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303" r:id="rId5"/>
    <p:sldId id="350" r:id="rId6"/>
    <p:sldId id="352" r:id="rId7"/>
    <p:sldId id="354" r:id="rId8"/>
    <p:sldId id="306" r:id="rId9"/>
    <p:sldId id="351" r:id="rId10"/>
    <p:sldId id="349" r:id="rId11"/>
    <p:sldId id="353" r:id="rId12"/>
    <p:sldId id="310" r:id="rId13"/>
    <p:sldId id="363" r:id="rId14"/>
    <p:sldId id="305" r:id="rId15"/>
    <p:sldId id="364" r:id="rId16"/>
    <p:sldId id="361" r:id="rId17"/>
    <p:sldId id="362" r:id="rId18"/>
    <p:sldId id="355" r:id="rId19"/>
    <p:sldId id="356" r:id="rId20"/>
    <p:sldId id="357" r:id="rId21"/>
    <p:sldId id="358" r:id="rId22"/>
    <p:sldId id="360" r:id="rId23"/>
    <p:sldId id="359" r:id="rId24"/>
    <p:sldId id="365" r:id="rId25"/>
    <p:sldId id="366" r:id="rId26"/>
    <p:sldId id="367" r:id="rId27"/>
    <p:sldId id="368" r:id="rId28"/>
    <p:sldId id="322" r:id="rId29"/>
    <p:sldId id="320" r:id="rId30"/>
    <p:sldId id="36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5"/>
    <p:restoredTop sz="74242" autoAdjust="0"/>
  </p:normalViewPr>
  <p:slideViewPr>
    <p:cSldViewPr snapToGrid="0">
      <p:cViewPr varScale="1">
        <p:scale>
          <a:sx n="85" d="100"/>
          <a:sy n="85" d="100"/>
        </p:scale>
        <p:origin x="17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A639-2918-4357-A2F9-4DC379D6955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EA97-FD0B-4F29-B35E-573D328C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50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32917-5309-4DAE-91AE-56476AC7F2C3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A0A28-369F-4266-818D-83517AC5D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2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A44E6-C6FB-487A-9C04-CB4D0BBEA75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JDK</a:t>
            </a:r>
            <a:r>
              <a:rPr lang="zh-CN" altLang="en-US" sz="1200" dirty="0"/>
              <a:t>环境变量设置和测试：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/>
              <a:t>JAVA_HOME</a:t>
            </a:r>
            <a:r>
              <a:rPr lang="zh-CN" altLang="en-US" sz="1200" dirty="0"/>
              <a:t>，是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安装路径，默认路径的参数值：</a:t>
            </a:r>
            <a:r>
              <a:rPr lang="en-US" altLang="zh-CN" sz="1200" dirty="0"/>
              <a:t>C:\Program Files\Java\</a:t>
            </a:r>
            <a:r>
              <a:rPr lang="en-US" altLang="zh-CN" sz="1200" dirty="0" err="1"/>
              <a:t>jdk</a:t>
            </a:r>
            <a:r>
              <a:rPr lang="en-US" altLang="zh-CN" sz="1200" dirty="0"/>
              <a:t> xxx</a:t>
            </a:r>
            <a:r>
              <a:rPr lang="zh-CN" altLang="en-US" sz="1200" dirty="0"/>
              <a:t>，在原本的系统环境变量中是没有的，安装</a:t>
            </a:r>
            <a:r>
              <a:rPr lang="en-US" altLang="zh-CN" sz="1200" dirty="0"/>
              <a:t>JDK</a:t>
            </a:r>
            <a:r>
              <a:rPr lang="zh-CN" altLang="en-US" sz="1200" dirty="0"/>
              <a:t>后，需要新建一个系统环境变量，变量名是</a:t>
            </a:r>
            <a:r>
              <a:rPr lang="en-US" altLang="zh-CN" sz="1200" dirty="0"/>
              <a:t>JAVA_HOME</a:t>
            </a:r>
            <a:r>
              <a:rPr lang="zh-CN" altLang="en-US" sz="1200" dirty="0"/>
              <a:t>，变量值是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安装路径的参数值。</a:t>
            </a:r>
            <a:r>
              <a:rPr lang="en-US" altLang="zh-CN" sz="1200" dirty="0"/>
              <a:t>JAVA_HOME</a:t>
            </a:r>
            <a:r>
              <a:rPr lang="zh-CN" altLang="en-US" sz="1200" dirty="0"/>
              <a:t>这个系统变量不是必须的，但可以方便引用，免除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安装路径不同带来的问题。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Path</a:t>
            </a:r>
            <a:r>
              <a:rPr lang="zh-CN" altLang="en-US" sz="1200" dirty="0"/>
              <a:t>，为使系统在任何路径下都可识别</a:t>
            </a:r>
            <a:r>
              <a:rPr lang="en-US" altLang="zh-CN" sz="1200" dirty="0"/>
              <a:t>Java</a:t>
            </a:r>
            <a:r>
              <a:rPr lang="zh-CN" altLang="en-US" sz="1200" dirty="0"/>
              <a:t>命令，编辑现有的系统环境变量</a:t>
            </a:r>
            <a:r>
              <a:rPr lang="en-US" altLang="zh-CN" sz="1200" dirty="0"/>
              <a:t>Path</a:t>
            </a:r>
            <a:r>
              <a:rPr lang="zh-CN" altLang="en-US" sz="1200" dirty="0"/>
              <a:t>，在变量值后添加：</a:t>
            </a:r>
            <a:r>
              <a:rPr lang="en-US" altLang="zh-CN" sz="1200" dirty="0"/>
              <a:t>;%JAVA_HOME%\bin</a:t>
            </a:r>
            <a:r>
              <a:rPr lang="zh-CN" altLang="en-US" sz="1200" dirty="0"/>
              <a:t>，这个添加是必须的。在添加的过程中，请注意不要修改现有的</a:t>
            </a:r>
            <a:r>
              <a:rPr lang="en-US" altLang="zh-CN" sz="1200" dirty="0"/>
              <a:t>Path</a:t>
            </a:r>
            <a:r>
              <a:rPr lang="zh-CN" altLang="en-US" sz="1200" dirty="0"/>
              <a:t>变量值。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en-US" altLang="zh-CN" sz="1200" dirty="0"/>
              <a:t>CLASSPATH</a:t>
            </a:r>
            <a:r>
              <a:rPr lang="zh-CN" altLang="en-US" sz="1200" dirty="0"/>
              <a:t>，是加载类的路径，在原本的系统环境变量中是没有的，安装</a:t>
            </a:r>
            <a:r>
              <a:rPr lang="en-US" altLang="zh-CN" sz="1200" dirty="0"/>
              <a:t>JDK</a:t>
            </a:r>
            <a:r>
              <a:rPr lang="zh-CN" altLang="en-US" sz="1200" dirty="0"/>
              <a:t>后，需要新建一个系统环境变量，变量名是</a:t>
            </a:r>
            <a:r>
              <a:rPr lang="en-US" altLang="zh-CN" sz="1200" dirty="0"/>
              <a:t>CLASSPATH</a:t>
            </a:r>
            <a:r>
              <a:rPr lang="zh-CN" altLang="en-US" sz="1200" dirty="0"/>
              <a:t>，变量值：</a:t>
            </a:r>
            <a:r>
              <a:rPr lang="en-US" altLang="zh-CN" sz="1200" dirty="0"/>
              <a:t>.;%JAVA_HOME%\lib\</a:t>
            </a:r>
            <a:r>
              <a:rPr lang="en-US" altLang="zh-CN" sz="1200" dirty="0" err="1"/>
              <a:t>dt.jar</a:t>
            </a:r>
            <a:r>
              <a:rPr lang="en-US" altLang="zh-CN" sz="1200" dirty="0"/>
              <a:t>;%JAVA_HOME%\lib\</a:t>
            </a:r>
            <a:r>
              <a:rPr lang="en-US" altLang="zh-CN" sz="1200" dirty="0" err="1"/>
              <a:t>tools.jar</a:t>
            </a:r>
            <a:r>
              <a:rPr lang="zh-CN" altLang="en-US" sz="1200" dirty="0"/>
              <a:t>。</a:t>
            </a:r>
            <a:r>
              <a:rPr lang="en-US" altLang="zh-CN" sz="1200" dirty="0"/>
              <a:t>CLASSPATH</a:t>
            </a:r>
            <a:r>
              <a:rPr lang="zh-CN" altLang="en-US" sz="1200" dirty="0"/>
              <a:t>这个系统变量是必须的，否则无法加载和使用已有的类，请特别注意“</a:t>
            </a:r>
            <a:r>
              <a:rPr lang="en-US" altLang="zh-CN" sz="1200" dirty="0"/>
              <a:t>.”</a:t>
            </a:r>
            <a:r>
              <a:rPr lang="zh-CN" altLang="en-US" sz="1200" dirty="0"/>
              <a:t>，指明在当前路径下加载类，不要遗漏，以方便引用。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、设置好后，在命令行下测试，</a:t>
            </a:r>
            <a:r>
              <a:rPr lang="en-US" altLang="zh-CN" sz="1200" dirty="0"/>
              <a:t>java</a:t>
            </a:r>
            <a:r>
              <a:rPr lang="zh-CN" altLang="en-US" sz="1200" dirty="0"/>
              <a:t> </a:t>
            </a:r>
            <a:r>
              <a:rPr lang="en-US" altLang="zh-CN" sz="1200" dirty="0"/>
              <a:t>-version</a:t>
            </a:r>
            <a:r>
              <a:rPr lang="zh-CN" altLang="en-US" sz="1200" dirty="0"/>
              <a:t>，如设置正确，可看到</a:t>
            </a:r>
            <a:r>
              <a:rPr lang="en-US" altLang="zh-CN" sz="1200" dirty="0"/>
              <a:t>Java</a:t>
            </a:r>
            <a:r>
              <a:rPr lang="zh-CN" altLang="en-US" sz="1200" dirty="0"/>
              <a:t>的版本信息。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JRE</a:t>
            </a:r>
            <a:r>
              <a:rPr lang="zh-CN" altLang="en-US" sz="1200" dirty="0"/>
              <a:t>包含的内容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Java</a:t>
            </a:r>
            <a:r>
              <a:rPr lang="zh-CN" altLang="en-US" sz="1200" dirty="0"/>
              <a:t>的类库，包含了编译</a:t>
            </a:r>
            <a:r>
              <a:rPr lang="en-US" altLang="zh-CN" sz="1200" dirty="0"/>
              <a:t>Java</a:t>
            </a:r>
            <a:r>
              <a:rPr lang="zh-CN" altLang="en-US" sz="1200" dirty="0"/>
              <a:t>程序所需要的最核心文件。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、核心库文件，其中有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</a:t>
            </a:r>
            <a:r>
              <a:rPr lang="zh-CN" altLang="en-US" sz="1200" dirty="0"/>
              <a:t>数据结构的库，包括列表、字典和树等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(2)XML</a:t>
            </a:r>
            <a:r>
              <a:rPr lang="zh-CN" altLang="en-US" sz="1200" dirty="0"/>
              <a:t>分析库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</a:t>
            </a:r>
            <a:r>
              <a:rPr lang="zh-CN" altLang="en-US" sz="1200" dirty="0"/>
              <a:t>安全方面应用库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(4)</a:t>
            </a:r>
            <a:r>
              <a:rPr lang="zh-CN" altLang="en-US" sz="1200" dirty="0"/>
              <a:t>国际化和本地化应用库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、综合库文件，包含了程序员和其他系统通信的功能文件。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(1)JDBC</a:t>
            </a:r>
            <a:r>
              <a:rPr lang="zh-CN" altLang="en-US" sz="1200" dirty="0"/>
              <a:t>，即</a:t>
            </a:r>
            <a:r>
              <a:rPr lang="en-US" altLang="zh-CN" sz="1200" dirty="0"/>
              <a:t>Java</a:t>
            </a:r>
            <a:r>
              <a:rPr lang="zh-CN" altLang="en-US" sz="1200" dirty="0"/>
              <a:t>数据库联通的</a:t>
            </a:r>
            <a:r>
              <a:rPr lang="en-US" altLang="zh-CN" sz="1200" dirty="0"/>
              <a:t>API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(2)JNDI</a:t>
            </a:r>
            <a:r>
              <a:rPr lang="zh-CN" altLang="en-US" sz="1200" dirty="0"/>
              <a:t>，即</a:t>
            </a:r>
            <a:r>
              <a:rPr lang="en-US" altLang="zh-CN" sz="1200" dirty="0"/>
              <a:t>Java</a:t>
            </a:r>
            <a:r>
              <a:rPr lang="zh-CN" altLang="en-US" sz="1200" dirty="0"/>
              <a:t>命名和目录接口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(3)RMI</a:t>
            </a:r>
            <a:r>
              <a:rPr lang="zh-CN" altLang="en-US" sz="1200" dirty="0"/>
              <a:t>和</a:t>
            </a:r>
            <a:r>
              <a:rPr lang="en-US" altLang="zh-CN" sz="1200" dirty="0"/>
              <a:t>CORBA</a:t>
            </a:r>
            <a:r>
              <a:rPr lang="zh-CN" altLang="en-US" sz="1200" dirty="0"/>
              <a:t>用于重新分发软件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3</a:t>
            </a:r>
            <a:r>
              <a:rPr lang="zh-CN" altLang="en-US" sz="1200" dirty="0"/>
              <a:t>、用户界面库文件，包含：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(1)AWT</a:t>
            </a:r>
            <a:r>
              <a:rPr lang="zh-CN" altLang="en-US" sz="1200" dirty="0"/>
              <a:t>，即抽象窗口开发包，提供了产生图形用户界面所需要的功能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(2)Swing</a:t>
            </a:r>
            <a:r>
              <a:rPr lang="zh-CN" altLang="en-US" sz="1200" dirty="0"/>
              <a:t>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</a:t>
            </a:r>
            <a:r>
              <a:rPr lang="zh-CN" altLang="en-US" sz="1200" dirty="0"/>
              <a:t>其他用于回访媒体文件、录音、截图的库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、一个用于执行软件的</a:t>
            </a:r>
            <a:r>
              <a:rPr lang="en-US" altLang="zh-CN" sz="1200" dirty="0"/>
              <a:t>Java</a:t>
            </a:r>
            <a:r>
              <a:rPr lang="zh-CN" altLang="en-US" sz="1200" dirty="0"/>
              <a:t>虚拟机</a:t>
            </a:r>
            <a:r>
              <a:rPr lang="en-US" altLang="zh-CN" sz="1200" dirty="0"/>
              <a:t>(JVM)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5</a:t>
            </a:r>
            <a:r>
              <a:rPr lang="zh-CN" altLang="en-US" sz="1200" dirty="0"/>
              <a:t>、插件，可以在浏览器里面使用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en-US" altLang="zh-CN" sz="1200" dirty="0"/>
              <a:t>JWS</a:t>
            </a:r>
            <a:r>
              <a:rPr lang="zh-CN" altLang="en-US" sz="1200" dirty="0"/>
              <a:t>，可以让终端用户连接到互联网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、许可文件和文档</a:t>
            </a:r>
          </a:p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8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JDK</a:t>
            </a:r>
            <a:r>
              <a:rPr lang="zh-CN" altLang="en-US" sz="1200" dirty="0"/>
              <a:t>环境变量设置和测试：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/>
              <a:t>JAVA_HOME</a:t>
            </a:r>
            <a:r>
              <a:rPr lang="zh-CN" altLang="en-US" sz="1200" dirty="0"/>
              <a:t>，是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安装路径，默认路径的参数值：</a:t>
            </a:r>
            <a:r>
              <a:rPr lang="en-US" altLang="zh-CN" sz="1200" dirty="0"/>
              <a:t>C:\Program Files\Java\</a:t>
            </a:r>
            <a:r>
              <a:rPr lang="en-US" altLang="zh-CN" sz="1200" dirty="0" err="1"/>
              <a:t>jdk</a:t>
            </a:r>
            <a:r>
              <a:rPr lang="en-US" altLang="zh-CN" sz="1200" dirty="0"/>
              <a:t> xxx</a:t>
            </a:r>
            <a:r>
              <a:rPr lang="zh-CN" altLang="en-US" sz="1200" dirty="0"/>
              <a:t>，在原本的系统环境变量中是没有的，安装</a:t>
            </a:r>
            <a:r>
              <a:rPr lang="en-US" altLang="zh-CN" sz="1200" dirty="0"/>
              <a:t>JDK</a:t>
            </a:r>
            <a:r>
              <a:rPr lang="zh-CN" altLang="en-US" sz="1200" dirty="0"/>
              <a:t>后，需要新建一个系统环境变量，变量名是</a:t>
            </a:r>
            <a:r>
              <a:rPr lang="en-US" altLang="zh-CN" sz="1200" dirty="0"/>
              <a:t>JAVA_HOME</a:t>
            </a:r>
            <a:r>
              <a:rPr lang="zh-CN" altLang="en-US" sz="1200" dirty="0"/>
              <a:t>，变量值是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安装路径的参数值。</a:t>
            </a:r>
            <a:r>
              <a:rPr lang="en-US" altLang="zh-CN" sz="1200" dirty="0"/>
              <a:t>JAVA_HOME</a:t>
            </a:r>
            <a:r>
              <a:rPr lang="zh-CN" altLang="en-US" sz="1200" dirty="0"/>
              <a:t>这个系统变量不是必须的，但可以方便引用，免除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安装路径不同带来的问题。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Path</a:t>
            </a:r>
            <a:r>
              <a:rPr lang="zh-CN" altLang="en-US" sz="1200" dirty="0"/>
              <a:t>，为使系统在任何路径下都可识别</a:t>
            </a:r>
            <a:r>
              <a:rPr lang="en-US" altLang="zh-CN" sz="1200" dirty="0"/>
              <a:t>Java</a:t>
            </a:r>
            <a:r>
              <a:rPr lang="zh-CN" altLang="en-US" sz="1200" dirty="0"/>
              <a:t>命令，编辑现有的系统环境变量</a:t>
            </a:r>
            <a:r>
              <a:rPr lang="en-US" altLang="zh-CN" sz="1200" dirty="0"/>
              <a:t>Path</a:t>
            </a:r>
            <a:r>
              <a:rPr lang="zh-CN" altLang="en-US" sz="1200" dirty="0"/>
              <a:t>，在变量值后添加：</a:t>
            </a:r>
            <a:r>
              <a:rPr lang="en-US" altLang="zh-CN" sz="1200" dirty="0"/>
              <a:t>;%JAVA_HOME%\bin</a:t>
            </a:r>
            <a:r>
              <a:rPr lang="zh-CN" altLang="en-US" sz="1200" dirty="0"/>
              <a:t>，这个添加是必须的。在添加的过程中，请注意不要修改现有的</a:t>
            </a:r>
            <a:r>
              <a:rPr lang="en-US" altLang="zh-CN" sz="1200" dirty="0"/>
              <a:t>Path</a:t>
            </a:r>
            <a:r>
              <a:rPr lang="zh-CN" altLang="en-US" sz="1200" dirty="0"/>
              <a:t>变量值。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en-US" altLang="zh-CN" sz="1200" dirty="0"/>
              <a:t>CLASSPATH</a:t>
            </a:r>
            <a:r>
              <a:rPr lang="zh-CN" altLang="en-US" sz="1200" dirty="0"/>
              <a:t>，是加载类的路径，在原本的系统环境变量中是没有的，安装</a:t>
            </a:r>
            <a:r>
              <a:rPr lang="en-US" altLang="zh-CN" sz="1200" dirty="0"/>
              <a:t>JDK</a:t>
            </a:r>
            <a:r>
              <a:rPr lang="zh-CN" altLang="en-US" sz="1200" dirty="0"/>
              <a:t>后，需要新建一个系统环境变量，变量名是</a:t>
            </a:r>
            <a:r>
              <a:rPr lang="en-US" altLang="zh-CN" sz="1200" dirty="0"/>
              <a:t>CLASSPATH</a:t>
            </a:r>
            <a:r>
              <a:rPr lang="zh-CN" altLang="en-US" sz="1200" dirty="0"/>
              <a:t>，变量值：</a:t>
            </a:r>
            <a:r>
              <a:rPr lang="en-US" altLang="zh-CN" sz="1200" dirty="0"/>
              <a:t>.;%JAVA_HOME%\lib\dt.jar;%JAVA_HOME%\lib\tools.jar</a:t>
            </a:r>
            <a:r>
              <a:rPr lang="zh-CN" altLang="en-US" sz="1200" dirty="0"/>
              <a:t>。</a:t>
            </a:r>
            <a:r>
              <a:rPr lang="en-US" altLang="zh-CN" sz="1200" dirty="0"/>
              <a:t>CLASSPATH</a:t>
            </a:r>
            <a:r>
              <a:rPr lang="zh-CN" altLang="en-US" sz="1200" dirty="0"/>
              <a:t>这个系统变量是必须的，否则无法加载和使用已有的类，请特别注意“</a:t>
            </a:r>
            <a:r>
              <a:rPr lang="en-US" altLang="zh-CN" sz="1200" dirty="0"/>
              <a:t>.”</a:t>
            </a:r>
            <a:r>
              <a:rPr lang="zh-CN" altLang="en-US" sz="1200" dirty="0"/>
              <a:t>，指明在当前路径下加载类，不要遗漏，以方便引用。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、设置好后，在命令行下测试，</a:t>
            </a:r>
            <a:r>
              <a:rPr lang="en-US" altLang="zh-CN" sz="1200" dirty="0"/>
              <a:t>java</a:t>
            </a:r>
            <a:r>
              <a:rPr lang="zh-CN" altLang="en-US" sz="1200" dirty="0"/>
              <a:t> </a:t>
            </a:r>
            <a:r>
              <a:rPr lang="en-US" altLang="zh-CN" sz="1200" dirty="0"/>
              <a:t>-version</a:t>
            </a:r>
            <a:r>
              <a:rPr lang="zh-CN" altLang="en-US" sz="1200" dirty="0"/>
              <a:t>，如设置正确，可看到</a:t>
            </a:r>
            <a:r>
              <a:rPr lang="en-US" altLang="zh-CN" sz="1200" dirty="0"/>
              <a:t>Java</a:t>
            </a:r>
            <a:r>
              <a:rPr lang="zh-CN" altLang="en-US" sz="1200" dirty="0"/>
              <a:t>的版本信息。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JRE</a:t>
            </a:r>
            <a:r>
              <a:rPr lang="zh-CN" altLang="en-US" sz="1200" dirty="0"/>
              <a:t>包含的内容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Java</a:t>
            </a:r>
            <a:r>
              <a:rPr lang="zh-CN" altLang="en-US" sz="1200" dirty="0"/>
              <a:t>的类库，包含了编译</a:t>
            </a:r>
            <a:r>
              <a:rPr lang="en-US" altLang="zh-CN" sz="1200" dirty="0"/>
              <a:t>Java</a:t>
            </a:r>
            <a:r>
              <a:rPr lang="zh-CN" altLang="en-US" sz="1200" dirty="0"/>
              <a:t>程序所需要的最核心文件。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、核心库文件，其中有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</a:t>
            </a:r>
            <a:r>
              <a:rPr lang="zh-CN" altLang="en-US" sz="1200" dirty="0"/>
              <a:t>数据结构的库，包括列表、字典和树等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(2)XML</a:t>
            </a:r>
            <a:r>
              <a:rPr lang="zh-CN" altLang="en-US" sz="1200" dirty="0"/>
              <a:t>分析库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</a:t>
            </a:r>
            <a:r>
              <a:rPr lang="zh-CN" altLang="en-US" sz="1200" dirty="0"/>
              <a:t>安全方面应用库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(4)</a:t>
            </a:r>
            <a:r>
              <a:rPr lang="zh-CN" altLang="en-US" sz="1200" dirty="0"/>
              <a:t>国际化和本地化应用库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、综合库文件，包含了程序员和其他系统通信的功能文件。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(1)JDBC</a:t>
            </a:r>
            <a:r>
              <a:rPr lang="zh-CN" altLang="en-US" sz="1200" dirty="0"/>
              <a:t>，即</a:t>
            </a:r>
            <a:r>
              <a:rPr lang="en-US" altLang="zh-CN" sz="1200" dirty="0"/>
              <a:t>Java</a:t>
            </a:r>
            <a:r>
              <a:rPr lang="zh-CN" altLang="en-US" sz="1200" dirty="0"/>
              <a:t>数据库联通的</a:t>
            </a:r>
            <a:r>
              <a:rPr lang="en-US" altLang="zh-CN" sz="1200" dirty="0"/>
              <a:t>API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(2)JNDI</a:t>
            </a:r>
            <a:r>
              <a:rPr lang="zh-CN" altLang="en-US" sz="1200" dirty="0"/>
              <a:t>，即</a:t>
            </a:r>
            <a:r>
              <a:rPr lang="en-US" altLang="zh-CN" sz="1200" dirty="0"/>
              <a:t>Java</a:t>
            </a:r>
            <a:r>
              <a:rPr lang="zh-CN" altLang="en-US" sz="1200" dirty="0"/>
              <a:t>命名和目录接口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(3)RMI</a:t>
            </a:r>
            <a:r>
              <a:rPr lang="zh-CN" altLang="en-US" sz="1200" dirty="0"/>
              <a:t>和</a:t>
            </a:r>
            <a:r>
              <a:rPr lang="en-US" altLang="zh-CN" sz="1200" dirty="0"/>
              <a:t>CORBA</a:t>
            </a:r>
            <a:r>
              <a:rPr lang="zh-CN" altLang="en-US" sz="1200" dirty="0"/>
              <a:t>用于重新分发软件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3</a:t>
            </a:r>
            <a:r>
              <a:rPr lang="zh-CN" altLang="en-US" sz="1200" dirty="0"/>
              <a:t>、用户界面库文件，包含：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(1)AWT</a:t>
            </a:r>
            <a:r>
              <a:rPr lang="zh-CN" altLang="en-US" sz="1200" dirty="0"/>
              <a:t>，即抽象窗口开发包，提供了产生图形用户界面所需要的功能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(2)Swing</a:t>
            </a:r>
            <a:r>
              <a:rPr lang="zh-CN" altLang="en-US" sz="1200" dirty="0"/>
              <a:t>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</a:t>
            </a:r>
            <a:r>
              <a:rPr lang="zh-CN" altLang="en-US" sz="1200" dirty="0"/>
              <a:t>其他用于回访媒体文件、录音、截图的库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、一个用于执行软件的</a:t>
            </a:r>
            <a:r>
              <a:rPr lang="en-US" altLang="zh-CN" sz="1200" dirty="0"/>
              <a:t>Java</a:t>
            </a:r>
            <a:r>
              <a:rPr lang="zh-CN" altLang="en-US" sz="1200" dirty="0"/>
              <a:t>虚拟机</a:t>
            </a:r>
            <a:r>
              <a:rPr lang="en-US" altLang="zh-CN" sz="1200" dirty="0"/>
              <a:t>(JVM)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5</a:t>
            </a:r>
            <a:r>
              <a:rPr lang="zh-CN" altLang="en-US" sz="1200" dirty="0"/>
              <a:t>、插件，可以在浏览器里面使用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en-US" altLang="zh-CN" sz="1200" dirty="0"/>
              <a:t>JWS</a:t>
            </a:r>
            <a:r>
              <a:rPr lang="zh-CN" altLang="en-US" sz="1200" dirty="0"/>
              <a:t>，可以让终端用户连接到互联网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、许可文件和文档</a:t>
            </a:r>
          </a:p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82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JDK</a:t>
            </a:r>
            <a:r>
              <a:rPr lang="zh-CN" altLang="en-US" sz="1200" dirty="0"/>
              <a:t>环境变量设置和测试：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/>
              <a:t>JAVA_HOME</a:t>
            </a:r>
            <a:r>
              <a:rPr lang="zh-CN" altLang="en-US" sz="1200" dirty="0"/>
              <a:t>，是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安装路径，默认路径的参数值：</a:t>
            </a:r>
            <a:r>
              <a:rPr lang="en-US" altLang="zh-CN" sz="1200" dirty="0"/>
              <a:t>C:\Program Files\Java\</a:t>
            </a:r>
            <a:r>
              <a:rPr lang="en-US" altLang="zh-CN" sz="1200" dirty="0" err="1"/>
              <a:t>jdk</a:t>
            </a:r>
            <a:r>
              <a:rPr lang="en-US" altLang="zh-CN" sz="1200" dirty="0"/>
              <a:t> xxx</a:t>
            </a:r>
            <a:r>
              <a:rPr lang="zh-CN" altLang="en-US" sz="1200" dirty="0"/>
              <a:t>，在原本的系统环境变量中是没有的，安装</a:t>
            </a:r>
            <a:r>
              <a:rPr lang="en-US" altLang="zh-CN" sz="1200" dirty="0"/>
              <a:t>JDK</a:t>
            </a:r>
            <a:r>
              <a:rPr lang="zh-CN" altLang="en-US" sz="1200" dirty="0"/>
              <a:t>后，需要新建一个系统环境变量，变量名是</a:t>
            </a:r>
            <a:r>
              <a:rPr lang="en-US" altLang="zh-CN" sz="1200" dirty="0"/>
              <a:t>JAVA_HOME</a:t>
            </a:r>
            <a:r>
              <a:rPr lang="zh-CN" altLang="en-US" sz="1200" dirty="0"/>
              <a:t>，变量值是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安装路径的参数值。</a:t>
            </a:r>
            <a:r>
              <a:rPr lang="en-US" altLang="zh-CN" sz="1200" dirty="0"/>
              <a:t>JAVA_HOME</a:t>
            </a:r>
            <a:r>
              <a:rPr lang="zh-CN" altLang="en-US" sz="1200" dirty="0"/>
              <a:t>这个系统变量不是必须的，但可以方便引用，免除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安装路径不同带来的问题。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Path</a:t>
            </a:r>
            <a:r>
              <a:rPr lang="zh-CN" altLang="en-US" sz="1200" dirty="0"/>
              <a:t>，为使系统在任何路径下都可识别</a:t>
            </a:r>
            <a:r>
              <a:rPr lang="en-US" altLang="zh-CN" sz="1200" dirty="0"/>
              <a:t>Java</a:t>
            </a:r>
            <a:r>
              <a:rPr lang="zh-CN" altLang="en-US" sz="1200" dirty="0"/>
              <a:t>命令，编辑现有的系统环境变量</a:t>
            </a:r>
            <a:r>
              <a:rPr lang="en-US" altLang="zh-CN" sz="1200" dirty="0"/>
              <a:t>Path</a:t>
            </a:r>
            <a:r>
              <a:rPr lang="zh-CN" altLang="en-US" sz="1200" dirty="0"/>
              <a:t>，在变量值后添加：</a:t>
            </a:r>
            <a:r>
              <a:rPr lang="en-US" altLang="zh-CN" sz="1200" dirty="0"/>
              <a:t>;%JAVA_HOME%\bin</a:t>
            </a:r>
            <a:r>
              <a:rPr lang="zh-CN" altLang="en-US" sz="1200" dirty="0"/>
              <a:t>，这个添加是必须的。在添加的过程中，请注意不要修改现有的</a:t>
            </a:r>
            <a:r>
              <a:rPr lang="en-US" altLang="zh-CN" sz="1200" dirty="0"/>
              <a:t>Path</a:t>
            </a:r>
            <a:r>
              <a:rPr lang="zh-CN" altLang="en-US" sz="1200" dirty="0"/>
              <a:t>变量值。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en-US" altLang="zh-CN" sz="1200" dirty="0"/>
              <a:t>CLASSPATH</a:t>
            </a:r>
            <a:r>
              <a:rPr lang="zh-CN" altLang="en-US" sz="1200" dirty="0"/>
              <a:t>，是加载类的路径，在原本的系统环境变量中是没有的，安装</a:t>
            </a:r>
            <a:r>
              <a:rPr lang="en-US" altLang="zh-CN" sz="1200" dirty="0"/>
              <a:t>JDK</a:t>
            </a:r>
            <a:r>
              <a:rPr lang="zh-CN" altLang="en-US" sz="1200" dirty="0"/>
              <a:t>后，需要新建一个系统环境变量，变量名是</a:t>
            </a:r>
            <a:r>
              <a:rPr lang="en-US" altLang="zh-CN" sz="1200" dirty="0"/>
              <a:t>CLASSPATH</a:t>
            </a:r>
            <a:r>
              <a:rPr lang="zh-CN" altLang="en-US" sz="1200" dirty="0"/>
              <a:t>，变量值：</a:t>
            </a:r>
            <a:r>
              <a:rPr lang="en-US" altLang="zh-CN" sz="1200" dirty="0"/>
              <a:t>.;%JAVA_HOME%\lib\dt.jar;%JAVA_HOME%\lib\tools.jar</a:t>
            </a:r>
            <a:r>
              <a:rPr lang="zh-CN" altLang="en-US" sz="1200" dirty="0"/>
              <a:t>。</a:t>
            </a:r>
            <a:r>
              <a:rPr lang="en-US" altLang="zh-CN" sz="1200" dirty="0"/>
              <a:t>CLASSPATH</a:t>
            </a:r>
            <a:r>
              <a:rPr lang="zh-CN" altLang="en-US" sz="1200" dirty="0"/>
              <a:t>这个系统变量是必须的，否则无法加载和使用已有的类，请特别注意“</a:t>
            </a:r>
            <a:r>
              <a:rPr lang="en-US" altLang="zh-CN" sz="1200" dirty="0"/>
              <a:t>.”</a:t>
            </a:r>
            <a:r>
              <a:rPr lang="zh-CN" altLang="en-US" sz="1200" dirty="0"/>
              <a:t>，指明在当前路径下加载类，不要遗漏，以方便引用。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、设置好后，在命令行下测试，</a:t>
            </a:r>
            <a:r>
              <a:rPr lang="en-US" altLang="zh-CN" sz="1200" dirty="0"/>
              <a:t>java</a:t>
            </a:r>
            <a:r>
              <a:rPr lang="zh-CN" altLang="en-US" sz="1200" dirty="0"/>
              <a:t> </a:t>
            </a:r>
            <a:r>
              <a:rPr lang="en-US" altLang="zh-CN" sz="1200" dirty="0"/>
              <a:t>-version</a:t>
            </a:r>
            <a:r>
              <a:rPr lang="zh-CN" altLang="en-US" sz="1200" dirty="0"/>
              <a:t>，如设置正确，可看到</a:t>
            </a:r>
            <a:r>
              <a:rPr lang="en-US" altLang="zh-CN" sz="1200" dirty="0"/>
              <a:t>Java</a:t>
            </a:r>
            <a:r>
              <a:rPr lang="zh-CN" altLang="en-US" sz="1200" dirty="0"/>
              <a:t>的版本信息。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JRE</a:t>
            </a:r>
            <a:r>
              <a:rPr lang="zh-CN" altLang="en-US" sz="1200" dirty="0"/>
              <a:t>包含的内容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Java</a:t>
            </a:r>
            <a:r>
              <a:rPr lang="zh-CN" altLang="en-US" sz="1200" dirty="0"/>
              <a:t>的类库，包含了编译</a:t>
            </a:r>
            <a:r>
              <a:rPr lang="en-US" altLang="zh-CN" sz="1200" dirty="0"/>
              <a:t>Java</a:t>
            </a:r>
            <a:r>
              <a:rPr lang="zh-CN" altLang="en-US" sz="1200" dirty="0"/>
              <a:t>程序所需要的最核心文件。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、核心库文件，其中有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</a:t>
            </a:r>
            <a:r>
              <a:rPr lang="zh-CN" altLang="en-US" sz="1200" dirty="0"/>
              <a:t>数据结构的库，包括列表、字典和树等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(2)XML</a:t>
            </a:r>
            <a:r>
              <a:rPr lang="zh-CN" altLang="en-US" sz="1200" dirty="0"/>
              <a:t>分析库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</a:t>
            </a:r>
            <a:r>
              <a:rPr lang="zh-CN" altLang="en-US" sz="1200" dirty="0"/>
              <a:t>安全方面应用库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(4)</a:t>
            </a:r>
            <a:r>
              <a:rPr lang="zh-CN" altLang="en-US" sz="1200" dirty="0"/>
              <a:t>国际化和本地化应用库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、综合库文件，包含了程序员和其他系统通信的功能文件。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(1)JDBC</a:t>
            </a:r>
            <a:r>
              <a:rPr lang="zh-CN" altLang="en-US" sz="1200" dirty="0"/>
              <a:t>，即</a:t>
            </a:r>
            <a:r>
              <a:rPr lang="en-US" altLang="zh-CN" sz="1200" dirty="0"/>
              <a:t>Java</a:t>
            </a:r>
            <a:r>
              <a:rPr lang="zh-CN" altLang="en-US" sz="1200" dirty="0"/>
              <a:t>数据库联通的</a:t>
            </a:r>
            <a:r>
              <a:rPr lang="en-US" altLang="zh-CN" sz="1200" dirty="0"/>
              <a:t>API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(2)JNDI</a:t>
            </a:r>
            <a:r>
              <a:rPr lang="zh-CN" altLang="en-US" sz="1200" dirty="0"/>
              <a:t>，即</a:t>
            </a:r>
            <a:r>
              <a:rPr lang="en-US" altLang="zh-CN" sz="1200" dirty="0"/>
              <a:t>Java</a:t>
            </a:r>
            <a:r>
              <a:rPr lang="zh-CN" altLang="en-US" sz="1200" dirty="0"/>
              <a:t>命名和目录接口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(3)RMI</a:t>
            </a:r>
            <a:r>
              <a:rPr lang="zh-CN" altLang="en-US" sz="1200" dirty="0"/>
              <a:t>和</a:t>
            </a:r>
            <a:r>
              <a:rPr lang="en-US" altLang="zh-CN" sz="1200" dirty="0"/>
              <a:t>CORBA</a:t>
            </a:r>
            <a:r>
              <a:rPr lang="zh-CN" altLang="en-US" sz="1200" dirty="0"/>
              <a:t>用于重新分发软件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3</a:t>
            </a:r>
            <a:r>
              <a:rPr lang="zh-CN" altLang="en-US" sz="1200" dirty="0"/>
              <a:t>、用户界面库文件，包含：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(1)AWT</a:t>
            </a:r>
            <a:r>
              <a:rPr lang="zh-CN" altLang="en-US" sz="1200" dirty="0"/>
              <a:t>，即抽象窗口开发包，提供了产生图形用户界面所需要的功能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(2)Swing</a:t>
            </a:r>
            <a:r>
              <a:rPr lang="zh-CN" altLang="en-US" sz="1200" dirty="0"/>
              <a:t>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</a:t>
            </a:r>
            <a:r>
              <a:rPr lang="zh-CN" altLang="en-US" sz="1200" dirty="0"/>
              <a:t>其他用于回访媒体文件、录音、截图的库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、一个用于执行软件的</a:t>
            </a:r>
            <a:r>
              <a:rPr lang="en-US" altLang="zh-CN" sz="1200" dirty="0"/>
              <a:t>Java</a:t>
            </a:r>
            <a:r>
              <a:rPr lang="zh-CN" altLang="en-US" sz="1200" dirty="0"/>
              <a:t>虚拟机</a:t>
            </a:r>
            <a:r>
              <a:rPr lang="en-US" altLang="zh-CN" sz="1200" dirty="0"/>
              <a:t>(JVM)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5</a:t>
            </a:r>
            <a:r>
              <a:rPr lang="zh-CN" altLang="en-US" sz="1200" dirty="0"/>
              <a:t>、插件，可以在浏览器里面使用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en-US" altLang="zh-CN" sz="1200" dirty="0"/>
              <a:t>JWS</a:t>
            </a:r>
            <a:r>
              <a:rPr lang="zh-CN" altLang="en-US" sz="1200" dirty="0"/>
              <a:t>，可以让终端用户连接到互联网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7</a:t>
            </a:r>
            <a:r>
              <a:rPr lang="zh-CN" altLang="en-US" sz="1200" dirty="0"/>
              <a:t>、许可文件和文档</a:t>
            </a:r>
          </a:p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0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2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52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4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3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为什么要学这门课程、要学哪些内容、怎么学习和考评</a:t>
            </a:r>
            <a:endParaRPr lang="en-HK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5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4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1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7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2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</a:t>
            </a:r>
            <a:r>
              <a:rPr kumimoji="1" lang="zh-Hans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都被归类为可持续的“对象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5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JDK</a:t>
            </a:r>
            <a:r>
              <a:rPr lang="zh-CN" altLang="en-US" sz="1200" dirty="0"/>
              <a:t>环境变量设置和测试：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/>
              <a:t>JAVA_HOME</a:t>
            </a:r>
            <a:r>
              <a:rPr lang="zh-CN" altLang="en-US" sz="1200" dirty="0"/>
              <a:t>，是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安装路径，默认路径的参数值：</a:t>
            </a:r>
            <a:r>
              <a:rPr lang="en-US" altLang="zh-CN" sz="1200" dirty="0"/>
              <a:t>C:\Program Files\Java\</a:t>
            </a:r>
            <a:r>
              <a:rPr lang="en-US" altLang="zh-CN" sz="1200" dirty="0" err="1"/>
              <a:t>jdk</a:t>
            </a:r>
            <a:r>
              <a:rPr lang="en-US" altLang="zh-CN" sz="1200" dirty="0"/>
              <a:t> xxx</a:t>
            </a:r>
            <a:r>
              <a:rPr lang="zh-CN" altLang="en-US" sz="1200" dirty="0"/>
              <a:t>，在原本的系统环境变量中是没有的，安装</a:t>
            </a:r>
            <a:r>
              <a:rPr lang="en-US" altLang="zh-CN" sz="1200" dirty="0"/>
              <a:t>JDK</a:t>
            </a:r>
            <a:r>
              <a:rPr lang="zh-CN" altLang="en-US" sz="1200" dirty="0"/>
              <a:t>后，需要新建一个系统环境变量，变量名是</a:t>
            </a:r>
            <a:r>
              <a:rPr lang="en-US" altLang="zh-CN" sz="1200" dirty="0"/>
              <a:t>JAVA_HOME</a:t>
            </a:r>
            <a:r>
              <a:rPr lang="zh-CN" altLang="en-US" sz="1200" dirty="0"/>
              <a:t>，变量值是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安装路径的参数值。</a:t>
            </a:r>
            <a:r>
              <a:rPr lang="en-US" altLang="zh-CN" sz="1200" dirty="0"/>
              <a:t>JAVA_HOME</a:t>
            </a:r>
            <a:r>
              <a:rPr lang="zh-CN" altLang="en-US" sz="1200" dirty="0"/>
              <a:t>这个系统变量不是必须的，但可以方便引用，免除</a:t>
            </a:r>
            <a:r>
              <a:rPr lang="en-US" altLang="zh-CN" sz="1200" dirty="0"/>
              <a:t>JDK</a:t>
            </a:r>
            <a:r>
              <a:rPr lang="zh-CN" altLang="en-US" sz="1200" dirty="0"/>
              <a:t>安装路径不同带来的问题。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Path</a:t>
            </a:r>
            <a:r>
              <a:rPr lang="zh-CN" altLang="en-US" sz="1200" dirty="0"/>
              <a:t>，为使系统在任何路径下都可识别</a:t>
            </a:r>
            <a:r>
              <a:rPr lang="en-US" altLang="zh-CN" sz="1200" dirty="0"/>
              <a:t>Java</a:t>
            </a:r>
            <a:r>
              <a:rPr lang="zh-CN" altLang="en-US" sz="1200" dirty="0"/>
              <a:t>命令，编辑现有的系统环境变量</a:t>
            </a:r>
            <a:r>
              <a:rPr lang="en-US" altLang="zh-CN" sz="1200" dirty="0"/>
              <a:t>Path</a:t>
            </a:r>
            <a:r>
              <a:rPr lang="zh-CN" altLang="en-US" sz="1200" dirty="0"/>
              <a:t>，在变量值后添加：</a:t>
            </a:r>
            <a:r>
              <a:rPr lang="en-US" altLang="zh-CN" sz="1200" dirty="0"/>
              <a:t>;%JAVA_HOME%\bin</a:t>
            </a:r>
            <a:r>
              <a:rPr lang="zh-CN" altLang="en-US" sz="1200" dirty="0"/>
              <a:t>，这个添加是必须的。在添加的过程中，请注意不要修改现有的</a:t>
            </a:r>
            <a:r>
              <a:rPr lang="en-US" altLang="zh-CN" sz="1200" dirty="0"/>
              <a:t>Path</a:t>
            </a:r>
            <a:r>
              <a:rPr lang="zh-CN" altLang="en-US" sz="1200" dirty="0"/>
              <a:t>变量值。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en-US" altLang="zh-CN" sz="1200" dirty="0"/>
              <a:t>CLASSPATH</a:t>
            </a:r>
            <a:r>
              <a:rPr lang="zh-CN" altLang="en-US" sz="1200" dirty="0"/>
              <a:t>，是加载类的路径，在原本的系统环境变量中是没有的，安装</a:t>
            </a:r>
            <a:r>
              <a:rPr lang="en-US" altLang="zh-CN" sz="1200" dirty="0"/>
              <a:t>JDK</a:t>
            </a:r>
            <a:r>
              <a:rPr lang="zh-CN" altLang="en-US" sz="1200" dirty="0"/>
              <a:t>后，需要新建一个系统环境变量，变量名是</a:t>
            </a:r>
            <a:r>
              <a:rPr lang="en-US" altLang="zh-CN" sz="1200" dirty="0"/>
              <a:t>CLASSPATH</a:t>
            </a:r>
            <a:r>
              <a:rPr lang="zh-CN" altLang="en-US" sz="1200" dirty="0"/>
              <a:t>，变量值：</a:t>
            </a:r>
            <a:r>
              <a:rPr lang="en-US" altLang="zh-CN" sz="1200" dirty="0"/>
              <a:t>.;%JAVA_HOME%\lib\</a:t>
            </a:r>
            <a:r>
              <a:rPr lang="en-US" altLang="zh-CN" sz="1200" dirty="0" err="1"/>
              <a:t>dt.jar</a:t>
            </a:r>
            <a:r>
              <a:rPr lang="en-US" altLang="zh-CN" sz="1200" dirty="0"/>
              <a:t>;%JAVA_HOME%\lib\</a:t>
            </a:r>
            <a:r>
              <a:rPr lang="en-US" altLang="zh-CN" sz="1200" dirty="0" err="1"/>
              <a:t>tools.jar</a:t>
            </a:r>
            <a:r>
              <a:rPr lang="zh-CN" altLang="en-US" sz="1200" dirty="0"/>
              <a:t>。</a:t>
            </a:r>
            <a:r>
              <a:rPr lang="en-US" altLang="zh-CN" sz="1200" dirty="0"/>
              <a:t>CLASSPATH</a:t>
            </a:r>
            <a:r>
              <a:rPr lang="zh-CN" altLang="en-US" sz="1200" dirty="0"/>
              <a:t>这个系统变量是必须的，否则无法加载和使用已有的类，请特别注意“</a:t>
            </a:r>
            <a:r>
              <a:rPr lang="en-US" altLang="zh-CN" sz="1200" dirty="0"/>
              <a:t>.”</a:t>
            </a:r>
            <a:r>
              <a:rPr lang="zh-CN" altLang="en-US" sz="1200" dirty="0"/>
              <a:t>，指明在当前路径下加载类，不要遗漏，以方便引用。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4</a:t>
            </a:r>
            <a:r>
              <a:rPr lang="zh-CN" altLang="en-US" sz="1200" dirty="0"/>
              <a:t>、设置好后，在命令行下测试，</a:t>
            </a:r>
            <a:r>
              <a:rPr lang="en-US" altLang="zh-CN" sz="1200" dirty="0"/>
              <a:t>java</a:t>
            </a:r>
            <a:r>
              <a:rPr lang="zh-CN" altLang="en-US" sz="1200" dirty="0"/>
              <a:t> </a:t>
            </a:r>
            <a:r>
              <a:rPr lang="en-US" altLang="zh-CN" sz="1200" dirty="0"/>
              <a:t>-version</a:t>
            </a:r>
            <a:r>
              <a:rPr lang="zh-CN" altLang="en-US" sz="1200" dirty="0"/>
              <a:t>，如设置正确，可看到</a:t>
            </a:r>
            <a:r>
              <a:rPr lang="en-US" altLang="zh-CN" sz="1200" dirty="0"/>
              <a:t>Java</a:t>
            </a:r>
            <a:r>
              <a:rPr lang="zh-CN" altLang="en-US" sz="1200" dirty="0"/>
              <a:t>的版本信息。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JRE</a:t>
            </a:r>
            <a:r>
              <a:rPr lang="zh-CN" altLang="en-US" sz="1200" dirty="0"/>
              <a:t>包含的内容</a:t>
            </a:r>
            <a:endParaRPr lang="en-US" altLang="zh-CN" sz="1200" dirty="0"/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Java</a:t>
            </a:r>
            <a:r>
              <a:rPr lang="zh-CN" altLang="en-US" sz="1200" dirty="0"/>
              <a:t>的类库，包含了编译</a:t>
            </a:r>
            <a:r>
              <a:rPr lang="en-US" altLang="zh-CN" sz="1200" dirty="0"/>
              <a:t>Java</a:t>
            </a:r>
            <a:r>
              <a:rPr lang="zh-CN" altLang="en-US" sz="1200" dirty="0"/>
              <a:t>程序所需要的最核心文件。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1.</a:t>
            </a:r>
            <a:r>
              <a:rPr lang="zh-CN" altLang="en-US" sz="1200" dirty="0"/>
              <a:t>核心库文件，其中有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</a:t>
            </a:r>
            <a:r>
              <a:rPr lang="zh-CN" altLang="en-US" sz="1200" dirty="0"/>
              <a:t>数据结构的库，包括列表、字典和树等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(2)XML</a:t>
            </a:r>
            <a:r>
              <a:rPr lang="zh-CN" altLang="en-US" sz="1200" dirty="0"/>
              <a:t>分析库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</a:t>
            </a:r>
            <a:r>
              <a:rPr lang="zh-CN" altLang="en-US" sz="1200" dirty="0"/>
              <a:t>安全方面应用库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(4)</a:t>
            </a:r>
            <a:r>
              <a:rPr lang="zh-CN" altLang="en-US" sz="1200" dirty="0"/>
              <a:t>国际化和本地化应用库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2.</a:t>
            </a:r>
            <a:r>
              <a:rPr lang="zh-CN" altLang="en-US" sz="1200" dirty="0"/>
              <a:t>综合库文件，包含了程序员和其他系统通信的功能文件。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(1)JDBC</a:t>
            </a:r>
            <a:r>
              <a:rPr lang="zh-CN" altLang="en-US" sz="1200" dirty="0"/>
              <a:t>，即</a:t>
            </a:r>
            <a:r>
              <a:rPr lang="en-US" altLang="zh-CN" sz="1200" dirty="0"/>
              <a:t>Java</a:t>
            </a:r>
            <a:r>
              <a:rPr lang="zh-CN" altLang="en-US" sz="1200" dirty="0"/>
              <a:t>数据库联通的</a:t>
            </a:r>
            <a:r>
              <a:rPr lang="en-US" altLang="zh-CN" sz="1200" dirty="0"/>
              <a:t>API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(2)JNDI</a:t>
            </a:r>
            <a:r>
              <a:rPr lang="zh-CN" altLang="en-US" sz="1200" dirty="0"/>
              <a:t>，即</a:t>
            </a:r>
            <a:r>
              <a:rPr lang="en-US" altLang="zh-CN" sz="1200" dirty="0"/>
              <a:t>Java</a:t>
            </a:r>
            <a:r>
              <a:rPr lang="zh-CN" altLang="en-US" sz="1200" dirty="0"/>
              <a:t>命名和目录接口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(3)RMI</a:t>
            </a:r>
            <a:r>
              <a:rPr lang="zh-CN" altLang="en-US" sz="1200" dirty="0"/>
              <a:t>和</a:t>
            </a:r>
            <a:r>
              <a:rPr lang="en-US" altLang="zh-CN" sz="1200" dirty="0"/>
              <a:t>CORBA</a:t>
            </a:r>
            <a:r>
              <a:rPr lang="zh-CN" altLang="en-US" sz="1200" dirty="0"/>
              <a:t>用于重新分发软件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3.</a:t>
            </a:r>
            <a:r>
              <a:rPr lang="zh-CN" altLang="en-US" sz="1200" dirty="0"/>
              <a:t>用户界面库文件，包含：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(1)AWT</a:t>
            </a:r>
            <a:r>
              <a:rPr lang="zh-CN" altLang="en-US" sz="1200" dirty="0"/>
              <a:t>，即抽象窗口开发包，提供了产生图形用户界面所需要的功能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(2)Swing</a:t>
            </a:r>
            <a:r>
              <a:rPr lang="zh-CN" altLang="en-US" sz="1200" dirty="0"/>
              <a:t>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(3)</a:t>
            </a:r>
            <a:r>
              <a:rPr lang="zh-CN" altLang="en-US" sz="1200" dirty="0"/>
              <a:t>其他用于回访媒体文件、录音、截图的库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4.</a:t>
            </a:r>
            <a:r>
              <a:rPr lang="zh-CN" altLang="en-US" sz="1200" dirty="0"/>
              <a:t>一个用于执行软件的</a:t>
            </a:r>
            <a:r>
              <a:rPr lang="en-US" altLang="zh-CN" sz="1200" dirty="0"/>
              <a:t>Java</a:t>
            </a:r>
            <a:r>
              <a:rPr lang="zh-CN" altLang="en-US" sz="1200" dirty="0"/>
              <a:t>虚拟机</a:t>
            </a:r>
            <a:r>
              <a:rPr lang="en-US" altLang="zh-CN" sz="1200" dirty="0"/>
              <a:t>(JVM)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5.</a:t>
            </a:r>
            <a:r>
              <a:rPr lang="zh-CN" altLang="en-US" sz="1200" dirty="0"/>
              <a:t>插件，可以在浏览器里面使用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6.JWS</a:t>
            </a:r>
            <a:r>
              <a:rPr lang="zh-CN" altLang="en-US" sz="1200" dirty="0"/>
              <a:t>，可以让终端用户连接到互联网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1200" dirty="0"/>
              <a:t>7.</a:t>
            </a:r>
            <a:r>
              <a:rPr lang="zh-CN" altLang="en-US" sz="1200" dirty="0"/>
              <a:t>许可文件和文档</a:t>
            </a:r>
          </a:p>
          <a:p>
            <a:pPr>
              <a:lnSpc>
                <a:spcPct val="80000"/>
              </a:lnSpc>
              <a:defRPr/>
            </a:pPr>
            <a:endParaRPr lang="en-US" altLang="zh-CN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A0A28-369F-4266-818D-83517AC5D4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6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1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7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6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95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36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7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4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5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4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5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7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A448-85DA-440A-BB8D-A8297612E750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FAFA-DFD0-44F2-B5AE-598377B902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057" y="859"/>
            <a:ext cx="12193057" cy="6858594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882113" y="2022462"/>
            <a:ext cx="6427773" cy="2813076"/>
            <a:chOff x="-177801" y="684213"/>
            <a:chExt cx="10882314" cy="4872038"/>
          </a:xfrm>
          <a:solidFill>
            <a:schemeClr val="tx1">
              <a:alpha val="5000"/>
            </a:schemeClr>
          </a:solidFill>
        </p:grpSpPr>
        <p:sp>
          <p:nvSpPr>
            <p:cNvPr id="9" name="Freeform 110"/>
            <p:cNvSpPr>
              <a:spLocks/>
            </p:cNvSpPr>
            <p:nvPr/>
          </p:nvSpPr>
          <p:spPr bwMode="auto">
            <a:xfrm>
              <a:off x="-60325" y="1279526"/>
              <a:ext cx="3186113" cy="4276725"/>
            </a:xfrm>
            <a:custGeom>
              <a:avLst/>
              <a:gdLst>
                <a:gd name="T0" fmla="*/ 738 w 1193"/>
                <a:gd name="T1" fmla="*/ 1528 h 1601"/>
                <a:gd name="T2" fmla="*/ 773 w 1193"/>
                <a:gd name="T3" fmla="*/ 1460 h 1601"/>
                <a:gd name="T4" fmla="*/ 834 w 1193"/>
                <a:gd name="T5" fmla="*/ 1404 h 1601"/>
                <a:gd name="T6" fmla="*/ 1005 w 1193"/>
                <a:gd name="T7" fmla="*/ 1267 h 1601"/>
                <a:gd name="T8" fmla="*/ 1137 w 1193"/>
                <a:gd name="T9" fmla="*/ 1107 h 1601"/>
                <a:gd name="T10" fmla="*/ 1164 w 1193"/>
                <a:gd name="T11" fmla="*/ 1026 h 1601"/>
                <a:gd name="T12" fmla="*/ 1041 w 1193"/>
                <a:gd name="T13" fmla="*/ 983 h 1601"/>
                <a:gd name="T14" fmla="*/ 959 w 1193"/>
                <a:gd name="T15" fmla="*/ 919 h 1601"/>
                <a:gd name="T16" fmla="*/ 878 w 1193"/>
                <a:gd name="T17" fmla="*/ 882 h 1601"/>
                <a:gd name="T18" fmla="*/ 810 w 1193"/>
                <a:gd name="T19" fmla="*/ 866 h 1601"/>
                <a:gd name="T20" fmla="*/ 704 w 1193"/>
                <a:gd name="T21" fmla="*/ 886 h 1601"/>
                <a:gd name="T22" fmla="*/ 675 w 1193"/>
                <a:gd name="T23" fmla="*/ 790 h 1601"/>
                <a:gd name="T24" fmla="*/ 580 w 1193"/>
                <a:gd name="T25" fmla="*/ 742 h 1601"/>
                <a:gd name="T26" fmla="*/ 729 w 1193"/>
                <a:gd name="T27" fmla="*/ 692 h 1601"/>
                <a:gd name="T28" fmla="*/ 818 w 1193"/>
                <a:gd name="T29" fmla="*/ 623 h 1601"/>
                <a:gd name="T30" fmla="*/ 882 w 1193"/>
                <a:gd name="T31" fmla="*/ 554 h 1601"/>
                <a:gd name="T32" fmla="*/ 970 w 1193"/>
                <a:gd name="T33" fmla="*/ 513 h 1601"/>
                <a:gd name="T34" fmla="*/ 956 w 1193"/>
                <a:gd name="T35" fmla="*/ 481 h 1601"/>
                <a:gd name="T36" fmla="*/ 961 w 1193"/>
                <a:gd name="T37" fmla="*/ 439 h 1601"/>
                <a:gd name="T38" fmla="*/ 1026 w 1193"/>
                <a:gd name="T39" fmla="*/ 434 h 1601"/>
                <a:gd name="T40" fmla="*/ 1052 w 1193"/>
                <a:gd name="T41" fmla="*/ 442 h 1601"/>
                <a:gd name="T42" fmla="*/ 1018 w 1193"/>
                <a:gd name="T43" fmla="*/ 356 h 1601"/>
                <a:gd name="T44" fmla="*/ 971 w 1193"/>
                <a:gd name="T45" fmla="*/ 284 h 1601"/>
                <a:gd name="T46" fmla="*/ 924 w 1193"/>
                <a:gd name="T47" fmla="*/ 246 h 1601"/>
                <a:gd name="T48" fmla="*/ 856 w 1193"/>
                <a:gd name="T49" fmla="*/ 261 h 1601"/>
                <a:gd name="T50" fmla="*/ 829 w 1193"/>
                <a:gd name="T51" fmla="*/ 396 h 1601"/>
                <a:gd name="T52" fmla="*/ 804 w 1193"/>
                <a:gd name="T53" fmla="*/ 378 h 1601"/>
                <a:gd name="T54" fmla="*/ 714 w 1193"/>
                <a:gd name="T55" fmla="*/ 292 h 1601"/>
                <a:gd name="T56" fmla="*/ 787 w 1193"/>
                <a:gd name="T57" fmla="*/ 183 h 1601"/>
                <a:gd name="T58" fmla="*/ 822 w 1193"/>
                <a:gd name="T59" fmla="*/ 141 h 1601"/>
                <a:gd name="T60" fmla="*/ 852 w 1193"/>
                <a:gd name="T61" fmla="*/ 84 h 1601"/>
                <a:gd name="T62" fmla="*/ 793 w 1193"/>
                <a:gd name="T63" fmla="*/ 92 h 1601"/>
                <a:gd name="T64" fmla="*/ 763 w 1193"/>
                <a:gd name="T65" fmla="*/ 30 h 1601"/>
                <a:gd name="T66" fmla="*/ 745 w 1193"/>
                <a:gd name="T67" fmla="*/ 43 h 1601"/>
                <a:gd name="T68" fmla="*/ 721 w 1193"/>
                <a:gd name="T69" fmla="*/ 104 h 1601"/>
                <a:gd name="T70" fmla="*/ 659 w 1193"/>
                <a:gd name="T71" fmla="*/ 113 h 1601"/>
                <a:gd name="T72" fmla="*/ 532 w 1193"/>
                <a:gd name="T73" fmla="*/ 95 h 1601"/>
                <a:gd name="T74" fmla="*/ 469 w 1193"/>
                <a:gd name="T75" fmla="*/ 80 h 1601"/>
                <a:gd name="T76" fmla="*/ 423 w 1193"/>
                <a:gd name="T77" fmla="*/ 77 h 1601"/>
                <a:gd name="T78" fmla="*/ 108 w 1193"/>
                <a:gd name="T79" fmla="*/ 100 h 1601"/>
                <a:gd name="T80" fmla="*/ 98 w 1193"/>
                <a:gd name="T81" fmla="*/ 142 h 1601"/>
                <a:gd name="T82" fmla="*/ 107 w 1193"/>
                <a:gd name="T83" fmla="*/ 178 h 1601"/>
                <a:gd name="T84" fmla="*/ 59 w 1193"/>
                <a:gd name="T85" fmla="*/ 280 h 1601"/>
                <a:gd name="T86" fmla="*/ 48 w 1193"/>
                <a:gd name="T87" fmla="*/ 347 h 1601"/>
                <a:gd name="T88" fmla="*/ 155 w 1193"/>
                <a:gd name="T89" fmla="*/ 276 h 1601"/>
                <a:gd name="T90" fmla="*/ 191 w 1193"/>
                <a:gd name="T91" fmla="*/ 275 h 1601"/>
                <a:gd name="T92" fmla="*/ 313 w 1193"/>
                <a:gd name="T93" fmla="*/ 303 h 1601"/>
                <a:gd name="T94" fmla="*/ 355 w 1193"/>
                <a:gd name="T95" fmla="*/ 419 h 1601"/>
                <a:gd name="T96" fmla="*/ 349 w 1193"/>
                <a:gd name="T97" fmla="*/ 560 h 1601"/>
                <a:gd name="T98" fmla="*/ 415 w 1193"/>
                <a:gd name="T99" fmla="*/ 708 h 1601"/>
                <a:gd name="T100" fmla="*/ 451 w 1193"/>
                <a:gd name="T101" fmla="*/ 746 h 1601"/>
                <a:gd name="T102" fmla="*/ 488 w 1193"/>
                <a:gd name="T103" fmla="*/ 781 h 1601"/>
                <a:gd name="T104" fmla="*/ 634 w 1193"/>
                <a:gd name="T105" fmla="*/ 865 h 1601"/>
                <a:gd name="T106" fmla="*/ 714 w 1193"/>
                <a:gd name="T107" fmla="*/ 910 h 1601"/>
                <a:gd name="T108" fmla="*/ 724 w 1193"/>
                <a:gd name="T109" fmla="*/ 968 h 1601"/>
                <a:gd name="T110" fmla="*/ 693 w 1193"/>
                <a:gd name="T111" fmla="*/ 1048 h 1601"/>
                <a:gd name="T112" fmla="*/ 766 w 1193"/>
                <a:gd name="T113" fmla="*/ 1225 h 1601"/>
                <a:gd name="T114" fmla="*/ 689 w 1193"/>
                <a:gd name="T115" fmla="*/ 1436 h 1601"/>
                <a:gd name="T116" fmla="*/ 672 w 1193"/>
                <a:gd name="T117" fmla="*/ 1479 h 1601"/>
                <a:gd name="T118" fmla="*/ 678 w 1193"/>
                <a:gd name="T119" fmla="*/ 1566 h 1601"/>
                <a:gd name="T120" fmla="*/ 790 w 1193"/>
                <a:gd name="T121" fmla="*/ 159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3" h="1601">
                  <a:moveTo>
                    <a:pt x="792" y="1592"/>
                  </a:moveTo>
                  <a:cubicBezTo>
                    <a:pt x="792" y="1592"/>
                    <a:pt x="800" y="1596"/>
                    <a:pt x="800" y="1592"/>
                  </a:cubicBezTo>
                  <a:cubicBezTo>
                    <a:pt x="801" y="1588"/>
                    <a:pt x="800" y="1583"/>
                    <a:pt x="796" y="1582"/>
                  </a:cubicBezTo>
                  <a:cubicBezTo>
                    <a:pt x="792" y="1581"/>
                    <a:pt x="783" y="1579"/>
                    <a:pt x="772" y="1572"/>
                  </a:cubicBezTo>
                  <a:cubicBezTo>
                    <a:pt x="761" y="1564"/>
                    <a:pt x="741" y="1563"/>
                    <a:pt x="744" y="1555"/>
                  </a:cubicBezTo>
                  <a:cubicBezTo>
                    <a:pt x="746" y="1548"/>
                    <a:pt x="736" y="1539"/>
                    <a:pt x="738" y="1528"/>
                  </a:cubicBezTo>
                  <a:cubicBezTo>
                    <a:pt x="740" y="1517"/>
                    <a:pt x="739" y="1516"/>
                    <a:pt x="748" y="1515"/>
                  </a:cubicBezTo>
                  <a:cubicBezTo>
                    <a:pt x="756" y="1514"/>
                    <a:pt x="758" y="1504"/>
                    <a:pt x="762" y="1502"/>
                  </a:cubicBezTo>
                  <a:cubicBezTo>
                    <a:pt x="766" y="1499"/>
                    <a:pt x="784" y="1490"/>
                    <a:pt x="784" y="1487"/>
                  </a:cubicBezTo>
                  <a:cubicBezTo>
                    <a:pt x="784" y="1485"/>
                    <a:pt x="784" y="1480"/>
                    <a:pt x="780" y="1479"/>
                  </a:cubicBezTo>
                  <a:cubicBezTo>
                    <a:pt x="776" y="1479"/>
                    <a:pt x="768" y="1477"/>
                    <a:pt x="767" y="1474"/>
                  </a:cubicBezTo>
                  <a:cubicBezTo>
                    <a:pt x="766" y="1472"/>
                    <a:pt x="771" y="1462"/>
                    <a:pt x="773" y="1460"/>
                  </a:cubicBezTo>
                  <a:cubicBezTo>
                    <a:pt x="776" y="1458"/>
                    <a:pt x="793" y="1458"/>
                    <a:pt x="793" y="1458"/>
                  </a:cubicBezTo>
                  <a:cubicBezTo>
                    <a:pt x="793" y="1458"/>
                    <a:pt x="793" y="1439"/>
                    <a:pt x="796" y="1438"/>
                  </a:cubicBezTo>
                  <a:cubicBezTo>
                    <a:pt x="798" y="1437"/>
                    <a:pt x="810" y="1429"/>
                    <a:pt x="813" y="1428"/>
                  </a:cubicBezTo>
                  <a:cubicBezTo>
                    <a:pt x="816" y="1428"/>
                    <a:pt x="817" y="1420"/>
                    <a:pt x="811" y="1419"/>
                  </a:cubicBezTo>
                  <a:cubicBezTo>
                    <a:pt x="806" y="1418"/>
                    <a:pt x="797" y="1412"/>
                    <a:pt x="801" y="1408"/>
                  </a:cubicBezTo>
                  <a:cubicBezTo>
                    <a:pt x="806" y="1403"/>
                    <a:pt x="831" y="1407"/>
                    <a:pt x="834" y="1404"/>
                  </a:cubicBezTo>
                  <a:cubicBezTo>
                    <a:pt x="836" y="1401"/>
                    <a:pt x="841" y="1386"/>
                    <a:pt x="854" y="1383"/>
                  </a:cubicBezTo>
                  <a:cubicBezTo>
                    <a:pt x="867" y="1380"/>
                    <a:pt x="924" y="1354"/>
                    <a:pt x="905" y="1339"/>
                  </a:cubicBezTo>
                  <a:cubicBezTo>
                    <a:pt x="886" y="1323"/>
                    <a:pt x="905" y="1329"/>
                    <a:pt x="905" y="1329"/>
                  </a:cubicBezTo>
                  <a:cubicBezTo>
                    <a:pt x="905" y="1329"/>
                    <a:pt x="924" y="1340"/>
                    <a:pt x="935" y="1333"/>
                  </a:cubicBezTo>
                  <a:cubicBezTo>
                    <a:pt x="945" y="1327"/>
                    <a:pt x="989" y="1287"/>
                    <a:pt x="991" y="1278"/>
                  </a:cubicBezTo>
                  <a:cubicBezTo>
                    <a:pt x="993" y="1269"/>
                    <a:pt x="999" y="1268"/>
                    <a:pt x="1005" y="1267"/>
                  </a:cubicBezTo>
                  <a:cubicBezTo>
                    <a:pt x="1010" y="1267"/>
                    <a:pt x="1018" y="1264"/>
                    <a:pt x="1018" y="1258"/>
                  </a:cubicBezTo>
                  <a:cubicBezTo>
                    <a:pt x="1017" y="1252"/>
                    <a:pt x="1013" y="1238"/>
                    <a:pt x="1019" y="1233"/>
                  </a:cubicBezTo>
                  <a:cubicBezTo>
                    <a:pt x="1025" y="1229"/>
                    <a:pt x="1061" y="1206"/>
                    <a:pt x="1076" y="1206"/>
                  </a:cubicBezTo>
                  <a:cubicBezTo>
                    <a:pt x="1091" y="1206"/>
                    <a:pt x="1101" y="1204"/>
                    <a:pt x="1116" y="1178"/>
                  </a:cubicBezTo>
                  <a:cubicBezTo>
                    <a:pt x="1131" y="1152"/>
                    <a:pt x="1125" y="1153"/>
                    <a:pt x="1131" y="1151"/>
                  </a:cubicBezTo>
                  <a:cubicBezTo>
                    <a:pt x="1136" y="1148"/>
                    <a:pt x="1137" y="1107"/>
                    <a:pt x="1137" y="1107"/>
                  </a:cubicBezTo>
                  <a:cubicBezTo>
                    <a:pt x="1137" y="1107"/>
                    <a:pt x="1143" y="1103"/>
                    <a:pt x="1147" y="1103"/>
                  </a:cubicBezTo>
                  <a:cubicBezTo>
                    <a:pt x="1151" y="1103"/>
                    <a:pt x="1162" y="1087"/>
                    <a:pt x="1162" y="1087"/>
                  </a:cubicBezTo>
                  <a:cubicBezTo>
                    <a:pt x="1175" y="1079"/>
                    <a:pt x="1175" y="1079"/>
                    <a:pt x="1175" y="1079"/>
                  </a:cubicBezTo>
                  <a:cubicBezTo>
                    <a:pt x="1175" y="1079"/>
                    <a:pt x="1179" y="1071"/>
                    <a:pt x="1183" y="1069"/>
                  </a:cubicBezTo>
                  <a:cubicBezTo>
                    <a:pt x="1187" y="1066"/>
                    <a:pt x="1193" y="1037"/>
                    <a:pt x="1187" y="1032"/>
                  </a:cubicBezTo>
                  <a:cubicBezTo>
                    <a:pt x="1182" y="1028"/>
                    <a:pt x="1170" y="1030"/>
                    <a:pt x="1164" y="1026"/>
                  </a:cubicBezTo>
                  <a:cubicBezTo>
                    <a:pt x="1158" y="1021"/>
                    <a:pt x="1133" y="1007"/>
                    <a:pt x="1128" y="1007"/>
                  </a:cubicBezTo>
                  <a:cubicBezTo>
                    <a:pt x="1122" y="1008"/>
                    <a:pt x="1101" y="1009"/>
                    <a:pt x="1094" y="1005"/>
                  </a:cubicBezTo>
                  <a:cubicBezTo>
                    <a:pt x="1087" y="1002"/>
                    <a:pt x="1095" y="993"/>
                    <a:pt x="1086" y="993"/>
                  </a:cubicBezTo>
                  <a:cubicBezTo>
                    <a:pt x="1078" y="992"/>
                    <a:pt x="1061" y="988"/>
                    <a:pt x="1056" y="987"/>
                  </a:cubicBezTo>
                  <a:cubicBezTo>
                    <a:pt x="1050" y="986"/>
                    <a:pt x="1041" y="993"/>
                    <a:pt x="1040" y="994"/>
                  </a:cubicBezTo>
                  <a:cubicBezTo>
                    <a:pt x="1038" y="995"/>
                    <a:pt x="1053" y="987"/>
                    <a:pt x="1041" y="983"/>
                  </a:cubicBezTo>
                  <a:cubicBezTo>
                    <a:pt x="1029" y="979"/>
                    <a:pt x="1032" y="974"/>
                    <a:pt x="1034" y="973"/>
                  </a:cubicBezTo>
                  <a:cubicBezTo>
                    <a:pt x="1036" y="972"/>
                    <a:pt x="1044" y="964"/>
                    <a:pt x="1036" y="959"/>
                  </a:cubicBezTo>
                  <a:cubicBezTo>
                    <a:pt x="1028" y="955"/>
                    <a:pt x="1020" y="950"/>
                    <a:pt x="1022" y="945"/>
                  </a:cubicBezTo>
                  <a:cubicBezTo>
                    <a:pt x="1023" y="940"/>
                    <a:pt x="1008" y="929"/>
                    <a:pt x="1005" y="929"/>
                  </a:cubicBezTo>
                  <a:cubicBezTo>
                    <a:pt x="1002" y="928"/>
                    <a:pt x="993" y="925"/>
                    <a:pt x="984" y="926"/>
                  </a:cubicBezTo>
                  <a:cubicBezTo>
                    <a:pt x="974" y="926"/>
                    <a:pt x="959" y="923"/>
                    <a:pt x="959" y="919"/>
                  </a:cubicBezTo>
                  <a:cubicBezTo>
                    <a:pt x="960" y="915"/>
                    <a:pt x="951" y="906"/>
                    <a:pt x="947" y="905"/>
                  </a:cubicBezTo>
                  <a:cubicBezTo>
                    <a:pt x="942" y="903"/>
                    <a:pt x="938" y="903"/>
                    <a:pt x="933" y="897"/>
                  </a:cubicBezTo>
                  <a:cubicBezTo>
                    <a:pt x="929" y="891"/>
                    <a:pt x="929" y="888"/>
                    <a:pt x="923" y="887"/>
                  </a:cubicBezTo>
                  <a:cubicBezTo>
                    <a:pt x="916" y="887"/>
                    <a:pt x="913" y="885"/>
                    <a:pt x="912" y="881"/>
                  </a:cubicBezTo>
                  <a:cubicBezTo>
                    <a:pt x="912" y="876"/>
                    <a:pt x="905" y="873"/>
                    <a:pt x="896" y="879"/>
                  </a:cubicBezTo>
                  <a:cubicBezTo>
                    <a:pt x="888" y="884"/>
                    <a:pt x="881" y="886"/>
                    <a:pt x="878" y="882"/>
                  </a:cubicBezTo>
                  <a:cubicBezTo>
                    <a:pt x="874" y="879"/>
                    <a:pt x="874" y="878"/>
                    <a:pt x="862" y="878"/>
                  </a:cubicBezTo>
                  <a:cubicBezTo>
                    <a:pt x="850" y="878"/>
                    <a:pt x="844" y="878"/>
                    <a:pt x="847" y="871"/>
                  </a:cubicBezTo>
                  <a:cubicBezTo>
                    <a:pt x="851" y="864"/>
                    <a:pt x="840" y="861"/>
                    <a:pt x="832" y="866"/>
                  </a:cubicBezTo>
                  <a:cubicBezTo>
                    <a:pt x="825" y="872"/>
                    <a:pt x="822" y="877"/>
                    <a:pt x="818" y="876"/>
                  </a:cubicBezTo>
                  <a:cubicBezTo>
                    <a:pt x="813" y="876"/>
                    <a:pt x="829" y="871"/>
                    <a:pt x="825" y="865"/>
                  </a:cubicBezTo>
                  <a:cubicBezTo>
                    <a:pt x="822" y="859"/>
                    <a:pt x="822" y="860"/>
                    <a:pt x="810" y="866"/>
                  </a:cubicBezTo>
                  <a:cubicBezTo>
                    <a:pt x="798" y="872"/>
                    <a:pt x="793" y="875"/>
                    <a:pt x="783" y="875"/>
                  </a:cubicBezTo>
                  <a:cubicBezTo>
                    <a:pt x="773" y="875"/>
                    <a:pt x="777" y="879"/>
                    <a:pt x="771" y="887"/>
                  </a:cubicBezTo>
                  <a:cubicBezTo>
                    <a:pt x="766" y="895"/>
                    <a:pt x="759" y="910"/>
                    <a:pt x="754" y="905"/>
                  </a:cubicBezTo>
                  <a:cubicBezTo>
                    <a:pt x="748" y="900"/>
                    <a:pt x="744" y="886"/>
                    <a:pt x="735" y="889"/>
                  </a:cubicBezTo>
                  <a:cubicBezTo>
                    <a:pt x="727" y="893"/>
                    <a:pt x="725" y="902"/>
                    <a:pt x="719" y="898"/>
                  </a:cubicBezTo>
                  <a:cubicBezTo>
                    <a:pt x="713" y="893"/>
                    <a:pt x="705" y="890"/>
                    <a:pt x="704" y="886"/>
                  </a:cubicBezTo>
                  <a:cubicBezTo>
                    <a:pt x="704" y="882"/>
                    <a:pt x="700" y="879"/>
                    <a:pt x="700" y="879"/>
                  </a:cubicBezTo>
                  <a:cubicBezTo>
                    <a:pt x="700" y="879"/>
                    <a:pt x="695" y="878"/>
                    <a:pt x="701" y="857"/>
                  </a:cubicBezTo>
                  <a:cubicBezTo>
                    <a:pt x="707" y="835"/>
                    <a:pt x="709" y="829"/>
                    <a:pt x="686" y="829"/>
                  </a:cubicBezTo>
                  <a:cubicBezTo>
                    <a:pt x="664" y="830"/>
                    <a:pt x="654" y="834"/>
                    <a:pt x="656" y="827"/>
                  </a:cubicBezTo>
                  <a:cubicBezTo>
                    <a:pt x="657" y="820"/>
                    <a:pt x="663" y="822"/>
                    <a:pt x="664" y="814"/>
                  </a:cubicBezTo>
                  <a:cubicBezTo>
                    <a:pt x="665" y="807"/>
                    <a:pt x="672" y="794"/>
                    <a:pt x="675" y="790"/>
                  </a:cubicBezTo>
                  <a:cubicBezTo>
                    <a:pt x="678" y="785"/>
                    <a:pt x="686" y="774"/>
                    <a:pt x="679" y="774"/>
                  </a:cubicBezTo>
                  <a:cubicBezTo>
                    <a:pt x="673" y="775"/>
                    <a:pt x="654" y="771"/>
                    <a:pt x="646" y="778"/>
                  </a:cubicBezTo>
                  <a:cubicBezTo>
                    <a:pt x="638" y="786"/>
                    <a:pt x="629" y="802"/>
                    <a:pt x="623" y="803"/>
                  </a:cubicBezTo>
                  <a:cubicBezTo>
                    <a:pt x="616" y="805"/>
                    <a:pt x="594" y="809"/>
                    <a:pt x="590" y="803"/>
                  </a:cubicBezTo>
                  <a:cubicBezTo>
                    <a:pt x="587" y="797"/>
                    <a:pt x="572" y="796"/>
                    <a:pt x="573" y="776"/>
                  </a:cubicBezTo>
                  <a:cubicBezTo>
                    <a:pt x="574" y="757"/>
                    <a:pt x="573" y="747"/>
                    <a:pt x="580" y="742"/>
                  </a:cubicBezTo>
                  <a:cubicBezTo>
                    <a:pt x="586" y="737"/>
                    <a:pt x="585" y="738"/>
                    <a:pt x="586" y="729"/>
                  </a:cubicBezTo>
                  <a:cubicBezTo>
                    <a:pt x="587" y="719"/>
                    <a:pt x="594" y="706"/>
                    <a:pt x="604" y="703"/>
                  </a:cubicBezTo>
                  <a:cubicBezTo>
                    <a:pt x="613" y="701"/>
                    <a:pt x="623" y="689"/>
                    <a:pt x="629" y="689"/>
                  </a:cubicBezTo>
                  <a:cubicBezTo>
                    <a:pt x="635" y="688"/>
                    <a:pt x="659" y="704"/>
                    <a:pt x="664" y="699"/>
                  </a:cubicBezTo>
                  <a:cubicBezTo>
                    <a:pt x="669" y="695"/>
                    <a:pt x="671" y="684"/>
                    <a:pt x="685" y="686"/>
                  </a:cubicBezTo>
                  <a:cubicBezTo>
                    <a:pt x="699" y="689"/>
                    <a:pt x="724" y="685"/>
                    <a:pt x="729" y="692"/>
                  </a:cubicBezTo>
                  <a:cubicBezTo>
                    <a:pt x="734" y="699"/>
                    <a:pt x="744" y="718"/>
                    <a:pt x="743" y="726"/>
                  </a:cubicBezTo>
                  <a:cubicBezTo>
                    <a:pt x="741" y="735"/>
                    <a:pt x="744" y="741"/>
                    <a:pt x="750" y="739"/>
                  </a:cubicBezTo>
                  <a:cubicBezTo>
                    <a:pt x="755" y="737"/>
                    <a:pt x="759" y="727"/>
                    <a:pt x="758" y="722"/>
                  </a:cubicBezTo>
                  <a:cubicBezTo>
                    <a:pt x="757" y="717"/>
                    <a:pt x="757" y="697"/>
                    <a:pt x="757" y="689"/>
                  </a:cubicBezTo>
                  <a:cubicBezTo>
                    <a:pt x="756" y="680"/>
                    <a:pt x="748" y="674"/>
                    <a:pt x="761" y="666"/>
                  </a:cubicBezTo>
                  <a:cubicBezTo>
                    <a:pt x="775" y="658"/>
                    <a:pt x="818" y="633"/>
                    <a:pt x="818" y="623"/>
                  </a:cubicBezTo>
                  <a:cubicBezTo>
                    <a:pt x="818" y="613"/>
                    <a:pt x="814" y="603"/>
                    <a:pt x="817" y="600"/>
                  </a:cubicBezTo>
                  <a:cubicBezTo>
                    <a:pt x="820" y="596"/>
                    <a:pt x="820" y="607"/>
                    <a:pt x="825" y="604"/>
                  </a:cubicBezTo>
                  <a:cubicBezTo>
                    <a:pt x="831" y="601"/>
                    <a:pt x="837" y="582"/>
                    <a:pt x="842" y="579"/>
                  </a:cubicBezTo>
                  <a:cubicBezTo>
                    <a:pt x="847" y="576"/>
                    <a:pt x="851" y="567"/>
                    <a:pt x="853" y="563"/>
                  </a:cubicBezTo>
                  <a:cubicBezTo>
                    <a:pt x="855" y="558"/>
                    <a:pt x="863" y="556"/>
                    <a:pt x="867" y="558"/>
                  </a:cubicBezTo>
                  <a:cubicBezTo>
                    <a:pt x="872" y="560"/>
                    <a:pt x="880" y="558"/>
                    <a:pt x="882" y="554"/>
                  </a:cubicBezTo>
                  <a:cubicBezTo>
                    <a:pt x="884" y="550"/>
                    <a:pt x="881" y="542"/>
                    <a:pt x="882" y="538"/>
                  </a:cubicBezTo>
                  <a:cubicBezTo>
                    <a:pt x="883" y="535"/>
                    <a:pt x="898" y="527"/>
                    <a:pt x="904" y="521"/>
                  </a:cubicBezTo>
                  <a:cubicBezTo>
                    <a:pt x="911" y="515"/>
                    <a:pt x="918" y="514"/>
                    <a:pt x="921" y="515"/>
                  </a:cubicBezTo>
                  <a:cubicBezTo>
                    <a:pt x="924" y="517"/>
                    <a:pt x="931" y="506"/>
                    <a:pt x="930" y="514"/>
                  </a:cubicBezTo>
                  <a:cubicBezTo>
                    <a:pt x="929" y="522"/>
                    <a:pt x="931" y="535"/>
                    <a:pt x="937" y="528"/>
                  </a:cubicBezTo>
                  <a:cubicBezTo>
                    <a:pt x="944" y="520"/>
                    <a:pt x="966" y="513"/>
                    <a:pt x="970" y="513"/>
                  </a:cubicBezTo>
                  <a:cubicBezTo>
                    <a:pt x="973" y="513"/>
                    <a:pt x="979" y="507"/>
                    <a:pt x="981" y="504"/>
                  </a:cubicBezTo>
                  <a:cubicBezTo>
                    <a:pt x="983" y="500"/>
                    <a:pt x="991" y="501"/>
                    <a:pt x="995" y="500"/>
                  </a:cubicBezTo>
                  <a:cubicBezTo>
                    <a:pt x="1000" y="499"/>
                    <a:pt x="1000" y="495"/>
                    <a:pt x="995" y="489"/>
                  </a:cubicBezTo>
                  <a:cubicBezTo>
                    <a:pt x="990" y="484"/>
                    <a:pt x="1001" y="470"/>
                    <a:pt x="992" y="475"/>
                  </a:cubicBezTo>
                  <a:cubicBezTo>
                    <a:pt x="982" y="481"/>
                    <a:pt x="984" y="489"/>
                    <a:pt x="975" y="488"/>
                  </a:cubicBezTo>
                  <a:cubicBezTo>
                    <a:pt x="966" y="486"/>
                    <a:pt x="956" y="483"/>
                    <a:pt x="956" y="481"/>
                  </a:cubicBezTo>
                  <a:cubicBezTo>
                    <a:pt x="957" y="479"/>
                    <a:pt x="956" y="469"/>
                    <a:pt x="952" y="474"/>
                  </a:cubicBezTo>
                  <a:cubicBezTo>
                    <a:pt x="948" y="479"/>
                    <a:pt x="947" y="470"/>
                    <a:pt x="954" y="466"/>
                  </a:cubicBezTo>
                  <a:cubicBezTo>
                    <a:pt x="961" y="461"/>
                    <a:pt x="961" y="455"/>
                    <a:pt x="956" y="451"/>
                  </a:cubicBezTo>
                  <a:cubicBezTo>
                    <a:pt x="951" y="447"/>
                    <a:pt x="944" y="446"/>
                    <a:pt x="939" y="446"/>
                  </a:cubicBezTo>
                  <a:cubicBezTo>
                    <a:pt x="934" y="447"/>
                    <a:pt x="929" y="436"/>
                    <a:pt x="943" y="437"/>
                  </a:cubicBezTo>
                  <a:cubicBezTo>
                    <a:pt x="956" y="438"/>
                    <a:pt x="960" y="437"/>
                    <a:pt x="961" y="439"/>
                  </a:cubicBezTo>
                  <a:cubicBezTo>
                    <a:pt x="962" y="441"/>
                    <a:pt x="971" y="459"/>
                    <a:pt x="976" y="455"/>
                  </a:cubicBezTo>
                  <a:cubicBezTo>
                    <a:pt x="980" y="450"/>
                    <a:pt x="991" y="449"/>
                    <a:pt x="984" y="445"/>
                  </a:cubicBezTo>
                  <a:cubicBezTo>
                    <a:pt x="978" y="441"/>
                    <a:pt x="970" y="438"/>
                    <a:pt x="973" y="436"/>
                  </a:cubicBezTo>
                  <a:cubicBezTo>
                    <a:pt x="976" y="434"/>
                    <a:pt x="994" y="439"/>
                    <a:pt x="999" y="437"/>
                  </a:cubicBezTo>
                  <a:cubicBezTo>
                    <a:pt x="1003" y="434"/>
                    <a:pt x="1022" y="416"/>
                    <a:pt x="1025" y="417"/>
                  </a:cubicBezTo>
                  <a:cubicBezTo>
                    <a:pt x="1028" y="418"/>
                    <a:pt x="1029" y="429"/>
                    <a:pt x="1026" y="434"/>
                  </a:cubicBezTo>
                  <a:cubicBezTo>
                    <a:pt x="1023" y="440"/>
                    <a:pt x="1000" y="457"/>
                    <a:pt x="1002" y="461"/>
                  </a:cubicBezTo>
                  <a:cubicBezTo>
                    <a:pt x="1005" y="465"/>
                    <a:pt x="1006" y="473"/>
                    <a:pt x="1006" y="473"/>
                  </a:cubicBezTo>
                  <a:cubicBezTo>
                    <a:pt x="1006" y="473"/>
                    <a:pt x="1024" y="462"/>
                    <a:pt x="1037" y="473"/>
                  </a:cubicBezTo>
                  <a:cubicBezTo>
                    <a:pt x="1050" y="485"/>
                    <a:pt x="1061" y="490"/>
                    <a:pt x="1063" y="484"/>
                  </a:cubicBezTo>
                  <a:cubicBezTo>
                    <a:pt x="1066" y="477"/>
                    <a:pt x="1072" y="473"/>
                    <a:pt x="1068" y="462"/>
                  </a:cubicBezTo>
                  <a:cubicBezTo>
                    <a:pt x="1063" y="450"/>
                    <a:pt x="1058" y="444"/>
                    <a:pt x="1052" y="442"/>
                  </a:cubicBezTo>
                  <a:cubicBezTo>
                    <a:pt x="1046" y="440"/>
                    <a:pt x="1036" y="437"/>
                    <a:pt x="1038" y="431"/>
                  </a:cubicBezTo>
                  <a:cubicBezTo>
                    <a:pt x="1040" y="425"/>
                    <a:pt x="1041" y="427"/>
                    <a:pt x="1046" y="416"/>
                  </a:cubicBezTo>
                  <a:cubicBezTo>
                    <a:pt x="1050" y="405"/>
                    <a:pt x="1052" y="377"/>
                    <a:pt x="1047" y="377"/>
                  </a:cubicBezTo>
                  <a:cubicBezTo>
                    <a:pt x="1043" y="377"/>
                    <a:pt x="1037" y="380"/>
                    <a:pt x="1037" y="375"/>
                  </a:cubicBezTo>
                  <a:cubicBezTo>
                    <a:pt x="1037" y="370"/>
                    <a:pt x="1041" y="365"/>
                    <a:pt x="1033" y="364"/>
                  </a:cubicBezTo>
                  <a:cubicBezTo>
                    <a:pt x="1025" y="362"/>
                    <a:pt x="1021" y="359"/>
                    <a:pt x="1018" y="356"/>
                  </a:cubicBezTo>
                  <a:cubicBezTo>
                    <a:pt x="1014" y="353"/>
                    <a:pt x="1012" y="343"/>
                    <a:pt x="1006" y="340"/>
                  </a:cubicBezTo>
                  <a:cubicBezTo>
                    <a:pt x="1001" y="337"/>
                    <a:pt x="994" y="340"/>
                    <a:pt x="999" y="335"/>
                  </a:cubicBezTo>
                  <a:cubicBezTo>
                    <a:pt x="1004" y="330"/>
                    <a:pt x="1003" y="317"/>
                    <a:pt x="1000" y="310"/>
                  </a:cubicBezTo>
                  <a:cubicBezTo>
                    <a:pt x="997" y="302"/>
                    <a:pt x="990" y="293"/>
                    <a:pt x="989" y="282"/>
                  </a:cubicBezTo>
                  <a:cubicBezTo>
                    <a:pt x="988" y="272"/>
                    <a:pt x="988" y="264"/>
                    <a:pt x="984" y="266"/>
                  </a:cubicBezTo>
                  <a:cubicBezTo>
                    <a:pt x="979" y="269"/>
                    <a:pt x="975" y="275"/>
                    <a:pt x="971" y="284"/>
                  </a:cubicBezTo>
                  <a:cubicBezTo>
                    <a:pt x="967" y="292"/>
                    <a:pt x="962" y="297"/>
                    <a:pt x="959" y="297"/>
                  </a:cubicBezTo>
                  <a:cubicBezTo>
                    <a:pt x="957" y="298"/>
                    <a:pt x="957" y="307"/>
                    <a:pt x="951" y="301"/>
                  </a:cubicBezTo>
                  <a:cubicBezTo>
                    <a:pt x="946" y="296"/>
                    <a:pt x="940" y="290"/>
                    <a:pt x="938" y="288"/>
                  </a:cubicBezTo>
                  <a:cubicBezTo>
                    <a:pt x="936" y="285"/>
                    <a:pt x="931" y="281"/>
                    <a:pt x="937" y="270"/>
                  </a:cubicBezTo>
                  <a:cubicBezTo>
                    <a:pt x="943" y="259"/>
                    <a:pt x="943" y="251"/>
                    <a:pt x="940" y="250"/>
                  </a:cubicBezTo>
                  <a:cubicBezTo>
                    <a:pt x="937" y="248"/>
                    <a:pt x="930" y="259"/>
                    <a:pt x="924" y="246"/>
                  </a:cubicBezTo>
                  <a:cubicBezTo>
                    <a:pt x="919" y="233"/>
                    <a:pt x="920" y="229"/>
                    <a:pt x="912" y="227"/>
                  </a:cubicBezTo>
                  <a:cubicBezTo>
                    <a:pt x="903" y="224"/>
                    <a:pt x="904" y="227"/>
                    <a:pt x="893" y="224"/>
                  </a:cubicBezTo>
                  <a:cubicBezTo>
                    <a:pt x="881" y="221"/>
                    <a:pt x="883" y="213"/>
                    <a:pt x="874" y="219"/>
                  </a:cubicBezTo>
                  <a:cubicBezTo>
                    <a:pt x="865" y="224"/>
                    <a:pt x="857" y="220"/>
                    <a:pt x="861" y="232"/>
                  </a:cubicBezTo>
                  <a:cubicBezTo>
                    <a:pt x="866" y="244"/>
                    <a:pt x="866" y="250"/>
                    <a:pt x="862" y="250"/>
                  </a:cubicBezTo>
                  <a:cubicBezTo>
                    <a:pt x="857" y="251"/>
                    <a:pt x="853" y="256"/>
                    <a:pt x="856" y="261"/>
                  </a:cubicBezTo>
                  <a:cubicBezTo>
                    <a:pt x="859" y="266"/>
                    <a:pt x="871" y="263"/>
                    <a:pt x="861" y="275"/>
                  </a:cubicBezTo>
                  <a:cubicBezTo>
                    <a:pt x="851" y="286"/>
                    <a:pt x="847" y="298"/>
                    <a:pt x="852" y="301"/>
                  </a:cubicBezTo>
                  <a:cubicBezTo>
                    <a:pt x="857" y="305"/>
                    <a:pt x="864" y="312"/>
                    <a:pt x="861" y="320"/>
                  </a:cubicBezTo>
                  <a:cubicBezTo>
                    <a:pt x="858" y="328"/>
                    <a:pt x="859" y="346"/>
                    <a:pt x="844" y="355"/>
                  </a:cubicBezTo>
                  <a:cubicBezTo>
                    <a:pt x="829" y="365"/>
                    <a:pt x="828" y="371"/>
                    <a:pt x="828" y="374"/>
                  </a:cubicBezTo>
                  <a:cubicBezTo>
                    <a:pt x="827" y="377"/>
                    <a:pt x="825" y="390"/>
                    <a:pt x="829" y="396"/>
                  </a:cubicBezTo>
                  <a:cubicBezTo>
                    <a:pt x="833" y="402"/>
                    <a:pt x="835" y="405"/>
                    <a:pt x="831" y="407"/>
                  </a:cubicBezTo>
                  <a:cubicBezTo>
                    <a:pt x="828" y="409"/>
                    <a:pt x="822" y="421"/>
                    <a:pt x="817" y="418"/>
                  </a:cubicBezTo>
                  <a:cubicBezTo>
                    <a:pt x="813" y="415"/>
                    <a:pt x="809" y="413"/>
                    <a:pt x="805" y="409"/>
                  </a:cubicBezTo>
                  <a:cubicBezTo>
                    <a:pt x="802" y="405"/>
                    <a:pt x="795" y="397"/>
                    <a:pt x="801" y="397"/>
                  </a:cubicBezTo>
                  <a:cubicBezTo>
                    <a:pt x="806" y="398"/>
                    <a:pt x="815" y="394"/>
                    <a:pt x="810" y="390"/>
                  </a:cubicBezTo>
                  <a:cubicBezTo>
                    <a:pt x="806" y="387"/>
                    <a:pt x="803" y="386"/>
                    <a:pt x="804" y="378"/>
                  </a:cubicBezTo>
                  <a:cubicBezTo>
                    <a:pt x="805" y="371"/>
                    <a:pt x="800" y="354"/>
                    <a:pt x="796" y="354"/>
                  </a:cubicBezTo>
                  <a:cubicBezTo>
                    <a:pt x="792" y="354"/>
                    <a:pt x="781" y="354"/>
                    <a:pt x="781" y="347"/>
                  </a:cubicBezTo>
                  <a:cubicBezTo>
                    <a:pt x="780" y="340"/>
                    <a:pt x="756" y="333"/>
                    <a:pt x="749" y="329"/>
                  </a:cubicBezTo>
                  <a:cubicBezTo>
                    <a:pt x="743" y="324"/>
                    <a:pt x="740" y="318"/>
                    <a:pt x="728" y="319"/>
                  </a:cubicBezTo>
                  <a:cubicBezTo>
                    <a:pt x="715" y="320"/>
                    <a:pt x="715" y="325"/>
                    <a:pt x="716" y="311"/>
                  </a:cubicBezTo>
                  <a:cubicBezTo>
                    <a:pt x="716" y="296"/>
                    <a:pt x="723" y="296"/>
                    <a:pt x="714" y="292"/>
                  </a:cubicBezTo>
                  <a:cubicBezTo>
                    <a:pt x="704" y="288"/>
                    <a:pt x="696" y="290"/>
                    <a:pt x="703" y="278"/>
                  </a:cubicBezTo>
                  <a:cubicBezTo>
                    <a:pt x="711" y="266"/>
                    <a:pt x="700" y="262"/>
                    <a:pt x="714" y="253"/>
                  </a:cubicBezTo>
                  <a:cubicBezTo>
                    <a:pt x="728" y="243"/>
                    <a:pt x="740" y="217"/>
                    <a:pt x="741" y="216"/>
                  </a:cubicBezTo>
                  <a:cubicBezTo>
                    <a:pt x="743" y="214"/>
                    <a:pt x="751" y="215"/>
                    <a:pt x="755" y="207"/>
                  </a:cubicBezTo>
                  <a:cubicBezTo>
                    <a:pt x="758" y="199"/>
                    <a:pt x="753" y="194"/>
                    <a:pt x="766" y="193"/>
                  </a:cubicBezTo>
                  <a:cubicBezTo>
                    <a:pt x="779" y="193"/>
                    <a:pt x="781" y="195"/>
                    <a:pt x="787" y="183"/>
                  </a:cubicBezTo>
                  <a:cubicBezTo>
                    <a:pt x="794" y="172"/>
                    <a:pt x="803" y="167"/>
                    <a:pt x="792" y="163"/>
                  </a:cubicBezTo>
                  <a:cubicBezTo>
                    <a:pt x="782" y="160"/>
                    <a:pt x="773" y="156"/>
                    <a:pt x="777" y="156"/>
                  </a:cubicBezTo>
                  <a:cubicBezTo>
                    <a:pt x="782" y="156"/>
                    <a:pt x="797" y="158"/>
                    <a:pt x="800" y="156"/>
                  </a:cubicBezTo>
                  <a:cubicBezTo>
                    <a:pt x="802" y="155"/>
                    <a:pt x="819" y="149"/>
                    <a:pt x="814" y="144"/>
                  </a:cubicBezTo>
                  <a:cubicBezTo>
                    <a:pt x="808" y="139"/>
                    <a:pt x="804" y="138"/>
                    <a:pt x="809" y="137"/>
                  </a:cubicBezTo>
                  <a:cubicBezTo>
                    <a:pt x="813" y="136"/>
                    <a:pt x="818" y="142"/>
                    <a:pt x="822" y="141"/>
                  </a:cubicBezTo>
                  <a:cubicBezTo>
                    <a:pt x="826" y="140"/>
                    <a:pt x="825" y="129"/>
                    <a:pt x="829" y="130"/>
                  </a:cubicBezTo>
                  <a:cubicBezTo>
                    <a:pt x="834" y="131"/>
                    <a:pt x="838" y="137"/>
                    <a:pt x="844" y="132"/>
                  </a:cubicBezTo>
                  <a:cubicBezTo>
                    <a:pt x="850" y="128"/>
                    <a:pt x="863" y="131"/>
                    <a:pt x="861" y="121"/>
                  </a:cubicBezTo>
                  <a:cubicBezTo>
                    <a:pt x="859" y="112"/>
                    <a:pt x="848" y="113"/>
                    <a:pt x="854" y="107"/>
                  </a:cubicBezTo>
                  <a:cubicBezTo>
                    <a:pt x="861" y="101"/>
                    <a:pt x="862" y="98"/>
                    <a:pt x="858" y="94"/>
                  </a:cubicBezTo>
                  <a:cubicBezTo>
                    <a:pt x="854" y="90"/>
                    <a:pt x="858" y="86"/>
                    <a:pt x="852" y="84"/>
                  </a:cubicBezTo>
                  <a:cubicBezTo>
                    <a:pt x="847" y="81"/>
                    <a:pt x="831" y="84"/>
                    <a:pt x="830" y="88"/>
                  </a:cubicBezTo>
                  <a:cubicBezTo>
                    <a:pt x="829" y="92"/>
                    <a:pt x="822" y="98"/>
                    <a:pt x="816" y="107"/>
                  </a:cubicBezTo>
                  <a:cubicBezTo>
                    <a:pt x="810" y="116"/>
                    <a:pt x="809" y="119"/>
                    <a:pt x="805" y="118"/>
                  </a:cubicBezTo>
                  <a:cubicBezTo>
                    <a:pt x="801" y="117"/>
                    <a:pt x="799" y="126"/>
                    <a:pt x="801" y="116"/>
                  </a:cubicBezTo>
                  <a:cubicBezTo>
                    <a:pt x="803" y="105"/>
                    <a:pt x="805" y="106"/>
                    <a:pt x="804" y="102"/>
                  </a:cubicBezTo>
                  <a:cubicBezTo>
                    <a:pt x="802" y="99"/>
                    <a:pt x="797" y="93"/>
                    <a:pt x="793" y="92"/>
                  </a:cubicBezTo>
                  <a:cubicBezTo>
                    <a:pt x="790" y="91"/>
                    <a:pt x="787" y="90"/>
                    <a:pt x="783" y="96"/>
                  </a:cubicBezTo>
                  <a:cubicBezTo>
                    <a:pt x="780" y="102"/>
                    <a:pt x="780" y="85"/>
                    <a:pt x="776" y="82"/>
                  </a:cubicBezTo>
                  <a:cubicBezTo>
                    <a:pt x="773" y="80"/>
                    <a:pt x="781" y="78"/>
                    <a:pt x="773" y="70"/>
                  </a:cubicBezTo>
                  <a:cubicBezTo>
                    <a:pt x="765" y="62"/>
                    <a:pt x="769" y="51"/>
                    <a:pt x="763" y="49"/>
                  </a:cubicBezTo>
                  <a:cubicBezTo>
                    <a:pt x="757" y="47"/>
                    <a:pt x="756" y="47"/>
                    <a:pt x="758" y="41"/>
                  </a:cubicBezTo>
                  <a:cubicBezTo>
                    <a:pt x="760" y="34"/>
                    <a:pt x="748" y="27"/>
                    <a:pt x="763" y="30"/>
                  </a:cubicBezTo>
                  <a:cubicBezTo>
                    <a:pt x="778" y="33"/>
                    <a:pt x="778" y="35"/>
                    <a:pt x="784" y="28"/>
                  </a:cubicBezTo>
                  <a:cubicBezTo>
                    <a:pt x="791" y="22"/>
                    <a:pt x="806" y="16"/>
                    <a:pt x="799" y="11"/>
                  </a:cubicBezTo>
                  <a:cubicBezTo>
                    <a:pt x="791" y="5"/>
                    <a:pt x="780" y="3"/>
                    <a:pt x="776" y="1"/>
                  </a:cubicBezTo>
                  <a:cubicBezTo>
                    <a:pt x="773" y="0"/>
                    <a:pt x="755" y="4"/>
                    <a:pt x="755" y="4"/>
                  </a:cubicBezTo>
                  <a:cubicBezTo>
                    <a:pt x="755" y="4"/>
                    <a:pt x="746" y="26"/>
                    <a:pt x="745" y="27"/>
                  </a:cubicBezTo>
                  <a:cubicBezTo>
                    <a:pt x="744" y="29"/>
                    <a:pt x="752" y="31"/>
                    <a:pt x="745" y="43"/>
                  </a:cubicBezTo>
                  <a:cubicBezTo>
                    <a:pt x="739" y="55"/>
                    <a:pt x="733" y="51"/>
                    <a:pt x="732" y="62"/>
                  </a:cubicBezTo>
                  <a:cubicBezTo>
                    <a:pt x="730" y="72"/>
                    <a:pt x="731" y="83"/>
                    <a:pt x="731" y="83"/>
                  </a:cubicBezTo>
                  <a:cubicBezTo>
                    <a:pt x="731" y="83"/>
                    <a:pt x="744" y="90"/>
                    <a:pt x="743" y="90"/>
                  </a:cubicBezTo>
                  <a:cubicBezTo>
                    <a:pt x="741" y="90"/>
                    <a:pt x="751" y="100"/>
                    <a:pt x="747" y="102"/>
                  </a:cubicBezTo>
                  <a:cubicBezTo>
                    <a:pt x="743" y="104"/>
                    <a:pt x="750" y="109"/>
                    <a:pt x="739" y="109"/>
                  </a:cubicBezTo>
                  <a:cubicBezTo>
                    <a:pt x="728" y="109"/>
                    <a:pt x="718" y="105"/>
                    <a:pt x="721" y="104"/>
                  </a:cubicBezTo>
                  <a:cubicBezTo>
                    <a:pt x="724" y="103"/>
                    <a:pt x="735" y="100"/>
                    <a:pt x="732" y="96"/>
                  </a:cubicBezTo>
                  <a:cubicBezTo>
                    <a:pt x="729" y="92"/>
                    <a:pt x="718" y="81"/>
                    <a:pt x="713" y="85"/>
                  </a:cubicBezTo>
                  <a:cubicBezTo>
                    <a:pt x="709" y="89"/>
                    <a:pt x="692" y="95"/>
                    <a:pt x="695" y="96"/>
                  </a:cubicBezTo>
                  <a:cubicBezTo>
                    <a:pt x="698" y="98"/>
                    <a:pt x="713" y="102"/>
                    <a:pt x="708" y="105"/>
                  </a:cubicBezTo>
                  <a:cubicBezTo>
                    <a:pt x="702" y="108"/>
                    <a:pt x="698" y="117"/>
                    <a:pt x="691" y="116"/>
                  </a:cubicBezTo>
                  <a:cubicBezTo>
                    <a:pt x="684" y="116"/>
                    <a:pt x="666" y="115"/>
                    <a:pt x="659" y="113"/>
                  </a:cubicBezTo>
                  <a:cubicBezTo>
                    <a:pt x="652" y="112"/>
                    <a:pt x="644" y="106"/>
                    <a:pt x="653" y="102"/>
                  </a:cubicBezTo>
                  <a:cubicBezTo>
                    <a:pt x="662" y="99"/>
                    <a:pt x="622" y="99"/>
                    <a:pt x="617" y="105"/>
                  </a:cubicBezTo>
                  <a:cubicBezTo>
                    <a:pt x="612" y="111"/>
                    <a:pt x="612" y="114"/>
                    <a:pt x="604" y="113"/>
                  </a:cubicBezTo>
                  <a:cubicBezTo>
                    <a:pt x="595" y="113"/>
                    <a:pt x="554" y="113"/>
                    <a:pt x="554" y="113"/>
                  </a:cubicBezTo>
                  <a:cubicBezTo>
                    <a:pt x="554" y="113"/>
                    <a:pt x="568" y="106"/>
                    <a:pt x="556" y="99"/>
                  </a:cubicBezTo>
                  <a:cubicBezTo>
                    <a:pt x="543" y="93"/>
                    <a:pt x="534" y="95"/>
                    <a:pt x="532" y="95"/>
                  </a:cubicBezTo>
                  <a:cubicBezTo>
                    <a:pt x="530" y="95"/>
                    <a:pt x="527" y="95"/>
                    <a:pt x="520" y="91"/>
                  </a:cubicBezTo>
                  <a:cubicBezTo>
                    <a:pt x="513" y="88"/>
                    <a:pt x="506" y="85"/>
                    <a:pt x="504" y="84"/>
                  </a:cubicBezTo>
                  <a:cubicBezTo>
                    <a:pt x="502" y="82"/>
                    <a:pt x="490" y="81"/>
                    <a:pt x="487" y="83"/>
                  </a:cubicBezTo>
                  <a:cubicBezTo>
                    <a:pt x="484" y="84"/>
                    <a:pt x="484" y="90"/>
                    <a:pt x="482" y="90"/>
                  </a:cubicBezTo>
                  <a:cubicBezTo>
                    <a:pt x="479" y="91"/>
                    <a:pt x="476" y="91"/>
                    <a:pt x="476" y="83"/>
                  </a:cubicBezTo>
                  <a:cubicBezTo>
                    <a:pt x="476" y="75"/>
                    <a:pt x="469" y="80"/>
                    <a:pt x="469" y="80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88"/>
                    <a:pt x="461" y="88"/>
                    <a:pt x="459" y="84"/>
                  </a:cubicBezTo>
                  <a:cubicBezTo>
                    <a:pt x="458" y="81"/>
                    <a:pt x="458" y="78"/>
                    <a:pt x="455" y="76"/>
                  </a:cubicBezTo>
                  <a:cubicBezTo>
                    <a:pt x="452" y="74"/>
                    <a:pt x="457" y="73"/>
                    <a:pt x="449" y="73"/>
                  </a:cubicBezTo>
                  <a:cubicBezTo>
                    <a:pt x="442" y="74"/>
                    <a:pt x="442" y="82"/>
                    <a:pt x="438" y="81"/>
                  </a:cubicBezTo>
                  <a:cubicBezTo>
                    <a:pt x="433" y="81"/>
                    <a:pt x="440" y="69"/>
                    <a:pt x="423" y="77"/>
                  </a:cubicBezTo>
                  <a:cubicBezTo>
                    <a:pt x="405" y="86"/>
                    <a:pt x="382" y="89"/>
                    <a:pt x="371" y="95"/>
                  </a:cubicBezTo>
                  <a:cubicBezTo>
                    <a:pt x="360" y="100"/>
                    <a:pt x="357" y="95"/>
                    <a:pt x="334" y="85"/>
                  </a:cubicBezTo>
                  <a:cubicBezTo>
                    <a:pt x="310" y="75"/>
                    <a:pt x="284" y="83"/>
                    <a:pt x="238" y="71"/>
                  </a:cubicBezTo>
                  <a:cubicBezTo>
                    <a:pt x="192" y="60"/>
                    <a:pt x="185" y="67"/>
                    <a:pt x="170" y="71"/>
                  </a:cubicBezTo>
                  <a:cubicBezTo>
                    <a:pt x="155" y="75"/>
                    <a:pt x="142" y="71"/>
                    <a:pt x="131" y="82"/>
                  </a:cubicBezTo>
                  <a:cubicBezTo>
                    <a:pt x="120" y="93"/>
                    <a:pt x="122" y="98"/>
                    <a:pt x="108" y="100"/>
                  </a:cubicBezTo>
                  <a:cubicBezTo>
                    <a:pt x="94" y="101"/>
                    <a:pt x="83" y="105"/>
                    <a:pt x="85" y="108"/>
                  </a:cubicBezTo>
                  <a:cubicBezTo>
                    <a:pt x="87" y="111"/>
                    <a:pt x="98" y="113"/>
                    <a:pt x="101" y="115"/>
                  </a:cubicBezTo>
                  <a:cubicBezTo>
                    <a:pt x="104" y="117"/>
                    <a:pt x="103" y="129"/>
                    <a:pt x="111" y="132"/>
                  </a:cubicBezTo>
                  <a:cubicBezTo>
                    <a:pt x="120" y="135"/>
                    <a:pt x="135" y="133"/>
                    <a:pt x="131" y="138"/>
                  </a:cubicBezTo>
                  <a:cubicBezTo>
                    <a:pt x="128" y="142"/>
                    <a:pt x="118" y="156"/>
                    <a:pt x="114" y="152"/>
                  </a:cubicBezTo>
                  <a:cubicBezTo>
                    <a:pt x="109" y="148"/>
                    <a:pt x="104" y="142"/>
                    <a:pt x="98" y="142"/>
                  </a:cubicBezTo>
                  <a:cubicBezTo>
                    <a:pt x="92" y="142"/>
                    <a:pt x="79" y="146"/>
                    <a:pt x="74" y="149"/>
                  </a:cubicBezTo>
                  <a:cubicBezTo>
                    <a:pt x="69" y="152"/>
                    <a:pt x="60" y="153"/>
                    <a:pt x="61" y="159"/>
                  </a:cubicBezTo>
                  <a:cubicBezTo>
                    <a:pt x="62" y="165"/>
                    <a:pt x="69" y="162"/>
                    <a:pt x="68" y="167"/>
                  </a:cubicBezTo>
                  <a:cubicBezTo>
                    <a:pt x="67" y="173"/>
                    <a:pt x="58" y="168"/>
                    <a:pt x="58" y="175"/>
                  </a:cubicBezTo>
                  <a:cubicBezTo>
                    <a:pt x="59" y="182"/>
                    <a:pt x="78" y="187"/>
                    <a:pt x="87" y="184"/>
                  </a:cubicBezTo>
                  <a:cubicBezTo>
                    <a:pt x="96" y="181"/>
                    <a:pt x="102" y="171"/>
                    <a:pt x="107" y="178"/>
                  </a:cubicBezTo>
                  <a:cubicBezTo>
                    <a:pt x="112" y="185"/>
                    <a:pt x="115" y="201"/>
                    <a:pt x="104" y="204"/>
                  </a:cubicBezTo>
                  <a:cubicBezTo>
                    <a:pt x="93" y="207"/>
                    <a:pt x="64" y="214"/>
                    <a:pt x="61" y="221"/>
                  </a:cubicBezTo>
                  <a:cubicBezTo>
                    <a:pt x="59" y="229"/>
                    <a:pt x="50" y="242"/>
                    <a:pt x="46" y="243"/>
                  </a:cubicBezTo>
                  <a:cubicBezTo>
                    <a:pt x="42" y="243"/>
                    <a:pt x="42" y="254"/>
                    <a:pt x="46" y="258"/>
                  </a:cubicBezTo>
                  <a:cubicBezTo>
                    <a:pt x="49" y="262"/>
                    <a:pt x="45" y="261"/>
                    <a:pt x="47" y="269"/>
                  </a:cubicBezTo>
                  <a:cubicBezTo>
                    <a:pt x="49" y="277"/>
                    <a:pt x="52" y="286"/>
                    <a:pt x="59" y="280"/>
                  </a:cubicBezTo>
                  <a:cubicBezTo>
                    <a:pt x="66" y="275"/>
                    <a:pt x="75" y="280"/>
                    <a:pt x="70" y="287"/>
                  </a:cubicBezTo>
                  <a:cubicBezTo>
                    <a:pt x="65" y="295"/>
                    <a:pt x="55" y="299"/>
                    <a:pt x="70" y="299"/>
                  </a:cubicBezTo>
                  <a:cubicBezTo>
                    <a:pt x="85" y="299"/>
                    <a:pt x="83" y="292"/>
                    <a:pt x="95" y="296"/>
                  </a:cubicBezTo>
                  <a:cubicBezTo>
                    <a:pt x="107" y="301"/>
                    <a:pt x="110" y="295"/>
                    <a:pt x="107" y="304"/>
                  </a:cubicBezTo>
                  <a:cubicBezTo>
                    <a:pt x="103" y="314"/>
                    <a:pt x="93" y="327"/>
                    <a:pt x="78" y="334"/>
                  </a:cubicBezTo>
                  <a:cubicBezTo>
                    <a:pt x="63" y="341"/>
                    <a:pt x="60" y="340"/>
                    <a:pt x="48" y="347"/>
                  </a:cubicBezTo>
                  <a:cubicBezTo>
                    <a:pt x="36" y="354"/>
                    <a:pt x="0" y="373"/>
                    <a:pt x="11" y="372"/>
                  </a:cubicBezTo>
                  <a:cubicBezTo>
                    <a:pt x="23" y="372"/>
                    <a:pt x="43" y="358"/>
                    <a:pt x="48" y="356"/>
                  </a:cubicBezTo>
                  <a:cubicBezTo>
                    <a:pt x="54" y="354"/>
                    <a:pt x="56" y="362"/>
                    <a:pt x="65" y="356"/>
                  </a:cubicBezTo>
                  <a:cubicBezTo>
                    <a:pt x="73" y="350"/>
                    <a:pt x="107" y="325"/>
                    <a:pt x="118" y="318"/>
                  </a:cubicBezTo>
                  <a:cubicBezTo>
                    <a:pt x="129" y="311"/>
                    <a:pt x="145" y="307"/>
                    <a:pt x="146" y="297"/>
                  </a:cubicBezTo>
                  <a:cubicBezTo>
                    <a:pt x="147" y="287"/>
                    <a:pt x="147" y="278"/>
                    <a:pt x="155" y="276"/>
                  </a:cubicBezTo>
                  <a:cubicBezTo>
                    <a:pt x="164" y="273"/>
                    <a:pt x="166" y="266"/>
                    <a:pt x="175" y="260"/>
                  </a:cubicBezTo>
                  <a:cubicBezTo>
                    <a:pt x="184" y="253"/>
                    <a:pt x="193" y="244"/>
                    <a:pt x="197" y="246"/>
                  </a:cubicBezTo>
                  <a:cubicBezTo>
                    <a:pt x="201" y="248"/>
                    <a:pt x="193" y="252"/>
                    <a:pt x="186" y="257"/>
                  </a:cubicBezTo>
                  <a:cubicBezTo>
                    <a:pt x="178" y="261"/>
                    <a:pt x="171" y="267"/>
                    <a:pt x="170" y="276"/>
                  </a:cubicBezTo>
                  <a:cubicBezTo>
                    <a:pt x="169" y="286"/>
                    <a:pt x="156" y="296"/>
                    <a:pt x="167" y="291"/>
                  </a:cubicBezTo>
                  <a:cubicBezTo>
                    <a:pt x="177" y="286"/>
                    <a:pt x="184" y="279"/>
                    <a:pt x="191" y="275"/>
                  </a:cubicBezTo>
                  <a:cubicBezTo>
                    <a:pt x="199" y="271"/>
                    <a:pt x="204" y="277"/>
                    <a:pt x="207" y="268"/>
                  </a:cubicBezTo>
                  <a:cubicBezTo>
                    <a:pt x="210" y="259"/>
                    <a:pt x="206" y="251"/>
                    <a:pt x="214" y="256"/>
                  </a:cubicBezTo>
                  <a:cubicBezTo>
                    <a:pt x="221" y="260"/>
                    <a:pt x="231" y="269"/>
                    <a:pt x="240" y="273"/>
                  </a:cubicBezTo>
                  <a:cubicBezTo>
                    <a:pt x="249" y="277"/>
                    <a:pt x="249" y="268"/>
                    <a:pt x="271" y="278"/>
                  </a:cubicBezTo>
                  <a:cubicBezTo>
                    <a:pt x="294" y="288"/>
                    <a:pt x="293" y="282"/>
                    <a:pt x="296" y="299"/>
                  </a:cubicBezTo>
                  <a:cubicBezTo>
                    <a:pt x="298" y="315"/>
                    <a:pt x="307" y="300"/>
                    <a:pt x="313" y="303"/>
                  </a:cubicBezTo>
                  <a:cubicBezTo>
                    <a:pt x="320" y="306"/>
                    <a:pt x="327" y="306"/>
                    <a:pt x="328" y="319"/>
                  </a:cubicBezTo>
                  <a:cubicBezTo>
                    <a:pt x="330" y="333"/>
                    <a:pt x="332" y="338"/>
                    <a:pt x="330" y="347"/>
                  </a:cubicBezTo>
                  <a:cubicBezTo>
                    <a:pt x="328" y="356"/>
                    <a:pt x="341" y="353"/>
                    <a:pt x="342" y="363"/>
                  </a:cubicBezTo>
                  <a:cubicBezTo>
                    <a:pt x="342" y="372"/>
                    <a:pt x="341" y="384"/>
                    <a:pt x="342" y="387"/>
                  </a:cubicBezTo>
                  <a:cubicBezTo>
                    <a:pt x="343" y="389"/>
                    <a:pt x="358" y="391"/>
                    <a:pt x="354" y="398"/>
                  </a:cubicBezTo>
                  <a:cubicBezTo>
                    <a:pt x="351" y="405"/>
                    <a:pt x="352" y="412"/>
                    <a:pt x="355" y="419"/>
                  </a:cubicBezTo>
                  <a:cubicBezTo>
                    <a:pt x="359" y="425"/>
                    <a:pt x="363" y="427"/>
                    <a:pt x="372" y="436"/>
                  </a:cubicBezTo>
                  <a:cubicBezTo>
                    <a:pt x="381" y="445"/>
                    <a:pt x="399" y="461"/>
                    <a:pt x="393" y="463"/>
                  </a:cubicBezTo>
                  <a:cubicBezTo>
                    <a:pt x="388" y="466"/>
                    <a:pt x="382" y="461"/>
                    <a:pt x="376" y="468"/>
                  </a:cubicBezTo>
                  <a:cubicBezTo>
                    <a:pt x="370" y="475"/>
                    <a:pt x="374" y="477"/>
                    <a:pt x="369" y="496"/>
                  </a:cubicBezTo>
                  <a:cubicBezTo>
                    <a:pt x="364" y="514"/>
                    <a:pt x="365" y="515"/>
                    <a:pt x="360" y="529"/>
                  </a:cubicBezTo>
                  <a:cubicBezTo>
                    <a:pt x="354" y="544"/>
                    <a:pt x="351" y="548"/>
                    <a:pt x="349" y="560"/>
                  </a:cubicBezTo>
                  <a:cubicBezTo>
                    <a:pt x="347" y="572"/>
                    <a:pt x="342" y="580"/>
                    <a:pt x="351" y="591"/>
                  </a:cubicBezTo>
                  <a:cubicBezTo>
                    <a:pt x="360" y="602"/>
                    <a:pt x="346" y="603"/>
                    <a:pt x="358" y="619"/>
                  </a:cubicBezTo>
                  <a:cubicBezTo>
                    <a:pt x="370" y="635"/>
                    <a:pt x="376" y="631"/>
                    <a:pt x="382" y="641"/>
                  </a:cubicBezTo>
                  <a:cubicBezTo>
                    <a:pt x="389" y="651"/>
                    <a:pt x="407" y="648"/>
                    <a:pt x="402" y="661"/>
                  </a:cubicBezTo>
                  <a:cubicBezTo>
                    <a:pt x="397" y="674"/>
                    <a:pt x="399" y="681"/>
                    <a:pt x="408" y="691"/>
                  </a:cubicBezTo>
                  <a:cubicBezTo>
                    <a:pt x="418" y="701"/>
                    <a:pt x="419" y="704"/>
                    <a:pt x="415" y="708"/>
                  </a:cubicBezTo>
                  <a:cubicBezTo>
                    <a:pt x="411" y="712"/>
                    <a:pt x="405" y="716"/>
                    <a:pt x="409" y="718"/>
                  </a:cubicBezTo>
                  <a:cubicBezTo>
                    <a:pt x="412" y="720"/>
                    <a:pt x="417" y="719"/>
                    <a:pt x="422" y="727"/>
                  </a:cubicBezTo>
                  <a:cubicBezTo>
                    <a:pt x="427" y="736"/>
                    <a:pt x="427" y="743"/>
                    <a:pt x="430" y="746"/>
                  </a:cubicBezTo>
                  <a:cubicBezTo>
                    <a:pt x="433" y="749"/>
                    <a:pt x="441" y="755"/>
                    <a:pt x="440" y="758"/>
                  </a:cubicBezTo>
                  <a:cubicBezTo>
                    <a:pt x="440" y="762"/>
                    <a:pt x="451" y="766"/>
                    <a:pt x="451" y="761"/>
                  </a:cubicBezTo>
                  <a:cubicBezTo>
                    <a:pt x="451" y="756"/>
                    <a:pt x="458" y="762"/>
                    <a:pt x="451" y="746"/>
                  </a:cubicBezTo>
                  <a:cubicBezTo>
                    <a:pt x="443" y="730"/>
                    <a:pt x="431" y="717"/>
                    <a:pt x="427" y="707"/>
                  </a:cubicBezTo>
                  <a:cubicBezTo>
                    <a:pt x="424" y="697"/>
                    <a:pt x="419" y="683"/>
                    <a:pt x="421" y="679"/>
                  </a:cubicBezTo>
                  <a:cubicBezTo>
                    <a:pt x="422" y="675"/>
                    <a:pt x="424" y="664"/>
                    <a:pt x="431" y="670"/>
                  </a:cubicBezTo>
                  <a:cubicBezTo>
                    <a:pt x="438" y="676"/>
                    <a:pt x="432" y="687"/>
                    <a:pt x="439" y="700"/>
                  </a:cubicBezTo>
                  <a:cubicBezTo>
                    <a:pt x="446" y="713"/>
                    <a:pt x="471" y="741"/>
                    <a:pt x="475" y="746"/>
                  </a:cubicBezTo>
                  <a:cubicBezTo>
                    <a:pt x="478" y="751"/>
                    <a:pt x="492" y="771"/>
                    <a:pt x="488" y="781"/>
                  </a:cubicBezTo>
                  <a:cubicBezTo>
                    <a:pt x="483" y="791"/>
                    <a:pt x="481" y="792"/>
                    <a:pt x="488" y="796"/>
                  </a:cubicBezTo>
                  <a:cubicBezTo>
                    <a:pt x="495" y="800"/>
                    <a:pt x="554" y="831"/>
                    <a:pt x="562" y="831"/>
                  </a:cubicBezTo>
                  <a:cubicBezTo>
                    <a:pt x="570" y="832"/>
                    <a:pt x="586" y="824"/>
                    <a:pt x="592" y="828"/>
                  </a:cubicBezTo>
                  <a:cubicBezTo>
                    <a:pt x="599" y="831"/>
                    <a:pt x="611" y="848"/>
                    <a:pt x="618" y="848"/>
                  </a:cubicBezTo>
                  <a:cubicBezTo>
                    <a:pt x="624" y="848"/>
                    <a:pt x="636" y="845"/>
                    <a:pt x="635" y="852"/>
                  </a:cubicBezTo>
                  <a:cubicBezTo>
                    <a:pt x="633" y="859"/>
                    <a:pt x="627" y="869"/>
                    <a:pt x="634" y="865"/>
                  </a:cubicBezTo>
                  <a:cubicBezTo>
                    <a:pt x="641" y="861"/>
                    <a:pt x="645" y="853"/>
                    <a:pt x="651" y="857"/>
                  </a:cubicBezTo>
                  <a:cubicBezTo>
                    <a:pt x="657" y="861"/>
                    <a:pt x="667" y="871"/>
                    <a:pt x="668" y="879"/>
                  </a:cubicBezTo>
                  <a:cubicBezTo>
                    <a:pt x="670" y="887"/>
                    <a:pt x="676" y="892"/>
                    <a:pt x="681" y="889"/>
                  </a:cubicBezTo>
                  <a:cubicBezTo>
                    <a:pt x="686" y="886"/>
                    <a:pt x="694" y="893"/>
                    <a:pt x="695" y="898"/>
                  </a:cubicBezTo>
                  <a:cubicBezTo>
                    <a:pt x="697" y="903"/>
                    <a:pt x="700" y="907"/>
                    <a:pt x="705" y="906"/>
                  </a:cubicBezTo>
                  <a:cubicBezTo>
                    <a:pt x="710" y="904"/>
                    <a:pt x="714" y="906"/>
                    <a:pt x="714" y="910"/>
                  </a:cubicBezTo>
                  <a:cubicBezTo>
                    <a:pt x="714" y="913"/>
                    <a:pt x="717" y="918"/>
                    <a:pt x="721" y="913"/>
                  </a:cubicBezTo>
                  <a:cubicBezTo>
                    <a:pt x="726" y="908"/>
                    <a:pt x="725" y="903"/>
                    <a:pt x="727" y="903"/>
                  </a:cubicBezTo>
                  <a:cubicBezTo>
                    <a:pt x="729" y="903"/>
                    <a:pt x="737" y="899"/>
                    <a:pt x="738" y="905"/>
                  </a:cubicBezTo>
                  <a:cubicBezTo>
                    <a:pt x="739" y="911"/>
                    <a:pt x="748" y="921"/>
                    <a:pt x="745" y="931"/>
                  </a:cubicBezTo>
                  <a:cubicBezTo>
                    <a:pt x="741" y="940"/>
                    <a:pt x="746" y="954"/>
                    <a:pt x="735" y="955"/>
                  </a:cubicBezTo>
                  <a:cubicBezTo>
                    <a:pt x="723" y="956"/>
                    <a:pt x="720" y="963"/>
                    <a:pt x="724" y="968"/>
                  </a:cubicBezTo>
                  <a:cubicBezTo>
                    <a:pt x="728" y="972"/>
                    <a:pt x="721" y="969"/>
                    <a:pt x="714" y="974"/>
                  </a:cubicBezTo>
                  <a:cubicBezTo>
                    <a:pt x="708" y="979"/>
                    <a:pt x="696" y="975"/>
                    <a:pt x="699" y="985"/>
                  </a:cubicBezTo>
                  <a:cubicBezTo>
                    <a:pt x="703" y="995"/>
                    <a:pt x="698" y="1008"/>
                    <a:pt x="698" y="1008"/>
                  </a:cubicBezTo>
                  <a:cubicBezTo>
                    <a:pt x="698" y="1008"/>
                    <a:pt x="711" y="1014"/>
                    <a:pt x="703" y="1015"/>
                  </a:cubicBezTo>
                  <a:cubicBezTo>
                    <a:pt x="694" y="1016"/>
                    <a:pt x="695" y="1018"/>
                    <a:pt x="692" y="1027"/>
                  </a:cubicBezTo>
                  <a:cubicBezTo>
                    <a:pt x="690" y="1036"/>
                    <a:pt x="690" y="1048"/>
                    <a:pt x="693" y="1048"/>
                  </a:cubicBezTo>
                  <a:cubicBezTo>
                    <a:pt x="696" y="1047"/>
                    <a:pt x="713" y="1067"/>
                    <a:pt x="715" y="1079"/>
                  </a:cubicBezTo>
                  <a:cubicBezTo>
                    <a:pt x="717" y="1091"/>
                    <a:pt x="724" y="1107"/>
                    <a:pt x="726" y="1119"/>
                  </a:cubicBezTo>
                  <a:cubicBezTo>
                    <a:pt x="727" y="1131"/>
                    <a:pt x="743" y="1135"/>
                    <a:pt x="750" y="1138"/>
                  </a:cubicBezTo>
                  <a:cubicBezTo>
                    <a:pt x="756" y="1141"/>
                    <a:pt x="771" y="1146"/>
                    <a:pt x="772" y="1153"/>
                  </a:cubicBezTo>
                  <a:cubicBezTo>
                    <a:pt x="774" y="1159"/>
                    <a:pt x="781" y="1152"/>
                    <a:pt x="779" y="1169"/>
                  </a:cubicBezTo>
                  <a:cubicBezTo>
                    <a:pt x="778" y="1186"/>
                    <a:pt x="772" y="1213"/>
                    <a:pt x="766" y="1225"/>
                  </a:cubicBezTo>
                  <a:cubicBezTo>
                    <a:pt x="760" y="1238"/>
                    <a:pt x="760" y="1241"/>
                    <a:pt x="755" y="1260"/>
                  </a:cubicBezTo>
                  <a:cubicBezTo>
                    <a:pt x="750" y="1279"/>
                    <a:pt x="752" y="1284"/>
                    <a:pt x="749" y="1291"/>
                  </a:cubicBezTo>
                  <a:cubicBezTo>
                    <a:pt x="746" y="1298"/>
                    <a:pt x="739" y="1327"/>
                    <a:pt x="730" y="1338"/>
                  </a:cubicBezTo>
                  <a:cubicBezTo>
                    <a:pt x="720" y="1349"/>
                    <a:pt x="711" y="1350"/>
                    <a:pt x="710" y="1367"/>
                  </a:cubicBezTo>
                  <a:cubicBezTo>
                    <a:pt x="708" y="1384"/>
                    <a:pt x="701" y="1393"/>
                    <a:pt x="698" y="1404"/>
                  </a:cubicBezTo>
                  <a:cubicBezTo>
                    <a:pt x="695" y="1416"/>
                    <a:pt x="688" y="1431"/>
                    <a:pt x="689" y="1436"/>
                  </a:cubicBezTo>
                  <a:cubicBezTo>
                    <a:pt x="689" y="1442"/>
                    <a:pt x="697" y="1435"/>
                    <a:pt x="697" y="1435"/>
                  </a:cubicBezTo>
                  <a:cubicBezTo>
                    <a:pt x="697" y="1435"/>
                    <a:pt x="707" y="1415"/>
                    <a:pt x="710" y="1416"/>
                  </a:cubicBezTo>
                  <a:cubicBezTo>
                    <a:pt x="713" y="1416"/>
                    <a:pt x="712" y="1412"/>
                    <a:pt x="712" y="1423"/>
                  </a:cubicBezTo>
                  <a:cubicBezTo>
                    <a:pt x="712" y="1434"/>
                    <a:pt x="703" y="1447"/>
                    <a:pt x="697" y="1451"/>
                  </a:cubicBezTo>
                  <a:cubicBezTo>
                    <a:pt x="692" y="1456"/>
                    <a:pt x="692" y="1456"/>
                    <a:pt x="682" y="1463"/>
                  </a:cubicBezTo>
                  <a:cubicBezTo>
                    <a:pt x="672" y="1470"/>
                    <a:pt x="672" y="1476"/>
                    <a:pt x="672" y="1479"/>
                  </a:cubicBezTo>
                  <a:cubicBezTo>
                    <a:pt x="672" y="1481"/>
                    <a:pt x="680" y="1484"/>
                    <a:pt x="676" y="1486"/>
                  </a:cubicBezTo>
                  <a:cubicBezTo>
                    <a:pt x="672" y="1488"/>
                    <a:pt x="674" y="1490"/>
                    <a:pt x="670" y="1493"/>
                  </a:cubicBezTo>
                  <a:cubicBezTo>
                    <a:pt x="667" y="1495"/>
                    <a:pt x="660" y="1498"/>
                    <a:pt x="663" y="1502"/>
                  </a:cubicBezTo>
                  <a:cubicBezTo>
                    <a:pt x="666" y="1507"/>
                    <a:pt x="659" y="1517"/>
                    <a:pt x="660" y="1524"/>
                  </a:cubicBezTo>
                  <a:cubicBezTo>
                    <a:pt x="660" y="1530"/>
                    <a:pt x="666" y="1541"/>
                    <a:pt x="666" y="1541"/>
                  </a:cubicBezTo>
                  <a:cubicBezTo>
                    <a:pt x="666" y="1541"/>
                    <a:pt x="674" y="1563"/>
                    <a:pt x="678" y="1566"/>
                  </a:cubicBezTo>
                  <a:cubicBezTo>
                    <a:pt x="682" y="1570"/>
                    <a:pt x="691" y="1572"/>
                    <a:pt x="690" y="1576"/>
                  </a:cubicBezTo>
                  <a:cubicBezTo>
                    <a:pt x="689" y="1581"/>
                    <a:pt x="698" y="1578"/>
                    <a:pt x="707" y="1582"/>
                  </a:cubicBezTo>
                  <a:cubicBezTo>
                    <a:pt x="716" y="1586"/>
                    <a:pt x="710" y="1601"/>
                    <a:pt x="727" y="1597"/>
                  </a:cubicBezTo>
                  <a:cubicBezTo>
                    <a:pt x="744" y="1594"/>
                    <a:pt x="759" y="1595"/>
                    <a:pt x="759" y="1595"/>
                  </a:cubicBezTo>
                  <a:cubicBezTo>
                    <a:pt x="759" y="1595"/>
                    <a:pt x="761" y="1597"/>
                    <a:pt x="767" y="1598"/>
                  </a:cubicBezTo>
                  <a:cubicBezTo>
                    <a:pt x="773" y="1599"/>
                    <a:pt x="790" y="1595"/>
                    <a:pt x="790" y="1595"/>
                  </a:cubicBezTo>
                  <a:lnTo>
                    <a:pt x="792" y="1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11"/>
            <p:cNvSpPr>
              <a:spLocks/>
            </p:cNvSpPr>
            <p:nvPr/>
          </p:nvSpPr>
          <p:spPr bwMode="auto">
            <a:xfrm>
              <a:off x="2484437" y="684213"/>
              <a:ext cx="1468438" cy="1327150"/>
            </a:xfrm>
            <a:custGeom>
              <a:avLst/>
              <a:gdLst>
                <a:gd name="T0" fmla="*/ 62 w 550"/>
                <a:gd name="T1" fmla="*/ 110 h 497"/>
                <a:gd name="T2" fmla="*/ 81 w 550"/>
                <a:gd name="T3" fmla="*/ 123 h 497"/>
                <a:gd name="T4" fmla="*/ 27 w 550"/>
                <a:gd name="T5" fmla="*/ 143 h 497"/>
                <a:gd name="T6" fmla="*/ 11 w 550"/>
                <a:gd name="T7" fmla="*/ 164 h 497"/>
                <a:gd name="T8" fmla="*/ 32 w 550"/>
                <a:gd name="T9" fmla="*/ 178 h 497"/>
                <a:gd name="T10" fmla="*/ 55 w 550"/>
                <a:gd name="T11" fmla="*/ 187 h 497"/>
                <a:gd name="T12" fmla="*/ 119 w 550"/>
                <a:gd name="T13" fmla="*/ 204 h 497"/>
                <a:gd name="T14" fmla="*/ 147 w 550"/>
                <a:gd name="T15" fmla="*/ 271 h 497"/>
                <a:gd name="T16" fmla="*/ 164 w 550"/>
                <a:gd name="T17" fmla="*/ 270 h 497"/>
                <a:gd name="T18" fmla="*/ 173 w 550"/>
                <a:gd name="T19" fmla="*/ 313 h 497"/>
                <a:gd name="T20" fmla="*/ 153 w 550"/>
                <a:gd name="T21" fmla="*/ 334 h 497"/>
                <a:gd name="T22" fmla="*/ 150 w 550"/>
                <a:gd name="T23" fmla="*/ 364 h 497"/>
                <a:gd name="T24" fmla="*/ 157 w 550"/>
                <a:gd name="T25" fmla="*/ 401 h 497"/>
                <a:gd name="T26" fmla="*/ 177 w 550"/>
                <a:gd name="T27" fmla="*/ 395 h 497"/>
                <a:gd name="T28" fmla="*/ 160 w 550"/>
                <a:gd name="T29" fmla="*/ 421 h 497"/>
                <a:gd name="T30" fmla="*/ 179 w 550"/>
                <a:gd name="T31" fmla="*/ 454 h 497"/>
                <a:gd name="T32" fmla="*/ 206 w 550"/>
                <a:gd name="T33" fmla="*/ 478 h 497"/>
                <a:gd name="T34" fmla="*/ 227 w 550"/>
                <a:gd name="T35" fmla="*/ 492 h 497"/>
                <a:gd name="T36" fmla="*/ 250 w 550"/>
                <a:gd name="T37" fmla="*/ 446 h 497"/>
                <a:gd name="T38" fmla="*/ 267 w 550"/>
                <a:gd name="T39" fmla="*/ 408 h 497"/>
                <a:gd name="T40" fmla="*/ 296 w 550"/>
                <a:gd name="T41" fmla="*/ 376 h 497"/>
                <a:gd name="T42" fmla="*/ 345 w 550"/>
                <a:gd name="T43" fmla="*/ 345 h 497"/>
                <a:gd name="T44" fmla="*/ 443 w 550"/>
                <a:gd name="T45" fmla="*/ 298 h 497"/>
                <a:gd name="T46" fmla="*/ 401 w 550"/>
                <a:gd name="T47" fmla="*/ 290 h 497"/>
                <a:gd name="T48" fmla="*/ 427 w 550"/>
                <a:gd name="T49" fmla="*/ 287 h 497"/>
                <a:gd name="T50" fmla="*/ 451 w 550"/>
                <a:gd name="T51" fmla="*/ 281 h 497"/>
                <a:gd name="T52" fmla="*/ 411 w 550"/>
                <a:gd name="T53" fmla="*/ 255 h 497"/>
                <a:gd name="T54" fmla="*/ 431 w 550"/>
                <a:gd name="T55" fmla="*/ 236 h 497"/>
                <a:gd name="T56" fmla="*/ 453 w 550"/>
                <a:gd name="T57" fmla="*/ 238 h 497"/>
                <a:gd name="T58" fmla="*/ 453 w 550"/>
                <a:gd name="T59" fmla="*/ 225 h 497"/>
                <a:gd name="T60" fmla="*/ 478 w 550"/>
                <a:gd name="T61" fmla="*/ 198 h 497"/>
                <a:gd name="T62" fmla="*/ 462 w 550"/>
                <a:gd name="T63" fmla="*/ 180 h 497"/>
                <a:gd name="T64" fmla="*/ 484 w 550"/>
                <a:gd name="T65" fmla="*/ 162 h 497"/>
                <a:gd name="T66" fmla="*/ 460 w 550"/>
                <a:gd name="T67" fmla="*/ 149 h 497"/>
                <a:gd name="T68" fmla="*/ 476 w 550"/>
                <a:gd name="T69" fmla="*/ 124 h 497"/>
                <a:gd name="T70" fmla="*/ 498 w 550"/>
                <a:gd name="T71" fmla="*/ 104 h 497"/>
                <a:gd name="T72" fmla="*/ 543 w 550"/>
                <a:gd name="T73" fmla="*/ 73 h 497"/>
                <a:gd name="T74" fmla="*/ 486 w 550"/>
                <a:gd name="T75" fmla="*/ 61 h 497"/>
                <a:gd name="T76" fmla="*/ 442 w 550"/>
                <a:gd name="T77" fmla="*/ 79 h 497"/>
                <a:gd name="T78" fmla="*/ 439 w 550"/>
                <a:gd name="T79" fmla="*/ 60 h 497"/>
                <a:gd name="T80" fmla="*/ 416 w 550"/>
                <a:gd name="T81" fmla="*/ 53 h 497"/>
                <a:gd name="T82" fmla="*/ 458 w 550"/>
                <a:gd name="T83" fmla="*/ 30 h 497"/>
                <a:gd name="T84" fmla="*/ 414 w 550"/>
                <a:gd name="T85" fmla="*/ 6 h 497"/>
                <a:gd name="T86" fmla="*/ 321 w 550"/>
                <a:gd name="T87" fmla="*/ 11 h 497"/>
                <a:gd name="T88" fmla="*/ 288 w 550"/>
                <a:gd name="T89" fmla="*/ 21 h 497"/>
                <a:gd name="T90" fmla="*/ 245 w 550"/>
                <a:gd name="T91" fmla="*/ 35 h 497"/>
                <a:gd name="T92" fmla="*/ 221 w 550"/>
                <a:gd name="T93" fmla="*/ 40 h 497"/>
                <a:gd name="T94" fmla="*/ 192 w 550"/>
                <a:gd name="T95" fmla="*/ 47 h 497"/>
                <a:gd name="T96" fmla="*/ 153 w 550"/>
                <a:gd name="T97" fmla="*/ 51 h 497"/>
                <a:gd name="T98" fmla="*/ 141 w 550"/>
                <a:gd name="T99" fmla="*/ 68 h 497"/>
                <a:gd name="T100" fmla="*/ 89 w 550"/>
                <a:gd name="T101" fmla="*/ 8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0" h="497">
                  <a:moveTo>
                    <a:pt x="67" y="99"/>
                  </a:moveTo>
                  <a:cubicBezTo>
                    <a:pt x="62" y="100"/>
                    <a:pt x="60" y="110"/>
                    <a:pt x="62" y="110"/>
                  </a:cubicBezTo>
                  <a:cubicBezTo>
                    <a:pt x="64" y="111"/>
                    <a:pt x="73" y="106"/>
                    <a:pt x="84" y="110"/>
                  </a:cubicBezTo>
                  <a:cubicBezTo>
                    <a:pt x="95" y="115"/>
                    <a:pt x="87" y="122"/>
                    <a:pt x="81" y="123"/>
                  </a:cubicBezTo>
                  <a:cubicBezTo>
                    <a:pt x="76" y="125"/>
                    <a:pt x="71" y="121"/>
                    <a:pt x="56" y="129"/>
                  </a:cubicBezTo>
                  <a:cubicBezTo>
                    <a:pt x="42" y="137"/>
                    <a:pt x="35" y="146"/>
                    <a:pt x="27" y="143"/>
                  </a:cubicBezTo>
                  <a:cubicBezTo>
                    <a:pt x="20" y="139"/>
                    <a:pt x="5" y="144"/>
                    <a:pt x="3" y="148"/>
                  </a:cubicBezTo>
                  <a:cubicBezTo>
                    <a:pt x="0" y="152"/>
                    <a:pt x="11" y="164"/>
                    <a:pt x="11" y="164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4" y="163"/>
                    <a:pt x="37" y="175"/>
                    <a:pt x="32" y="178"/>
                  </a:cubicBezTo>
                  <a:cubicBezTo>
                    <a:pt x="28" y="181"/>
                    <a:pt x="19" y="179"/>
                    <a:pt x="30" y="184"/>
                  </a:cubicBezTo>
                  <a:cubicBezTo>
                    <a:pt x="41" y="189"/>
                    <a:pt x="29" y="185"/>
                    <a:pt x="55" y="187"/>
                  </a:cubicBezTo>
                  <a:cubicBezTo>
                    <a:pt x="81" y="189"/>
                    <a:pt x="72" y="187"/>
                    <a:pt x="84" y="189"/>
                  </a:cubicBezTo>
                  <a:cubicBezTo>
                    <a:pt x="97" y="190"/>
                    <a:pt x="116" y="203"/>
                    <a:pt x="119" y="204"/>
                  </a:cubicBezTo>
                  <a:cubicBezTo>
                    <a:pt x="123" y="204"/>
                    <a:pt x="138" y="205"/>
                    <a:pt x="139" y="217"/>
                  </a:cubicBezTo>
                  <a:cubicBezTo>
                    <a:pt x="140" y="229"/>
                    <a:pt x="153" y="263"/>
                    <a:pt x="147" y="271"/>
                  </a:cubicBezTo>
                  <a:cubicBezTo>
                    <a:pt x="141" y="279"/>
                    <a:pt x="161" y="287"/>
                    <a:pt x="159" y="283"/>
                  </a:cubicBezTo>
                  <a:cubicBezTo>
                    <a:pt x="158" y="280"/>
                    <a:pt x="160" y="268"/>
                    <a:pt x="164" y="270"/>
                  </a:cubicBezTo>
                  <a:cubicBezTo>
                    <a:pt x="168" y="272"/>
                    <a:pt x="178" y="301"/>
                    <a:pt x="177" y="303"/>
                  </a:cubicBezTo>
                  <a:cubicBezTo>
                    <a:pt x="176" y="305"/>
                    <a:pt x="178" y="305"/>
                    <a:pt x="173" y="313"/>
                  </a:cubicBezTo>
                  <a:cubicBezTo>
                    <a:pt x="169" y="321"/>
                    <a:pt x="164" y="329"/>
                    <a:pt x="162" y="329"/>
                  </a:cubicBezTo>
                  <a:cubicBezTo>
                    <a:pt x="159" y="329"/>
                    <a:pt x="154" y="331"/>
                    <a:pt x="153" y="334"/>
                  </a:cubicBezTo>
                  <a:cubicBezTo>
                    <a:pt x="152" y="336"/>
                    <a:pt x="154" y="339"/>
                    <a:pt x="153" y="347"/>
                  </a:cubicBezTo>
                  <a:cubicBezTo>
                    <a:pt x="152" y="355"/>
                    <a:pt x="147" y="356"/>
                    <a:pt x="150" y="364"/>
                  </a:cubicBezTo>
                  <a:cubicBezTo>
                    <a:pt x="154" y="372"/>
                    <a:pt x="151" y="372"/>
                    <a:pt x="152" y="379"/>
                  </a:cubicBezTo>
                  <a:cubicBezTo>
                    <a:pt x="152" y="386"/>
                    <a:pt x="162" y="399"/>
                    <a:pt x="157" y="401"/>
                  </a:cubicBezTo>
                  <a:cubicBezTo>
                    <a:pt x="152" y="402"/>
                    <a:pt x="151" y="410"/>
                    <a:pt x="158" y="405"/>
                  </a:cubicBezTo>
                  <a:cubicBezTo>
                    <a:pt x="164" y="401"/>
                    <a:pt x="177" y="395"/>
                    <a:pt x="177" y="395"/>
                  </a:cubicBezTo>
                  <a:cubicBezTo>
                    <a:pt x="177" y="395"/>
                    <a:pt x="181" y="397"/>
                    <a:pt x="176" y="399"/>
                  </a:cubicBezTo>
                  <a:cubicBezTo>
                    <a:pt x="171" y="400"/>
                    <a:pt x="157" y="416"/>
                    <a:pt x="160" y="421"/>
                  </a:cubicBezTo>
                  <a:cubicBezTo>
                    <a:pt x="164" y="426"/>
                    <a:pt x="169" y="428"/>
                    <a:pt x="171" y="436"/>
                  </a:cubicBezTo>
                  <a:cubicBezTo>
                    <a:pt x="173" y="445"/>
                    <a:pt x="183" y="444"/>
                    <a:pt x="179" y="454"/>
                  </a:cubicBezTo>
                  <a:cubicBezTo>
                    <a:pt x="175" y="465"/>
                    <a:pt x="186" y="468"/>
                    <a:pt x="186" y="474"/>
                  </a:cubicBezTo>
                  <a:cubicBezTo>
                    <a:pt x="186" y="480"/>
                    <a:pt x="197" y="469"/>
                    <a:pt x="206" y="478"/>
                  </a:cubicBezTo>
                  <a:cubicBezTo>
                    <a:pt x="215" y="487"/>
                    <a:pt x="208" y="489"/>
                    <a:pt x="216" y="493"/>
                  </a:cubicBezTo>
                  <a:cubicBezTo>
                    <a:pt x="224" y="497"/>
                    <a:pt x="225" y="494"/>
                    <a:pt x="227" y="492"/>
                  </a:cubicBezTo>
                  <a:cubicBezTo>
                    <a:pt x="229" y="490"/>
                    <a:pt x="230" y="475"/>
                    <a:pt x="237" y="464"/>
                  </a:cubicBezTo>
                  <a:cubicBezTo>
                    <a:pt x="244" y="453"/>
                    <a:pt x="250" y="453"/>
                    <a:pt x="250" y="446"/>
                  </a:cubicBezTo>
                  <a:cubicBezTo>
                    <a:pt x="250" y="439"/>
                    <a:pt x="260" y="426"/>
                    <a:pt x="263" y="421"/>
                  </a:cubicBezTo>
                  <a:cubicBezTo>
                    <a:pt x="265" y="417"/>
                    <a:pt x="273" y="412"/>
                    <a:pt x="267" y="408"/>
                  </a:cubicBezTo>
                  <a:cubicBezTo>
                    <a:pt x="261" y="404"/>
                    <a:pt x="271" y="400"/>
                    <a:pt x="281" y="393"/>
                  </a:cubicBezTo>
                  <a:cubicBezTo>
                    <a:pt x="290" y="386"/>
                    <a:pt x="288" y="378"/>
                    <a:pt x="296" y="376"/>
                  </a:cubicBezTo>
                  <a:cubicBezTo>
                    <a:pt x="305" y="374"/>
                    <a:pt x="298" y="370"/>
                    <a:pt x="311" y="366"/>
                  </a:cubicBezTo>
                  <a:cubicBezTo>
                    <a:pt x="324" y="361"/>
                    <a:pt x="336" y="351"/>
                    <a:pt x="345" y="345"/>
                  </a:cubicBezTo>
                  <a:cubicBezTo>
                    <a:pt x="353" y="339"/>
                    <a:pt x="350" y="336"/>
                    <a:pt x="366" y="332"/>
                  </a:cubicBezTo>
                  <a:cubicBezTo>
                    <a:pt x="383" y="328"/>
                    <a:pt x="443" y="298"/>
                    <a:pt x="443" y="298"/>
                  </a:cubicBezTo>
                  <a:cubicBezTo>
                    <a:pt x="443" y="298"/>
                    <a:pt x="431" y="296"/>
                    <a:pt x="421" y="295"/>
                  </a:cubicBezTo>
                  <a:cubicBezTo>
                    <a:pt x="412" y="295"/>
                    <a:pt x="397" y="293"/>
                    <a:pt x="401" y="290"/>
                  </a:cubicBezTo>
                  <a:cubicBezTo>
                    <a:pt x="405" y="287"/>
                    <a:pt x="410" y="278"/>
                    <a:pt x="413" y="277"/>
                  </a:cubicBezTo>
                  <a:cubicBezTo>
                    <a:pt x="416" y="276"/>
                    <a:pt x="427" y="287"/>
                    <a:pt x="427" y="287"/>
                  </a:cubicBezTo>
                  <a:cubicBezTo>
                    <a:pt x="427" y="287"/>
                    <a:pt x="447" y="291"/>
                    <a:pt x="445" y="289"/>
                  </a:cubicBezTo>
                  <a:cubicBezTo>
                    <a:pt x="444" y="287"/>
                    <a:pt x="451" y="284"/>
                    <a:pt x="451" y="281"/>
                  </a:cubicBezTo>
                  <a:cubicBezTo>
                    <a:pt x="451" y="278"/>
                    <a:pt x="445" y="270"/>
                    <a:pt x="432" y="264"/>
                  </a:cubicBezTo>
                  <a:cubicBezTo>
                    <a:pt x="420" y="258"/>
                    <a:pt x="423" y="261"/>
                    <a:pt x="411" y="255"/>
                  </a:cubicBezTo>
                  <a:cubicBezTo>
                    <a:pt x="398" y="248"/>
                    <a:pt x="387" y="247"/>
                    <a:pt x="397" y="245"/>
                  </a:cubicBezTo>
                  <a:cubicBezTo>
                    <a:pt x="406" y="242"/>
                    <a:pt x="428" y="240"/>
                    <a:pt x="431" y="236"/>
                  </a:cubicBezTo>
                  <a:cubicBezTo>
                    <a:pt x="433" y="232"/>
                    <a:pt x="426" y="227"/>
                    <a:pt x="433" y="232"/>
                  </a:cubicBezTo>
                  <a:cubicBezTo>
                    <a:pt x="441" y="237"/>
                    <a:pt x="444" y="237"/>
                    <a:pt x="453" y="238"/>
                  </a:cubicBezTo>
                  <a:cubicBezTo>
                    <a:pt x="462" y="239"/>
                    <a:pt x="466" y="241"/>
                    <a:pt x="463" y="236"/>
                  </a:cubicBezTo>
                  <a:cubicBezTo>
                    <a:pt x="459" y="231"/>
                    <a:pt x="449" y="239"/>
                    <a:pt x="453" y="225"/>
                  </a:cubicBezTo>
                  <a:cubicBezTo>
                    <a:pt x="458" y="211"/>
                    <a:pt x="476" y="206"/>
                    <a:pt x="476" y="206"/>
                  </a:cubicBezTo>
                  <a:cubicBezTo>
                    <a:pt x="476" y="206"/>
                    <a:pt x="487" y="211"/>
                    <a:pt x="478" y="198"/>
                  </a:cubicBezTo>
                  <a:cubicBezTo>
                    <a:pt x="469" y="186"/>
                    <a:pt x="470" y="187"/>
                    <a:pt x="466" y="183"/>
                  </a:cubicBezTo>
                  <a:cubicBezTo>
                    <a:pt x="462" y="180"/>
                    <a:pt x="462" y="180"/>
                    <a:pt x="462" y="180"/>
                  </a:cubicBezTo>
                  <a:cubicBezTo>
                    <a:pt x="462" y="180"/>
                    <a:pt x="493" y="175"/>
                    <a:pt x="490" y="172"/>
                  </a:cubicBezTo>
                  <a:cubicBezTo>
                    <a:pt x="488" y="168"/>
                    <a:pt x="484" y="162"/>
                    <a:pt x="484" y="162"/>
                  </a:cubicBezTo>
                  <a:cubicBezTo>
                    <a:pt x="484" y="162"/>
                    <a:pt x="484" y="161"/>
                    <a:pt x="472" y="155"/>
                  </a:cubicBezTo>
                  <a:cubicBezTo>
                    <a:pt x="460" y="149"/>
                    <a:pt x="460" y="154"/>
                    <a:pt x="460" y="149"/>
                  </a:cubicBezTo>
                  <a:cubicBezTo>
                    <a:pt x="459" y="144"/>
                    <a:pt x="470" y="137"/>
                    <a:pt x="471" y="133"/>
                  </a:cubicBezTo>
                  <a:cubicBezTo>
                    <a:pt x="473" y="129"/>
                    <a:pt x="476" y="126"/>
                    <a:pt x="476" y="124"/>
                  </a:cubicBezTo>
                  <a:cubicBezTo>
                    <a:pt x="476" y="122"/>
                    <a:pt x="477" y="116"/>
                    <a:pt x="479" y="115"/>
                  </a:cubicBezTo>
                  <a:cubicBezTo>
                    <a:pt x="481" y="114"/>
                    <a:pt x="489" y="112"/>
                    <a:pt x="498" y="104"/>
                  </a:cubicBezTo>
                  <a:cubicBezTo>
                    <a:pt x="507" y="95"/>
                    <a:pt x="515" y="83"/>
                    <a:pt x="518" y="83"/>
                  </a:cubicBezTo>
                  <a:cubicBezTo>
                    <a:pt x="522" y="83"/>
                    <a:pt x="539" y="75"/>
                    <a:pt x="543" y="73"/>
                  </a:cubicBezTo>
                  <a:cubicBezTo>
                    <a:pt x="546" y="71"/>
                    <a:pt x="550" y="64"/>
                    <a:pt x="536" y="63"/>
                  </a:cubicBezTo>
                  <a:cubicBezTo>
                    <a:pt x="521" y="61"/>
                    <a:pt x="490" y="56"/>
                    <a:pt x="486" y="61"/>
                  </a:cubicBezTo>
                  <a:cubicBezTo>
                    <a:pt x="481" y="67"/>
                    <a:pt x="471" y="73"/>
                    <a:pt x="468" y="79"/>
                  </a:cubicBezTo>
                  <a:cubicBezTo>
                    <a:pt x="465" y="85"/>
                    <a:pt x="448" y="80"/>
                    <a:pt x="442" y="79"/>
                  </a:cubicBezTo>
                  <a:cubicBezTo>
                    <a:pt x="436" y="77"/>
                    <a:pt x="466" y="69"/>
                    <a:pt x="459" y="63"/>
                  </a:cubicBezTo>
                  <a:cubicBezTo>
                    <a:pt x="452" y="56"/>
                    <a:pt x="453" y="54"/>
                    <a:pt x="439" y="60"/>
                  </a:cubicBezTo>
                  <a:cubicBezTo>
                    <a:pt x="425" y="66"/>
                    <a:pt x="426" y="71"/>
                    <a:pt x="419" y="72"/>
                  </a:cubicBezTo>
                  <a:cubicBezTo>
                    <a:pt x="412" y="73"/>
                    <a:pt x="401" y="60"/>
                    <a:pt x="416" y="53"/>
                  </a:cubicBezTo>
                  <a:cubicBezTo>
                    <a:pt x="431" y="46"/>
                    <a:pt x="469" y="52"/>
                    <a:pt x="470" y="48"/>
                  </a:cubicBezTo>
                  <a:cubicBezTo>
                    <a:pt x="472" y="44"/>
                    <a:pt x="468" y="33"/>
                    <a:pt x="458" y="30"/>
                  </a:cubicBezTo>
                  <a:cubicBezTo>
                    <a:pt x="448" y="27"/>
                    <a:pt x="429" y="20"/>
                    <a:pt x="422" y="17"/>
                  </a:cubicBezTo>
                  <a:cubicBezTo>
                    <a:pt x="416" y="13"/>
                    <a:pt x="414" y="6"/>
                    <a:pt x="414" y="6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0"/>
                    <a:pt x="326" y="10"/>
                    <a:pt x="321" y="11"/>
                  </a:cubicBezTo>
                  <a:cubicBezTo>
                    <a:pt x="316" y="11"/>
                    <a:pt x="317" y="15"/>
                    <a:pt x="305" y="17"/>
                  </a:cubicBezTo>
                  <a:cubicBezTo>
                    <a:pt x="293" y="20"/>
                    <a:pt x="288" y="21"/>
                    <a:pt x="288" y="21"/>
                  </a:cubicBezTo>
                  <a:cubicBezTo>
                    <a:pt x="288" y="21"/>
                    <a:pt x="274" y="18"/>
                    <a:pt x="263" y="20"/>
                  </a:cubicBezTo>
                  <a:cubicBezTo>
                    <a:pt x="252" y="22"/>
                    <a:pt x="245" y="35"/>
                    <a:pt x="245" y="35"/>
                  </a:cubicBezTo>
                  <a:cubicBezTo>
                    <a:pt x="245" y="35"/>
                    <a:pt x="250" y="38"/>
                    <a:pt x="252" y="40"/>
                  </a:cubicBezTo>
                  <a:cubicBezTo>
                    <a:pt x="255" y="42"/>
                    <a:pt x="234" y="41"/>
                    <a:pt x="221" y="40"/>
                  </a:cubicBezTo>
                  <a:cubicBezTo>
                    <a:pt x="208" y="38"/>
                    <a:pt x="208" y="43"/>
                    <a:pt x="205" y="52"/>
                  </a:cubicBezTo>
                  <a:cubicBezTo>
                    <a:pt x="201" y="60"/>
                    <a:pt x="197" y="54"/>
                    <a:pt x="192" y="47"/>
                  </a:cubicBezTo>
                  <a:cubicBezTo>
                    <a:pt x="187" y="40"/>
                    <a:pt x="182" y="42"/>
                    <a:pt x="178" y="48"/>
                  </a:cubicBezTo>
                  <a:cubicBezTo>
                    <a:pt x="174" y="54"/>
                    <a:pt x="168" y="46"/>
                    <a:pt x="153" y="51"/>
                  </a:cubicBezTo>
                  <a:cubicBezTo>
                    <a:pt x="139" y="56"/>
                    <a:pt x="126" y="61"/>
                    <a:pt x="126" y="61"/>
                  </a:cubicBezTo>
                  <a:cubicBezTo>
                    <a:pt x="126" y="61"/>
                    <a:pt x="145" y="65"/>
                    <a:pt x="141" y="68"/>
                  </a:cubicBezTo>
                  <a:cubicBezTo>
                    <a:pt x="137" y="71"/>
                    <a:pt x="111" y="77"/>
                    <a:pt x="111" y="77"/>
                  </a:cubicBezTo>
                  <a:cubicBezTo>
                    <a:pt x="111" y="77"/>
                    <a:pt x="92" y="88"/>
                    <a:pt x="89" y="88"/>
                  </a:cubicBezTo>
                  <a:cubicBezTo>
                    <a:pt x="85" y="88"/>
                    <a:pt x="67" y="99"/>
                    <a:pt x="6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2"/>
            <p:cNvSpPr>
              <a:spLocks/>
            </p:cNvSpPr>
            <p:nvPr/>
          </p:nvSpPr>
          <p:spPr bwMode="auto">
            <a:xfrm>
              <a:off x="1952625" y="735013"/>
              <a:ext cx="868363" cy="539750"/>
            </a:xfrm>
            <a:custGeom>
              <a:avLst/>
              <a:gdLst>
                <a:gd name="T0" fmla="*/ 297 w 325"/>
                <a:gd name="T1" fmla="*/ 44 h 202"/>
                <a:gd name="T2" fmla="*/ 285 w 325"/>
                <a:gd name="T3" fmla="*/ 53 h 202"/>
                <a:gd name="T4" fmla="*/ 277 w 325"/>
                <a:gd name="T5" fmla="*/ 64 h 202"/>
                <a:gd name="T6" fmla="*/ 232 w 325"/>
                <a:gd name="T7" fmla="*/ 88 h 202"/>
                <a:gd name="T8" fmla="*/ 211 w 325"/>
                <a:gd name="T9" fmla="*/ 104 h 202"/>
                <a:gd name="T10" fmla="*/ 197 w 325"/>
                <a:gd name="T11" fmla="*/ 106 h 202"/>
                <a:gd name="T12" fmla="*/ 192 w 325"/>
                <a:gd name="T13" fmla="*/ 124 h 202"/>
                <a:gd name="T14" fmla="*/ 169 w 325"/>
                <a:gd name="T15" fmla="*/ 138 h 202"/>
                <a:gd name="T16" fmla="*/ 160 w 325"/>
                <a:gd name="T17" fmla="*/ 148 h 202"/>
                <a:gd name="T18" fmla="*/ 162 w 325"/>
                <a:gd name="T19" fmla="*/ 164 h 202"/>
                <a:gd name="T20" fmla="*/ 143 w 325"/>
                <a:gd name="T21" fmla="*/ 169 h 202"/>
                <a:gd name="T22" fmla="*/ 127 w 325"/>
                <a:gd name="T23" fmla="*/ 168 h 202"/>
                <a:gd name="T24" fmla="*/ 105 w 325"/>
                <a:gd name="T25" fmla="*/ 168 h 202"/>
                <a:gd name="T26" fmla="*/ 80 w 325"/>
                <a:gd name="T27" fmla="*/ 168 h 202"/>
                <a:gd name="T28" fmla="*/ 74 w 325"/>
                <a:gd name="T29" fmla="*/ 168 h 202"/>
                <a:gd name="T30" fmla="*/ 60 w 325"/>
                <a:gd name="T31" fmla="*/ 170 h 202"/>
                <a:gd name="T32" fmla="*/ 62 w 325"/>
                <a:gd name="T33" fmla="*/ 177 h 202"/>
                <a:gd name="T34" fmla="*/ 83 w 325"/>
                <a:gd name="T35" fmla="*/ 177 h 202"/>
                <a:gd name="T36" fmla="*/ 118 w 325"/>
                <a:gd name="T37" fmla="*/ 182 h 202"/>
                <a:gd name="T38" fmla="*/ 142 w 325"/>
                <a:gd name="T39" fmla="*/ 182 h 202"/>
                <a:gd name="T40" fmla="*/ 144 w 325"/>
                <a:gd name="T41" fmla="*/ 195 h 202"/>
                <a:gd name="T42" fmla="*/ 129 w 325"/>
                <a:gd name="T43" fmla="*/ 201 h 202"/>
                <a:gd name="T44" fmla="*/ 109 w 325"/>
                <a:gd name="T45" fmla="*/ 200 h 202"/>
                <a:gd name="T46" fmla="*/ 67 w 325"/>
                <a:gd name="T47" fmla="*/ 199 h 202"/>
                <a:gd name="T48" fmla="*/ 37 w 325"/>
                <a:gd name="T49" fmla="*/ 193 h 202"/>
                <a:gd name="T50" fmla="*/ 29 w 325"/>
                <a:gd name="T51" fmla="*/ 181 h 202"/>
                <a:gd name="T52" fmla="*/ 24 w 325"/>
                <a:gd name="T53" fmla="*/ 170 h 202"/>
                <a:gd name="T54" fmla="*/ 3 w 325"/>
                <a:gd name="T55" fmla="*/ 160 h 202"/>
                <a:gd name="T56" fmla="*/ 3 w 325"/>
                <a:gd name="T57" fmla="*/ 153 h 202"/>
                <a:gd name="T58" fmla="*/ 21 w 325"/>
                <a:gd name="T59" fmla="*/ 152 h 202"/>
                <a:gd name="T60" fmla="*/ 35 w 325"/>
                <a:gd name="T61" fmla="*/ 158 h 202"/>
                <a:gd name="T62" fmla="*/ 63 w 325"/>
                <a:gd name="T63" fmla="*/ 156 h 202"/>
                <a:gd name="T64" fmla="*/ 81 w 325"/>
                <a:gd name="T65" fmla="*/ 151 h 202"/>
                <a:gd name="T66" fmla="*/ 77 w 325"/>
                <a:gd name="T67" fmla="*/ 137 h 202"/>
                <a:gd name="T68" fmla="*/ 94 w 325"/>
                <a:gd name="T69" fmla="*/ 137 h 202"/>
                <a:gd name="T70" fmla="*/ 98 w 325"/>
                <a:gd name="T71" fmla="*/ 137 h 202"/>
                <a:gd name="T72" fmla="*/ 94 w 325"/>
                <a:gd name="T73" fmla="*/ 131 h 202"/>
                <a:gd name="T74" fmla="*/ 81 w 325"/>
                <a:gd name="T75" fmla="*/ 127 h 202"/>
                <a:gd name="T76" fmla="*/ 103 w 325"/>
                <a:gd name="T77" fmla="*/ 109 h 202"/>
                <a:gd name="T78" fmla="*/ 116 w 325"/>
                <a:gd name="T79" fmla="*/ 100 h 202"/>
                <a:gd name="T80" fmla="*/ 100 w 325"/>
                <a:gd name="T81" fmla="*/ 87 h 202"/>
                <a:gd name="T82" fmla="*/ 87 w 325"/>
                <a:gd name="T83" fmla="*/ 79 h 202"/>
                <a:gd name="T84" fmla="*/ 74 w 325"/>
                <a:gd name="T85" fmla="*/ 59 h 202"/>
                <a:gd name="T86" fmla="*/ 61 w 325"/>
                <a:gd name="T87" fmla="*/ 52 h 202"/>
                <a:gd name="T88" fmla="*/ 74 w 325"/>
                <a:gd name="T89" fmla="*/ 41 h 202"/>
                <a:gd name="T90" fmla="*/ 98 w 325"/>
                <a:gd name="T91" fmla="*/ 33 h 202"/>
                <a:gd name="T92" fmla="*/ 114 w 325"/>
                <a:gd name="T93" fmla="*/ 37 h 202"/>
                <a:gd name="T94" fmla="*/ 113 w 325"/>
                <a:gd name="T95" fmla="*/ 25 h 202"/>
                <a:gd name="T96" fmla="*/ 134 w 325"/>
                <a:gd name="T97" fmla="*/ 31 h 202"/>
                <a:gd name="T98" fmla="*/ 143 w 325"/>
                <a:gd name="T99" fmla="*/ 22 h 202"/>
                <a:gd name="T100" fmla="*/ 156 w 325"/>
                <a:gd name="T101" fmla="*/ 11 h 202"/>
                <a:gd name="T102" fmla="*/ 194 w 325"/>
                <a:gd name="T103" fmla="*/ 8 h 202"/>
                <a:gd name="T104" fmla="*/ 212 w 325"/>
                <a:gd name="T105" fmla="*/ 3 h 202"/>
                <a:gd name="T106" fmla="*/ 223 w 325"/>
                <a:gd name="T107" fmla="*/ 15 h 202"/>
                <a:gd name="T108" fmla="*/ 226 w 325"/>
                <a:gd name="T109" fmla="*/ 4 h 202"/>
                <a:gd name="T110" fmla="*/ 284 w 325"/>
                <a:gd name="T111" fmla="*/ 12 h 202"/>
                <a:gd name="T112" fmla="*/ 324 w 325"/>
                <a:gd name="T113" fmla="*/ 22 h 202"/>
                <a:gd name="T114" fmla="*/ 318 w 325"/>
                <a:gd name="T115" fmla="*/ 38 h 202"/>
                <a:gd name="T116" fmla="*/ 297 w 325"/>
                <a:gd name="T117" fmla="*/ 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" h="202">
                  <a:moveTo>
                    <a:pt x="297" y="44"/>
                  </a:moveTo>
                  <a:cubicBezTo>
                    <a:pt x="280" y="48"/>
                    <a:pt x="275" y="52"/>
                    <a:pt x="285" y="53"/>
                  </a:cubicBezTo>
                  <a:cubicBezTo>
                    <a:pt x="294" y="54"/>
                    <a:pt x="303" y="50"/>
                    <a:pt x="277" y="64"/>
                  </a:cubicBezTo>
                  <a:cubicBezTo>
                    <a:pt x="252" y="77"/>
                    <a:pt x="242" y="83"/>
                    <a:pt x="232" y="88"/>
                  </a:cubicBezTo>
                  <a:cubicBezTo>
                    <a:pt x="222" y="93"/>
                    <a:pt x="223" y="103"/>
                    <a:pt x="211" y="104"/>
                  </a:cubicBezTo>
                  <a:cubicBezTo>
                    <a:pt x="200" y="104"/>
                    <a:pt x="201" y="93"/>
                    <a:pt x="197" y="106"/>
                  </a:cubicBezTo>
                  <a:cubicBezTo>
                    <a:pt x="193" y="119"/>
                    <a:pt x="193" y="122"/>
                    <a:pt x="192" y="124"/>
                  </a:cubicBezTo>
                  <a:cubicBezTo>
                    <a:pt x="191" y="127"/>
                    <a:pt x="180" y="137"/>
                    <a:pt x="169" y="138"/>
                  </a:cubicBezTo>
                  <a:cubicBezTo>
                    <a:pt x="159" y="139"/>
                    <a:pt x="164" y="141"/>
                    <a:pt x="160" y="148"/>
                  </a:cubicBezTo>
                  <a:cubicBezTo>
                    <a:pt x="156" y="154"/>
                    <a:pt x="177" y="161"/>
                    <a:pt x="162" y="164"/>
                  </a:cubicBezTo>
                  <a:cubicBezTo>
                    <a:pt x="147" y="166"/>
                    <a:pt x="145" y="168"/>
                    <a:pt x="143" y="169"/>
                  </a:cubicBezTo>
                  <a:cubicBezTo>
                    <a:pt x="140" y="170"/>
                    <a:pt x="135" y="171"/>
                    <a:pt x="127" y="168"/>
                  </a:cubicBezTo>
                  <a:cubicBezTo>
                    <a:pt x="119" y="166"/>
                    <a:pt x="119" y="169"/>
                    <a:pt x="105" y="168"/>
                  </a:cubicBezTo>
                  <a:cubicBezTo>
                    <a:pt x="91" y="168"/>
                    <a:pt x="86" y="168"/>
                    <a:pt x="80" y="168"/>
                  </a:cubicBezTo>
                  <a:cubicBezTo>
                    <a:pt x="74" y="168"/>
                    <a:pt x="84" y="167"/>
                    <a:pt x="74" y="168"/>
                  </a:cubicBezTo>
                  <a:cubicBezTo>
                    <a:pt x="65" y="168"/>
                    <a:pt x="59" y="166"/>
                    <a:pt x="60" y="170"/>
                  </a:cubicBezTo>
                  <a:cubicBezTo>
                    <a:pt x="61" y="174"/>
                    <a:pt x="60" y="176"/>
                    <a:pt x="62" y="177"/>
                  </a:cubicBezTo>
                  <a:cubicBezTo>
                    <a:pt x="65" y="178"/>
                    <a:pt x="70" y="176"/>
                    <a:pt x="83" y="177"/>
                  </a:cubicBezTo>
                  <a:cubicBezTo>
                    <a:pt x="97" y="178"/>
                    <a:pt x="106" y="182"/>
                    <a:pt x="118" y="182"/>
                  </a:cubicBezTo>
                  <a:cubicBezTo>
                    <a:pt x="130" y="181"/>
                    <a:pt x="136" y="179"/>
                    <a:pt x="142" y="182"/>
                  </a:cubicBezTo>
                  <a:cubicBezTo>
                    <a:pt x="147" y="185"/>
                    <a:pt x="149" y="195"/>
                    <a:pt x="144" y="195"/>
                  </a:cubicBezTo>
                  <a:cubicBezTo>
                    <a:pt x="138" y="196"/>
                    <a:pt x="138" y="201"/>
                    <a:pt x="129" y="201"/>
                  </a:cubicBezTo>
                  <a:cubicBezTo>
                    <a:pt x="120" y="201"/>
                    <a:pt x="126" y="202"/>
                    <a:pt x="109" y="200"/>
                  </a:cubicBezTo>
                  <a:cubicBezTo>
                    <a:pt x="92" y="198"/>
                    <a:pt x="80" y="201"/>
                    <a:pt x="67" y="199"/>
                  </a:cubicBezTo>
                  <a:cubicBezTo>
                    <a:pt x="54" y="196"/>
                    <a:pt x="43" y="198"/>
                    <a:pt x="37" y="193"/>
                  </a:cubicBezTo>
                  <a:cubicBezTo>
                    <a:pt x="31" y="189"/>
                    <a:pt x="31" y="187"/>
                    <a:pt x="29" y="181"/>
                  </a:cubicBezTo>
                  <a:cubicBezTo>
                    <a:pt x="26" y="174"/>
                    <a:pt x="34" y="176"/>
                    <a:pt x="24" y="170"/>
                  </a:cubicBezTo>
                  <a:cubicBezTo>
                    <a:pt x="13" y="164"/>
                    <a:pt x="3" y="160"/>
                    <a:pt x="3" y="160"/>
                  </a:cubicBezTo>
                  <a:cubicBezTo>
                    <a:pt x="3" y="160"/>
                    <a:pt x="0" y="157"/>
                    <a:pt x="3" y="153"/>
                  </a:cubicBezTo>
                  <a:cubicBezTo>
                    <a:pt x="6" y="149"/>
                    <a:pt x="21" y="152"/>
                    <a:pt x="21" y="152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5" y="158"/>
                    <a:pt x="61" y="162"/>
                    <a:pt x="63" y="156"/>
                  </a:cubicBezTo>
                  <a:cubicBezTo>
                    <a:pt x="65" y="149"/>
                    <a:pt x="82" y="158"/>
                    <a:pt x="81" y="151"/>
                  </a:cubicBezTo>
                  <a:cubicBezTo>
                    <a:pt x="80" y="144"/>
                    <a:pt x="69" y="142"/>
                    <a:pt x="77" y="137"/>
                  </a:cubicBezTo>
                  <a:cubicBezTo>
                    <a:pt x="86" y="131"/>
                    <a:pt x="94" y="137"/>
                    <a:pt x="94" y="137"/>
                  </a:cubicBezTo>
                  <a:cubicBezTo>
                    <a:pt x="94" y="137"/>
                    <a:pt x="96" y="139"/>
                    <a:pt x="98" y="137"/>
                  </a:cubicBezTo>
                  <a:cubicBezTo>
                    <a:pt x="100" y="135"/>
                    <a:pt x="99" y="133"/>
                    <a:pt x="94" y="131"/>
                  </a:cubicBezTo>
                  <a:cubicBezTo>
                    <a:pt x="90" y="129"/>
                    <a:pt x="81" y="127"/>
                    <a:pt x="81" y="127"/>
                  </a:cubicBezTo>
                  <a:cubicBezTo>
                    <a:pt x="81" y="127"/>
                    <a:pt x="99" y="109"/>
                    <a:pt x="103" y="109"/>
                  </a:cubicBezTo>
                  <a:cubicBezTo>
                    <a:pt x="106" y="109"/>
                    <a:pt x="126" y="110"/>
                    <a:pt x="116" y="100"/>
                  </a:cubicBezTo>
                  <a:cubicBezTo>
                    <a:pt x="105" y="89"/>
                    <a:pt x="107" y="92"/>
                    <a:pt x="100" y="87"/>
                  </a:cubicBezTo>
                  <a:cubicBezTo>
                    <a:pt x="94" y="83"/>
                    <a:pt x="100" y="91"/>
                    <a:pt x="87" y="79"/>
                  </a:cubicBezTo>
                  <a:cubicBezTo>
                    <a:pt x="74" y="68"/>
                    <a:pt x="76" y="70"/>
                    <a:pt x="74" y="59"/>
                  </a:cubicBezTo>
                  <a:cubicBezTo>
                    <a:pt x="72" y="48"/>
                    <a:pt x="60" y="57"/>
                    <a:pt x="61" y="52"/>
                  </a:cubicBezTo>
                  <a:cubicBezTo>
                    <a:pt x="62" y="48"/>
                    <a:pt x="70" y="41"/>
                    <a:pt x="74" y="41"/>
                  </a:cubicBezTo>
                  <a:cubicBezTo>
                    <a:pt x="78" y="41"/>
                    <a:pt x="87" y="29"/>
                    <a:pt x="98" y="33"/>
                  </a:cubicBezTo>
                  <a:cubicBezTo>
                    <a:pt x="109" y="37"/>
                    <a:pt x="109" y="40"/>
                    <a:pt x="114" y="37"/>
                  </a:cubicBezTo>
                  <a:cubicBezTo>
                    <a:pt x="118" y="33"/>
                    <a:pt x="101" y="29"/>
                    <a:pt x="113" y="25"/>
                  </a:cubicBezTo>
                  <a:cubicBezTo>
                    <a:pt x="125" y="21"/>
                    <a:pt x="129" y="31"/>
                    <a:pt x="134" y="31"/>
                  </a:cubicBezTo>
                  <a:cubicBezTo>
                    <a:pt x="139" y="31"/>
                    <a:pt x="144" y="29"/>
                    <a:pt x="143" y="22"/>
                  </a:cubicBezTo>
                  <a:cubicBezTo>
                    <a:pt x="143" y="16"/>
                    <a:pt x="151" y="12"/>
                    <a:pt x="156" y="11"/>
                  </a:cubicBezTo>
                  <a:cubicBezTo>
                    <a:pt x="162" y="10"/>
                    <a:pt x="194" y="8"/>
                    <a:pt x="194" y="8"/>
                  </a:cubicBezTo>
                  <a:cubicBezTo>
                    <a:pt x="194" y="8"/>
                    <a:pt x="213" y="0"/>
                    <a:pt x="212" y="3"/>
                  </a:cubicBezTo>
                  <a:cubicBezTo>
                    <a:pt x="210" y="6"/>
                    <a:pt x="223" y="15"/>
                    <a:pt x="223" y="15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4"/>
                    <a:pt x="282" y="12"/>
                    <a:pt x="284" y="12"/>
                  </a:cubicBezTo>
                  <a:cubicBezTo>
                    <a:pt x="286" y="12"/>
                    <a:pt x="325" y="24"/>
                    <a:pt x="324" y="22"/>
                  </a:cubicBezTo>
                  <a:cubicBezTo>
                    <a:pt x="323" y="20"/>
                    <a:pt x="324" y="37"/>
                    <a:pt x="318" y="38"/>
                  </a:cubicBezTo>
                  <a:cubicBezTo>
                    <a:pt x="313" y="39"/>
                    <a:pt x="297" y="44"/>
                    <a:pt x="29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3"/>
            <p:cNvSpPr>
              <a:spLocks/>
            </p:cNvSpPr>
            <p:nvPr/>
          </p:nvSpPr>
          <p:spPr bwMode="auto">
            <a:xfrm>
              <a:off x="1990725" y="884238"/>
              <a:ext cx="255588" cy="217488"/>
            </a:xfrm>
            <a:custGeom>
              <a:avLst/>
              <a:gdLst>
                <a:gd name="T0" fmla="*/ 57 w 96"/>
                <a:gd name="T1" fmla="*/ 73 h 81"/>
                <a:gd name="T2" fmla="*/ 41 w 96"/>
                <a:gd name="T3" fmla="*/ 75 h 81"/>
                <a:gd name="T4" fmla="*/ 17 w 96"/>
                <a:gd name="T5" fmla="*/ 66 h 81"/>
                <a:gd name="T6" fmla="*/ 26 w 96"/>
                <a:gd name="T7" fmla="*/ 52 h 81"/>
                <a:gd name="T8" fmla="*/ 19 w 96"/>
                <a:gd name="T9" fmla="*/ 50 h 81"/>
                <a:gd name="T10" fmla="*/ 3 w 96"/>
                <a:gd name="T11" fmla="*/ 29 h 81"/>
                <a:gd name="T12" fmla="*/ 16 w 96"/>
                <a:gd name="T13" fmla="*/ 17 h 81"/>
                <a:gd name="T14" fmla="*/ 38 w 96"/>
                <a:gd name="T15" fmla="*/ 0 h 81"/>
                <a:gd name="T16" fmla="*/ 55 w 96"/>
                <a:gd name="T17" fmla="*/ 8 h 81"/>
                <a:gd name="T18" fmla="*/ 66 w 96"/>
                <a:gd name="T19" fmla="*/ 23 h 81"/>
                <a:gd name="T20" fmla="*/ 94 w 96"/>
                <a:gd name="T21" fmla="*/ 41 h 81"/>
                <a:gd name="T22" fmla="*/ 75 w 96"/>
                <a:gd name="T23" fmla="*/ 56 h 81"/>
                <a:gd name="T24" fmla="*/ 57 w 96"/>
                <a:gd name="T2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81">
                  <a:moveTo>
                    <a:pt x="57" y="73"/>
                  </a:moveTo>
                  <a:cubicBezTo>
                    <a:pt x="48" y="81"/>
                    <a:pt x="48" y="79"/>
                    <a:pt x="41" y="75"/>
                  </a:cubicBezTo>
                  <a:cubicBezTo>
                    <a:pt x="34" y="72"/>
                    <a:pt x="18" y="68"/>
                    <a:pt x="17" y="66"/>
                  </a:cubicBezTo>
                  <a:cubicBezTo>
                    <a:pt x="17" y="64"/>
                    <a:pt x="24" y="52"/>
                    <a:pt x="26" y="52"/>
                  </a:cubicBezTo>
                  <a:cubicBezTo>
                    <a:pt x="28" y="52"/>
                    <a:pt x="24" y="51"/>
                    <a:pt x="19" y="50"/>
                  </a:cubicBezTo>
                  <a:cubicBezTo>
                    <a:pt x="14" y="50"/>
                    <a:pt x="0" y="35"/>
                    <a:pt x="3" y="29"/>
                  </a:cubicBezTo>
                  <a:cubicBezTo>
                    <a:pt x="7" y="23"/>
                    <a:pt x="10" y="20"/>
                    <a:pt x="16" y="17"/>
                  </a:cubicBezTo>
                  <a:cubicBezTo>
                    <a:pt x="21" y="15"/>
                    <a:pt x="35" y="1"/>
                    <a:pt x="38" y="0"/>
                  </a:cubicBezTo>
                  <a:cubicBezTo>
                    <a:pt x="41" y="0"/>
                    <a:pt x="53" y="0"/>
                    <a:pt x="55" y="8"/>
                  </a:cubicBezTo>
                  <a:cubicBezTo>
                    <a:pt x="57" y="16"/>
                    <a:pt x="55" y="15"/>
                    <a:pt x="66" y="23"/>
                  </a:cubicBezTo>
                  <a:cubicBezTo>
                    <a:pt x="76" y="31"/>
                    <a:pt x="96" y="37"/>
                    <a:pt x="94" y="41"/>
                  </a:cubicBezTo>
                  <a:cubicBezTo>
                    <a:pt x="93" y="46"/>
                    <a:pt x="81" y="50"/>
                    <a:pt x="75" y="56"/>
                  </a:cubicBezTo>
                  <a:cubicBezTo>
                    <a:pt x="68" y="61"/>
                    <a:pt x="57" y="73"/>
                    <a:pt x="57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114"/>
            <p:cNvSpPr>
              <a:spLocks/>
            </p:cNvSpPr>
            <p:nvPr/>
          </p:nvSpPr>
          <p:spPr bwMode="auto">
            <a:xfrm>
              <a:off x="1920875" y="1042988"/>
              <a:ext cx="125413" cy="68263"/>
            </a:xfrm>
            <a:custGeom>
              <a:avLst/>
              <a:gdLst>
                <a:gd name="T0" fmla="*/ 29 w 47"/>
                <a:gd name="T1" fmla="*/ 22 h 26"/>
                <a:gd name="T2" fmla="*/ 12 w 47"/>
                <a:gd name="T3" fmla="*/ 22 h 26"/>
                <a:gd name="T4" fmla="*/ 5 w 47"/>
                <a:gd name="T5" fmla="*/ 3 h 26"/>
                <a:gd name="T6" fmla="*/ 28 w 47"/>
                <a:gd name="T7" fmla="*/ 8 h 26"/>
                <a:gd name="T8" fmla="*/ 29 w 47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6">
                  <a:moveTo>
                    <a:pt x="29" y="22"/>
                  </a:moveTo>
                  <a:cubicBezTo>
                    <a:pt x="25" y="22"/>
                    <a:pt x="16" y="26"/>
                    <a:pt x="12" y="22"/>
                  </a:cubicBezTo>
                  <a:cubicBezTo>
                    <a:pt x="8" y="17"/>
                    <a:pt x="0" y="5"/>
                    <a:pt x="5" y="3"/>
                  </a:cubicBezTo>
                  <a:cubicBezTo>
                    <a:pt x="9" y="1"/>
                    <a:pt x="8" y="0"/>
                    <a:pt x="28" y="8"/>
                  </a:cubicBezTo>
                  <a:cubicBezTo>
                    <a:pt x="47" y="16"/>
                    <a:pt x="29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115"/>
            <p:cNvSpPr>
              <a:spLocks/>
            </p:cNvSpPr>
            <p:nvPr/>
          </p:nvSpPr>
          <p:spPr bwMode="auto">
            <a:xfrm>
              <a:off x="1741487" y="1012826"/>
              <a:ext cx="182563" cy="98425"/>
            </a:xfrm>
            <a:custGeom>
              <a:avLst/>
              <a:gdLst>
                <a:gd name="T0" fmla="*/ 39 w 68"/>
                <a:gd name="T1" fmla="*/ 34 h 37"/>
                <a:gd name="T2" fmla="*/ 21 w 68"/>
                <a:gd name="T3" fmla="*/ 25 h 37"/>
                <a:gd name="T4" fmla="*/ 8 w 68"/>
                <a:gd name="T5" fmla="*/ 25 h 37"/>
                <a:gd name="T6" fmla="*/ 16 w 68"/>
                <a:gd name="T7" fmla="*/ 18 h 37"/>
                <a:gd name="T8" fmla="*/ 11 w 68"/>
                <a:gd name="T9" fmla="*/ 10 h 37"/>
                <a:gd name="T10" fmla="*/ 15 w 68"/>
                <a:gd name="T11" fmla="*/ 0 h 37"/>
                <a:gd name="T12" fmla="*/ 46 w 68"/>
                <a:gd name="T13" fmla="*/ 14 h 37"/>
                <a:gd name="T14" fmla="*/ 64 w 68"/>
                <a:gd name="T15" fmla="*/ 30 h 37"/>
                <a:gd name="T16" fmla="*/ 39 w 68"/>
                <a:gd name="T17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7">
                  <a:moveTo>
                    <a:pt x="39" y="34"/>
                  </a:moveTo>
                  <a:cubicBezTo>
                    <a:pt x="30" y="33"/>
                    <a:pt x="27" y="29"/>
                    <a:pt x="21" y="25"/>
                  </a:cubicBezTo>
                  <a:cubicBezTo>
                    <a:pt x="15" y="22"/>
                    <a:pt x="17" y="37"/>
                    <a:pt x="8" y="25"/>
                  </a:cubicBezTo>
                  <a:cubicBezTo>
                    <a:pt x="0" y="12"/>
                    <a:pt x="13" y="19"/>
                    <a:pt x="16" y="18"/>
                  </a:cubicBezTo>
                  <a:cubicBezTo>
                    <a:pt x="20" y="16"/>
                    <a:pt x="13" y="12"/>
                    <a:pt x="11" y="10"/>
                  </a:cubicBezTo>
                  <a:cubicBezTo>
                    <a:pt x="9" y="9"/>
                    <a:pt x="11" y="0"/>
                    <a:pt x="15" y="0"/>
                  </a:cubicBezTo>
                  <a:cubicBezTo>
                    <a:pt x="19" y="0"/>
                    <a:pt x="36" y="5"/>
                    <a:pt x="46" y="14"/>
                  </a:cubicBezTo>
                  <a:cubicBezTo>
                    <a:pt x="56" y="22"/>
                    <a:pt x="68" y="29"/>
                    <a:pt x="64" y="30"/>
                  </a:cubicBezTo>
                  <a:cubicBezTo>
                    <a:pt x="60" y="31"/>
                    <a:pt x="39" y="34"/>
                    <a:pt x="3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16"/>
            <p:cNvSpPr>
              <a:spLocks/>
            </p:cNvSpPr>
            <p:nvPr/>
          </p:nvSpPr>
          <p:spPr bwMode="auto">
            <a:xfrm>
              <a:off x="1373187" y="1311276"/>
              <a:ext cx="409575" cy="265113"/>
            </a:xfrm>
            <a:custGeom>
              <a:avLst/>
              <a:gdLst>
                <a:gd name="T0" fmla="*/ 153 w 153"/>
                <a:gd name="T1" fmla="*/ 68 h 99"/>
                <a:gd name="T2" fmla="*/ 136 w 153"/>
                <a:gd name="T3" fmla="*/ 54 h 99"/>
                <a:gd name="T4" fmla="*/ 123 w 153"/>
                <a:gd name="T5" fmla="*/ 43 h 99"/>
                <a:gd name="T6" fmla="*/ 128 w 153"/>
                <a:gd name="T7" fmla="*/ 23 h 99"/>
                <a:gd name="T8" fmla="*/ 133 w 153"/>
                <a:gd name="T9" fmla="*/ 0 h 99"/>
                <a:gd name="T10" fmla="*/ 115 w 153"/>
                <a:gd name="T11" fmla="*/ 0 h 99"/>
                <a:gd name="T12" fmla="*/ 106 w 153"/>
                <a:gd name="T13" fmla="*/ 9 h 99"/>
                <a:gd name="T14" fmla="*/ 99 w 153"/>
                <a:gd name="T15" fmla="*/ 20 h 99"/>
                <a:gd name="T16" fmla="*/ 93 w 153"/>
                <a:gd name="T17" fmla="*/ 35 h 99"/>
                <a:gd name="T18" fmla="*/ 89 w 153"/>
                <a:gd name="T19" fmla="*/ 22 h 99"/>
                <a:gd name="T20" fmla="*/ 85 w 153"/>
                <a:gd name="T21" fmla="*/ 18 h 99"/>
                <a:gd name="T22" fmla="*/ 74 w 153"/>
                <a:gd name="T23" fmla="*/ 21 h 99"/>
                <a:gd name="T24" fmla="*/ 68 w 153"/>
                <a:gd name="T25" fmla="*/ 18 h 99"/>
                <a:gd name="T26" fmla="*/ 66 w 153"/>
                <a:gd name="T27" fmla="*/ 16 h 99"/>
                <a:gd name="T28" fmla="*/ 57 w 153"/>
                <a:gd name="T29" fmla="*/ 15 h 99"/>
                <a:gd name="T30" fmla="*/ 45 w 153"/>
                <a:gd name="T31" fmla="*/ 19 h 99"/>
                <a:gd name="T32" fmla="*/ 43 w 153"/>
                <a:gd name="T33" fmla="*/ 6 h 99"/>
                <a:gd name="T34" fmla="*/ 35 w 153"/>
                <a:gd name="T35" fmla="*/ 12 h 99"/>
                <a:gd name="T36" fmla="*/ 19 w 153"/>
                <a:gd name="T37" fmla="*/ 19 h 99"/>
                <a:gd name="T38" fmla="*/ 0 w 153"/>
                <a:gd name="T39" fmla="*/ 37 h 99"/>
                <a:gd name="T40" fmla="*/ 7 w 153"/>
                <a:gd name="T41" fmla="*/ 45 h 99"/>
                <a:gd name="T42" fmla="*/ 3 w 153"/>
                <a:gd name="T43" fmla="*/ 56 h 99"/>
                <a:gd name="T44" fmla="*/ 14 w 153"/>
                <a:gd name="T45" fmla="*/ 60 h 99"/>
                <a:gd name="T46" fmla="*/ 3 w 153"/>
                <a:gd name="T47" fmla="*/ 72 h 99"/>
                <a:gd name="T48" fmla="*/ 19 w 153"/>
                <a:gd name="T49" fmla="*/ 83 h 99"/>
                <a:gd name="T50" fmla="*/ 35 w 153"/>
                <a:gd name="T51" fmla="*/ 86 h 99"/>
                <a:gd name="T52" fmla="*/ 54 w 153"/>
                <a:gd name="T53" fmla="*/ 93 h 99"/>
                <a:gd name="T54" fmla="*/ 73 w 153"/>
                <a:gd name="T55" fmla="*/ 84 h 99"/>
                <a:gd name="T56" fmla="*/ 95 w 153"/>
                <a:gd name="T57" fmla="*/ 84 h 99"/>
                <a:gd name="T58" fmla="*/ 113 w 153"/>
                <a:gd name="T59" fmla="*/ 83 h 99"/>
                <a:gd name="T60" fmla="*/ 132 w 153"/>
                <a:gd name="T61" fmla="*/ 88 h 99"/>
                <a:gd name="T62" fmla="*/ 139 w 153"/>
                <a:gd name="T63" fmla="*/ 80 h 99"/>
                <a:gd name="T64" fmla="*/ 128 w 153"/>
                <a:gd name="T65" fmla="*/ 75 h 99"/>
                <a:gd name="T66" fmla="*/ 153 w 153"/>
                <a:gd name="T67" fmla="*/ 6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3" h="99">
                  <a:moveTo>
                    <a:pt x="153" y="68"/>
                  </a:moveTo>
                  <a:cubicBezTo>
                    <a:pt x="145" y="64"/>
                    <a:pt x="149" y="60"/>
                    <a:pt x="136" y="54"/>
                  </a:cubicBezTo>
                  <a:cubicBezTo>
                    <a:pt x="123" y="49"/>
                    <a:pt x="123" y="56"/>
                    <a:pt x="123" y="43"/>
                  </a:cubicBezTo>
                  <a:cubicBezTo>
                    <a:pt x="123" y="30"/>
                    <a:pt x="127" y="29"/>
                    <a:pt x="128" y="23"/>
                  </a:cubicBezTo>
                  <a:cubicBezTo>
                    <a:pt x="130" y="18"/>
                    <a:pt x="133" y="0"/>
                    <a:pt x="133" y="0"/>
                  </a:cubicBezTo>
                  <a:cubicBezTo>
                    <a:pt x="133" y="0"/>
                    <a:pt x="125" y="1"/>
                    <a:pt x="115" y="0"/>
                  </a:cubicBezTo>
                  <a:cubicBezTo>
                    <a:pt x="104" y="0"/>
                    <a:pt x="106" y="8"/>
                    <a:pt x="106" y="9"/>
                  </a:cubicBezTo>
                  <a:cubicBezTo>
                    <a:pt x="107" y="10"/>
                    <a:pt x="99" y="20"/>
                    <a:pt x="99" y="20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89" y="30"/>
                    <a:pt x="89" y="22"/>
                    <a:pt x="89" y="22"/>
                  </a:cubicBezTo>
                  <a:cubicBezTo>
                    <a:pt x="89" y="22"/>
                    <a:pt x="87" y="19"/>
                    <a:pt x="85" y="18"/>
                  </a:cubicBezTo>
                  <a:cubicBezTo>
                    <a:pt x="83" y="18"/>
                    <a:pt x="74" y="21"/>
                    <a:pt x="74" y="21"/>
                  </a:cubicBezTo>
                  <a:cubicBezTo>
                    <a:pt x="74" y="21"/>
                    <a:pt x="70" y="21"/>
                    <a:pt x="68" y="18"/>
                  </a:cubicBezTo>
                  <a:cubicBezTo>
                    <a:pt x="66" y="16"/>
                    <a:pt x="70" y="18"/>
                    <a:pt x="66" y="16"/>
                  </a:cubicBezTo>
                  <a:cubicBezTo>
                    <a:pt x="61" y="14"/>
                    <a:pt x="62" y="11"/>
                    <a:pt x="57" y="15"/>
                  </a:cubicBezTo>
                  <a:cubicBezTo>
                    <a:pt x="52" y="19"/>
                    <a:pt x="49" y="26"/>
                    <a:pt x="45" y="19"/>
                  </a:cubicBezTo>
                  <a:cubicBezTo>
                    <a:pt x="41" y="12"/>
                    <a:pt x="46" y="6"/>
                    <a:pt x="43" y="6"/>
                  </a:cubicBezTo>
                  <a:cubicBezTo>
                    <a:pt x="40" y="7"/>
                    <a:pt x="44" y="10"/>
                    <a:pt x="35" y="12"/>
                  </a:cubicBezTo>
                  <a:cubicBezTo>
                    <a:pt x="25" y="14"/>
                    <a:pt x="24" y="14"/>
                    <a:pt x="19" y="19"/>
                  </a:cubicBezTo>
                  <a:cubicBezTo>
                    <a:pt x="14" y="23"/>
                    <a:pt x="0" y="35"/>
                    <a:pt x="0" y="37"/>
                  </a:cubicBezTo>
                  <a:cubicBezTo>
                    <a:pt x="0" y="39"/>
                    <a:pt x="9" y="43"/>
                    <a:pt x="7" y="45"/>
                  </a:cubicBezTo>
                  <a:cubicBezTo>
                    <a:pt x="5" y="48"/>
                    <a:pt x="3" y="56"/>
                    <a:pt x="3" y="56"/>
                  </a:cubicBezTo>
                  <a:cubicBezTo>
                    <a:pt x="3" y="56"/>
                    <a:pt x="12" y="60"/>
                    <a:pt x="14" y="60"/>
                  </a:cubicBezTo>
                  <a:cubicBezTo>
                    <a:pt x="16" y="61"/>
                    <a:pt x="1" y="72"/>
                    <a:pt x="3" y="72"/>
                  </a:cubicBezTo>
                  <a:cubicBezTo>
                    <a:pt x="6" y="73"/>
                    <a:pt x="19" y="83"/>
                    <a:pt x="19" y="83"/>
                  </a:cubicBezTo>
                  <a:cubicBezTo>
                    <a:pt x="19" y="83"/>
                    <a:pt x="29" y="82"/>
                    <a:pt x="35" y="86"/>
                  </a:cubicBezTo>
                  <a:cubicBezTo>
                    <a:pt x="40" y="90"/>
                    <a:pt x="46" y="99"/>
                    <a:pt x="54" y="93"/>
                  </a:cubicBezTo>
                  <a:cubicBezTo>
                    <a:pt x="63" y="88"/>
                    <a:pt x="62" y="87"/>
                    <a:pt x="73" y="84"/>
                  </a:cubicBezTo>
                  <a:cubicBezTo>
                    <a:pt x="84" y="81"/>
                    <a:pt x="90" y="87"/>
                    <a:pt x="95" y="84"/>
                  </a:cubicBezTo>
                  <a:cubicBezTo>
                    <a:pt x="101" y="81"/>
                    <a:pt x="113" y="83"/>
                    <a:pt x="113" y="83"/>
                  </a:cubicBezTo>
                  <a:cubicBezTo>
                    <a:pt x="113" y="83"/>
                    <a:pt x="114" y="91"/>
                    <a:pt x="132" y="88"/>
                  </a:cubicBezTo>
                  <a:cubicBezTo>
                    <a:pt x="150" y="85"/>
                    <a:pt x="145" y="80"/>
                    <a:pt x="139" y="80"/>
                  </a:cubicBezTo>
                  <a:cubicBezTo>
                    <a:pt x="133" y="80"/>
                    <a:pt x="125" y="75"/>
                    <a:pt x="128" y="75"/>
                  </a:cubicBezTo>
                  <a:cubicBezTo>
                    <a:pt x="131" y="75"/>
                    <a:pt x="153" y="68"/>
                    <a:pt x="153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17"/>
            <p:cNvSpPr>
              <a:spLocks/>
            </p:cNvSpPr>
            <p:nvPr/>
          </p:nvSpPr>
          <p:spPr bwMode="auto">
            <a:xfrm>
              <a:off x="1201737" y="1260476"/>
              <a:ext cx="265113" cy="187325"/>
            </a:xfrm>
            <a:custGeom>
              <a:avLst/>
              <a:gdLst>
                <a:gd name="T0" fmla="*/ 33 w 99"/>
                <a:gd name="T1" fmla="*/ 65 h 70"/>
                <a:gd name="T2" fmla="*/ 16 w 99"/>
                <a:gd name="T3" fmla="*/ 62 h 70"/>
                <a:gd name="T4" fmla="*/ 5 w 99"/>
                <a:gd name="T5" fmla="*/ 52 h 70"/>
                <a:gd name="T6" fmla="*/ 7 w 99"/>
                <a:gd name="T7" fmla="*/ 40 h 70"/>
                <a:gd name="T8" fmla="*/ 16 w 99"/>
                <a:gd name="T9" fmla="*/ 33 h 70"/>
                <a:gd name="T10" fmla="*/ 23 w 99"/>
                <a:gd name="T11" fmla="*/ 16 h 70"/>
                <a:gd name="T12" fmla="*/ 21 w 99"/>
                <a:gd name="T13" fmla="*/ 6 h 70"/>
                <a:gd name="T14" fmla="*/ 45 w 99"/>
                <a:gd name="T15" fmla="*/ 3 h 70"/>
                <a:gd name="T16" fmla="*/ 66 w 99"/>
                <a:gd name="T17" fmla="*/ 6 h 70"/>
                <a:gd name="T18" fmla="*/ 82 w 99"/>
                <a:gd name="T19" fmla="*/ 6 h 70"/>
                <a:gd name="T20" fmla="*/ 96 w 99"/>
                <a:gd name="T21" fmla="*/ 15 h 70"/>
                <a:gd name="T22" fmla="*/ 77 w 99"/>
                <a:gd name="T23" fmla="*/ 35 h 70"/>
                <a:gd name="T24" fmla="*/ 61 w 99"/>
                <a:gd name="T25" fmla="*/ 43 h 70"/>
                <a:gd name="T26" fmla="*/ 33 w 99"/>
                <a:gd name="T27" fmla="*/ 6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70">
                  <a:moveTo>
                    <a:pt x="33" y="65"/>
                  </a:moveTo>
                  <a:cubicBezTo>
                    <a:pt x="28" y="70"/>
                    <a:pt x="20" y="65"/>
                    <a:pt x="16" y="62"/>
                  </a:cubicBezTo>
                  <a:cubicBezTo>
                    <a:pt x="12" y="58"/>
                    <a:pt x="11" y="54"/>
                    <a:pt x="5" y="52"/>
                  </a:cubicBezTo>
                  <a:cubicBezTo>
                    <a:pt x="0" y="49"/>
                    <a:pt x="4" y="42"/>
                    <a:pt x="7" y="40"/>
                  </a:cubicBezTo>
                  <a:cubicBezTo>
                    <a:pt x="10" y="39"/>
                    <a:pt x="16" y="33"/>
                    <a:pt x="16" y="33"/>
                  </a:cubicBezTo>
                  <a:cubicBezTo>
                    <a:pt x="16" y="33"/>
                    <a:pt x="25" y="18"/>
                    <a:pt x="23" y="16"/>
                  </a:cubicBezTo>
                  <a:cubicBezTo>
                    <a:pt x="20" y="14"/>
                    <a:pt x="19" y="9"/>
                    <a:pt x="21" y="6"/>
                  </a:cubicBezTo>
                  <a:cubicBezTo>
                    <a:pt x="23" y="4"/>
                    <a:pt x="41" y="0"/>
                    <a:pt x="45" y="3"/>
                  </a:cubicBezTo>
                  <a:cubicBezTo>
                    <a:pt x="49" y="6"/>
                    <a:pt x="64" y="10"/>
                    <a:pt x="66" y="6"/>
                  </a:cubicBezTo>
                  <a:cubicBezTo>
                    <a:pt x="68" y="2"/>
                    <a:pt x="77" y="4"/>
                    <a:pt x="82" y="6"/>
                  </a:cubicBezTo>
                  <a:cubicBezTo>
                    <a:pt x="86" y="8"/>
                    <a:pt x="99" y="13"/>
                    <a:pt x="96" y="15"/>
                  </a:cubicBezTo>
                  <a:cubicBezTo>
                    <a:pt x="93" y="18"/>
                    <a:pt x="87" y="32"/>
                    <a:pt x="77" y="35"/>
                  </a:cubicBezTo>
                  <a:cubicBezTo>
                    <a:pt x="68" y="37"/>
                    <a:pt x="65" y="39"/>
                    <a:pt x="61" y="43"/>
                  </a:cubicBezTo>
                  <a:cubicBezTo>
                    <a:pt x="58" y="47"/>
                    <a:pt x="33" y="65"/>
                    <a:pt x="3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18"/>
            <p:cNvSpPr>
              <a:spLocks/>
            </p:cNvSpPr>
            <p:nvPr/>
          </p:nvSpPr>
          <p:spPr bwMode="auto">
            <a:xfrm>
              <a:off x="1314450" y="1114426"/>
              <a:ext cx="198438" cy="96838"/>
            </a:xfrm>
            <a:custGeom>
              <a:avLst/>
              <a:gdLst>
                <a:gd name="T0" fmla="*/ 3 w 74"/>
                <a:gd name="T1" fmla="*/ 30 h 36"/>
                <a:gd name="T2" fmla="*/ 27 w 74"/>
                <a:gd name="T3" fmla="*/ 31 h 36"/>
                <a:gd name="T4" fmla="*/ 44 w 74"/>
                <a:gd name="T5" fmla="*/ 23 h 36"/>
                <a:gd name="T6" fmla="*/ 64 w 74"/>
                <a:gd name="T7" fmla="*/ 20 h 36"/>
                <a:gd name="T8" fmla="*/ 71 w 74"/>
                <a:gd name="T9" fmla="*/ 4 h 36"/>
                <a:gd name="T10" fmla="*/ 55 w 74"/>
                <a:gd name="T11" fmla="*/ 5 h 36"/>
                <a:gd name="T12" fmla="*/ 31 w 74"/>
                <a:gd name="T13" fmla="*/ 7 h 36"/>
                <a:gd name="T14" fmla="*/ 20 w 74"/>
                <a:gd name="T15" fmla="*/ 16 h 36"/>
                <a:gd name="T16" fmla="*/ 3 w 74"/>
                <a:gd name="T1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6">
                  <a:moveTo>
                    <a:pt x="3" y="30"/>
                  </a:moveTo>
                  <a:cubicBezTo>
                    <a:pt x="0" y="36"/>
                    <a:pt x="21" y="34"/>
                    <a:pt x="27" y="31"/>
                  </a:cubicBezTo>
                  <a:cubicBezTo>
                    <a:pt x="32" y="28"/>
                    <a:pt x="30" y="22"/>
                    <a:pt x="44" y="23"/>
                  </a:cubicBezTo>
                  <a:cubicBezTo>
                    <a:pt x="57" y="24"/>
                    <a:pt x="62" y="22"/>
                    <a:pt x="64" y="20"/>
                  </a:cubicBezTo>
                  <a:cubicBezTo>
                    <a:pt x="66" y="18"/>
                    <a:pt x="74" y="8"/>
                    <a:pt x="71" y="4"/>
                  </a:cubicBezTo>
                  <a:cubicBezTo>
                    <a:pt x="69" y="0"/>
                    <a:pt x="58" y="5"/>
                    <a:pt x="55" y="5"/>
                  </a:cubicBezTo>
                  <a:cubicBezTo>
                    <a:pt x="51" y="5"/>
                    <a:pt x="34" y="7"/>
                    <a:pt x="31" y="7"/>
                  </a:cubicBezTo>
                  <a:cubicBezTo>
                    <a:pt x="29" y="8"/>
                    <a:pt x="22" y="14"/>
                    <a:pt x="20" y="16"/>
                  </a:cubicBezTo>
                  <a:cubicBezTo>
                    <a:pt x="18" y="18"/>
                    <a:pt x="5" y="22"/>
                    <a:pt x="3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19"/>
            <p:cNvSpPr>
              <a:spLocks/>
            </p:cNvSpPr>
            <p:nvPr/>
          </p:nvSpPr>
          <p:spPr bwMode="auto">
            <a:xfrm>
              <a:off x="1520825" y="1079501"/>
              <a:ext cx="153988" cy="63500"/>
            </a:xfrm>
            <a:custGeom>
              <a:avLst/>
              <a:gdLst>
                <a:gd name="T0" fmla="*/ 4 w 58"/>
                <a:gd name="T1" fmla="*/ 3 h 24"/>
                <a:gd name="T2" fmla="*/ 16 w 58"/>
                <a:gd name="T3" fmla="*/ 6 h 24"/>
                <a:gd name="T4" fmla="*/ 44 w 58"/>
                <a:gd name="T5" fmla="*/ 6 h 24"/>
                <a:gd name="T6" fmla="*/ 50 w 58"/>
                <a:gd name="T7" fmla="*/ 14 h 24"/>
                <a:gd name="T8" fmla="*/ 37 w 58"/>
                <a:gd name="T9" fmla="*/ 22 h 24"/>
                <a:gd name="T10" fmla="*/ 15 w 58"/>
                <a:gd name="T11" fmla="*/ 16 h 24"/>
                <a:gd name="T12" fmla="*/ 0 w 58"/>
                <a:gd name="T13" fmla="*/ 12 h 24"/>
                <a:gd name="T14" fmla="*/ 4 w 58"/>
                <a:gd name="T1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" y="3"/>
                  </a:moveTo>
                  <a:cubicBezTo>
                    <a:pt x="8" y="0"/>
                    <a:pt x="11" y="2"/>
                    <a:pt x="16" y="6"/>
                  </a:cubicBezTo>
                  <a:cubicBezTo>
                    <a:pt x="21" y="11"/>
                    <a:pt x="38" y="3"/>
                    <a:pt x="44" y="6"/>
                  </a:cubicBezTo>
                  <a:cubicBezTo>
                    <a:pt x="49" y="10"/>
                    <a:pt x="58" y="8"/>
                    <a:pt x="50" y="14"/>
                  </a:cubicBezTo>
                  <a:cubicBezTo>
                    <a:pt x="41" y="21"/>
                    <a:pt x="44" y="24"/>
                    <a:pt x="37" y="22"/>
                  </a:cubicBezTo>
                  <a:cubicBezTo>
                    <a:pt x="29" y="19"/>
                    <a:pt x="23" y="19"/>
                    <a:pt x="15" y="16"/>
                  </a:cubicBezTo>
                  <a:cubicBezTo>
                    <a:pt x="7" y="12"/>
                    <a:pt x="0" y="12"/>
                    <a:pt x="0" y="12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1584325" y="1036638"/>
              <a:ext cx="85725" cy="58738"/>
            </a:xfrm>
            <a:custGeom>
              <a:avLst/>
              <a:gdLst>
                <a:gd name="T0" fmla="*/ 2 w 32"/>
                <a:gd name="T1" fmla="*/ 18 h 22"/>
                <a:gd name="T2" fmla="*/ 27 w 32"/>
                <a:gd name="T3" fmla="*/ 16 h 22"/>
                <a:gd name="T4" fmla="*/ 13 w 32"/>
                <a:gd name="T5" fmla="*/ 3 h 22"/>
                <a:gd name="T6" fmla="*/ 0 w 32"/>
                <a:gd name="T7" fmla="*/ 9 h 22"/>
                <a:gd name="T8" fmla="*/ 2 w 32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2" y="18"/>
                  </a:moveTo>
                  <a:cubicBezTo>
                    <a:pt x="7" y="17"/>
                    <a:pt x="22" y="22"/>
                    <a:pt x="27" y="16"/>
                  </a:cubicBezTo>
                  <a:cubicBezTo>
                    <a:pt x="32" y="9"/>
                    <a:pt x="19" y="0"/>
                    <a:pt x="13" y="3"/>
                  </a:cubicBezTo>
                  <a:cubicBezTo>
                    <a:pt x="8" y="5"/>
                    <a:pt x="0" y="9"/>
                    <a:pt x="0" y="9"/>
                  </a:cubicBez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121"/>
            <p:cNvSpPr>
              <a:spLocks/>
            </p:cNvSpPr>
            <p:nvPr/>
          </p:nvSpPr>
          <p:spPr bwMode="auto">
            <a:xfrm>
              <a:off x="1428750" y="1157288"/>
              <a:ext cx="304800" cy="125413"/>
            </a:xfrm>
            <a:custGeom>
              <a:avLst/>
              <a:gdLst>
                <a:gd name="T0" fmla="*/ 75 w 114"/>
                <a:gd name="T1" fmla="*/ 17 h 47"/>
                <a:gd name="T2" fmla="*/ 60 w 114"/>
                <a:gd name="T3" fmla="*/ 17 h 47"/>
                <a:gd name="T4" fmla="*/ 38 w 114"/>
                <a:gd name="T5" fmla="*/ 8 h 47"/>
                <a:gd name="T6" fmla="*/ 14 w 114"/>
                <a:gd name="T7" fmla="*/ 12 h 47"/>
                <a:gd name="T8" fmla="*/ 5 w 114"/>
                <a:gd name="T9" fmla="*/ 24 h 47"/>
                <a:gd name="T10" fmla="*/ 5 w 114"/>
                <a:gd name="T11" fmla="*/ 28 h 47"/>
                <a:gd name="T12" fmla="*/ 26 w 114"/>
                <a:gd name="T13" fmla="*/ 27 h 47"/>
                <a:gd name="T14" fmla="*/ 43 w 114"/>
                <a:gd name="T15" fmla="*/ 33 h 47"/>
                <a:gd name="T16" fmla="*/ 34 w 114"/>
                <a:gd name="T17" fmla="*/ 37 h 47"/>
                <a:gd name="T18" fmla="*/ 49 w 114"/>
                <a:gd name="T19" fmla="*/ 42 h 47"/>
                <a:gd name="T20" fmla="*/ 67 w 114"/>
                <a:gd name="T21" fmla="*/ 35 h 47"/>
                <a:gd name="T22" fmla="*/ 90 w 114"/>
                <a:gd name="T23" fmla="*/ 35 h 47"/>
                <a:gd name="T24" fmla="*/ 108 w 114"/>
                <a:gd name="T25" fmla="*/ 27 h 47"/>
                <a:gd name="T26" fmla="*/ 112 w 114"/>
                <a:gd name="T27" fmla="*/ 19 h 47"/>
                <a:gd name="T28" fmla="*/ 106 w 114"/>
                <a:gd name="T29" fmla="*/ 14 h 47"/>
                <a:gd name="T30" fmla="*/ 98 w 114"/>
                <a:gd name="T31" fmla="*/ 14 h 47"/>
                <a:gd name="T32" fmla="*/ 92 w 114"/>
                <a:gd name="T33" fmla="*/ 7 h 47"/>
                <a:gd name="T34" fmla="*/ 86 w 114"/>
                <a:gd name="T35" fmla="*/ 0 h 47"/>
                <a:gd name="T36" fmla="*/ 69 w 114"/>
                <a:gd name="T37" fmla="*/ 4 h 47"/>
                <a:gd name="T38" fmla="*/ 75 w 114"/>
                <a:gd name="T3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47">
                  <a:moveTo>
                    <a:pt x="75" y="17"/>
                  </a:moveTo>
                  <a:cubicBezTo>
                    <a:pt x="69" y="18"/>
                    <a:pt x="65" y="26"/>
                    <a:pt x="60" y="17"/>
                  </a:cubicBezTo>
                  <a:cubicBezTo>
                    <a:pt x="55" y="8"/>
                    <a:pt x="42" y="6"/>
                    <a:pt x="38" y="8"/>
                  </a:cubicBezTo>
                  <a:cubicBezTo>
                    <a:pt x="33" y="10"/>
                    <a:pt x="13" y="8"/>
                    <a:pt x="14" y="12"/>
                  </a:cubicBezTo>
                  <a:cubicBezTo>
                    <a:pt x="14" y="17"/>
                    <a:pt x="9" y="24"/>
                    <a:pt x="5" y="24"/>
                  </a:cubicBezTo>
                  <a:cubicBezTo>
                    <a:pt x="0" y="25"/>
                    <a:pt x="3" y="27"/>
                    <a:pt x="5" y="28"/>
                  </a:cubicBezTo>
                  <a:cubicBezTo>
                    <a:pt x="8" y="29"/>
                    <a:pt x="11" y="24"/>
                    <a:pt x="26" y="27"/>
                  </a:cubicBezTo>
                  <a:cubicBezTo>
                    <a:pt x="41" y="31"/>
                    <a:pt x="45" y="31"/>
                    <a:pt x="43" y="33"/>
                  </a:cubicBezTo>
                  <a:cubicBezTo>
                    <a:pt x="41" y="36"/>
                    <a:pt x="31" y="35"/>
                    <a:pt x="34" y="37"/>
                  </a:cubicBezTo>
                  <a:cubicBezTo>
                    <a:pt x="37" y="39"/>
                    <a:pt x="41" y="47"/>
                    <a:pt x="49" y="42"/>
                  </a:cubicBezTo>
                  <a:cubicBezTo>
                    <a:pt x="58" y="37"/>
                    <a:pt x="59" y="35"/>
                    <a:pt x="67" y="35"/>
                  </a:cubicBezTo>
                  <a:cubicBezTo>
                    <a:pt x="75" y="35"/>
                    <a:pt x="73" y="40"/>
                    <a:pt x="90" y="35"/>
                  </a:cubicBezTo>
                  <a:cubicBezTo>
                    <a:pt x="107" y="31"/>
                    <a:pt x="108" y="27"/>
                    <a:pt x="108" y="27"/>
                  </a:cubicBezTo>
                  <a:cubicBezTo>
                    <a:pt x="108" y="27"/>
                    <a:pt x="114" y="22"/>
                    <a:pt x="112" y="19"/>
                  </a:cubicBezTo>
                  <a:cubicBezTo>
                    <a:pt x="110" y="16"/>
                    <a:pt x="108" y="14"/>
                    <a:pt x="106" y="14"/>
                  </a:cubicBezTo>
                  <a:cubicBezTo>
                    <a:pt x="104" y="14"/>
                    <a:pt x="103" y="17"/>
                    <a:pt x="98" y="14"/>
                  </a:cubicBezTo>
                  <a:cubicBezTo>
                    <a:pt x="93" y="10"/>
                    <a:pt x="95" y="14"/>
                    <a:pt x="92" y="7"/>
                  </a:cubicBezTo>
                  <a:cubicBezTo>
                    <a:pt x="89" y="0"/>
                    <a:pt x="91" y="0"/>
                    <a:pt x="86" y="0"/>
                  </a:cubicBezTo>
                  <a:cubicBezTo>
                    <a:pt x="80" y="0"/>
                    <a:pt x="62" y="2"/>
                    <a:pt x="69" y="4"/>
                  </a:cubicBezTo>
                  <a:cubicBezTo>
                    <a:pt x="76" y="7"/>
                    <a:pt x="75" y="17"/>
                    <a:pt x="7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122"/>
            <p:cNvSpPr>
              <a:spLocks/>
            </p:cNvSpPr>
            <p:nvPr/>
          </p:nvSpPr>
          <p:spPr bwMode="auto">
            <a:xfrm>
              <a:off x="1779587" y="1282701"/>
              <a:ext cx="157163" cy="160338"/>
            </a:xfrm>
            <a:custGeom>
              <a:avLst/>
              <a:gdLst>
                <a:gd name="T0" fmla="*/ 40 w 59"/>
                <a:gd name="T1" fmla="*/ 20 h 60"/>
                <a:gd name="T2" fmla="*/ 51 w 59"/>
                <a:gd name="T3" fmla="*/ 9 h 60"/>
                <a:gd name="T4" fmla="*/ 32 w 59"/>
                <a:gd name="T5" fmla="*/ 4 h 60"/>
                <a:gd name="T6" fmla="*/ 11 w 59"/>
                <a:gd name="T7" fmla="*/ 10 h 60"/>
                <a:gd name="T8" fmla="*/ 11 w 59"/>
                <a:gd name="T9" fmla="*/ 21 h 60"/>
                <a:gd name="T10" fmla="*/ 0 w 59"/>
                <a:gd name="T11" fmla="*/ 26 h 60"/>
                <a:gd name="T12" fmla="*/ 4 w 59"/>
                <a:gd name="T13" fmla="*/ 40 h 60"/>
                <a:gd name="T14" fmla="*/ 16 w 59"/>
                <a:gd name="T15" fmla="*/ 50 h 60"/>
                <a:gd name="T16" fmla="*/ 22 w 59"/>
                <a:gd name="T17" fmla="*/ 59 h 60"/>
                <a:gd name="T18" fmla="*/ 34 w 59"/>
                <a:gd name="T19" fmla="*/ 52 h 60"/>
                <a:gd name="T20" fmla="*/ 44 w 59"/>
                <a:gd name="T21" fmla="*/ 49 h 60"/>
                <a:gd name="T22" fmla="*/ 46 w 59"/>
                <a:gd name="T23" fmla="*/ 42 h 60"/>
                <a:gd name="T24" fmla="*/ 47 w 59"/>
                <a:gd name="T25" fmla="*/ 31 h 60"/>
                <a:gd name="T26" fmla="*/ 40 w 59"/>
                <a:gd name="T27" fmla="*/ 2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60">
                  <a:moveTo>
                    <a:pt x="40" y="20"/>
                  </a:moveTo>
                  <a:cubicBezTo>
                    <a:pt x="32" y="19"/>
                    <a:pt x="59" y="9"/>
                    <a:pt x="51" y="9"/>
                  </a:cubicBezTo>
                  <a:cubicBezTo>
                    <a:pt x="43" y="9"/>
                    <a:pt x="37" y="0"/>
                    <a:pt x="32" y="4"/>
                  </a:cubicBezTo>
                  <a:cubicBezTo>
                    <a:pt x="27" y="8"/>
                    <a:pt x="11" y="10"/>
                    <a:pt x="11" y="1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36"/>
                    <a:pt x="4" y="40"/>
                  </a:cubicBezTo>
                  <a:cubicBezTo>
                    <a:pt x="9" y="43"/>
                    <a:pt x="20" y="46"/>
                    <a:pt x="16" y="50"/>
                  </a:cubicBezTo>
                  <a:cubicBezTo>
                    <a:pt x="12" y="53"/>
                    <a:pt x="25" y="59"/>
                    <a:pt x="22" y="59"/>
                  </a:cubicBezTo>
                  <a:cubicBezTo>
                    <a:pt x="19" y="60"/>
                    <a:pt x="26" y="55"/>
                    <a:pt x="34" y="52"/>
                  </a:cubicBezTo>
                  <a:cubicBezTo>
                    <a:pt x="41" y="50"/>
                    <a:pt x="45" y="48"/>
                    <a:pt x="44" y="49"/>
                  </a:cubicBezTo>
                  <a:cubicBezTo>
                    <a:pt x="44" y="50"/>
                    <a:pt x="45" y="45"/>
                    <a:pt x="46" y="42"/>
                  </a:cubicBezTo>
                  <a:cubicBezTo>
                    <a:pt x="47" y="38"/>
                    <a:pt x="47" y="31"/>
                    <a:pt x="47" y="31"/>
                  </a:cubicBezTo>
                  <a:cubicBezTo>
                    <a:pt x="47" y="31"/>
                    <a:pt x="50" y="21"/>
                    <a:pt x="4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123"/>
            <p:cNvSpPr>
              <a:spLocks/>
            </p:cNvSpPr>
            <p:nvPr/>
          </p:nvSpPr>
          <p:spPr bwMode="auto">
            <a:xfrm>
              <a:off x="1755775" y="1152526"/>
              <a:ext cx="254000" cy="125413"/>
            </a:xfrm>
            <a:custGeom>
              <a:avLst/>
              <a:gdLst>
                <a:gd name="T0" fmla="*/ 21 w 95"/>
                <a:gd name="T1" fmla="*/ 14 h 47"/>
                <a:gd name="T2" fmla="*/ 6 w 95"/>
                <a:gd name="T3" fmla="*/ 4 h 47"/>
                <a:gd name="T4" fmla="*/ 7 w 95"/>
                <a:gd name="T5" fmla="*/ 16 h 47"/>
                <a:gd name="T6" fmla="*/ 5 w 95"/>
                <a:gd name="T7" fmla="*/ 27 h 47"/>
                <a:gd name="T8" fmla="*/ 12 w 95"/>
                <a:gd name="T9" fmla="*/ 34 h 47"/>
                <a:gd name="T10" fmla="*/ 19 w 95"/>
                <a:gd name="T11" fmla="*/ 44 h 47"/>
                <a:gd name="T12" fmla="*/ 59 w 95"/>
                <a:gd name="T13" fmla="*/ 42 h 47"/>
                <a:gd name="T14" fmla="*/ 82 w 95"/>
                <a:gd name="T15" fmla="*/ 40 h 47"/>
                <a:gd name="T16" fmla="*/ 95 w 95"/>
                <a:gd name="T17" fmla="*/ 35 h 47"/>
                <a:gd name="T18" fmla="*/ 86 w 95"/>
                <a:gd name="T19" fmla="*/ 18 h 47"/>
                <a:gd name="T20" fmla="*/ 75 w 95"/>
                <a:gd name="T21" fmla="*/ 23 h 47"/>
                <a:gd name="T22" fmla="*/ 64 w 95"/>
                <a:gd name="T23" fmla="*/ 12 h 47"/>
                <a:gd name="T24" fmla="*/ 61 w 95"/>
                <a:gd name="T25" fmla="*/ 2 h 47"/>
                <a:gd name="T26" fmla="*/ 40 w 95"/>
                <a:gd name="T27" fmla="*/ 2 h 47"/>
                <a:gd name="T28" fmla="*/ 26 w 95"/>
                <a:gd name="T29" fmla="*/ 3 h 47"/>
                <a:gd name="T30" fmla="*/ 21 w 95"/>
                <a:gd name="T31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47">
                  <a:moveTo>
                    <a:pt x="21" y="14"/>
                  </a:moveTo>
                  <a:cubicBezTo>
                    <a:pt x="15" y="8"/>
                    <a:pt x="10" y="3"/>
                    <a:pt x="6" y="4"/>
                  </a:cubicBezTo>
                  <a:cubicBezTo>
                    <a:pt x="3" y="4"/>
                    <a:pt x="9" y="12"/>
                    <a:pt x="7" y="16"/>
                  </a:cubicBezTo>
                  <a:cubicBezTo>
                    <a:pt x="6" y="19"/>
                    <a:pt x="10" y="26"/>
                    <a:pt x="5" y="27"/>
                  </a:cubicBezTo>
                  <a:cubicBezTo>
                    <a:pt x="0" y="29"/>
                    <a:pt x="5" y="27"/>
                    <a:pt x="12" y="34"/>
                  </a:cubicBezTo>
                  <a:cubicBezTo>
                    <a:pt x="18" y="41"/>
                    <a:pt x="5" y="47"/>
                    <a:pt x="19" y="44"/>
                  </a:cubicBezTo>
                  <a:cubicBezTo>
                    <a:pt x="32" y="41"/>
                    <a:pt x="46" y="43"/>
                    <a:pt x="59" y="42"/>
                  </a:cubicBezTo>
                  <a:cubicBezTo>
                    <a:pt x="71" y="41"/>
                    <a:pt x="82" y="40"/>
                    <a:pt x="82" y="4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5"/>
                    <a:pt x="89" y="20"/>
                    <a:pt x="86" y="18"/>
                  </a:cubicBezTo>
                  <a:cubicBezTo>
                    <a:pt x="83" y="16"/>
                    <a:pt x="75" y="23"/>
                    <a:pt x="75" y="23"/>
                  </a:cubicBezTo>
                  <a:cubicBezTo>
                    <a:pt x="75" y="23"/>
                    <a:pt x="64" y="14"/>
                    <a:pt x="64" y="12"/>
                  </a:cubicBezTo>
                  <a:cubicBezTo>
                    <a:pt x="64" y="9"/>
                    <a:pt x="65" y="4"/>
                    <a:pt x="61" y="2"/>
                  </a:cubicBezTo>
                  <a:cubicBezTo>
                    <a:pt x="57" y="1"/>
                    <a:pt x="47" y="2"/>
                    <a:pt x="40" y="2"/>
                  </a:cubicBezTo>
                  <a:cubicBezTo>
                    <a:pt x="34" y="2"/>
                    <a:pt x="26" y="0"/>
                    <a:pt x="26" y="3"/>
                  </a:cubicBezTo>
                  <a:cubicBezTo>
                    <a:pt x="26" y="6"/>
                    <a:pt x="21" y="14"/>
                    <a:pt x="2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2038350" y="1298576"/>
              <a:ext cx="660400" cy="614363"/>
            </a:xfrm>
            <a:custGeom>
              <a:avLst/>
              <a:gdLst>
                <a:gd name="T0" fmla="*/ 57 w 247"/>
                <a:gd name="T1" fmla="*/ 3 h 230"/>
                <a:gd name="T2" fmla="*/ 35 w 247"/>
                <a:gd name="T3" fmla="*/ 6 h 230"/>
                <a:gd name="T4" fmla="*/ 14 w 247"/>
                <a:gd name="T5" fmla="*/ 26 h 230"/>
                <a:gd name="T6" fmla="*/ 20 w 247"/>
                <a:gd name="T7" fmla="*/ 56 h 230"/>
                <a:gd name="T8" fmla="*/ 22 w 247"/>
                <a:gd name="T9" fmla="*/ 76 h 230"/>
                <a:gd name="T10" fmla="*/ 73 w 247"/>
                <a:gd name="T11" fmla="*/ 71 h 230"/>
                <a:gd name="T12" fmla="*/ 113 w 247"/>
                <a:gd name="T13" fmla="*/ 69 h 230"/>
                <a:gd name="T14" fmla="*/ 121 w 247"/>
                <a:gd name="T15" fmla="*/ 94 h 230"/>
                <a:gd name="T16" fmla="*/ 121 w 247"/>
                <a:gd name="T17" fmla="*/ 107 h 230"/>
                <a:gd name="T18" fmla="*/ 149 w 247"/>
                <a:gd name="T19" fmla="*/ 107 h 230"/>
                <a:gd name="T20" fmla="*/ 143 w 247"/>
                <a:gd name="T21" fmla="*/ 121 h 230"/>
                <a:gd name="T22" fmla="*/ 130 w 247"/>
                <a:gd name="T23" fmla="*/ 147 h 230"/>
                <a:gd name="T24" fmla="*/ 120 w 247"/>
                <a:gd name="T25" fmla="*/ 156 h 230"/>
                <a:gd name="T26" fmla="*/ 94 w 247"/>
                <a:gd name="T27" fmla="*/ 150 h 230"/>
                <a:gd name="T28" fmla="*/ 84 w 247"/>
                <a:gd name="T29" fmla="*/ 176 h 230"/>
                <a:gd name="T30" fmla="*/ 88 w 247"/>
                <a:gd name="T31" fmla="*/ 187 h 230"/>
                <a:gd name="T32" fmla="*/ 121 w 247"/>
                <a:gd name="T33" fmla="*/ 173 h 230"/>
                <a:gd name="T34" fmla="*/ 128 w 247"/>
                <a:gd name="T35" fmla="*/ 188 h 230"/>
                <a:gd name="T36" fmla="*/ 142 w 247"/>
                <a:gd name="T37" fmla="*/ 201 h 230"/>
                <a:gd name="T38" fmla="*/ 159 w 247"/>
                <a:gd name="T39" fmla="*/ 226 h 230"/>
                <a:gd name="T40" fmla="*/ 165 w 247"/>
                <a:gd name="T41" fmla="*/ 227 h 230"/>
                <a:gd name="T42" fmla="*/ 182 w 247"/>
                <a:gd name="T43" fmla="*/ 227 h 230"/>
                <a:gd name="T44" fmla="*/ 192 w 247"/>
                <a:gd name="T45" fmla="*/ 227 h 230"/>
                <a:gd name="T46" fmla="*/ 184 w 247"/>
                <a:gd name="T47" fmla="*/ 212 h 230"/>
                <a:gd name="T48" fmla="*/ 172 w 247"/>
                <a:gd name="T49" fmla="*/ 187 h 230"/>
                <a:gd name="T50" fmla="*/ 191 w 247"/>
                <a:gd name="T51" fmla="*/ 207 h 230"/>
                <a:gd name="T52" fmla="*/ 194 w 247"/>
                <a:gd name="T53" fmla="*/ 209 h 230"/>
                <a:gd name="T54" fmla="*/ 210 w 247"/>
                <a:gd name="T55" fmla="*/ 194 h 230"/>
                <a:gd name="T56" fmla="*/ 206 w 247"/>
                <a:gd name="T57" fmla="*/ 181 h 230"/>
                <a:gd name="T58" fmla="*/ 189 w 247"/>
                <a:gd name="T59" fmla="*/ 151 h 230"/>
                <a:gd name="T60" fmla="*/ 194 w 247"/>
                <a:gd name="T61" fmla="*/ 132 h 230"/>
                <a:gd name="T62" fmla="*/ 212 w 247"/>
                <a:gd name="T63" fmla="*/ 137 h 230"/>
                <a:gd name="T64" fmla="*/ 213 w 247"/>
                <a:gd name="T65" fmla="*/ 154 h 230"/>
                <a:gd name="T66" fmla="*/ 225 w 247"/>
                <a:gd name="T67" fmla="*/ 158 h 230"/>
                <a:gd name="T68" fmla="*/ 237 w 247"/>
                <a:gd name="T69" fmla="*/ 148 h 230"/>
                <a:gd name="T70" fmla="*/ 244 w 247"/>
                <a:gd name="T71" fmla="*/ 136 h 230"/>
                <a:gd name="T72" fmla="*/ 247 w 247"/>
                <a:gd name="T73" fmla="*/ 125 h 230"/>
                <a:gd name="T74" fmla="*/ 218 w 247"/>
                <a:gd name="T75" fmla="*/ 117 h 230"/>
                <a:gd name="T76" fmla="*/ 194 w 247"/>
                <a:gd name="T77" fmla="*/ 111 h 230"/>
                <a:gd name="T78" fmla="*/ 190 w 247"/>
                <a:gd name="T79" fmla="*/ 98 h 230"/>
                <a:gd name="T80" fmla="*/ 195 w 247"/>
                <a:gd name="T81" fmla="*/ 88 h 230"/>
                <a:gd name="T82" fmla="*/ 204 w 247"/>
                <a:gd name="T83" fmla="*/ 82 h 230"/>
                <a:gd name="T84" fmla="*/ 183 w 247"/>
                <a:gd name="T85" fmla="*/ 59 h 230"/>
                <a:gd name="T86" fmla="*/ 174 w 247"/>
                <a:gd name="T87" fmla="*/ 60 h 230"/>
                <a:gd name="T88" fmla="*/ 171 w 247"/>
                <a:gd name="T89" fmla="*/ 45 h 230"/>
                <a:gd name="T90" fmla="*/ 153 w 247"/>
                <a:gd name="T91" fmla="*/ 49 h 230"/>
                <a:gd name="T92" fmla="*/ 145 w 247"/>
                <a:gd name="T93" fmla="*/ 36 h 230"/>
                <a:gd name="T94" fmla="*/ 138 w 247"/>
                <a:gd name="T95" fmla="*/ 28 h 230"/>
                <a:gd name="T96" fmla="*/ 140 w 247"/>
                <a:gd name="T97" fmla="*/ 17 h 230"/>
                <a:gd name="T98" fmla="*/ 123 w 247"/>
                <a:gd name="T99" fmla="*/ 9 h 230"/>
                <a:gd name="T100" fmla="*/ 110 w 247"/>
                <a:gd name="T101" fmla="*/ 3 h 230"/>
                <a:gd name="T102" fmla="*/ 97 w 247"/>
                <a:gd name="T103" fmla="*/ 4 h 230"/>
                <a:gd name="T104" fmla="*/ 88 w 247"/>
                <a:gd name="T105" fmla="*/ 14 h 230"/>
                <a:gd name="T106" fmla="*/ 87 w 247"/>
                <a:gd name="T107" fmla="*/ 35 h 230"/>
                <a:gd name="T108" fmla="*/ 73 w 247"/>
                <a:gd name="T109" fmla="*/ 24 h 230"/>
                <a:gd name="T110" fmla="*/ 68 w 247"/>
                <a:gd name="T111" fmla="*/ 8 h 230"/>
                <a:gd name="T112" fmla="*/ 64 w 247"/>
                <a:gd name="T113" fmla="*/ 7 h 230"/>
                <a:gd name="T114" fmla="*/ 57 w 247"/>
                <a:gd name="T11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7" h="230">
                  <a:moveTo>
                    <a:pt x="57" y="3"/>
                  </a:moveTo>
                  <a:cubicBezTo>
                    <a:pt x="49" y="3"/>
                    <a:pt x="44" y="0"/>
                    <a:pt x="35" y="6"/>
                  </a:cubicBezTo>
                  <a:cubicBezTo>
                    <a:pt x="26" y="12"/>
                    <a:pt x="17" y="19"/>
                    <a:pt x="14" y="26"/>
                  </a:cubicBezTo>
                  <a:cubicBezTo>
                    <a:pt x="11" y="32"/>
                    <a:pt x="20" y="54"/>
                    <a:pt x="20" y="56"/>
                  </a:cubicBezTo>
                  <a:cubicBezTo>
                    <a:pt x="20" y="58"/>
                    <a:pt x="0" y="76"/>
                    <a:pt x="22" y="76"/>
                  </a:cubicBezTo>
                  <a:cubicBezTo>
                    <a:pt x="44" y="76"/>
                    <a:pt x="65" y="71"/>
                    <a:pt x="73" y="71"/>
                  </a:cubicBezTo>
                  <a:cubicBezTo>
                    <a:pt x="81" y="72"/>
                    <a:pt x="105" y="48"/>
                    <a:pt x="113" y="69"/>
                  </a:cubicBezTo>
                  <a:cubicBezTo>
                    <a:pt x="122" y="90"/>
                    <a:pt x="126" y="93"/>
                    <a:pt x="121" y="94"/>
                  </a:cubicBezTo>
                  <a:cubicBezTo>
                    <a:pt x="117" y="96"/>
                    <a:pt x="117" y="104"/>
                    <a:pt x="121" y="107"/>
                  </a:cubicBezTo>
                  <a:cubicBezTo>
                    <a:pt x="125" y="110"/>
                    <a:pt x="144" y="107"/>
                    <a:pt x="149" y="107"/>
                  </a:cubicBezTo>
                  <a:cubicBezTo>
                    <a:pt x="153" y="107"/>
                    <a:pt x="155" y="111"/>
                    <a:pt x="143" y="121"/>
                  </a:cubicBezTo>
                  <a:cubicBezTo>
                    <a:pt x="131" y="131"/>
                    <a:pt x="134" y="142"/>
                    <a:pt x="130" y="147"/>
                  </a:cubicBezTo>
                  <a:cubicBezTo>
                    <a:pt x="125" y="152"/>
                    <a:pt x="123" y="156"/>
                    <a:pt x="120" y="156"/>
                  </a:cubicBezTo>
                  <a:cubicBezTo>
                    <a:pt x="117" y="157"/>
                    <a:pt x="102" y="145"/>
                    <a:pt x="94" y="150"/>
                  </a:cubicBezTo>
                  <a:cubicBezTo>
                    <a:pt x="87" y="154"/>
                    <a:pt x="84" y="173"/>
                    <a:pt x="84" y="176"/>
                  </a:cubicBezTo>
                  <a:cubicBezTo>
                    <a:pt x="84" y="179"/>
                    <a:pt x="81" y="192"/>
                    <a:pt x="88" y="187"/>
                  </a:cubicBezTo>
                  <a:cubicBezTo>
                    <a:pt x="96" y="183"/>
                    <a:pt x="121" y="173"/>
                    <a:pt x="121" y="173"/>
                  </a:cubicBezTo>
                  <a:cubicBezTo>
                    <a:pt x="121" y="173"/>
                    <a:pt x="121" y="186"/>
                    <a:pt x="128" y="188"/>
                  </a:cubicBezTo>
                  <a:cubicBezTo>
                    <a:pt x="134" y="190"/>
                    <a:pt x="133" y="196"/>
                    <a:pt x="142" y="201"/>
                  </a:cubicBezTo>
                  <a:cubicBezTo>
                    <a:pt x="152" y="206"/>
                    <a:pt x="159" y="226"/>
                    <a:pt x="159" y="226"/>
                  </a:cubicBezTo>
                  <a:cubicBezTo>
                    <a:pt x="159" y="226"/>
                    <a:pt x="160" y="227"/>
                    <a:pt x="165" y="227"/>
                  </a:cubicBezTo>
                  <a:cubicBezTo>
                    <a:pt x="171" y="227"/>
                    <a:pt x="182" y="227"/>
                    <a:pt x="182" y="227"/>
                  </a:cubicBezTo>
                  <a:cubicBezTo>
                    <a:pt x="182" y="227"/>
                    <a:pt x="194" y="230"/>
                    <a:pt x="192" y="227"/>
                  </a:cubicBezTo>
                  <a:cubicBezTo>
                    <a:pt x="189" y="223"/>
                    <a:pt x="189" y="221"/>
                    <a:pt x="184" y="212"/>
                  </a:cubicBezTo>
                  <a:cubicBezTo>
                    <a:pt x="178" y="204"/>
                    <a:pt x="161" y="180"/>
                    <a:pt x="172" y="187"/>
                  </a:cubicBezTo>
                  <a:cubicBezTo>
                    <a:pt x="183" y="193"/>
                    <a:pt x="192" y="204"/>
                    <a:pt x="191" y="207"/>
                  </a:cubicBezTo>
                  <a:cubicBezTo>
                    <a:pt x="191" y="210"/>
                    <a:pt x="183" y="212"/>
                    <a:pt x="194" y="209"/>
                  </a:cubicBezTo>
                  <a:cubicBezTo>
                    <a:pt x="205" y="206"/>
                    <a:pt x="213" y="198"/>
                    <a:pt x="210" y="194"/>
                  </a:cubicBezTo>
                  <a:cubicBezTo>
                    <a:pt x="208" y="191"/>
                    <a:pt x="212" y="189"/>
                    <a:pt x="206" y="181"/>
                  </a:cubicBezTo>
                  <a:cubicBezTo>
                    <a:pt x="201" y="173"/>
                    <a:pt x="185" y="162"/>
                    <a:pt x="189" y="151"/>
                  </a:cubicBezTo>
                  <a:cubicBezTo>
                    <a:pt x="192" y="140"/>
                    <a:pt x="194" y="132"/>
                    <a:pt x="194" y="132"/>
                  </a:cubicBezTo>
                  <a:cubicBezTo>
                    <a:pt x="194" y="132"/>
                    <a:pt x="214" y="133"/>
                    <a:pt x="212" y="137"/>
                  </a:cubicBezTo>
                  <a:cubicBezTo>
                    <a:pt x="211" y="141"/>
                    <a:pt x="213" y="154"/>
                    <a:pt x="213" y="154"/>
                  </a:cubicBezTo>
                  <a:cubicBezTo>
                    <a:pt x="213" y="154"/>
                    <a:pt x="217" y="160"/>
                    <a:pt x="225" y="158"/>
                  </a:cubicBezTo>
                  <a:cubicBezTo>
                    <a:pt x="234" y="156"/>
                    <a:pt x="237" y="148"/>
                    <a:pt x="237" y="148"/>
                  </a:cubicBezTo>
                  <a:cubicBezTo>
                    <a:pt x="237" y="148"/>
                    <a:pt x="246" y="141"/>
                    <a:pt x="244" y="136"/>
                  </a:cubicBezTo>
                  <a:cubicBezTo>
                    <a:pt x="243" y="131"/>
                    <a:pt x="247" y="125"/>
                    <a:pt x="247" y="125"/>
                  </a:cubicBezTo>
                  <a:cubicBezTo>
                    <a:pt x="247" y="125"/>
                    <a:pt x="228" y="119"/>
                    <a:pt x="218" y="117"/>
                  </a:cubicBezTo>
                  <a:cubicBezTo>
                    <a:pt x="207" y="115"/>
                    <a:pt x="199" y="119"/>
                    <a:pt x="194" y="111"/>
                  </a:cubicBezTo>
                  <a:cubicBezTo>
                    <a:pt x="189" y="104"/>
                    <a:pt x="189" y="105"/>
                    <a:pt x="190" y="98"/>
                  </a:cubicBezTo>
                  <a:cubicBezTo>
                    <a:pt x="191" y="90"/>
                    <a:pt x="189" y="89"/>
                    <a:pt x="195" y="88"/>
                  </a:cubicBezTo>
                  <a:cubicBezTo>
                    <a:pt x="202" y="86"/>
                    <a:pt x="207" y="90"/>
                    <a:pt x="204" y="82"/>
                  </a:cubicBezTo>
                  <a:cubicBezTo>
                    <a:pt x="201" y="73"/>
                    <a:pt x="186" y="61"/>
                    <a:pt x="183" y="59"/>
                  </a:cubicBezTo>
                  <a:cubicBezTo>
                    <a:pt x="180" y="57"/>
                    <a:pt x="179" y="60"/>
                    <a:pt x="174" y="60"/>
                  </a:cubicBezTo>
                  <a:cubicBezTo>
                    <a:pt x="170" y="60"/>
                    <a:pt x="181" y="45"/>
                    <a:pt x="171" y="45"/>
                  </a:cubicBezTo>
                  <a:cubicBezTo>
                    <a:pt x="161" y="45"/>
                    <a:pt x="156" y="48"/>
                    <a:pt x="153" y="49"/>
                  </a:cubicBezTo>
                  <a:cubicBezTo>
                    <a:pt x="150" y="49"/>
                    <a:pt x="151" y="43"/>
                    <a:pt x="145" y="36"/>
                  </a:cubicBezTo>
                  <a:cubicBezTo>
                    <a:pt x="138" y="28"/>
                    <a:pt x="138" y="34"/>
                    <a:pt x="138" y="28"/>
                  </a:cubicBezTo>
                  <a:cubicBezTo>
                    <a:pt x="137" y="23"/>
                    <a:pt x="153" y="22"/>
                    <a:pt x="140" y="17"/>
                  </a:cubicBezTo>
                  <a:cubicBezTo>
                    <a:pt x="127" y="13"/>
                    <a:pt x="137" y="15"/>
                    <a:pt x="123" y="9"/>
                  </a:cubicBezTo>
                  <a:cubicBezTo>
                    <a:pt x="110" y="3"/>
                    <a:pt x="113" y="3"/>
                    <a:pt x="110" y="3"/>
                  </a:cubicBezTo>
                  <a:cubicBezTo>
                    <a:pt x="106" y="2"/>
                    <a:pt x="103" y="0"/>
                    <a:pt x="97" y="4"/>
                  </a:cubicBezTo>
                  <a:cubicBezTo>
                    <a:pt x="90" y="8"/>
                    <a:pt x="88" y="1"/>
                    <a:pt x="88" y="14"/>
                  </a:cubicBezTo>
                  <a:cubicBezTo>
                    <a:pt x="87" y="27"/>
                    <a:pt x="94" y="36"/>
                    <a:pt x="87" y="35"/>
                  </a:cubicBezTo>
                  <a:cubicBezTo>
                    <a:pt x="81" y="34"/>
                    <a:pt x="73" y="24"/>
                    <a:pt x="73" y="2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4" y="7"/>
                    <a:pt x="64" y="7"/>
                  </a:cubicBezTo>
                  <a:lnTo>
                    <a:pt x="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125"/>
            <p:cNvSpPr>
              <a:spLocks/>
            </p:cNvSpPr>
            <p:nvPr/>
          </p:nvSpPr>
          <p:spPr bwMode="auto">
            <a:xfrm>
              <a:off x="2046287" y="1689101"/>
              <a:ext cx="176213" cy="141288"/>
            </a:xfrm>
            <a:custGeom>
              <a:avLst/>
              <a:gdLst>
                <a:gd name="T0" fmla="*/ 17 w 66"/>
                <a:gd name="T1" fmla="*/ 53 h 53"/>
                <a:gd name="T2" fmla="*/ 39 w 66"/>
                <a:gd name="T3" fmla="*/ 37 h 53"/>
                <a:gd name="T4" fmla="*/ 50 w 66"/>
                <a:gd name="T5" fmla="*/ 45 h 53"/>
                <a:gd name="T6" fmla="*/ 62 w 66"/>
                <a:gd name="T7" fmla="*/ 37 h 53"/>
                <a:gd name="T8" fmla="*/ 54 w 66"/>
                <a:gd name="T9" fmla="*/ 25 h 53"/>
                <a:gd name="T10" fmla="*/ 42 w 66"/>
                <a:gd name="T11" fmla="*/ 10 h 53"/>
                <a:gd name="T12" fmla="*/ 28 w 66"/>
                <a:gd name="T13" fmla="*/ 2 h 53"/>
                <a:gd name="T14" fmla="*/ 18 w 66"/>
                <a:gd name="T15" fmla="*/ 12 h 53"/>
                <a:gd name="T16" fmla="*/ 12 w 66"/>
                <a:gd name="T17" fmla="*/ 29 h 53"/>
                <a:gd name="T18" fmla="*/ 0 w 66"/>
                <a:gd name="T19" fmla="*/ 41 h 53"/>
                <a:gd name="T20" fmla="*/ 17 w 66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53">
                  <a:moveTo>
                    <a:pt x="17" y="53"/>
                  </a:moveTo>
                  <a:cubicBezTo>
                    <a:pt x="24" y="45"/>
                    <a:pt x="34" y="40"/>
                    <a:pt x="39" y="37"/>
                  </a:cubicBezTo>
                  <a:cubicBezTo>
                    <a:pt x="44" y="35"/>
                    <a:pt x="37" y="48"/>
                    <a:pt x="50" y="45"/>
                  </a:cubicBezTo>
                  <a:cubicBezTo>
                    <a:pt x="63" y="42"/>
                    <a:pt x="66" y="41"/>
                    <a:pt x="62" y="37"/>
                  </a:cubicBezTo>
                  <a:cubicBezTo>
                    <a:pt x="58" y="33"/>
                    <a:pt x="61" y="38"/>
                    <a:pt x="54" y="25"/>
                  </a:cubicBezTo>
                  <a:cubicBezTo>
                    <a:pt x="46" y="13"/>
                    <a:pt x="52" y="14"/>
                    <a:pt x="42" y="10"/>
                  </a:cubicBezTo>
                  <a:cubicBezTo>
                    <a:pt x="32" y="6"/>
                    <a:pt x="31" y="4"/>
                    <a:pt x="28" y="2"/>
                  </a:cubicBezTo>
                  <a:cubicBezTo>
                    <a:pt x="25" y="0"/>
                    <a:pt x="18" y="10"/>
                    <a:pt x="18" y="12"/>
                  </a:cubicBezTo>
                  <a:cubicBezTo>
                    <a:pt x="18" y="14"/>
                    <a:pt x="21" y="27"/>
                    <a:pt x="12" y="29"/>
                  </a:cubicBezTo>
                  <a:cubicBezTo>
                    <a:pt x="2" y="32"/>
                    <a:pt x="0" y="41"/>
                    <a:pt x="0" y="41"/>
                  </a:cubicBezTo>
                  <a:lnTo>
                    <a:pt x="17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2092325" y="1841501"/>
              <a:ext cx="76200" cy="39688"/>
            </a:xfrm>
            <a:custGeom>
              <a:avLst/>
              <a:gdLst>
                <a:gd name="T0" fmla="*/ 25 w 29"/>
                <a:gd name="T1" fmla="*/ 0 h 15"/>
                <a:gd name="T2" fmla="*/ 8 w 29"/>
                <a:gd name="T3" fmla="*/ 14 h 15"/>
                <a:gd name="T4" fmla="*/ 23 w 29"/>
                <a:gd name="T5" fmla="*/ 12 h 15"/>
                <a:gd name="T6" fmla="*/ 29 w 29"/>
                <a:gd name="T7" fmla="*/ 2 h 15"/>
                <a:gd name="T8" fmla="*/ 25 w 2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5" y="0"/>
                  </a:moveTo>
                  <a:cubicBezTo>
                    <a:pt x="18" y="7"/>
                    <a:pt x="0" y="14"/>
                    <a:pt x="8" y="14"/>
                  </a:cubicBezTo>
                  <a:cubicBezTo>
                    <a:pt x="15" y="15"/>
                    <a:pt x="23" y="12"/>
                    <a:pt x="23" y="1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127"/>
            <p:cNvSpPr>
              <a:spLocks/>
            </p:cNvSpPr>
            <p:nvPr/>
          </p:nvSpPr>
          <p:spPr bwMode="auto">
            <a:xfrm>
              <a:off x="2171700" y="1884363"/>
              <a:ext cx="61913" cy="52388"/>
            </a:xfrm>
            <a:custGeom>
              <a:avLst/>
              <a:gdLst>
                <a:gd name="T0" fmla="*/ 13 w 23"/>
                <a:gd name="T1" fmla="*/ 0 h 20"/>
                <a:gd name="T2" fmla="*/ 9 w 23"/>
                <a:gd name="T3" fmla="*/ 14 h 20"/>
                <a:gd name="T4" fmla="*/ 21 w 23"/>
                <a:gd name="T5" fmla="*/ 15 h 20"/>
                <a:gd name="T6" fmla="*/ 20 w 23"/>
                <a:gd name="T7" fmla="*/ 6 h 20"/>
                <a:gd name="T8" fmla="*/ 13 w 2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0">
                  <a:moveTo>
                    <a:pt x="13" y="0"/>
                  </a:moveTo>
                  <a:cubicBezTo>
                    <a:pt x="12" y="7"/>
                    <a:pt x="0" y="13"/>
                    <a:pt x="9" y="14"/>
                  </a:cubicBezTo>
                  <a:cubicBezTo>
                    <a:pt x="18" y="16"/>
                    <a:pt x="19" y="20"/>
                    <a:pt x="21" y="15"/>
                  </a:cubicBezTo>
                  <a:cubicBezTo>
                    <a:pt x="23" y="10"/>
                    <a:pt x="19" y="8"/>
                    <a:pt x="20" y="6"/>
                  </a:cubicBezTo>
                  <a:cubicBezTo>
                    <a:pt x="20" y="3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128"/>
            <p:cNvSpPr>
              <a:spLocks/>
            </p:cNvSpPr>
            <p:nvPr/>
          </p:nvSpPr>
          <p:spPr bwMode="auto">
            <a:xfrm>
              <a:off x="2468562" y="1974851"/>
              <a:ext cx="26988" cy="34925"/>
            </a:xfrm>
            <a:custGeom>
              <a:avLst/>
              <a:gdLst>
                <a:gd name="T0" fmla="*/ 3 w 10"/>
                <a:gd name="T1" fmla="*/ 0 h 13"/>
                <a:gd name="T2" fmla="*/ 9 w 10"/>
                <a:gd name="T3" fmla="*/ 7 h 13"/>
                <a:gd name="T4" fmla="*/ 3 w 10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0" y="9"/>
                    <a:pt x="10" y="13"/>
                    <a:pt x="9" y="7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129"/>
            <p:cNvSpPr>
              <a:spLocks/>
            </p:cNvSpPr>
            <p:nvPr/>
          </p:nvSpPr>
          <p:spPr bwMode="auto">
            <a:xfrm>
              <a:off x="2547937" y="1916113"/>
              <a:ext cx="30163" cy="20638"/>
            </a:xfrm>
            <a:custGeom>
              <a:avLst/>
              <a:gdLst>
                <a:gd name="T0" fmla="*/ 0 w 11"/>
                <a:gd name="T1" fmla="*/ 0 h 8"/>
                <a:gd name="T2" fmla="*/ 10 w 11"/>
                <a:gd name="T3" fmla="*/ 1 h 8"/>
                <a:gd name="T4" fmla="*/ 8 w 11"/>
                <a:gd name="T5" fmla="*/ 8 h 8"/>
                <a:gd name="T6" fmla="*/ 0 w 11"/>
                <a:gd name="T7" fmla="*/ 6 h 8"/>
                <a:gd name="T8" fmla="*/ 0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8"/>
                    <a:pt x="8" y="8"/>
                  </a:cubicBezTo>
                  <a:cubicBezTo>
                    <a:pt x="5" y="7"/>
                    <a:pt x="0" y="6"/>
                    <a:pt x="0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130"/>
            <p:cNvSpPr>
              <a:spLocks/>
            </p:cNvSpPr>
            <p:nvPr/>
          </p:nvSpPr>
          <p:spPr bwMode="auto">
            <a:xfrm>
              <a:off x="2136775" y="2170113"/>
              <a:ext cx="42863" cy="39688"/>
            </a:xfrm>
            <a:custGeom>
              <a:avLst/>
              <a:gdLst>
                <a:gd name="T0" fmla="*/ 14 w 16"/>
                <a:gd name="T1" fmla="*/ 0 h 15"/>
                <a:gd name="T2" fmla="*/ 0 w 16"/>
                <a:gd name="T3" fmla="*/ 11 h 15"/>
                <a:gd name="T4" fmla="*/ 11 w 16"/>
                <a:gd name="T5" fmla="*/ 11 h 15"/>
                <a:gd name="T6" fmla="*/ 14 w 1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5">
                  <a:moveTo>
                    <a:pt x="1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" y="15"/>
                    <a:pt x="11" y="11"/>
                  </a:cubicBezTo>
                  <a:cubicBezTo>
                    <a:pt x="14" y="6"/>
                    <a:pt x="16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131"/>
            <p:cNvSpPr>
              <a:spLocks/>
            </p:cNvSpPr>
            <p:nvPr/>
          </p:nvSpPr>
          <p:spPr bwMode="auto">
            <a:xfrm>
              <a:off x="765175" y="2152651"/>
              <a:ext cx="58738" cy="104775"/>
            </a:xfrm>
            <a:custGeom>
              <a:avLst/>
              <a:gdLst>
                <a:gd name="T0" fmla="*/ 6 w 22"/>
                <a:gd name="T1" fmla="*/ 0 h 39"/>
                <a:gd name="T2" fmla="*/ 5 w 22"/>
                <a:gd name="T3" fmla="*/ 10 h 39"/>
                <a:gd name="T4" fmla="*/ 7 w 22"/>
                <a:gd name="T5" fmla="*/ 27 h 39"/>
                <a:gd name="T6" fmla="*/ 19 w 22"/>
                <a:gd name="T7" fmla="*/ 37 h 39"/>
                <a:gd name="T8" fmla="*/ 18 w 22"/>
                <a:gd name="T9" fmla="*/ 27 h 39"/>
                <a:gd name="T10" fmla="*/ 12 w 22"/>
                <a:gd name="T11" fmla="*/ 15 h 39"/>
                <a:gd name="T12" fmla="*/ 10 w 22"/>
                <a:gd name="T13" fmla="*/ 5 h 39"/>
                <a:gd name="T14" fmla="*/ 6 w 22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9">
                  <a:moveTo>
                    <a:pt x="6" y="0"/>
                  </a:moveTo>
                  <a:cubicBezTo>
                    <a:pt x="0" y="4"/>
                    <a:pt x="5" y="10"/>
                    <a:pt x="5" y="10"/>
                  </a:cubicBezTo>
                  <a:cubicBezTo>
                    <a:pt x="5" y="10"/>
                    <a:pt x="9" y="21"/>
                    <a:pt x="7" y="27"/>
                  </a:cubicBezTo>
                  <a:cubicBezTo>
                    <a:pt x="6" y="34"/>
                    <a:pt x="15" y="39"/>
                    <a:pt x="19" y="37"/>
                  </a:cubicBezTo>
                  <a:cubicBezTo>
                    <a:pt x="22" y="35"/>
                    <a:pt x="20" y="29"/>
                    <a:pt x="18" y="27"/>
                  </a:cubicBezTo>
                  <a:cubicBezTo>
                    <a:pt x="15" y="25"/>
                    <a:pt x="14" y="21"/>
                    <a:pt x="12" y="15"/>
                  </a:cubicBezTo>
                  <a:cubicBezTo>
                    <a:pt x="10" y="8"/>
                    <a:pt x="11" y="8"/>
                    <a:pt x="10" y="5"/>
                  </a:cubicBezTo>
                  <a:cubicBezTo>
                    <a:pt x="9" y="2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132"/>
            <p:cNvSpPr>
              <a:spLocks/>
            </p:cNvSpPr>
            <p:nvPr/>
          </p:nvSpPr>
          <p:spPr bwMode="auto">
            <a:xfrm>
              <a:off x="769937" y="2281238"/>
              <a:ext cx="47625" cy="46038"/>
            </a:xfrm>
            <a:custGeom>
              <a:avLst/>
              <a:gdLst>
                <a:gd name="T0" fmla="*/ 11 w 18"/>
                <a:gd name="T1" fmla="*/ 0 h 17"/>
                <a:gd name="T2" fmla="*/ 3 w 18"/>
                <a:gd name="T3" fmla="*/ 6 h 17"/>
                <a:gd name="T4" fmla="*/ 11 w 18"/>
                <a:gd name="T5" fmla="*/ 14 h 17"/>
                <a:gd name="T6" fmla="*/ 8 w 18"/>
                <a:gd name="T7" fmla="*/ 15 h 17"/>
                <a:gd name="T8" fmla="*/ 18 w 18"/>
                <a:gd name="T9" fmla="*/ 7 h 17"/>
                <a:gd name="T10" fmla="*/ 11 w 18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cubicBezTo>
                    <a:pt x="6" y="0"/>
                    <a:pt x="0" y="2"/>
                    <a:pt x="3" y="6"/>
                  </a:cubicBezTo>
                  <a:cubicBezTo>
                    <a:pt x="7" y="10"/>
                    <a:pt x="13" y="12"/>
                    <a:pt x="11" y="14"/>
                  </a:cubicBezTo>
                  <a:cubicBezTo>
                    <a:pt x="8" y="15"/>
                    <a:pt x="3" y="17"/>
                    <a:pt x="8" y="15"/>
                  </a:cubicBezTo>
                  <a:cubicBezTo>
                    <a:pt x="14" y="14"/>
                    <a:pt x="18" y="7"/>
                    <a:pt x="18" y="7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133"/>
            <p:cNvSpPr>
              <a:spLocks/>
            </p:cNvSpPr>
            <p:nvPr/>
          </p:nvSpPr>
          <p:spPr bwMode="auto">
            <a:xfrm>
              <a:off x="790575" y="2332038"/>
              <a:ext cx="23813" cy="15875"/>
            </a:xfrm>
            <a:custGeom>
              <a:avLst/>
              <a:gdLst>
                <a:gd name="T0" fmla="*/ 0 w 9"/>
                <a:gd name="T1" fmla="*/ 1 h 6"/>
                <a:gd name="T2" fmla="*/ 7 w 9"/>
                <a:gd name="T3" fmla="*/ 0 h 6"/>
                <a:gd name="T4" fmla="*/ 0 w 9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9" y="6"/>
                    <a:pt x="7" y="0"/>
                    <a:pt x="7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134"/>
            <p:cNvSpPr>
              <a:spLocks/>
            </p:cNvSpPr>
            <p:nvPr/>
          </p:nvSpPr>
          <p:spPr bwMode="auto">
            <a:xfrm>
              <a:off x="798512" y="2338388"/>
              <a:ext cx="25400" cy="20638"/>
            </a:xfrm>
            <a:custGeom>
              <a:avLst/>
              <a:gdLst>
                <a:gd name="T0" fmla="*/ 4 w 9"/>
                <a:gd name="T1" fmla="*/ 8 h 8"/>
                <a:gd name="T2" fmla="*/ 9 w 9"/>
                <a:gd name="T3" fmla="*/ 6 h 8"/>
                <a:gd name="T4" fmla="*/ 2 w 9"/>
                <a:gd name="T5" fmla="*/ 4 h 8"/>
                <a:gd name="T6" fmla="*/ 4 w 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8">
                  <a:moveTo>
                    <a:pt x="4" y="8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4" y="0"/>
                    <a:pt x="2" y="4"/>
                  </a:cubicBezTo>
                  <a:cubicBezTo>
                    <a:pt x="0" y="7"/>
                    <a:pt x="4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135"/>
            <p:cNvSpPr>
              <a:spLocks/>
            </p:cNvSpPr>
            <p:nvPr/>
          </p:nvSpPr>
          <p:spPr bwMode="auto">
            <a:xfrm>
              <a:off x="-177801" y="2295526"/>
              <a:ext cx="103188" cy="39688"/>
            </a:xfrm>
            <a:custGeom>
              <a:avLst/>
              <a:gdLst>
                <a:gd name="T0" fmla="*/ 39 w 39"/>
                <a:gd name="T1" fmla="*/ 0 h 15"/>
                <a:gd name="T2" fmla="*/ 31 w 39"/>
                <a:gd name="T3" fmla="*/ 8 h 15"/>
                <a:gd name="T4" fmla="*/ 15 w 39"/>
                <a:gd name="T5" fmla="*/ 8 h 15"/>
                <a:gd name="T6" fmla="*/ 6 w 39"/>
                <a:gd name="T7" fmla="*/ 14 h 15"/>
                <a:gd name="T8" fmla="*/ 3 w 39"/>
                <a:gd name="T9" fmla="*/ 6 h 15"/>
                <a:gd name="T10" fmla="*/ 17 w 39"/>
                <a:gd name="T11" fmla="*/ 4 h 15"/>
                <a:gd name="T12" fmla="*/ 30 w 39"/>
                <a:gd name="T13" fmla="*/ 3 h 15"/>
                <a:gd name="T14" fmla="*/ 39 w 39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5">
                  <a:moveTo>
                    <a:pt x="39" y="0"/>
                  </a:moveTo>
                  <a:cubicBezTo>
                    <a:pt x="39" y="0"/>
                    <a:pt x="35" y="9"/>
                    <a:pt x="31" y="8"/>
                  </a:cubicBezTo>
                  <a:cubicBezTo>
                    <a:pt x="27" y="7"/>
                    <a:pt x="21" y="5"/>
                    <a:pt x="15" y="8"/>
                  </a:cubicBezTo>
                  <a:cubicBezTo>
                    <a:pt x="8" y="11"/>
                    <a:pt x="9" y="12"/>
                    <a:pt x="6" y="14"/>
                  </a:cubicBezTo>
                  <a:cubicBezTo>
                    <a:pt x="2" y="15"/>
                    <a:pt x="0" y="7"/>
                    <a:pt x="3" y="6"/>
                  </a:cubicBezTo>
                  <a:cubicBezTo>
                    <a:pt x="6" y="5"/>
                    <a:pt x="8" y="7"/>
                    <a:pt x="17" y="4"/>
                  </a:cubicBezTo>
                  <a:cubicBezTo>
                    <a:pt x="26" y="1"/>
                    <a:pt x="30" y="3"/>
                    <a:pt x="30" y="3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136"/>
            <p:cNvSpPr>
              <a:spLocks/>
            </p:cNvSpPr>
            <p:nvPr/>
          </p:nvSpPr>
          <p:spPr bwMode="auto">
            <a:xfrm>
              <a:off x="-23813" y="1982788"/>
              <a:ext cx="85725" cy="44450"/>
            </a:xfrm>
            <a:custGeom>
              <a:avLst/>
              <a:gdLst>
                <a:gd name="T0" fmla="*/ 21 w 32"/>
                <a:gd name="T1" fmla="*/ 15 h 17"/>
                <a:gd name="T2" fmla="*/ 29 w 32"/>
                <a:gd name="T3" fmla="*/ 4 h 17"/>
                <a:gd name="T4" fmla="*/ 15 w 32"/>
                <a:gd name="T5" fmla="*/ 2 h 17"/>
                <a:gd name="T6" fmla="*/ 13 w 32"/>
                <a:gd name="T7" fmla="*/ 14 h 17"/>
                <a:gd name="T8" fmla="*/ 8 w 32"/>
                <a:gd name="T9" fmla="*/ 15 h 17"/>
                <a:gd name="T10" fmla="*/ 21 w 32"/>
                <a:gd name="T11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7">
                  <a:moveTo>
                    <a:pt x="21" y="15"/>
                  </a:moveTo>
                  <a:cubicBezTo>
                    <a:pt x="23" y="14"/>
                    <a:pt x="32" y="6"/>
                    <a:pt x="29" y="4"/>
                  </a:cubicBezTo>
                  <a:cubicBezTo>
                    <a:pt x="26" y="2"/>
                    <a:pt x="16" y="0"/>
                    <a:pt x="15" y="2"/>
                  </a:cubicBezTo>
                  <a:cubicBezTo>
                    <a:pt x="14" y="4"/>
                    <a:pt x="18" y="14"/>
                    <a:pt x="13" y="14"/>
                  </a:cubicBezTo>
                  <a:cubicBezTo>
                    <a:pt x="8" y="15"/>
                    <a:pt x="0" y="13"/>
                    <a:pt x="8" y="15"/>
                  </a:cubicBezTo>
                  <a:cubicBezTo>
                    <a:pt x="17" y="17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137"/>
            <p:cNvSpPr>
              <a:spLocks/>
            </p:cNvSpPr>
            <p:nvPr/>
          </p:nvSpPr>
          <p:spPr bwMode="auto">
            <a:xfrm>
              <a:off x="-71438" y="1581151"/>
              <a:ext cx="160338" cy="182563"/>
            </a:xfrm>
            <a:custGeom>
              <a:avLst/>
              <a:gdLst>
                <a:gd name="T0" fmla="*/ 7 w 60"/>
                <a:gd name="T1" fmla="*/ 57 h 68"/>
                <a:gd name="T2" fmla="*/ 11 w 60"/>
                <a:gd name="T3" fmla="*/ 68 h 68"/>
                <a:gd name="T4" fmla="*/ 20 w 60"/>
                <a:gd name="T5" fmla="*/ 58 h 68"/>
                <a:gd name="T6" fmla="*/ 25 w 60"/>
                <a:gd name="T7" fmla="*/ 48 h 68"/>
                <a:gd name="T8" fmla="*/ 52 w 60"/>
                <a:gd name="T9" fmla="*/ 38 h 68"/>
                <a:gd name="T10" fmla="*/ 57 w 60"/>
                <a:gd name="T11" fmla="*/ 31 h 68"/>
                <a:gd name="T12" fmla="*/ 58 w 60"/>
                <a:gd name="T13" fmla="*/ 19 h 68"/>
                <a:gd name="T14" fmla="*/ 50 w 60"/>
                <a:gd name="T15" fmla="*/ 16 h 68"/>
                <a:gd name="T16" fmla="*/ 37 w 60"/>
                <a:gd name="T17" fmla="*/ 7 h 68"/>
                <a:gd name="T18" fmla="*/ 19 w 60"/>
                <a:gd name="T19" fmla="*/ 14 h 68"/>
                <a:gd name="T20" fmla="*/ 24 w 60"/>
                <a:gd name="T21" fmla="*/ 0 h 68"/>
                <a:gd name="T22" fmla="*/ 21 w 60"/>
                <a:gd name="T23" fmla="*/ 1 h 68"/>
                <a:gd name="T24" fmla="*/ 0 w 60"/>
                <a:gd name="T25" fmla="*/ 57 h 68"/>
                <a:gd name="T26" fmla="*/ 7 w 60"/>
                <a:gd name="T27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8">
                  <a:moveTo>
                    <a:pt x="7" y="57"/>
                  </a:moveTo>
                  <a:cubicBezTo>
                    <a:pt x="7" y="57"/>
                    <a:pt x="8" y="68"/>
                    <a:pt x="11" y="68"/>
                  </a:cubicBezTo>
                  <a:cubicBezTo>
                    <a:pt x="14" y="68"/>
                    <a:pt x="20" y="58"/>
                    <a:pt x="20" y="58"/>
                  </a:cubicBezTo>
                  <a:cubicBezTo>
                    <a:pt x="20" y="58"/>
                    <a:pt x="17" y="54"/>
                    <a:pt x="25" y="48"/>
                  </a:cubicBezTo>
                  <a:cubicBezTo>
                    <a:pt x="33" y="43"/>
                    <a:pt x="52" y="38"/>
                    <a:pt x="52" y="38"/>
                  </a:cubicBezTo>
                  <a:cubicBezTo>
                    <a:pt x="52" y="38"/>
                    <a:pt x="55" y="35"/>
                    <a:pt x="57" y="31"/>
                  </a:cubicBezTo>
                  <a:cubicBezTo>
                    <a:pt x="58" y="27"/>
                    <a:pt x="60" y="20"/>
                    <a:pt x="58" y="19"/>
                  </a:cubicBezTo>
                  <a:cubicBezTo>
                    <a:pt x="56" y="19"/>
                    <a:pt x="50" y="16"/>
                    <a:pt x="50" y="16"/>
                  </a:cubicBezTo>
                  <a:cubicBezTo>
                    <a:pt x="50" y="16"/>
                    <a:pt x="48" y="6"/>
                    <a:pt x="37" y="7"/>
                  </a:cubicBezTo>
                  <a:cubicBezTo>
                    <a:pt x="25" y="9"/>
                    <a:pt x="19" y="14"/>
                    <a:pt x="19" y="1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138"/>
            <p:cNvSpPr>
              <a:spLocks/>
            </p:cNvSpPr>
            <p:nvPr/>
          </p:nvSpPr>
          <p:spPr bwMode="auto">
            <a:xfrm>
              <a:off x="3533775" y="1589088"/>
              <a:ext cx="390525" cy="276225"/>
            </a:xfrm>
            <a:custGeom>
              <a:avLst/>
              <a:gdLst>
                <a:gd name="T0" fmla="*/ 39 w 146"/>
                <a:gd name="T1" fmla="*/ 87 h 103"/>
                <a:gd name="T2" fmla="*/ 21 w 146"/>
                <a:gd name="T3" fmla="*/ 84 h 103"/>
                <a:gd name="T4" fmla="*/ 31 w 146"/>
                <a:gd name="T5" fmla="*/ 76 h 103"/>
                <a:gd name="T6" fmla="*/ 29 w 146"/>
                <a:gd name="T7" fmla="*/ 71 h 103"/>
                <a:gd name="T8" fmla="*/ 22 w 146"/>
                <a:gd name="T9" fmla="*/ 62 h 103"/>
                <a:gd name="T10" fmla="*/ 13 w 146"/>
                <a:gd name="T11" fmla="*/ 62 h 103"/>
                <a:gd name="T12" fmla="*/ 9 w 146"/>
                <a:gd name="T13" fmla="*/ 53 h 103"/>
                <a:gd name="T14" fmla="*/ 23 w 146"/>
                <a:gd name="T15" fmla="*/ 50 h 103"/>
                <a:gd name="T16" fmla="*/ 32 w 146"/>
                <a:gd name="T17" fmla="*/ 44 h 103"/>
                <a:gd name="T18" fmla="*/ 25 w 146"/>
                <a:gd name="T19" fmla="*/ 38 h 103"/>
                <a:gd name="T20" fmla="*/ 2 w 146"/>
                <a:gd name="T21" fmla="*/ 34 h 103"/>
                <a:gd name="T22" fmla="*/ 9 w 146"/>
                <a:gd name="T23" fmla="*/ 27 h 103"/>
                <a:gd name="T24" fmla="*/ 15 w 146"/>
                <a:gd name="T25" fmla="*/ 15 h 103"/>
                <a:gd name="T26" fmla="*/ 35 w 146"/>
                <a:gd name="T27" fmla="*/ 5 h 103"/>
                <a:gd name="T28" fmla="*/ 40 w 146"/>
                <a:gd name="T29" fmla="*/ 10 h 103"/>
                <a:gd name="T30" fmla="*/ 46 w 146"/>
                <a:gd name="T31" fmla="*/ 29 h 103"/>
                <a:gd name="T32" fmla="*/ 59 w 146"/>
                <a:gd name="T33" fmla="*/ 29 h 103"/>
                <a:gd name="T34" fmla="*/ 67 w 146"/>
                <a:gd name="T35" fmla="*/ 18 h 103"/>
                <a:gd name="T36" fmla="*/ 95 w 146"/>
                <a:gd name="T37" fmla="*/ 20 h 103"/>
                <a:gd name="T38" fmla="*/ 104 w 146"/>
                <a:gd name="T39" fmla="*/ 13 h 103"/>
                <a:gd name="T40" fmla="*/ 103 w 146"/>
                <a:gd name="T41" fmla="*/ 7 h 103"/>
                <a:gd name="T42" fmla="*/ 123 w 146"/>
                <a:gd name="T43" fmla="*/ 5 h 103"/>
                <a:gd name="T44" fmla="*/ 127 w 146"/>
                <a:gd name="T45" fmla="*/ 6 h 103"/>
                <a:gd name="T46" fmla="*/ 136 w 146"/>
                <a:gd name="T47" fmla="*/ 20 h 103"/>
                <a:gd name="T48" fmla="*/ 131 w 146"/>
                <a:gd name="T49" fmla="*/ 29 h 103"/>
                <a:gd name="T50" fmla="*/ 143 w 146"/>
                <a:gd name="T51" fmla="*/ 36 h 103"/>
                <a:gd name="T52" fmla="*/ 142 w 146"/>
                <a:gd name="T53" fmla="*/ 54 h 103"/>
                <a:gd name="T54" fmla="*/ 130 w 146"/>
                <a:gd name="T55" fmla="*/ 65 h 103"/>
                <a:gd name="T56" fmla="*/ 116 w 146"/>
                <a:gd name="T57" fmla="*/ 77 h 103"/>
                <a:gd name="T58" fmla="*/ 109 w 146"/>
                <a:gd name="T59" fmla="*/ 85 h 103"/>
                <a:gd name="T60" fmla="*/ 92 w 146"/>
                <a:gd name="T61" fmla="*/ 92 h 103"/>
                <a:gd name="T62" fmla="*/ 86 w 146"/>
                <a:gd name="T63" fmla="*/ 95 h 103"/>
                <a:gd name="T64" fmla="*/ 69 w 146"/>
                <a:gd name="T65" fmla="*/ 97 h 103"/>
                <a:gd name="T66" fmla="*/ 43 w 146"/>
                <a:gd name="T67" fmla="*/ 92 h 103"/>
                <a:gd name="T68" fmla="*/ 39 w 146"/>
                <a:gd name="T69" fmla="*/ 8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3">
                  <a:moveTo>
                    <a:pt x="39" y="87"/>
                  </a:moveTo>
                  <a:cubicBezTo>
                    <a:pt x="24" y="89"/>
                    <a:pt x="23" y="86"/>
                    <a:pt x="21" y="84"/>
                  </a:cubicBezTo>
                  <a:cubicBezTo>
                    <a:pt x="19" y="82"/>
                    <a:pt x="31" y="76"/>
                    <a:pt x="31" y="76"/>
                  </a:cubicBezTo>
                  <a:cubicBezTo>
                    <a:pt x="31" y="76"/>
                    <a:pt x="36" y="79"/>
                    <a:pt x="29" y="71"/>
                  </a:cubicBezTo>
                  <a:cubicBezTo>
                    <a:pt x="22" y="62"/>
                    <a:pt x="26" y="63"/>
                    <a:pt x="22" y="62"/>
                  </a:cubicBezTo>
                  <a:cubicBezTo>
                    <a:pt x="18" y="62"/>
                    <a:pt x="18" y="63"/>
                    <a:pt x="13" y="62"/>
                  </a:cubicBezTo>
                  <a:cubicBezTo>
                    <a:pt x="7" y="60"/>
                    <a:pt x="6" y="54"/>
                    <a:pt x="9" y="53"/>
                  </a:cubicBezTo>
                  <a:cubicBezTo>
                    <a:pt x="11" y="52"/>
                    <a:pt x="23" y="50"/>
                    <a:pt x="23" y="50"/>
                  </a:cubicBezTo>
                  <a:cubicBezTo>
                    <a:pt x="23" y="50"/>
                    <a:pt x="34" y="47"/>
                    <a:pt x="32" y="44"/>
                  </a:cubicBezTo>
                  <a:cubicBezTo>
                    <a:pt x="29" y="40"/>
                    <a:pt x="29" y="38"/>
                    <a:pt x="25" y="38"/>
                  </a:cubicBezTo>
                  <a:cubicBezTo>
                    <a:pt x="21" y="38"/>
                    <a:pt x="0" y="36"/>
                    <a:pt x="2" y="34"/>
                  </a:cubicBezTo>
                  <a:cubicBezTo>
                    <a:pt x="3" y="32"/>
                    <a:pt x="8" y="30"/>
                    <a:pt x="9" y="27"/>
                  </a:cubicBezTo>
                  <a:cubicBezTo>
                    <a:pt x="10" y="24"/>
                    <a:pt x="15" y="18"/>
                    <a:pt x="15" y="15"/>
                  </a:cubicBezTo>
                  <a:cubicBezTo>
                    <a:pt x="16" y="11"/>
                    <a:pt x="35" y="5"/>
                    <a:pt x="35" y="5"/>
                  </a:cubicBezTo>
                  <a:cubicBezTo>
                    <a:pt x="35" y="5"/>
                    <a:pt x="31" y="5"/>
                    <a:pt x="40" y="10"/>
                  </a:cubicBezTo>
                  <a:cubicBezTo>
                    <a:pt x="49" y="15"/>
                    <a:pt x="39" y="27"/>
                    <a:pt x="46" y="29"/>
                  </a:cubicBezTo>
                  <a:cubicBezTo>
                    <a:pt x="54" y="32"/>
                    <a:pt x="61" y="31"/>
                    <a:pt x="59" y="29"/>
                  </a:cubicBezTo>
                  <a:cubicBezTo>
                    <a:pt x="58" y="27"/>
                    <a:pt x="51" y="15"/>
                    <a:pt x="67" y="18"/>
                  </a:cubicBezTo>
                  <a:cubicBezTo>
                    <a:pt x="84" y="20"/>
                    <a:pt x="93" y="19"/>
                    <a:pt x="95" y="20"/>
                  </a:cubicBezTo>
                  <a:cubicBezTo>
                    <a:pt x="97" y="20"/>
                    <a:pt x="104" y="13"/>
                    <a:pt x="104" y="13"/>
                  </a:cubicBezTo>
                  <a:cubicBezTo>
                    <a:pt x="104" y="13"/>
                    <a:pt x="98" y="12"/>
                    <a:pt x="103" y="7"/>
                  </a:cubicBezTo>
                  <a:cubicBezTo>
                    <a:pt x="109" y="3"/>
                    <a:pt x="123" y="5"/>
                    <a:pt x="123" y="5"/>
                  </a:cubicBezTo>
                  <a:cubicBezTo>
                    <a:pt x="123" y="5"/>
                    <a:pt x="125" y="0"/>
                    <a:pt x="127" y="6"/>
                  </a:cubicBezTo>
                  <a:cubicBezTo>
                    <a:pt x="129" y="12"/>
                    <a:pt x="140" y="18"/>
                    <a:pt x="136" y="20"/>
                  </a:cubicBezTo>
                  <a:cubicBezTo>
                    <a:pt x="132" y="23"/>
                    <a:pt x="124" y="23"/>
                    <a:pt x="131" y="29"/>
                  </a:cubicBezTo>
                  <a:cubicBezTo>
                    <a:pt x="139" y="34"/>
                    <a:pt x="146" y="33"/>
                    <a:pt x="143" y="36"/>
                  </a:cubicBezTo>
                  <a:cubicBezTo>
                    <a:pt x="140" y="40"/>
                    <a:pt x="145" y="51"/>
                    <a:pt x="142" y="54"/>
                  </a:cubicBezTo>
                  <a:cubicBezTo>
                    <a:pt x="138" y="58"/>
                    <a:pt x="143" y="62"/>
                    <a:pt x="130" y="65"/>
                  </a:cubicBezTo>
                  <a:cubicBezTo>
                    <a:pt x="118" y="68"/>
                    <a:pt x="120" y="75"/>
                    <a:pt x="116" y="77"/>
                  </a:cubicBezTo>
                  <a:cubicBezTo>
                    <a:pt x="112" y="80"/>
                    <a:pt x="113" y="84"/>
                    <a:pt x="109" y="85"/>
                  </a:cubicBezTo>
                  <a:cubicBezTo>
                    <a:pt x="104" y="86"/>
                    <a:pt x="92" y="92"/>
                    <a:pt x="92" y="92"/>
                  </a:cubicBezTo>
                  <a:cubicBezTo>
                    <a:pt x="92" y="92"/>
                    <a:pt x="96" y="94"/>
                    <a:pt x="86" y="95"/>
                  </a:cubicBezTo>
                  <a:cubicBezTo>
                    <a:pt x="76" y="97"/>
                    <a:pt x="88" y="103"/>
                    <a:pt x="69" y="97"/>
                  </a:cubicBezTo>
                  <a:cubicBezTo>
                    <a:pt x="50" y="92"/>
                    <a:pt x="43" y="92"/>
                    <a:pt x="43" y="92"/>
                  </a:cubicBezTo>
                  <a:lnTo>
                    <a:pt x="3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139"/>
            <p:cNvSpPr>
              <a:spLocks/>
            </p:cNvSpPr>
            <p:nvPr/>
          </p:nvSpPr>
          <p:spPr bwMode="auto">
            <a:xfrm>
              <a:off x="4773612" y="2895601"/>
              <a:ext cx="1917700" cy="1933575"/>
            </a:xfrm>
            <a:custGeom>
              <a:avLst/>
              <a:gdLst>
                <a:gd name="T0" fmla="*/ 384 w 718"/>
                <a:gd name="T1" fmla="*/ 710 h 724"/>
                <a:gd name="T2" fmla="*/ 364 w 718"/>
                <a:gd name="T3" fmla="*/ 658 h 724"/>
                <a:gd name="T4" fmla="*/ 318 w 718"/>
                <a:gd name="T5" fmla="*/ 562 h 724"/>
                <a:gd name="T6" fmla="*/ 331 w 718"/>
                <a:gd name="T7" fmla="*/ 480 h 724"/>
                <a:gd name="T8" fmla="*/ 288 w 718"/>
                <a:gd name="T9" fmla="*/ 389 h 724"/>
                <a:gd name="T10" fmla="*/ 267 w 718"/>
                <a:gd name="T11" fmla="*/ 334 h 724"/>
                <a:gd name="T12" fmla="*/ 233 w 718"/>
                <a:gd name="T13" fmla="*/ 318 h 724"/>
                <a:gd name="T14" fmla="*/ 167 w 718"/>
                <a:gd name="T15" fmla="*/ 328 h 724"/>
                <a:gd name="T16" fmla="*/ 93 w 718"/>
                <a:gd name="T17" fmla="*/ 333 h 724"/>
                <a:gd name="T18" fmla="*/ 43 w 718"/>
                <a:gd name="T19" fmla="*/ 291 h 724"/>
                <a:gd name="T20" fmla="*/ 10 w 718"/>
                <a:gd name="T21" fmla="*/ 241 h 724"/>
                <a:gd name="T22" fmla="*/ 21 w 718"/>
                <a:gd name="T23" fmla="*/ 199 h 724"/>
                <a:gd name="T24" fmla="*/ 19 w 718"/>
                <a:gd name="T25" fmla="*/ 172 h 724"/>
                <a:gd name="T26" fmla="*/ 52 w 718"/>
                <a:gd name="T27" fmla="*/ 114 h 724"/>
                <a:gd name="T28" fmla="*/ 95 w 718"/>
                <a:gd name="T29" fmla="*/ 71 h 724"/>
                <a:gd name="T30" fmla="*/ 132 w 718"/>
                <a:gd name="T31" fmla="*/ 22 h 724"/>
                <a:gd name="T32" fmla="*/ 207 w 718"/>
                <a:gd name="T33" fmla="*/ 10 h 724"/>
                <a:gd name="T34" fmla="*/ 302 w 718"/>
                <a:gd name="T35" fmla="*/ 3 h 724"/>
                <a:gd name="T36" fmla="*/ 304 w 718"/>
                <a:gd name="T37" fmla="*/ 46 h 724"/>
                <a:gd name="T38" fmla="*/ 347 w 718"/>
                <a:gd name="T39" fmla="*/ 57 h 724"/>
                <a:gd name="T40" fmla="*/ 396 w 718"/>
                <a:gd name="T41" fmla="*/ 68 h 724"/>
                <a:gd name="T42" fmla="*/ 443 w 718"/>
                <a:gd name="T43" fmla="*/ 57 h 724"/>
                <a:gd name="T44" fmla="*/ 509 w 718"/>
                <a:gd name="T45" fmla="*/ 63 h 724"/>
                <a:gd name="T46" fmla="*/ 540 w 718"/>
                <a:gd name="T47" fmla="*/ 120 h 724"/>
                <a:gd name="T48" fmla="*/ 577 w 718"/>
                <a:gd name="T49" fmla="*/ 199 h 724"/>
                <a:gd name="T50" fmla="*/ 646 w 718"/>
                <a:gd name="T51" fmla="*/ 260 h 724"/>
                <a:gd name="T52" fmla="*/ 716 w 718"/>
                <a:gd name="T53" fmla="*/ 292 h 724"/>
                <a:gd name="T54" fmla="*/ 659 w 718"/>
                <a:gd name="T55" fmla="*/ 351 h 724"/>
                <a:gd name="T56" fmla="*/ 606 w 718"/>
                <a:gd name="T57" fmla="*/ 413 h 724"/>
                <a:gd name="T58" fmla="*/ 605 w 718"/>
                <a:gd name="T59" fmla="*/ 454 h 724"/>
                <a:gd name="T60" fmla="*/ 625 w 718"/>
                <a:gd name="T61" fmla="*/ 501 h 724"/>
                <a:gd name="T62" fmla="*/ 596 w 718"/>
                <a:gd name="T63" fmla="*/ 539 h 724"/>
                <a:gd name="T64" fmla="*/ 566 w 718"/>
                <a:gd name="T65" fmla="*/ 583 h 724"/>
                <a:gd name="T66" fmla="*/ 568 w 718"/>
                <a:gd name="T67" fmla="*/ 608 h 724"/>
                <a:gd name="T68" fmla="*/ 530 w 718"/>
                <a:gd name="T69" fmla="*/ 639 h 724"/>
                <a:gd name="T70" fmla="*/ 519 w 718"/>
                <a:gd name="T71" fmla="*/ 680 h 724"/>
                <a:gd name="T72" fmla="*/ 470 w 718"/>
                <a:gd name="T73" fmla="*/ 713 h 724"/>
                <a:gd name="T74" fmla="*/ 401 w 718"/>
                <a:gd name="T75" fmla="*/ 724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8" h="724">
                  <a:moveTo>
                    <a:pt x="401" y="724"/>
                  </a:moveTo>
                  <a:cubicBezTo>
                    <a:pt x="396" y="721"/>
                    <a:pt x="388" y="712"/>
                    <a:pt x="384" y="710"/>
                  </a:cubicBezTo>
                  <a:cubicBezTo>
                    <a:pt x="380" y="708"/>
                    <a:pt x="378" y="689"/>
                    <a:pt x="378" y="683"/>
                  </a:cubicBezTo>
                  <a:cubicBezTo>
                    <a:pt x="378" y="677"/>
                    <a:pt x="371" y="664"/>
                    <a:pt x="364" y="658"/>
                  </a:cubicBezTo>
                  <a:cubicBezTo>
                    <a:pt x="358" y="651"/>
                    <a:pt x="351" y="635"/>
                    <a:pt x="346" y="618"/>
                  </a:cubicBezTo>
                  <a:cubicBezTo>
                    <a:pt x="340" y="602"/>
                    <a:pt x="329" y="571"/>
                    <a:pt x="318" y="562"/>
                  </a:cubicBezTo>
                  <a:cubicBezTo>
                    <a:pt x="307" y="554"/>
                    <a:pt x="312" y="536"/>
                    <a:pt x="312" y="520"/>
                  </a:cubicBezTo>
                  <a:cubicBezTo>
                    <a:pt x="312" y="503"/>
                    <a:pt x="339" y="494"/>
                    <a:pt x="331" y="480"/>
                  </a:cubicBezTo>
                  <a:cubicBezTo>
                    <a:pt x="323" y="467"/>
                    <a:pt x="330" y="444"/>
                    <a:pt x="321" y="435"/>
                  </a:cubicBezTo>
                  <a:cubicBezTo>
                    <a:pt x="312" y="426"/>
                    <a:pt x="289" y="399"/>
                    <a:pt x="288" y="389"/>
                  </a:cubicBezTo>
                  <a:cubicBezTo>
                    <a:pt x="286" y="380"/>
                    <a:pt x="274" y="357"/>
                    <a:pt x="280" y="348"/>
                  </a:cubicBezTo>
                  <a:cubicBezTo>
                    <a:pt x="286" y="339"/>
                    <a:pt x="270" y="334"/>
                    <a:pt x="267" y="334"/>
                  </a:cubicBezTo>
                  <a:cubicBezTo>
                    <a:pt x="265" y="334"/>
                    <a:pt x="251" y="332"/>
                    <a:pt x="248" y="332"/>
                  </a:cubicBezTo>
                  <a:cubicBezTo>
                    <a:pt x="246" y="332"/>
                    <a:pt x="245" y="321"/>
                    <a:pt x="233" y="318"/>
                  </a:cubicBezTo>
                  <a:cubicBezTo>
                    <a:pt x="221" y="316"/>
                    <a:pt x="205" y="313"/>
                    <a:pt x="194" y="318"/>
                  </a:cubicBezTo>
                  <a:cubicBezTo>
                    <a:pt x="182" y="322"/>
                    <a:pt x="189" y="328"/>
                    <a:pt x="167" y="328"/>
                  </a:cubicBezTo>
                  <a:cubicBezTo>
                    <a:pt x="146" y="328"/>
                    <a:pt x="126" y="322"/>
                    <a:pt x="115" y="330"/>
                  </a:cubicBezTo>
                  <a:cubicBezTo>
                    <a:pt x="105" y="337"/>
                    <a:pt x="103" y="342"/>
                    <a:pt x="93" y="333"/>
                  </a:cubicBezTo>
                  <a:cubicBezTo>
                    <a:pt x="84" y="324"/>
                    <a:pt x="72" y="319"/>
                    <a:pt x="57" y="309"/>
                  </a:cubicBezTo>
                  <a:cubicBezTo>
                    <a:pt x="43" y="299"/>
                    <a:pt x="46" y="301"/>
                    <a:pt x="43" y="291"/>
                  </a:cubicBezTo>
                  <a:cubicBezTo>
                    <a:pt x="41" y="282"/>
                    <a:pt x="57" y="288"/>
                    <a:pt x="28" y="269"/>
                  </a:cubicBezTo>
                  <a:cubicBezTo>
                    <a:pt x="0" y="250"/>
                    <a:pt x="6" y="248"/>
                    <a:pt x="10" y="241"/>
                  </a:cubicBezTo>
                  <a:cubicBezTo>
                    <a:pt x="14" y="233"/>
                    <a:pt x="11" y="221"/>
                    <a:pt x="19" y="214"/>
                  </a:cubicBezTo>
                  <a:cubicBezTo>
                    <a:pt x="27" y="208"/>
                    <a:pt x="29" y="200"/>
                    <a:pt x="21" y="199"/>
                  </a:cubicBezTo>
                  <a:cubicBezTo>
                    <a:pt x="14" y="197"/>
                    <a:pt x="17" y="183"/>
                    <a:pt x="20" y="181"/>
                  </a:cubicBezTo>
                  <a:cubicBezTo>
                    <a:pt x="22" y="180"/>
                    <a:pt x="27" y="179"/>
                    <a:pt x="19" y="172"/>
                  </a:cubicBezTo>
                  <a:cubicBezTo>
                    <a:pt x="12" y="166"/>
                    <a:pt x="13" y="158"/>
                    <a:pt x="21" y="152"/>
                  </a:cubicBezTo>
                  <a:cubicBezTo>
                    <a:pt x="29" y="146"/>
                    <a:pt x="48" y="121"/>
                    <a:pt x="52" y="114"/>
                  </a:cubicBezTo>
                  <a:cubicBezTo>
                    <a:pt x="55" y="108"/>
                    <a:pt x="68" y="102"/>
                    <a:pt x="75" y="97"/>
                  </a:cubicBezTo>
                  <a:cubicBezTo>
                    <a:pt x="82" y="92"/>
                    <a:pt x="94" y="87"/>
                    <a:pt x="95" y="71"/>
                  </a:cubicBezTo>
                  <a:cubicBezTo>
                    <a:pt x="95" y="56"/>
                    <a:pt x="100" y="51"/>
                    <a:pt x="107" y="44"/>
                  </a:cubicBezTo>
                  <a:cubicBezTo>
                    <a:pt x="115" y="38"/>
                    <a:pt x="133" y="34"/>
                    <a:pt x="132" y="22"/>
                  </a:cubicBezTo>
                  <a:cubicBezTo>
                    <a:pt x="131" y="10"/>
                    <a:pt x="144" y="20"/>
                    <a:pt x="161" y="20"/>
                  </a:cubicBezTo>
                  <a:cubicBezTo>
                    <a:pt x="178" y="20"/>
                    <a:pt x="197" y="17"/>
                    <a:pt x="207" y="10"/>
                  </a:cubicBezTo>
                  <a:cubicBezTo>
                    <a:pt x="217" y="4"/>
                    <a:pt x="256" y="5"/>
                    <a:pt x="265" y="3"/>
                  </a:cubicBezTo>
                  <a:cubicBezTo>
                    <a:pt x="273" y="1"/>
                    <a:pt x="304" y="0"/>
                    <a:pt x="302" y="3"/>
                  </a:cubicBezTo>
                  <a:cubicBezTo>
                    <a:pt x="301" y="6"/>
                    <a:pt x="302" y="6"/>
                    <a:pt x="302" y="18"/>
                  </a:cubicBezTo>
                  <a:cubicBezTo>
                    <a:pt x="302" y="30"/>
                    <a:pt x="297" y="45"/>
                    <a:pt x="304" y="46"/>
                  </a:cubicBezTo>
                  <a:cubicBezTo>
                    <a:pt x="310" y="47"/>
                    <a:pt x="311" y="42"/>
                    <a:pt x="328" y="47"/>
                  </a:cubicBezTo>
                  <a:cubicBezTo>
                    <a:pt x="346" y="52"/>
                    <a:pt x="338" y="52"/>
                    <a:pt x="347" y="57"/>
                  </a:cubicBezTo>
                  <a:cubicBezTo>
                    <a:pt x="355" y="62"/>
                    <a:pt x="368" y="72"/>
                    <a:pt x="374" y="71"/>
                  </a:cubicBezTo>
                  <a:cubicBezTo>
                    <a:pt x="380" y="70"/>
                    <a:pt x="397" y="76"/>
                    <a:pt x="396" y="68"/>
                  </a:cubicBezTo>
                  <a:cubicBezTo>
                    <a:pt x="396" y="60"/>
                    <a:pt x="395" y="51"/>
                    <a:pt x="405" y="50"/>
                  </a:cubicBezTo>
                  <a:cubicBezTo>
                    <a:pt x="415" y="49"/>
                    <a:pt x="425" y="47"/>
                    <a:pt x="443" y="57"/>
                  </a:cubicBezTo>
                  <a:cubicBezTo>
                    <a:pt x="462" y="67"/>
                    <a:pt x="478" y="71"/>
                    <a:pt x="487" y="70"/>
                  </a:cubicBezTo>
                  <a:cubicBezTo>
                    <a:pt x="496" y="69"/>
                    <a:pt x="502" y="65"/>
                    <a:pt x="509" y="63"/>
                  </a:cubicBezTo>
                  <a:cubicBezTo>
                    <a:pt x="517" y="61"/>
                    <a:pt x="507" y="65"/>
                    <a:pt x="524" y="87"/>
                  </a:cubicBezTo>
                  <a:cubicBezTo>
                    <a:pt x="541" y="108"/>
                    <a:pt x="528" y="100"/>
                    <a:pt x="540" y="120"/>
                  </a:cubicBezTo>
                  <a:cubicBezTo>
                    <a:pt x="552" y="140"/>
                    <a:pt x="560" y="150"/>
                    <a:pt x="563" y="163"/>
                  </a:cubicBezTo>
                  <a:cubicBezTo>
                    <a:pt x="566" y="175"/>
                    <a:pt x="563" y="188"/>
                    <a:pt x="577" y="199"/>
                  </a:cubicBezTo>
                  <a:cubicBezTo>
                    <a:pt x="592" y="210"/>
                    <a:pt x="597" y="226"/>
                    <a:pt x="615" y="235"/>
                  </a:cubicBezTo>
                  <a:cubicBezTo>
                    <a:pt x="633" y="244"/>
                    <a:pt x="603" y="255"/>
                    <a:pt x="646" y="260"/>
                  </a:cubicBezTo>
                  <a:cubicBezTo>
                    <a:pt x="689" y="266"/>
                    <a:pt x="718" y="259"/>
                    <a:pt x="718" y="259"/>
                  </a:cubicBezTo>
                  <a:cubicBezTo>
                    <a:pt x="716" y="292"/>
                    <a:pt x="716" y="292"/>
                    <a:pt x="716" y="292"/>
                  </a:cubicBezTo>
                  <a:cubicBezTo>
                    <a:pt x="716" y="292"/>
                    <a:pt x="704" y="312"/>
                    <a:pt x="694" y="322"/>
                  </a:cubicBezTo>
                  <a:cubicBezTo>
                    <a:pt x="684" y="332"/>
                    <a:pt x="673" y="341"/>
                    <a:pt x="659" y="351"/>
                  </a:cubicBezTo>
                  <a:cubicBezTo>
                    <a:pt x="645" y="361"/>
                    <a:pt x="634" y="372"/>
                    <a:pt x="628" y="385"/>
                  </a:cubicBezTo>
                  <a:cubicBezTo>
                    <a:pt x="622" y="398"/>
                    <a:pt x="608" y="406"/>
                    <a:pt x="606" y="413"/>
                  </a:cubicBezTo>
                  <a:cubicBezTo>
                    <a:pt x="604" y="420"/>
                    <a:pt x="596" y="422"/>
                    <a:pt x="596" y="430"/>
                  </a:cubicBezTo>
                  <a:cubicBezTo>
                    <a:pt x="597" y="438"/>
                    <a:pt x="601" y="451"/>
                    <a:pt x="605" y="454"/>
                  </a:cubicBezTo>
                  <a:cubicBezTo>
                    <a:pt x="610" y="457"/>
                    <a:pt x="628" y="474"/>
                    <a:pt x="622" y="474"/>
                  </a:cubicBezTo>
                  <a:cubicBezTo>
                    <a:pt x="617" y="474"/>
                    <a:pt x="625" y="501"/>
                    <a:pt x="625" y="501"/>
                  </a:cubicBezTo>
                  <a:cubicBezTo>
                    <a:pt x="625" y="501"/>
                    <a:pt x="633" y="525"/>
                    <a:pt x="625" y="527"/>
                  </a:cubicBezTo>
                  <a:cubicBezTo>
                    <a:pt x="617" y="529"/>
                    <a:pt x="607" y="537"/>
                    <a:pt x="596" y="539"/>
                  </a:cubicBezTo>
                  <a:cubicBezTo>
                    <a:pt x="585" y="541"/>
                    <a:pt x="565" y="555"/>
                    <a:pt x="565" y="561"/>
                  </a:cubicBezTo>
                  <a:cubicBezTo>
                    <a:pt x="565" y="568"/>
                    <a:pt x="566" y="583"/>
                    <a:pt x="566" y="583"/>
                  </a:cubicBezTo>
                  <a:cubicBezTo>
                    <a:pt x="566" y="583"/>
                    <a:pt x="569" y="580"/>
                    <a:pt x="569" y="587"/>
                  </a:cubicBezTo>
                  <a:cubicBezTo>
                    <a:pt x="569" y="593"/>
                    <a:pt x="571" y="602"/>
                    <a:pt x="568" y="608"/>
                  </a:cubicBezTo>
                  <a:cubicBezTo>
                    <a:pt x="565" y="614"/>
                    <a:pt x="558" y="621"/>
                    <a:pt x="550" y="623"/>
                  </a:cubicBezTo>
                  <a:cubicBezTo>
                    <a:pt x="543" y="625"/>
                    <a:pt x="528" y="635"/>
                    <a:pt x="530" y="639"/>
                  </a:cubicBezTo>
                  <a:cubicBezTo>
                    <a:pt x="533" y="643"/>
                    <a:pt x="551" y="644"/>
                    <a:pt x="541" y="650"/>
                  </a:cubicBezTo>
                  <a:cubicBezTo>
                    <a:pt x="531" y="656"/>
                    <a:pt x="523" y="671"/>
                    <a:pt x="519" y="680"/>
                  </a:cubicBezTo>
                  <a:cubicBezTo>
                    <a:pt x="514" y="689"/>
                    <a:pt x="517" y="686"/>
                    <a:pt x="500" y="698"/>
                  </a:cubicBezTo>
                  <a:cubicBezTo>
                    <a:pt x="483" y="710"/>
                    <a:pt x="497" y="711"/>
                    <a:pt x="470" y="713"/>
                  </a:cubicBezTo>
                  <a:cubicBezTo>
                    <a:pt x="442" y="716"/>
                    <a:pt x="423" y="720"/>
                    <a:pt x="419" y="721"/>
                  </a:cubicBezTo>
                  <a:cubicBezTo>
                    <a:pt x="415" y="723"/>
                    <a:pt x="401" y="724"/>
                    <a:pt x="401" y="7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140"/>
            <p:cNvSpPr>
              <a:spLocks/>
            </p:cNvSpPr>
            <p:nvPr/>
          </p:nvSpPr>
          <p:spPr bwMode="auto">
            <a:xfrm>
              <a:off x="6515100" y="4186238"/>
              <a:ext cx="212725" cy="382588"/>
            </a:xfrm>
            <a:custGeom>
              <a:avLst/>
              <a:gdLst>
                <a:gd name="T0" fmla="*/ 63 w 80"/>
                <a:gd name="T1" fmla="*/ 2 h 143"/>
                <a:gd name="T2" fmla="*/ 62 w 80"/>
                <a:gd name="T3" fmla="*/ 13 h 143"/>
                <a:gd name="T4" fmla="*/ 52 w 80"/>
                <a:gd name="T5" fmla="*/ 22 h 143"/>
                <a:gd name="T6" fmla="*/ 35 w 80"/>
                <a:gd name="T7" fmla="*/ 38 h 143"/>
                <a:gd name="T8" fmla="*/ 13 w 80"/>
                <a:gd name="T9" fmla="*/ 55 h 143"/>
                <a:gd name="T10" fmla="*/ 9 w 80"/>
                <a:gd name="T11" fmla="*/ 75 h 143"/>
                <a:gd name="T12" fmla="*/ 9 w 80"/>
                <a:gd name="T13" fmla="*/ 97 h 143"/>
                <a:gd name="T14" fmla="*/ 12 w 80"/>
                <a:gd name="T15" fmla="*/ 119 h 143"/>
                <a:gd name="T16" fmla="*/ 25 w 80"/>
                <a:gd name="T17" fmla="*/ 143 h 143"/>
                <a:gd name="T18" fmla="*/ 56 w 80"/>
                <a:gd name="T19" fmla="*/ 118 h 143"/>
                <a:gd name="T20" fmla="*/ 64 w 80"/>
                <a:gd name="T21" fmla="*/ 63 h 143"/>
                <a:gd name="T22" fmla="*/ 78 w 80"/>
                <a:gd name="T23" fmla="*/ 35 h 143"/>
                <a:gd name="T24" fmla="*/ 63 w 80"/>
                <a:gd name="T25" fmla="*/ 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143">
                  <a:moveTo>
                    <a:pt x="63" y="2"/>
                  </a:moveTo>
                  <a:cubicBezTo>
                    <a:pt x="64" y="0"/>
                    <a:pt x="64" y="11"/>
                    <a:pt x="62" y="13"/>
                  </a:cubicBezTo>
                  <a:cubicBezTo>
                    <a:pt x="59" y="16"/>
                    <a:pt x="58" y="17"/>
                    <a:pt x="52" y="22"/>
                  </a:cubicBezTo>
                  <a:cubicBezTo>
                    <a:pt x="46" y="27"/>
                    <a:pt x="49" y="34"/>
                    <a:pt x="35" y="38"/>
                  </a:cubicBezTo>
                  <a:cubicBezTo>
                    <a:pt x="21" y="42"/>
                    <a:pt x="17" y="47"/>
                    <a:pt x="13" y="55"/>
                  </a:cubicBezTo>
                  <a:cubicBezTo>
                    <a:pt x="10" y="63"/>
                    <a:pt x="9" y="65"/>
                    <a:pt x="9" y="75"/>
                  </a:cubicBezTo>
                  <a:cubicBezTo>
                    <a:pt x="10" y="84"/>
                    <a:pt x="18" y="85"/>
                    <a:pt x="9" y="97"/>
                  </a:cubicBezTo>
                  <a:cubicBezTo>
                    <a:pt x="0" y="109"/>
                    <a:pt x="11" y="114"/>
                    <a:pt x="12" y="119"/>
                  </a:cubicBezTo>
                  <a:cubicBezTo>
                    <a:pt x="13" y="125"/>
                    <a:pt x="13" y="142"/>
                    <a:pt x="25" y="143"/>
                  </a:cubicBezTo>
                  <a:cubicBezTo>
                    <a:pt x="37" y="143"/>
                    <a:pt x="56" y="131"/>
                    <a:pt x="56" y="118"/>
                  </a:cubicBezTo>
                  <a:cubicBezTo>
                    <a:pt x="56" y="105"/>
                    <a:pt x="60" y="74"/>
                    <a:pt x="64" y="63"/>
                  </a:cubicBezTo>
                  <a:cubicBezTo>
                    <a:pt x="69" y="52"/>
                    <a:pt x="80" y="49"/>
                    <a:pt x="78" y="35"/>
                  </a:cubicBezTo>
                  <a:cubicBezTo>
                    <a:pt x="76" y="21"/>
                    <a:pt x="63" y="4"/>
                    <a:pt x="6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141"/>
            <p:cNvSpPr>
              <a:spLocks/>
            </p:cNvSpPr>
            <p:nvPr/>
          </p:nvSpPr>
          <p:spPr bwMode="auto">
            <a:xfrm>
              <a:off x="5048250" y="1098551"/>
              <a:ext cx="4883150" cy="2771775"/>
            </a:xfrm>
            <a:custGeom>
              <a:avLst/>
              <a:gdLst>
                <a:gd name="T0" fmla="*/ 430 w 1828"/>
                <a:gd name="T1" fmla="*/ 679 h 1038"/>
                <a:gd name="T2" fmla="*/ 320 w 1828"/>
                <a:gd name="T3" fmla="*/ 638 h 1038"/>
                <a:gd name="T4" fmla="*/ 221 w 1828"/>
                <a:gd name="T5" fmla="*/ 574 h 1038"/>
                <a:gd name="T6" fmla="*/ 240 w 1828"/>
                <a:gd name="T7" fmla="*/ 677 h 1038"/>
                <a:gd name="T8" fmla="*/ 169 w 1828"/>
                <a:gd name="T9" fmla="*/ 589 h 1038"/>
                <a:gd name="T10" fmla="*/ 44 w 1828"/>
                <a:gd name="T11" fmla="*/ 683 h 1038"/>
                <a:gd name="T12" fmla="*/ 74 w 1828"/>
                <a:gd name="T13" fmla="*/ 548 h 1038"/>
                <a:gd name="T14" fmla="*/ 108 w 1828"/>
                <a:gd name="T15" fmla="*/ 497 h 1038"/>
                <a:gd name="T16" fmla="*/ 181 w 1828"/>
                <a:gd name="T17" fmla="*/ 386 h 1038"/>
                <a:gd name="T18" fmla="*/ 197 w 1828"/>
                <a:gd name="T19" fmla="*/ 437 h 1038"/>
                <a:gd name="T20" fmla="*/ 319 w 1828"/>
                <a:gd name="T21" fmla="*/ 385 h 1038"/>
                <a:gd name="T22" fmla="*/ 365 w 1828"/>
                <a:gd name="T23" fmla="*/ 342 h 1038"/>
                <a:gd name="T24" fmla="*/ 298 w 1828"/>
                <a:gd name="T25" fmla="*/ 288 h 1038"/>
                <a:gd name="T26" fmla="*/ 269 w 1828"/>
                <a:gd name="T27" fmla="*/ 321 h 1038"/>
                <a:gd name="T28" fmla="*/ 191 w 1828"/>
                <a:gd name="T29" fmla="*/ 357 h 1038"/>
                <a:gd name="T30" fmla="*/ 147 w 1828"/>
                <a:gd name="T31" fmla="*/ 330 h 1038"/>
                <a:gd name="T32" fmla="*/ 240 w 1828"/>
                <a:gd name="T33" fmla="*/ 182 h 1038"/>
                <a:gd name="T34" fmla="*/ 300 w 1828"/>
                <a:gd name="T35" fmla="*/ 137 h 1038"/>
                <a:gd name="T36" fmla="*/ 466 w 1828"/>
                <a:gd name="T37" fmla="*/ 199 h 1038"/>
                <a:gd name="T38" fmla="*/ 414 w 1828"/>
                <a:gd name="T39" fmla="*/ 229 h 1038"/>
                <a:gd name="T40" fmla="*/ 462 w 1828"/>
                <a:gd name="T41" fmla="*/ 229 h 1038"/>
                <a:gd name="T42" fmla="*/ 517 w 1828"/>
                <a:gd name="T43" fmla="*/ 193 h 1038"/>
                <a:gd name="T44" fmla="*/ 622 w 1828"/>
                <a:gd name="T45" fmla="*/ 165 h 1038"/>
                <a:gd name="T46" fmla="*/ 714 w 1828"/>
                <a:gd name="T47" fmla="*/ 163 h 1038"/>
                <a:gd name="T48" fmla="*/ 736 w 1828"/>
                <a:gd name="T49" fmla="*/ 94 h 1038"/>
                <a:gd name="T50" fmla="*/ 755 w 1828"/>
                <a:gd name="T51" fmla="*/ 184 h 1038"/>
                <a:gd name="T52" fmla="*/ 763 w 1828"/>
                <a:gd name="T53" fmla="*/ 137 h 1038"/>
                <a:gd name="T54" fmla="*/ 781 w 1828"/>
                <a:gd name="T55" fmla="*/ 123 h 1038"/>
                <a:gd name="T56" fmla="*/ 830 w 1828"/>
                <a:gd name="T57" fmla="*/ 105 h 1038"/>
                <a:gd name="T58" fmla="*/ 935 w 1828"/>
                <a:gd name="T59" fmla="*/ 30 h 1038"/>
                <a:gd name="T60" fmla="*/ 1062 w 1828"/>
                <a:gd name="T61" fmla="*/ 20 h 1038"/>
                <a:gd name="T62" fmla="*/ 1098 w 1828"/>
                <a:gd name="T63" fmla="*/ 77 h 1038"/>
                <a:gd name="T64" fmla="*/ 1243 w 1828"/>
                <a:gd name="T65" fmla="*/ 88 h 1038"/>
                <a:gd name="T66" fmla="*/ 1344 w 1828"/>
                <a:gd name="T67" fmla="*/ 115 h 1038"/>
                <a:gd name="T68" fmla="*/ 1466 w 1828"/>
                <a:gd name="T69" fmla="*/ 128 h 1038"/>
                <a:gd name="T70" fmla="*/ 1636 w 1828"/>
                <a:gd name="T71" fmla="*/ 158 h 1038"/>
                <a:gd name="T72" fmla="*/ 1812 w 1828"/>
                <a:gd name="T73" fmla="*/ 229 h 1038"/>
                <a:gd name="T74" fmla="*/ 1741 w 1828"/>
                <a:gd name="T75" fmla="*/ 215 h 1038"/>
                <a:gd name="T76" fmla="*/ 1753 w 1828"/>
                <a:gd name="T77" fmla="*/ 285 h 1038"/>
                <a:gd name="T78" fmla="*/ 1622 w 1828"/>
                <a:gd name="T79" fmla="*/ 344 h 1038"/>
                <a:gd name="T80" fmla="*/ 1628 w 1828"/>
                <a:gd name="T81" fmla="*/ 427 h 1038"/>
                <a:gd name="T82" fmla="*/ 1566 w 1828"/>
                <a:gd name="T83" fmla="*/ 392 h 1038"/>
                <a:gd name="T84" fmla="*/ 1604 w 1828"/>
                <a:gd name="T85" fmla="*/ 303 h 1038"/>
                <a:gd name="T86" fmla="*/ 1546 w 1828"/>
                <a:gd name="T87" fmla="*/ 344 h 1038"/>
                <a:gd name="T88" fmla="*/ 1424 w 1828"/>
                <a:gd name="T89" fmla="*/ 367 h 1038"/>
                <a:gd name="T90" fmla="*/ 1448 w 1828"/>
                <a:gd name="T91" fmla="*/ 480 h 1038"/>
                <a:gd name="T92" fmla="*/ 1371 w 1828"/>
                <a:gd name="T93" fmla="*/ 624 h 1038"/>
                <a:gd name="T94" fmla="*/ 1334 w 1828"/>
                <a:gd name="T95" fmla="*/ 660 h 1038"/>
                <a:gd name="T96" fmla="*/ 1300 w 1828"/>
                <a:gd name="T97" fmla="*/ 661 h 1038"/>
                <a:gd name="T98" fmla="*/ 1280 w 1828"/>
                <a:gd name="T99" fmla="*/ 830 h 1038"/>
                <a:gd name="T100" fmla="*/ 1192 w 1828"/>
                <a:gd name="T101" fmla="*/ 965 h 1038"/>
                <a:gd name="T102" fmla="*/ 1177 w 1828"/>
                <a:gd name="T103" fmla="*/ 1027 h 1038"/>
                <a:gd name="T104" fmla="*/ 1044 w 1828"/>
                <a:gd name="T105" fmla="*/ 849 h 1038"/>
                <a:gd name="T106" fmla="*/ 902 w 1828"/>
                <a:gd name="T107" fmla="*/ 969 h 1038"/>
                <a:gd name="T108" fmla="*/ 782 w 1828"/>
                <a:gd name="T109" fmla="*/ 820 h 1038"/>
                <a:gd name="T110" fmla="*/ 608 w 1828"/>
                <a:gd name="T111" fmla="*/ 774 h 1038"/>
                <a:gd name="T112" fmla="*/ 661 w 1828"/>
                <a:gd name="T113" fmla="*/ 797 h 1038"/>
                <a:gd name="T114" fmla="*/ 633 w 1828"/>
                <a:gd name="T115" fmla="*/ 88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28" h="1038">
                  <a:moveTo>
                    <a:pt x="541" y="926"/>
                  </a:moveTo>
                  <a:cubicBezTo>
                    <a:pt x="521" y="908"/>
                    <a:pt x="526" y="906"/>
                    <a:pt x="517" y="886"/>
                  </a:cubicBezTo>
                  <a:cubicBezTo>
                    <a:pt x="509" y="866"/>
                    <a:pt x="505" y="870"/>
                    <a:pt x="499" y="853"/>
                  </a:cubicBezTo>
                  <a:cubicBezTo>
                    <a:pt x="493" y="837"/>
                    <a:pt x="481" y="821"/>
                    <a:pt x="472" y="810"/>
                  </a:cubicBezTo>
                  <a:cubicBezTo>
                    <a:pt x="462" y="799"/>
                    <a:pt x="452" y="786"/>
                    <a:pt x="452" y="786"/>
                  </a:cubicBezTo>
                  <a:cubicBezTo>
                    <a:pt x="433" y="766"/>
                    <a:pt x="433" y="766"/>
                    <a:pt x="433" y="766"/>
                  </a:cubicBezTo>
                  <a:cubicBezTo>
                    <a:pt x="433" y="766"/>
                    <a:pt x="423" y="765"/>
                    <a:pt x="423" y="755"/>
                  </a:cubicBezTo>
                  <a:cubicBezTo>
                    <a:pt x="423" y="745"/>
                    <a:pt x="426" y="730"/>
                    <a:pt x="426" y="730"/>
                  </a:cubicBezTo>
                  <a:cubicBezTo>
                    <a:pt x="426" y="730"/>
                    <a:pt x="440" y="714"/>
                    <a:pt x="446" y="708"/>
                  </a:cubicBezTo>
                  <a:cubicBezTo>
                    <a:pt x="452" y="702"/>
                    <a:pt x="456" y="693"/>
                    <a:pt x="451" y="688"/>
                  </a:cubicBezTo>
                  <a:cubicBezTo>
                    <a:pt x="446" y="683"/>
                    <a:pt x="442" y="679"/>
                    <a:pt x="442" y="679"/>
                  </a:cubicBezTo>
                  <a:cubicBezTo>
                    <a:pt x="442" y="679"/>
                    <a:pt x="435" y="679"/>
                    <a:pt x="430" y="679"/>
                  </a:cubicBezTo>
                  <a:cubicBezTo>
                    <a:pt x="425" y="679"/>
                    <a:pt x="404" y="680"/>
                    <a:pt x="404" y="680"/>
                  </a:cubicBezTo>
                  <a:cubicBezTo>
                    <a:pt x="404" y="680"/>
                    <a:pt x="395" y="672"/>
                    <a:pt x="392" y="672"/>
                  </a:cubicBezTo>
                  <a:cubicBezTo>
                    <a:pt x="388" y="672"/>
                    <a:pt x="387" y="677"/>
                    <a:pt x="382" y="677"/>
                  </a:cubicBezTo>
                  <a:cubicBezTo>
                    <a:pt x="377" y="677"/>
                    <a:pt x="378" y="676"/>
                    <a:pt x="372" y="676"/>
                  </a:cubicBezTo>
                  <a:cubicBezTo>
                    <a:pt x="366" y="676"/>
                    <a:pt x="366" y="678"/>
                    <a:pt x="362" y="675"/>
                  </a:cubicBezTo>
                  <a:cubicBezTo>
                    <a:pt x="359" y="672"/>
                    <a:pt x="349" y="662"/>
                    <a:pt x="349" y="662"/>
                  </a:cubicBezTo>
                  <a:cubicBezTo>
                    <a:pt x="350" y="651"/>
                    <a:pt x="350" y="651"/>
                    <a:pt x="350" y="651"/>
                  </a:cubicBezTo>
                  <a:cubicBezTo>
                    <a:pt x="350" y="651"/>
                    <a:pt x="348" y="644"/>
                    <a:pt x="351" y="641"/>
                  </a:cubicBezTo>
                  <a:cubicBezTo>
                    <a:pt x="353" y="638"/>
                    <a:pt x="354" y="634"/>
                    <a:pt x="354" y="634"/>
                  </a:cubicBezTo>
                  <a:cubicBezTo>
                    <a:pt x="350" y="629"/>
                    <a:pt x="349" y="625"/>
                    <a:pt x="344" y="628"/>
                  </a:cubicBezTo>
                  <a:cubicBezTo>
                    <a:pt x="339" y="631"/>
                    <a:pt x="339" y="632"/>
                    <a:pt x="334" y="632"/>
                  </a:cubicBezTo>
                  <a:cubicBezTo>
                    <a:pt x="330" y="632"/>
                    <a:pt x="316" y="632"/>
                    <a:pt x="320" y="638"/>
                  </a:cubicBezTo>
                  <a:cubicBezTo>
                    <a:pt x="324" y="644"/>
                    <a:pt x="329" y="651"/>
                    <a:pt x="329" y="651"/>
                  </a:cubicBezTo>
                  <a:cubicBezTo>
                    <a:pt x="329" y="651"/>
                    <a:pt x="341" y="658"/>
                    <a:pt x="332" y="665"/>
                  </a:cubicBezTo>
                  <a:cubicBezTo>
                    <a:pt x="323" y="671"/>
                    <a:pt x="326" y="669"/>
                    <a:pt x="323" y="675"/>
                  </a:cubicBezTo>
                  <a:cubicBezTo>
                    <a:pt x="321" y="682"/>
                    <a:pt x="311" y="677"/>
                    <a:pt x="307" y="675"/>
                  </a:cubicBezTo>
                  <a:cubicBezTo>
                    <a:pt x="304" y="674"/>
                    <a:pt x="302" y="665"/>
                    <a:pt x="301" y="661"/>
                  </a:cubicBezTo>
                  <a:cubicBezTo>
                    <a:pt x="300" y="658"/>
                    <a:pt x="295" y="661"/>
                    <a:pt x="289" y="657"/>
                  </a:cubicBezTo>
                  <a:cubicBezTo>
                    <a:pt x="283" y="652"/>
                    <a:pt x="278" y="646"/>
                    <a:pt x="284" y="643"/>
                  </a:cubicBezTo>
                  <a:cubicBezTo>
                    <a:pt x="291" y="641"/>
                    <a:pt x="296" y="637"/>
                    <a:pt x="285" y="629"/>
                  </a:cubicBezTo>
                  <a:cubicBezTo>
                    <a:pt x="274" y="621"/>
                    <a:pt x="277" y="613"/>
                    <a:pt x="278" y="610"/>
                  </a:cubicBezTo>
                  <a:cubicBezTo>
                    <a:pt x="280" y="606"/>
                    <a:pt x="283" y="610"/>
                    <a:pt x="266" y="603"/>
                  </a:cubicBezTo>
                  <a:cubicBezTo>
                    <a:pt x="250" y="596"/>
                    <a:pt x="255" y="596"/>
                    <a:pt x="248" y="589"/>
                  </a:cubicBezTo>
                  <a:cubicBezTo>
                    <a:pt x="240" y="581"/>
                    <a:pt x="225" y="574"/>
                    <a:pt x="221" y="574"/>
                  </a:cubicBezTo>
                  <a:cubicBezTo>
                    <a:pt x="217" y="574"/>
                    <a:pt x="214" y="577"/>
                    <a:pt x="218" y="585"/>
                  </a:cubicBezTo>
                  <a:cubicBezTo>
                    <a:pt x="221" y="592"/>
                    <a:pt x="217" y="592"/>
                    <a:pt x="236" y="606"/>
                  </a:cubicBezTo>
                  <a:cubicBezTo>
                    <a:pt x="255" y="619"/>
                    <a:pt x="256" y="612"/>
                    <a:pt x="257" y="616"/>
                  </a:cubicBezTo>
                  <a:cubicBezTo>
                    <a:pt x="259" y="619"/>
                    <a:pt x="268" y="622"/>
                    <a:pt x="273" y="628"/>
                  </a:cubicBezTo>
                  <a:cubicBezTo>
                    <a:pt x="277" y="635"/>
                    <a:pt x="277" y="639"/>
                    <a:pt x="277" y="639"/>
                  </a:cubicBezTo>
                  <a:cubicBezTo>
                    <a:pt x="277" y="639"/>
                    <a:pt x="268" y="639"/>
                    <a:pt x="266" y="639"/>
                  </a:cubicBezTo>
                  <a:cubicBezTo>
                    <a:pt x="264" y="638"/>
                    <a:pt x="262" y="643"/>
                    <a:pt x="262" y="643"/>
                  </a:cubicBezTo>
                  <a:cubicBezTo>
                    <a:pt x="262" y="643"/>
                    <a:pt x="267" y="649"/>
                    <a:pt x="263" y="651"/>
                  </a:cubicBezTo>
                  <a:cubicBezTo>
                    <a:pt x="258" y="653"/>
                    <a:pt x="257" y="660"/>
                    <a:pt x="252" y="660"/>
                  </a:cubicBezTo>
                  <a:cubicBezTo>
                    <a:pt x="247" y="660"/>
                    <a:pt x="253" y="664"/>
                    <a:pt x="247" y="667"/>
                  </a:cubicBezTo>
                  <a:cubicBezTo>
                    <a:pt x="240" y="670"/>
                    <a:pt x="245" y="671"/>
                    <a:pt x="243" y="673"/>
                  </a:cubicBezTo>
                  <a:cubicBezTo>
                    <a:pt x="242" y="675"/>
                    <a:pt x="242" y="678"/>
                    <a:pt x="240" y="677"/>
                  </a:cubicBezTo>
                  <a:cubicBezTo>
                    <a:pt x="238" y="677"/>
                    <a:pt x="237" y="679"/>
                    <a:pt x="225" y="671"/>
                  </a:cubicBezTo>
                  <a:cubicBezTo>
                    <a:pt x="213" y="662"/>
                    <a:pt x="213" y="662"/>
                    <a:pt x="213" y="662"/>
                  </a:cubicBezTo>
                  <a:cubicBezTo>
                    <a:pt x="213" y="662"/>
                    <a:pt x="207" y="654"/>
                    <a:pt x="219" y="657"/>
                  </a:cubicBezTo>
                  <a:cubicBezTo>
                    <a:pt x="231" y="661"/>
                    <a:pt x="236" y="663"/>
                    <a:pt x="240" y="660"/>
                  </a:cubicBezTo>
                  <a:cubicBezTo>
                    <a:pt x="244" y="657"/>
                    <a:pt x="244" y="657"/>
                    <a:pt x="244" y="653"/>
                  </a:cubicBezTo>
                  <a:cubicBezTo>
                    <a:pt x="244" y="650"/>
                    <a:pt x="246" y="650"/>
                    <a:pt x="243" y="646"/>
                  </a:cubicBezTo>
                  <a:cubicBezTo>
                    <a:pt x="240" y="641"/>
                    <a:pt x="251" y="636"/>
                    <a:pt x="241" y="632"/>
                  </a:cubicBezTo>
                  <a:cubicBezTo>
                    <a:pt x="232" y="628"/>
                    <a:pt x="228" y="627"/>
                    <a:pt x="223" y="622"/>
                  </a:cubicBezTo>
                  <a:cubicBezTo>
                    <a:pt x="218" y="617"/>
                    <a:pt x="223" y="621"/>
                    <a:pt x="211" y="611"/>
                  </a:cubicBezTo>
                  <a:cubicBezTo>
                    <a:pt x="198" y="601"/>
                    <a:pt x="198" y="602"/>
                    <a:pt x="195" y="598"/>
                  </a:cubicBezTo>
                  <a:cubicBezTo>
                    <a:pt x="192" y="594"/>
                    <a:pt x="188" y="581"/>
                    <a:pt x="186" y="581"/>
                  </a:cubicBezTo>
                  <a:cubicBezTo>
                    <a:pt x="185" y="581"/>
                    <a:pt x="178" y="585"/>
                    <a:pt x="169" y="589"/>
                  </a:cubicBezTo>
                  <a:cubicBezTo>
                    <a:pt x="160" y="593"/>
                    <a:pt x="165" y="600"/>
                    <a:pt x="158" y="599"/>
                  </a:cubicBezTo>
                  <a:cubicBezTo>
                    <a:pt x="150" y="597"/>
                    <a:pt x="153" y="598"/>
                    <a:pt x="145" y="597"/>
                  </a:cubicBezTo>
                  <a:cubicBezTo>
                    <a:pt x="138" y="596"/>
                    <a:pt x="131" y="596"/>
                    <a:pt x="130" y="597"/>
                  </a:cubicBezTo>
                  <a:cubicBezTo>
                    <a:pt x="128" y="598"/>
                    <a:pt x="128" y="606"/>
                    <a:pt x="128" y="606"/>
                  </a:cubicBezTo>
                  <a:cubicBezTo>
                    <a:pt x="128" y="606"/>
                    <a:pt x="128" y="606"/>
                    <a:pt x="123" y="613"/>
                  </a:cubicBezTo>
                  <a:cubicBezTo>
                    <a:pt x="117" y="619"/>
                    <a:pt x="112" y="617"/>
                    <a:pt x="108" y="622"/>
                  </a:cubicBezTo>
                  <a:cubicBezTo>
                    <a:pt x="103" y="628"/>
                    <a:pt x="96" y="630"/>
                    <a:pt x="96" y="637"/>
                  </a:cubicBezTo>
                  <a:cubicBezTo>
                    <a:pt x="96" y="644"/>
                    <a:pt x="98" y="641"/>
                    <a:pt x="90" y="655"/>
                  </a:cubicBezTo>
                  <a:cubicBezTo>
                    <a:pt x="82" y="670"/>
                    <a:pt x="85" y="675"/>
                    <a:pt x="79" y="675"/>
                  </a:cubicBezTo>
                  <a:cubicBezTo>
                    <a:pt x="73" y="676"/>
                    <a:pt x="68" y="677"/>
                    <a:pt x="65" y="678"/>
                  </a:cubicBezTo>
                  <a:cubicBezTo>
                    <a:pt x="61" y="679"/>
                    <a:pt x="52" y="680"/>
                    <a:pt x="52" y="680"/>
                  </a:cubicBezTo>
                  <a:cubicBezTo>
                    <a:pt x="52" y="680"/>
                    <a:pt x="47" y="687"/>
                    <a:pt x="44" y="683"/>
                  </a:cubicBezTo>
                  <a:cubicBezTo>
                    <a:pt x="41" y="679"/>
                    <a:pt x="42" y="671"/>
                    <a:pt x="40" y="675"/>
                  </a:cubicBezTo>
                  <a:cubicBezTo>
                    <a:pt x="37" y="678"/>
                    <a:pt x="41" y="695"/>
                    <a:pt x="39" y="695"/>
                  </a:cubicBezTo>
                  <a:cubicBezTo>
                    <a:pt x="37" y="695"/>
                    <a:pt x="33" y="695"/>
                    <a:pt x="31" y="694"/>
                  </a:cubicBezTo>
                  <a:cubicBezTo>
                    <a:pt x="30" y="694"/>
                    <a:pt x="30" y="679"/>
                    <a:pt x="27" y="680"/>
                  </a:cubicBezTo>
                  <a:cubicBezTo>
                    <a:pt x="25" y="681"/>
                    <a:pt x="24" y="680"/>
                    <a:pt x="14" y="676"/>
                  </a:cubicBezTo>
                  <a:cubicBezTo>
                    <a:pt x="5" y="672"/>
                    <a:pt x="5" y="671"/>
                    <a:pt x="3" y="670"/>
                  </a:cubicBezTo>
                  <a:cubicBezTo>
                    <a:pt x="0" y="669"/>
                    <a:pt x="10" y="638"/>
                    <a:pt x="7" y="618"/>
                  </a:cubicBezTo>
                  <a:cubicBezTo>
                    <a:pt x="4" y="599"/>
                    <a:pt x="5" y="601"/>
                    <a:pt x="10" y="595"/>
                  </a:cubicBezTo>
                  <a:cubicBezTo>
                    <a:pt x="14" y="588"/>
                    <a:pt x="18" y="589"/>
                    <a:pt x="46" y="593"/>
                  </a:cubicBezTo>
                  <a:cubicBezTo>
                    <a:pt x="73" y="598"/>
                    <a:pt x="82" y="590"/>
                    <a:pt x="81" y="585"/>
                  </a:cubicBezTo>
                  <a:cubicBezTo>
                    <a:pt x="80" y="581"/>
                    <a:pt x="83" y="555"/>
                    <a:pt x="83" y="555"/>
                  </a:cubicBezTo>
                  <a:cubicBezTo>
                    <a:pt x="83" y="555"/>
                    <a:pt x="75" y="551"/>
                    <a:pt x="74" y="548"/>
                  </a:cubicBezTo>
                  <a:cubicBezTo>
                    <a:pt x="73" y="545"/>
                    <a:pt x="74" y="541"/>
                    <a:pt x="70" y="541"/>
                  </a:cubicBezTo>
                  <a:cubicBezTo>
                    <a:pt x="67" y="541"/>
                    <a:pt x="57" y="538"/>
                    <a:pt x="55" y="535"/>
                  </a:cubicBezTo>
                  <a:cubicBezTo>
                    <a:pt x="54" y="533"/>
                    <a:pt x="51" y="524"/>
                    <a:pt x="51" y="524"/>
                  </a:cubicBezTo>
                  <a:cubicBezTo>
                    <a:pt x="51" y="524"/>
                    <a:pt x="56" y="524"/>
                    <a:pt x="56" y="523"/>
                  </a:cubicBezTo>
                  <a:cubicBezTo>
                    <a:pt x="57" y="521"/>
                    <a:pt x="58" y="523"/>
                    <a:pt x="65" y="522"/>
                  </a:cubicBezTo>
                  <a:cubicBezTo>
                    <a:pt x="71" y="520"/>
                    <a:pt x="80" y="521"/>
                    <a:pt x="80" y="521"/>
                  </a:cubicBezTo>
                  <a:cubicBezTo>
                    <a:pt x="76" y="513"/>
                    <a:pt x="76" y="513"/>
                    <a:pt x="76" y="513"/>
                  </a:cubicBezTo>
                  <a:cubicBezTo>
                    <a:pt x="76" y="513"/>
                    <a:pt x="74" y="505"/>
                    <a:pt x="81" y="507"/>
                  </a:cubicBezTo>
                  <a:cubicBezTo>
                    <a:pt x="88" y="508"/>
                    <a:pt x="97" y="514"/>
                    <a:pt x="98" y="513"/>
                  </a:cubicBezTo>
                  <a:cubicBezTo>
                    <a:pt x="98" y="512"/>
                    <a:pt x="98" y="505"/>
                    <a:pt x="99" y="504"/>
                  </a:cubicBezTo>
                  <a:cubicBezTo>
                    <a:pt x="100" y="502"/>
                    <a:pt x="103" y="498"/>
                    <a:pt x="103" y="498"/>
                  </a:cubicBezTo>
                  <a:cubicBezTo>
                    <a:pt x="103" y="498"/>
                    <a:pt x="104" y="496"/>
                    <a:pt x="108" y="497"/>
                  </a:cubicBezTo>
                  <a:cubicBezTo>
                    <a:pt x="113" y="498"/>
                    <a:pt x="114" y="489"/>
                    <a:pt x="114" y="489"/>
                  </a:cubicBezTo>
                  <a:cubicBezTo>
                    <a:pt x="114" y="489"/>
                    <a:pt x="121" y="482"/>
                    <a:pt x="125" y="483"/>
                  </a:cubicBezTo>
                  <a:cubicBezTo>
                    <a:pt x="129" y="484"/>
                    <a:pt x="137" y="480"/>
                    <a:pt x="136" y="476"/>
                  </a:cubicBezTo>
                  <a:cubicBezTo>
                    <a:pt x="135" y="472"/>
                    <a:pt x="145" y="458"/>
                    <a:pt x="145" y="458"/>
                  </a:cubicBezTo>
                  <a:cubicBezTo>
                    <a:pt x="145" y="458"/>
                    <a:pt x="145" y="453"/>
                    <a:pt x="148" y="452"/>
                  </a:cubicBezTo>
                  <a:cubicBezTo>
                    <a:pt x="151" y="452"/>
                    <a:pt x="158" y="454"/>
                    <a:pt x="159" y="451"/>
                  </a:cubicBezTo>
                  <a:cubicBezTo>
                    <a:pt x="161" y="449"/>
                    <a:pt x="163" y="440"/>
                    <a:pt x="163" y="443"/>
                  </a:cubicBezTo>
                  <a:cubicBezTo>
                    <a:pt x="164" y="446"/>
                    <a:pt x="176" y="443"/>
                    <a:pt x="176" y="443"/>
                  </a:cubicBezTo>
                  <a:cubicBezTo>
                    <a:pt x="176" y="443"/>
                    <a:pt x="176" y="433"/>
                    <a:pt x="176" y="432"/>
                  </a:cubicBezTo>
                  <a:cubicBezTo>
                    <a:pt x="176" y="430"/>
                    <a:pt x="176" y="409"/>
                    <a:pt x="174" y="407"/>
                  </a:cubicBezTo>
                  <a:cubicBezTo>
                    <a:pt x="172" y="405"/>
                    <a:pt x="169" y="400"/>
                    <a:pt x="171" y="398"/>
                  </a:cubicBezTo>
                  <a:cubicBezTo>
                    <a:pt x="174" y="396"/>
                    <a:pt x="180" y="389"/>
                    <a:pt x="181" y="386"/>
                  </a:cubicBezTo>
                  <a:cubicBezTo>
                    <a:pt x="181" y="384"/>
                    <a:pt x="180" y="384"/>
                    <a:pt x="183" y="382"/>
                  </a:cubicBezTo>
                  <a:cubicBezTo>
                    <a:pt x="186" y="380"/>
                    <a:pt x="201" y="382"/>
                    <a:pt x="199" y="383"/>
                  </a:cubicBezTo>
                  <a:cubicBezTo>
                    <a:pt x="197" y="385"/>
                    <a:pt x="195" y="382"/>
                    <a:pt x="195" y="388"/>
                  </a:cubicBezTo>
                  <a:cubicBezTo>
                    <a:pt x="195" y="394"/>
                    <a:pt x="198" y="394"/>
                    <a:pt x="199" y="397"/>
                  </a:cubicBezTo>
                  <a:cubicBezTo>
                    <a:pt x="200" y="399"/>
                    <a:pt x="208" y="405"/>
                    <a:pt x="207" y="407"/>
                  </a:cubicBezTo>
                  <a:cubicBezTo>
                    <a:pt x="206" y="408"/>
                    <a:pt x="206" y="411"/>
                    <a:pt x="208" y="413"/>
                  </a:cubicBezTo>
                  <a:cubicBezTo>
                    <a:pt x="210" y="415"/>
                    <a:pt x="217" y="419"/>
                    <a:pt x="216" y="421"/>
                  </a:cubicBezTo>
                  <a:cubicBezTo>
                    <a:pt x="215" y="422"/>
                    <a:pt x="214" y="422"/>
                    <a:pt x="210" y="423"/>
                  </a:cubicBezTo>
                  <a:cubicBezTo>
                    <a:pt x="206" y="423"/>
                    <a:pt x="202" y="421"/>
                    <a:pt x="197" y="421"/>
                  </a:cubicBezTo>
                  <a:cubicBezTo>
                    <a:pt x="192" y="422"/>
                    <a:pt x="190" y="427"/>
                    <a:pt x="190" y="427"/>
                  </a:cubicBezTo>
                  <a:cubicBezTo>
                    <a:pt x="194" y="435"/>
                    <a:pt x="194" y="435"/>
                    <a:pt x="194" y="435"/>
                  </a:cubicBezTo>
                  <a:cubicBezTo>
                    <a:pt x="194" y="435"/>
                    <a:pt x="192" y="434"/>
                    <a:pt x="197" y="437"/>
                  </a:cubicBezTo>
                  <a:cubicBezTo>
                    <a:pt x="202" y="439"/>
                    <a:pt x="195" y="438"/>
                    <a:pt x="205" y="437"/>
                  </a:cubicBezTo>
                  <a:cubicBezTo>
                    <a:pt x="215" y="437"/>
                    <a:pt x="216" y="429"/>
                    <a:pt x="220" y="431"/>
                  </a:cubicBezTo>
                  <a:cubicBezTo>
                    <a:pt x="224" y="433"/>
                    <a:pt x="223" y="437"/>
                    <a:pt x="223" y="437"/>
                  </a:cubicBezTo>
                  <a:cubicBezTo>
                    <a:pt x="223" y="437"/>
                    <a:pt x="244" y="438"/>
                    <a:pt x="248" y="436"/>
                  </a:cubicBezTo>
                  <a:cubicBezTo>
                    <a:pt x="252" y="434"/>
                    <a:pt x="252" y="429"/>
                    <a:pt x="259" y="428"/>
                  </a:cubicBezTo>
                  <a:cubicBezTo>
                    <a:pt x="266" y="428"/>
                    <a:pt x="273" y="423"/>
                    <a:pt x="276" y="429"/>
                  </a:cubicBezTo>
                  <a:cubicBezTo>
                    <a:pt x="279" y="434"/>
                    <a:pt x="277" y="434"/>
                    <a:pt x="282" y="433"/>
                  </a:cubicBezTo>
                  <a:cubicBezTo>
                    <a:pt x="287" y="433"/>
                    <a:pt x="294" y="415"/>
                    <a:pt x="295" y="412"/>
                  </a:cubicBezTo>
                  <a:cubicBezTo>
                    <a:pt x="295" y="410"/>
                    <a:pt x="285" y="414"/>
                    <a:pt x="293" y="403"/>
                  </a:cubicBezTo>
                  <a:cubicBezTo>
                    <a:pt x="300" y="393"/>
                    <a:pt x="302" y="387"/>
                    <a:pt x="304" y="386"/>
                  </a:cubicBezTo>
                  <a:cubicBezTo>
                    <a:pt x="305" y="384"/>
                    <a:pt x="288" y="371"/>
                    <a:pt x="299" y="375"/>
                  </a:cubicBezTo>
                  <a:cubicBezTo>
                    <a:pt x="310" y="379"/>
                    <a:pt x="316" y="385"/>
                    <a:pt x="319" y="385"/>
                  </a:cubicBezTo>
                  <a:cubicBezTo>
                    <a:pt x="322" y="386"/>
                    <a:pt x="333" y="390"/>
                    <a:pt x="331" y="388"/>
                  </a:cubicBezTo>
                  <a:cubicBezTo>
                    <a:pt x="329" y="386"/>
                    <a:pt x="321" y="382"/>
                    <a:pt x="323" y="379"/>
                  </a:cubicBezTo>
                  <a:cubicBezTo>
                    <a:pt x="325" y="376"/>
                    <a:pt x="330" y="376"/>
                    <a:pt x="323" y="373"/>
                  </a:cubicBezTo>
                  <a:cubicBezTo>
                    <a:pt x="316" y="370"/>
                    <a:pt x="315" y="367"/>
                    <a:pt x="311" y="370"/>
                  </a:cubicBezTo>
                  <a:cubicBezTo>
                    <a:pt x="308" y="373"/>
                    <a:pt x="308" y="372"/>
                    <a:pt x="306" y="368"/>
                  </a:cubicBezTo>
                  <a:cubicBezTo>
                    <a:pt x="305" y="364"/>
                    <a:pt x="306" y="364"/>
                    <a:pt x="307" y="361"/>
                  </a:cubicBezTo>
                  <a:cubicBezTo>
                    <a:pt x="308" y="358"/>
                    <a:pt x="313" y="357"/>
                    <a:pt x="316" y="357"/>
                  </a:cubicBezTo>
                  <a:cubicBezTo>
                    <a:pt x="319" y="356"/>
                    <a:pt x="321" y="355"/>
                    <a:pt x="319" y="353"/>
                  </a:cubicBezTo>
                  <a:cubicBezTo>
                    <a:pt x="317" y="350"/>
                    <a:pt x="311" y="350"/>
                    <a:pt x="316" y="346"/>
                  </a:cubicBezTo>
                  <a:cubicBezTo>
                    <a:pt x="321" y="343"/>
                    <a:pt x="319" y="342"/>
                    <a:pt x="327" y="343"/>
                  </a:cubicBezTo>
                  <a:cubicBezTo>
                    <a:pt x="335" y="344"/>
                    <a:pt x="333" y="346"/>
                    <a:pt x="343" y="345"/>
                  </a:cubicBezTo>
                  <a:cubicBezTo>
                    <a:pt x="352" y="343"/>
                    <a:pt x="364" y="343"/>
                    <a:pt x="365" y="342"/>
                  </a:cubicBezTo>
                  <a:cubicBezTo>
                    <a:pt x="366" y="341"/>
                    <a:pt x="366" y="333"/>
                    <a:pt x="366" y="333"/>
                  </a:cubicBezTo>
                  <a:cubicBezTo>
                    <a:pt x="369" y="333"/>
                    <a:pt x="369" y="333"/>
                    <a:pt x="369" y="333"/>
                  </a:cubicBezTo>
                  <a:cubicBezTo>
                    <a:pt x="369" y="333"/>
                    <a:pt x="360" y="330"/>
                    <a:pt x="356" y="330"/>
                  </a:cubicBezTo>
                  <a:cubicBezTo>
                    <a:pt x="352" y="329"/>
                    <a:pt x="353" y="325"/>
                    <a:pt x="342" y="329"/>
                  </a:cubicBezTo>
                  <a:cubicBezTo>
                    <a:pt x="331" y="334"/>
                    <a:pt x="324" y="339"/>
                    <a:pt x="321" y="339"/>
                  </a:cubicBezTo>
                  <a:cubicBezTo>
                    <a:pt x="318" y="339"/>
                    <a:pt x="306" y="337"/>
                    <a:pt x="306" y="337"/>
                  </a:cubicBezTo>
                  <a:cubicBezTo>
                    <a:pt x="301" y="329"/>
                    <a:pt x="301" y="329"/>
                    <a:pt x="301" y="329"/>
                  </a:cubicBezTo>
                  <a:cubicBezTo>
                    <a:pt x="301" y="329"/>
                    <a:pt x="298" y="325"/>
                    <a:pt x="297" y="322"/>
                  </a:cubicBezTo>
                  <a:cubicBezTo>
                    <a:pt x="296" y="320"/>
                    <a:pt x="296" y="318"/>
                    <a:pt x="295" y="313"/>
                  </a:cubicBezTo>
                  <a:cubicBezTo>
                    <a:pt x="294" y="309"/>
                    <a:pt x="294" y="303"/>
                    <a:pt x="294" y="303"/>
                  </a:cubicBezTo>
                  <a:cubicBezTo>
                    <a:pt x="294" y="303"/>
                    <a:pt x="293" y="299"/>
                    <a:pt x="293" y="296"/>
                  </a:cubicBezTo>
                  <a:cubicBezTo>
                    <a:pt x="293" y="293"/>
                    <a:pt x="297" y="290"/>
                    <a:pt x="298" y="288"/>
                  </a:cubicBezTo>
                  <a:cubicBezTo>
                    <a:pt x="298" y="286"/>
                    <a:pt x="304" y="268"/>
                    <a:pt x="308" y="264"/>
                  </a:cubicBezTo>
                  <a:cubicBezTo>
                    <a:pt x="311" y="259"/>
                    <a:pt x="328" y="246"/>
                    <a:pt x="328" y="242"/>
                  </a:cubicBezTo>
                  <a:cubicBezTo>
                    <a:pt x="329" y="239"/>
                    <a:pt x="334" y="222"/>
                    <a:pt x="334" y="222"/>
                  </a:cubicBezTo>
                  <a:cubicBezTo>
                    <a:pt x="334" y="222"/>
                    <a:pt x="328" y="217"/>
                    <a:pt x="324" y="215"/>
                  </a:cubicBezTo>
                  <a:cubicBezTo>
                    <a:pt x="320" y="212"/>
                    <a:pt x="324" y="217"/>
                    <a:pt x="315" y="219"/>
                  </a:cubicBezTo>
                  <a:cubicBezTo>
                    <a:pt x="307" y="222"/>
                    <a:pt x="302" y="224"/>
                    <a:pt x="299" y="229"/>
                  </a:cubicBezTo>
                  <a:cubicBezTo>
                    <a:pt x="296" y="235"/>
                    <a:pt x="296" y="245"/>
                    <a:pt x="293" y="249"/>
                  </a:cubicBezTo>
                  <a:cubicBezTo>
                    <a:pt x="290" y="252"/>
                    <a:pt x="291" y="258"/>
                    <a:pt x="287" y="262"/>
                  </a:cubicBezTo>
                  <a:cubicBezTo>
                    <a:pt x="282" y="267"/>
                    <a:pt x="282" y="268"/>
                    <a:pt x="276" y="274"/>
                  </a:cubicBezTo>
                  <a:cubicBezTo>
                    <a:pt x="270" y="280"/>
                    <a:pt x="265" y="291"/>
                    <a:pt x="264" y="292"/>
                  </a:cubicBezTo>
                  <a:cubicBezTo>
                    <a:pt x="264" y="294"/>
                    <a:pt x="263" y="298"/>
                    <a:pt x="263" y="306"/>
                  </a:cubicBezTo>
                  <a:cubicBezTo>
                    <a:pt x="264" y="313"/>
                    <a:pt x="265" y="316"/>
                    <a:pt x="269" y="321"/>
                  </a:cubicBezTo>
                  <a:cubicBezTo>
                    <a:pt x="272" y="325"/>
                    <a:pt x="281" y="338"/>
                    <a:pt x="273" y="347"/>
                  </a:cubicBezTo>
                  <a:cubicBezTo>
                    <a:pt x="266" y="357"/>
                    <a:pt x="258" y="350"/>
                    <a:pt x="258" y="365"/>
                  </a:cubicBezTo>
                  <a:cubicBezTo>
                    <a:pt x="259" y="381"/>
                    <a:pt x="256" y="390"/>
                    <a:pt x="254" y="394"/>
                  </a:cubicBezTo>
                  <a:cubicBezTo>
                    <a:pt x="251" y="397"/>
                    <a:pt x="237" y="408"/>
                    <a:pt x="237" y="409"/>
                  </a:cubicBezTo>
                  <a:cubicBezTo>
                    <a:pt x="237" y="410"/>
                    <a:pt x="239" y="414"/>
                    <a:pt x="232" y="414"/>
                  </a:cubicBezTo>
                  <a:cubicBezTo>
                    <a:pt x="226" y="414"/>
                    <a:pt x="224" y="414"/>
                    <a:pt x="222" y="414"/>
                  </a:cubicBezTo>
                  <a:cubicBezTo>
                    <a:pt x="221" y="413"/>
                    <a:pt x="218" y="409"/>
                    <a:pt x="217" y="404"/>
                  </a:cubicBezTo>
                  <a:cubicBezTo>
                    <a:pt x="216" y="399"/>
                    <a:pt x="215" y="397"/>
                    <a:pt x="213" y="391"/>
                  </a:cubicBezTo>
                  <a:cubicBezTo>
                    <a:pt x="211" y="386"/>
                    <a:pt x="211" y="383"/>
                    <a:pt x="209" y="378"/>
                  </a:cubicBezTo>
                  <a:cubicBezTo>
                    <a:pt x="207" y="373"/>
                    <a:pt x="209" y="365"/>
                    <a:pt x="206" y="363"/>
                  </a:cubicBezTo>
                  <a:cubicBezTo>
                    <a:pt x="204" y="361"/>
                    <a:pt x="201" y="350"/>
                    <a:pt x="201" y="350"/>
                  </a:cubicBezTo>
                  <a:cubicBezTo>
                    <a:pt x="201" y="350"/>
                    <a:pt x="195" y="355"/>
                    <a:pt x="191" y="357"/>
                  </a:cubicBezTo>
                  <a:cubicBezTo>
                    <a:pt x="188" y="358"/>
                    <a:pt x="190" y="361"/>
                    <a:pt x="187" y="362"/>
                  </a:cubicBezTo>
                  <a:cubicBezTo>
                    <a:pt x="183" y="362"/>
                    <a:pt x="183" y="363"/>
                    <a:pt x="179" y="368"/>
                  </a:cubicBezTo>
                  <a:cubicBezTo>
                    <a:pt x="175" y="372"/>
                    <a:pt x="172" y="373"/>
                    <a:pt x="169" y="374"/>
                  </a:cubicBezTo>
                  <a:cubicBezTo>
                    <a:pt x="167" y="374"/>
                    <a:pt x="166" y="378"/>
                    <a:pt x="162" y="375"/>
                  </a:cubicBezTo>
                  <a:cubicBezTo>
                    <a:pt x="159" y="372"/>
                    <a:pt x="159" y="371"/>
                    <a:pt x="157" y="369"/>
                  </a:cubicBezTo>
                  <a:cubicBezTo>
                    <a:pt x="156" y="367"/>
                    <a:pt x="149" y="363"/>
                    <a:pt x="149" y="363"/>
                  </a:cubicBezTo>
                  <a:cubicBezTo>
                    <a:pt x="149" y="363"/>
                    <a:pt x="148" y="366"/>
                    <a:pt x="149" y="359"/>
                  </a:cubicBezTo>
                  <a:cubicBezTo>
                    <a:pt x="149" y="353"/>
                    <a:pt x="150" y="350"/>
                    <a:pt x="151" y="346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2" y="343"/>
                    <a:pt x="153" y="339"/>
                  </a:cubicBezTo>
                  <a:cubicBezTo>
                    <a:pt x="155" y="335"/>
                    <a:pt x="151" y="334"/>
                    <a:pt x="149" y="332"/>
                  </a:cubicBezTo>
                  <a:cubicBezTo>
                    <a:pt x="147" y="330"/>
                    <a:pt x="146" y="335"/>
                    <a:pt x="147" y="330"/>
                  </a:cubicBezTo>
                  <a:cubicBezTo>
                    <a:pt x="148" y="326"/>
                    <a:pt x="147" y="299"/>
                    <a:pt x="147" y="299"/>
                  </a:cubicBezTo>
                  <a:cubicBezTo>
                    <a:pt x="147" y="299"/>
                    <a:pt x="154" y="296"/>
                    <a:pt x="153" y="294"/>
                  </a:cubicBezTo>
                  <a:cubicBezTo>
                    <a:pt x="153" y="292"/>
                    <a:pt x="160" y="286"/>
                    <a:pt x="160" y="286"/>
                  </a:cubicBezTo>
                  <a:cubicBezTo>
                    <a:pt x="160" y="286"/>
                    <a:pt x="166" y="285"/>
                    <a:pt x="168" y="281"/>
                  </a:cubicBezTo>
                  <a:cubicBezTo>
                    <a:pt x="171" y="277"/>
                    <a:pt x="173" y="271"/>
                    <a:pt x="179" y="268"/>
                  </a:cubicBezTo>
                  <a:cubicBezTo>
                    <a:pt x="184" y="265"/>
                    <a:pt x="186" y="263"/>
                    <a:pt x="187" y="261"/>
                  </a:cubicBezTo>
                  <a:cubicBezTo>
                    <a:pt x="188" y="260"/>
                    <a:pt x="185" y="266"/>
                    <a:pt x="189" y="257"/>
                  </a:cubicBezTo>
                  <a:cubicBezTo>
                    <a:pt x="193" y="249"/>
                    <a:pt x="208" y="239"/>
                    <a:pt x="211" y="232"/>
                  </a:cubicBezTo>
                  <a:cubicBezTo>
                    <a:pt x="215" y="225"/>
                    <a:pt x="219" y="213"/>
                    <a:pt x="219" y="213"/>
                  </a:cubicBezTo>
                  <a:cubicBezTo>
                    <a:pt x="219" y="213"/>
                    <a:pt x="215" y="208"/>
                    <a:pt x="220" y="202"/>
                  </a:cubicBezTo>
                  <a:cubicBezTo>
                    <a:pt x="224" y="196"/>
                    <a:pt x="230" y="194"/>
                    <a:pt x="233" y="191"/>
                  </a:cubicBezTo>
                  <a:cubicBezTo>
                    <a:pt x="237" y="188"/>
                    <a:pt x="241" y="183"/>
                    <a:pt x="240" y="182"/>
                  </a:cubicBezTo>
                  <a:cubicBezTo>
                    <a:pt x="238" y="182"/>
                    <a:pt x="242" y="183"/>
                    <a:pt x="242" y="181"/>
                  </a:cubicBezTo>
                  <a:cubicBezTo>
                    <a:pt x="243" y="178"/>
                    <a:pt x="246" y="174"/>
                    <a:pt x="246" y="174"/>
                  </a:cubicBezTo>
                  <a:cubicBezTo>
                    <a:pt x="239" y="173"/>
                    <a:pt x="241" y="174"/>
                    <a:pt x="237" y="176"/>
                  </a:cubicBezTo>
                  <a:cubicBezTo>
                    <a:pt x="233" y="177"/>
                    <a:pt x="235" y="175"/>
                    <a:pt x="233" y="173"/>
                  </a:cubicBezTo>
                  <a:cubicBezTo>
                    <a:pt x="231" y="171"/>
                    <a:pt x="231" y="171"/>
                    <a:pt x="232" y="170"/>
                  </a:cubicBezTo>
                  <a:cubicBezTo>
                    <a:pt x="233" y="168"/>
                    <a:pt x="236" y="166"/>
                    <a:pt x="236" y="166"/>
                  </a:cubicBezTo>
                  <a:cubicBezTo>
                    <a:pt x="236" y="166"/>
                    <a:pt x="238" y="170"/>
                    <a:pt x="243" y="165"/>
                  </a:cubicBezTo>
                  <a:cubicBezTo>
                    <a:pt x="249" y="160"/>
                    <a:pt x="258" y="155"/>
                    <a:pt x="258" y="155"/>
                  </a:cubicBezTo>
                  <a:cubicBezTo>
                    <a:pt x="272" y="144"/>
                    <a:pt x="272" y="144"/>
                    <a:pt x="272" y="144"/>
                  </a:cubicBezTo>
                  <a:cubicBezTo>
                    <a:pt x="272" y="144"/>
                    <a:pt x="284" y="140"/>
                    <a:pt x="286" y="140"/>
                  </a:cubicBezTo>
                  <a:cubicBezTo>
                    <a:pt x="288" y="141"/>
                    <a:pt x="290" y="141"/>
                    <a:pt x="291" y="141"/>
                  </a:cubicBezTo>
                  <a:cubicBezTo>
                    <a:pt x="292" y="141"/>
                    <a:pt x="296" y="141"/>
                    <a:pt x="300" y="137"/>
                  </a:cubicBezTo>
                  <a:cubicBezTo>
                    <a:pt x="303" y="134"/>
                    <a:pt x="301" y="131"/>
                    <a:pt x="306" y="130"/>
                  </a:cubicBezTo>
                  <a:cubicBezTo>
                    <a:pt x="311" y="129"/>
                    <a:pt x="315" y="130"/>
                    <a:pt x="318" y="127"/>
                  </a:cubicBezTo>
                  <a:cubicBezTo>
                    <a:pt x="321" y="123"/>
                    <a:pt x="356" y="127"/>
                    <a:pt x="356" y="127"/>
                  </a:cubicBezTo>
                  <a:cubicBezTo>
                    <a:pt x="356" y="127"/>
                    <a:pt x="371" y="131"/>
                    <a:pt x="373" y="134"/>
                  </a:cubicBezTo>
                  <a:cubicBezTo>
                    <a:pt x="375" y="137"/>
                    <a:pt x="382" y="139"/>
                    <a:pt x="379" y="143"/>
                  </a:cubicBezTo>
                  <a:cubicBezTo>
                    <a:pt x="375" y="146"/>
                    <a:pt x="379" y="151"/>
                    <a:pt x="381" y="152"/>
                  </a:cubicBezTo>
                  <a:cubicBezTo>
                    <a:pt x="383" y="153"/>
                    <a:pt x="383" y="144"/>
                    <a:pt x="387" y="145"/>
                  </a:cubicBezTo>
                  <a:cubicBezTo>
                    <a:pt x="390" y="146"/>
                    <a:pt x="392" y="151"/>
                    <a:pt x="395" y="152"/>
                  </a:cubicBezTo>
                  <a:cubicBezTo>
                    <a:pt x="398" y="153"/>
                    <a:pt x="412" y="154"/>
                    <a:pt x="414" y="155"/>
                  </a:cubicBezTo>
                  <a:cubicBezTo>
                    <a:pt x="416" y="157"/>
                    <a:pt x="419" y="159"/>
                    <a:pt x="425" y="162"/>
                  </a:cubicBezTo>
                  <a:cubicBezTo>
                    <a:pt x="430" y="165"/>
                    <a:pt x="468" y="180"/>
                    <a:pt x="469" y="182"/>
                  </a:cubicBezTo>
                  <a:cubicBezTo>
                    <a:pt x="470" y="184"/>
                    <a:pt x="466" y="199"/>
                    <a:pt x="466" y="199"/>
                  </a:cubicBezTo>
                  <a:cubicBezTo>
                    <a:pt x="466" y="199"/>
                    <a:pt x="467" y="204"/>
                    <a:pt x="462" y="205"/>
                  </a:cubicBezTo>
                  <a:cubicBezTo>
                    <a:pt x="457" y="205"/>
                    <a:pt x="462" y="204"/>
                    <a:pt x="454" y="205"/>
                  </a:cubicBezTo>
                  <a:cubicBezTo>
                    <a:pt x="446" y="206"/>
                    <a:pt x="447" y="210"/>
                    <a:pt x="441" y="208"/>
                  </a:cubicBezTo>
                  <a:cubicBezTo>
                    <a:pt x="436" y="206"/>
                    <a:pt x="437" y="206"/>
                    <a:pt x="433" y="203"/>
                  </a:cubicBezTo>
                  <a:cubicBezTo>
                    <a:pt x="429" y="201"/>
                    <a:pt x="425" y="197"/>
                    <a:pt x="421" y="199"/>
                  </a:cubicBezTo>
                  <a:cubicBezTo>
                    <a:pt x="417" y="202"/>
                    <a:pt x="419" y="206"/>
                    <a:pt x="412" y="202"/>
                  </a:cubicBezTo>
                  <a:cubicBezTo>
                    <a:pt x="405" y="197"/>
                    <a:pt x="401" y="196"/>
                    <a:pt x="401" y="196"/>
                  </a:cubicBezTo>
                  <a:cubicBezTo>
                    <a:pt x="401" y="196"/>
                    <a:pt x="398" y="198"/>
                    <a:pt x="398" y="199"/>
                  </a:cubicBezTo>
                  <a:cubicBezTo>
                    <a:pt x="399" y="201"/>
                    <a:pt x="401" y="198"/>
                    <a:pt x="406" y="204"/>
                  </a:cubicBezTo>
                  <a:cubicBezTo>
                    <a:pt x="410" y="209"/>
                    <a:pt x="417" y="213"/>
                    <a:pt x="416" y="216"/>
                  </a:cubicBezTo>
                  <a:cubicBezTo>
                    <a:pt x="416" y="219"/>
                    <a:pt x="419" y="220"/>
                    <a:pt x="416" y="223"/>
                  </a:cubicBezTo>
                  <a:cubicBezTo>
                    <a:pt x="414" y="225"/>
                    <a:pt x="414" y="229"/>
                    <a:pt x="414" y="229"/>
                  </a:cubicBezTo>
                  <a:cubicBezTo>
                    <a:pt x="414" y="229"/>
                    <a:pt x="418" y="234"/>
                    <a:pt x="417" y="236"/>
                  </a:cubicBezTo>
                  <a:cubicBezTo>
                    <a:pt x="416" y="238"/>
                    <a:pt x="416" y="243"/>
                    <a:pt x="416" y="245"/>
                  </a:cubicBezTo>
                  <a:cubicBezTo>
                    <a:pt x="416" y="246"/>
                    <a:pt x="419" y="251"/>
                    <a:pt x="419" y="251"/>
                  </a:cubicBezTo>
                  <a:cubicBezTo>
                    <a:pt x="419" y="251"/>
                    <a:pt x="423" y="248"/>
                    <a:pt x="428" y="253"/>
                  </a:cubicBezTo>
                  <a:cubicBezTo>
                    <a:pt x="433" y="257"/>
                    <a:pt x="440" y="257"/>
                    <a:pt x="440" y="257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40" y="251"/>
                    <a:pt x="438" y="250"/>
                    <a:pt x="436" y="246"/>
                  </a:cubicBezTo>
                  <a:cubicBezTo>
                    <a:pt x="433" y="243"/>
                    <a:pt x="430" y="238"/>
                    <a:pt x="430" y="237"/>
                  </a:cubicBezTo>
                  <a:cubicBezTo>
                    <a:pt x="429" y="235"/>
                    <a:pt x="429" y="230"/>
                    <a:pt x="430" y="230"/>
                  </a:cubicBezTo>
                  <a:cubicBezTo>
                    <a:pt x="432" y="230"/>
                    <a:pt x="435" y="231"/>
                    <a:pt x="441" y="234"/>
                  </a:cubicBezTo>
                  <a:cubicBezTo>
                    <a:pt x="447" y="236"/>
                    <a:pt x="459" y="245"/>
                    <a:pt x="462" y="240"/>
                  </a:cubicBezTo>
                  <a:cubicBezTo>
                    <a:pt x="465" y="235"/>
                    <a:pt x="464" y="234"/>
                    <a:pt x="462" y="229"/>
                  </a:cubicBezTo>
                  <a:cubicBezTo>
                    <a:pt x="460" y="224"/>
                    <a:pt x="457" y="227"/>
                    <a:pt x="459" y="221"/>
                  </a:cubicBezTo>
                  <a:cubicBezTo>
                    <a:pt x="462" y="215"/>
                    <a:pt x="456" y="220"/>
                    <a:pt x="468" y="210"/>
                  </a:cubicBezTo>
                  <a:cubicBezTo>
                    <a:pt x="480" y="200"/>
                    <a:pt x="490" y="203"/>
                    <a:pt x="492" y="203"/>
                  </a:cubicBezTo>
                  <a:cubicBezTo>
                    <a:pt x="494" y="203"/>
                    <a:pt x="502" y="198"/>
                    <a:pt x="501" y="196"/>
                  </a:cubicBezTo>
                  <a:cubicBezTo>
                    <a:pt x="500" y="195"/>
                    <a:pt x="502" y="192"/>
                    <a:pt x="500" y="187"/>
                  </a:cubicBezTo>
                  <a:cubicBezTo>
                    <a:pt x="497" y="182"/>
                    <a:pt x="492" y="172"/>
                    <a:pt x="492" y="172"/>
                  </a:cubicBezTo>
                  <a:cubicBezTo>
                    <a:pt x="492" y="172"/>
                    <a:pt x="487" y="163"/>
                    <a:pt x="490" y="163"/>
                  </a:cubicBezTo>
                  <a:cubicBezTo>
                    <a:pt x="493" y="164"/>
                    <a:pt x="496" y="166"/>
                    <a:pt x="505" y="170"/>
                  </a:cubicBezTo>
                  <a:cubicBezTo>
                    <a:pt x="515" y="174"/>
                    <a:pt x="519" y="175"/>
                    <a:pt x="521" y="176"/>
                  </a:cubicBezTo>
                  <a:cubicBezTo>
                    <a:pt x="523" y="177"/>
                    <a:pt x="525" y="181"/>
                    <a:pt x="521" y="181"/>
                  </a:cubicBezTo>
                  <a:cubicBezTo>
                    <a:pt x="516" y="181"/>
                    <a:pt x="513" y="184"/>
                    <a:pt x="512" y="186"/>
                  </a:cubicBezTo>
                  <a:cubicBezTo>
                    <a:pt x="511" y="188"/>
                    <a:pt x="517" y="193"/>
                    <a:pt x="517" y="193"/>
                  </a:cubicBezTo>
                  <a:cubicBezTo>
                    <a:pt x="517" y="193"/>
                    <a:pt x="526" y="193"/>
                    <a:pt x="528" y="193"/>
                  </a:cubicBezTo>
                  <a:cubicBezTo>
                    <a:pt x="530" y="193"/>
                    <a:pt x="530" y="186"/>
                    <a:pt x="530" y="182"/>
                  </a:cubicBezTo>
                  <a:cubicBezTo>
                    <a:pt x="530" y="179"/>
                    <a:pt x="544" y="181"/>
                    <a:pt x="546" y="180"/>
                  </a:cubicBezTo>
                  <a:cubicBezTo>
                    <a:pt x="548" y="178"/>
                    <a:pt x="553" y="172"/>
                    <a:pt x="556" y="170"/>
                  </a:cubicBezTo>
                  <a:cubicBezTo>
                    <a:pt x="560" y="168"/>
                    <a:pt x="573" y="164"/>
                    <a:pt x="571" y="166"/>
                  </a:cubicBezTo>
                  <a:cubicBezTo>
                    <a:pt x="570" y="168"/>
                    <a:pt x="573" y="174"/>
                    <a:pt x="573" y="172"/>
                  </a:cubicBezTo>
                  <a:cubicBezTo>
                    <a:pt x="573" y="170"/>
                    <a:pt x="577" y="162"/>
                    <a:pt x="579" y="162"/>
                  </a:cubicBezTo>
                  <a:cubicBezTo>
                    <a:pt x="581" y="162"/>
                    <a:pt x="587" y="164"/>
                    <a:pt x="587" y="164"/>
                  </a:cubicBezTo>
                  <a:cubicBezTo>
                    <a:pt x="587" y="164"/>
                    <a:pt x="584" y="172"/>
                    <a:pt x="588" y="172"/>
                  </a:cubicBezTo>
                  <a:cubicBezTo>
                    <a:pt x="593" y="173"/>
                    <a:pt x="599" y="177"/>
                    <a:pt x="600" y="173"/>
                  </a:cubicBezTo>
                  <a:cubicBezTo>
                    <a:pt x="602" y="170"/>
                    <a:pt x="599" y="171"/>
                    <a:pt x="609" y="168"/>
                  </a:cubicBezTo>
                  <a:cubicBezTo>
                    <a:pt x="620" y="166"/>
                    <a:pt x="615" y="166"/>
                    <a:pt x="622" y="165"/>
                  </a:cubicBezTo>
                  <a:cubicBezTo>
                    <a:pt x="629" y="165"/>
                    <a:pt x="633" y="170"/>
                    <a:pt x="636" y="170"/>
                  </a:cubicBezTo>
                  <a:cubicBezTo>
                    <a:pt x="640" y="170"/>
                    <a:pt x="642" y="162"/>
                    <a:pt x="642" y="162"/>
                  </a:cubicBezTo>
                  <a:cubicBezTo>
                    <a:pt x="643" y="156"/>
                    <a:pt x="643" y="156"/>
                    <a:pt x="643" y="156"/>
                  </a:cubicBezTo>
                  <a:cubicBezTo>
                    <a:pt x="639" y="154"/>
                    <a:pt x="639" y="154"/>
                    <a:pt x="639" y="154"/>
                  </a:cubicBezTo>
                  <a:cubicBezTo>
                    <a:pt x="639" y="154"/>
                    <a:pt x="643" y="154"/>
                    <a:pt x="641" y="152"/>
                  </a:cubicBezTo>
                  <a:cubicBezTo>
                    <a:pt x="640" y="151"/>
                    <a:pt x="645" y="150"/>
                    <a:pt x="648" y="150"/>
                  </a:cubicBezTo>
                  <a:cubicBezTo>
                    <a:pt x="651" y="149"/>
                    <a:pt x="660" y="152"/>
                    <a:pt x="664" y="153"/>
                  </a:cubicBezTo>
                  <a:cubicBezTo>
                    <a:pt x="669" y="155"/>
                    <a:pt x="686" y="154"/>
                    <a:pt x="697" y="162"/>
                  </a:cubicBezTo>
                  <a:cubicBezTo>
                    <a:pt x="707" y="170"/>
                    <a:pt x="709" y="171"/>
                    <a:pt x="711" y="171"/>
                  </a:cubicBezTo>
                  <a:cubicBezTo>
                    <a:pt x="713" y="172"/>
                    <a:pt x="721" y="169"/>
                    <a:pt x="721" y="169"/>
                  </a:cubicBezTo>
                  <a:cubicBezTo>
                    <a:pt x="721" y="169"/>
                    <a:pt x="724" y="168"/>
                    <a:pt x="721" y="166"/>
                  </a:cubicBezTo>
                  <a:cubicBezTo>
                    <a:pt x="717" y="163"/>
                    <a:pt x="714" y="164"/>
                    <a:pt x="714" y="163"/>
                  </a:cubicBezTo>
                  <a:cubicBezTo>
                    <a:pt x="714" y="161"/>
                    <a:pt x="711" y="153"/>
                    <a:pt x="710" y="153"/>
                  </a:cubicBezTo>
                  <a:cubicBezTo>
                    <a:pt x="709" y="153"/>
                    <a:pt x="707" y="152"/>
                    <a:pt x="706" y="153"/>
                  </a:cubicBezTo>
                  <a:cubicBezTo>
                    <a:pt x="705" y="154"/>
                    <a:pt x="699" y="149"/>
                    <a:pt x="699" y="148"/>
                  </a:cubicBezTo>
                  <a:cubicBezTo>
                    <a:pt x="699" y="146"/>
                    <a:pt x="699" y="141"/>
                    <a:pt x="701" y="141"/>
                  </a:cubicBezTo>
                  <a:cubicBezTo>
                    <a:pt x="702" y="140"/>
                    <a:pt x="692" y="140"/>
                    <a:pt x="698" y="134"/>
                  </a:cubicBezTo>
                  <a:cubicBezTo>
                    <a:pt x="703" y="127"/>
                    <a:pt x="713" y="119"/>
                    <a:pt x="713" y="118"/>
                  </a:cubicBezTo>
                  <a:cubicBezTo>
                    <a:pt x="712" y="116"/>
                    <a:pt x="714" y="92"/>
                    <a:pt x="714" y="92"/>
                  </a:cubicBezTo>
                  <a:cubicBezTo>
                    <a:pt x="714" y="92"/>
                    <a:pt x="720" y="95"/>
                    <a:pt x="722" y="93"/>
                  </a:cubicBezTo>
                  <a:cubicBezTo>
                    <a:pt x="724" y="90"/>
                    <a:pt x="726" y="84"/>
                    <a:pt x="726" y="84"/>
                  </a:cubicBezTo>
                  <a:cubicBezTo>
                    <a:pt x="733" y="83"/>
                    <a:pt x="733" y="83"/>
                    <a:pt x="733" y="83"/>
                  </a:cubicBezTo>
                  <a:cubicBezTo>
                    <a:pt x="733" y="83"/>
                    <a:pt x="736" y="88"/>
                    <a:pt x="736" y="89"/>
                  </a:cubicBezTo>
                  <a:cubicBezTo>
                    <a:pt x="735" y="90"/>
                    <a:pt x="732" y="94"/>
                    <a:pt x="736" y="94"/>
                  </a:cubicBezTo>
                  <a:cubicBezTo>
                    <a:pt x="739" y="94"/>
                    <a:pt x="748" y="100"/>
                    <a:pt x="748" y="100"/>
                  </a:cubicBezTo>
                  <a:cubicBezTo>
                    <a:pt x="748" y="100"/>
                    <a:pt x="751" y="112"/>
                    <a:pt x="749" y="112"/>
                  </a:cubicBezTo>
                  <a:cubicBezTo>
                    <a:pt x="747" y="112"/>
                    <a:pt x="748" y="118"/>
                    <a:pt x="748" y="118"/>
                  </a:cubicBezTo>
                  <a:cubicBezTo>
                    <a:pt x="748" y="118"/>
                    <a:pt x="746" y="114"/>
                    <a:pt x="745" y="119"/>
                  </a:cubicBezTo>
                  <a:cubicBezTo>
                    <a:pt x="743" y="124"/>
                    <a:pt x="748" y="127"/>
                    <a:pt x="748" y="127"/>
                  </a:cubicBezTo>
                  <a:cubicBezTo>
                    <a:pt x="748" y="127"/>
                    <a:pt x="753" y="125"/>
                    <a:pt x="751" y="130"/>
                  </a:cubicBezTo>
                  <a:cubicBezTo>
                    <a:pt x="750" y="135"/>
                    <a:pt x="750" y="133"/>
                    <a:pt x="751" y="137"/>
                  </a:cubicBezTo>
                  <a:cubicBezTo>
                    <a:pt x="751" y="142"/>
                    <a:pt x="755" y="148"/>
                    <a:pt x="755" y="150"/>
                  </a:cubicBezTo>
                  <a:cubicBezTo>
                    <a:pt x="755" y="152"/>
                    <a:pt x="755" y="164"/>
                    <a:pt x="755" y="164"/>
                  </a:cubicBezTo>
                  <a:cubicBezTo>
                    <a:pt x="755" y="164"/>
                    <a:pt x="758" y="170"/>
                    <a:pt x="760" y="172"/>
                  </a:cubicBezTo>
                  <a:cubicBezTo>
                    <a:pt x="762" y="174"/>
                    <a:pt x="767" y="169"/>
                    <a:pt x="762" y="174"/>
                  </a:cubicBezTo>
                  <a:cubicBezTo>
                    <a:pt x="756" y="179"/>
                    <a:pt x="759" y="179"/>
                    <a:pt x="755" y="184"/>
                  </a:cubicBezTo>
                  <a:cubicBezTo>
                    <a:pt x="751" y="189"/>
                    <a:pt x="748" y="190"/>
                    <a:pt x="746" y="192"/>
                  </a:cubicBezTo>
                  <a:cubicBezTo>
                    <a:pt x="744" y="194"/>
                    <a:pt x="738" y="196"/>
                    <a:pt x="738" y="196"/>
                  </a:cubicBezTo>
                  <a:cubicBezTo>
                    <a:pt x="738" y="196"/>
                    <a:pt x="752" y="200"/>
                    <a:pt x="754" y="200"/>
                  </a:cubicBezTo>
                  <a:cubicBezTo>
                    <a:pt x="756" y="200"/>
                    <a:pt x="772" y="198"/>
                    <a:pt x="772" y="194"/>
                  </a:cubicBezTo>
                  <a:cubicBezTo>
                    <a:pt x="772" y="190"/>
                    <a:pt x="781" y="180"/>
                    <a:pt x="776" y="177"/>
                  </a:cubicBezTo>
                  <a:cubicBezTo>
                    <a:pt x="772" y="174"/>
                    <a:pt x="771" y="175"/>
                    <a:pt x="770" y="172"/>
                  </a:cubicBezTo>
                  <a:cubicBezTo>
                    <a:pt x="770" y="169"/>
                    <a:pt x="768" y="168"/>
                    <a:pt x="770" y="166"/>
                  </a:cubicBezTo>
                  <a:cubicBezTo>
                    <a:pt x="771" y="164"/>
                    <a:pt x="774" y="160"/>
                    <a:pt x="770" y="161"/>
                  </a:cubicBezTo>
                  <a:cubicBezTo>
                    <a:pt x="766" y="161"/>
                    <a:pt x="766" y="162"/>
                    <a:pt x="764" y="159"/>
                  </a:cubicBezTo>
                  <a:cubicBezTo>
                    <a:pt x="762" y="156"/>
                    <a:pt x="763" y="160"/>
                    <a:pt x="760" y="152"/>
                  </a:cubicBezTo>
                  <a:cubicBezTo>
                    <a:pt x="757" y="144"/>
                    <a:pt x="762" y="140"/>
                    <a:pt x="762" y="140"/>
                  </a:cubicBezTo>
                  <a:cubicBezTo>
                    <a:pt x="762" y="140"/>
                    <a:pt x="766" y="144"/>
                    <a:pt x="763" y="137"/>
                  </a:cubicBezTo>
                  <a:cubicBezTo>
                    <a:pt x="760" y="130"/>
                    <a:pt x="756" y="128"/>
                    <a:pt x="756" y="126"/>
                  </a:cubicBezTo>
                  <a:cubicBezTo>
                    <a:pt x="755" y="123"/>
                    <a:pt x="757" y="121"/>
                    <a:pt x="756" y="117"/>
                  </a:cubicBezTo>
                  <a:cubicBezTo>
                    <a:pt x="756" y="113"/>
                    <a:pt x="768" y="111"/>
                    <a:pt x="768" y="111"/>
                  </a:cubicBezTo>
                  <a:cubicBezTo>
                    <a:pt x="768" y="111"/>
                    <a:pt x="769" y="105"/>
                    <a:pt x="767" y="102"/>
                  </a:cubicBezTo>
                  <a:cubicBezTo>
                    <a:pt x="764" y="100"/>
                    <a:pt x="760" y="95"/>
                    <a:pt x="760" y="95"/>
                  </a:cubicBezTo>
                  <a:cubicBezTo>
                    <a:pt x="760" y="95"/>
                    <a:pt x="761" y="92"/>
                    <a:pt x="761" y="91"/>
                  </a:cubicBezTo>
                  <a:cubicBezTo>
                    <a:pt x="762" y="89"/>
                    <a:pt x="767" y="92"/>
                    <a:pt x="769" y="94"/>
                  </a:cubicBezTo>
                  <a:cubicBezTo>
                    <a:pt x="770" y="96"/>
                    <a:pt x="776" y="100"/>
                    <a:pt x="776" y="100"/>
                  </a:cubicBezTo>
                  <a:cubicBezTo>
                    <a:pt x="776" y="100"/>
                    <a:pt x="774" y="103"/>
                    <a:pt x="775" y="106"/>
                  </a:cubicBezTo>
                  <a:cubicBezTo>
                    <a:pt x="776" y="109"/>
                    <a:pt x="777" y="116"/>
                    <a:pt x="777" y="116"/>
                  </a:cubicBezTo>
                  <a:cubicBezTo>
                    <a:pt x="777" y="116"/>
                    <a:pt x="779" y="121"/>
                    <a:pt x="780" y="122"/>
                  </a:cubicBezTo>
                  <a:cubicBezTo>
                    <a:pt x="781" y="123"/>
                    <a:pt x="778" y="124"/>
                    <a:pt x="781" y="123"/>
                  </a:cubicBezTo>
                  <a:cubicBezTo>
                    <a:pt x="784" y="123"/>
                    <a:pt x="797" y="126"/>
                    <a:pt x="797" y="126"/>
                  </a:cubicBezTo>
                  <a:cubicBezTo>
                    <a:pt x="797" y="126"/>
                    <a:pt x="798" y="117"/>
                    <a:pt x="796" y="117"/>
                  </a:cubicBezTo>
                  <a:cubicBezTo>
                    <a:pt x="793" y="118"/>
                    <a:pt x="791" y="119"/>
                    <a:pt x="789" y="118"/>
                  </a:cubicBezTo>
                  <a:cubicBezTo>
                    <a:pt x="786" y="116"/>
                    <a:pt x="785" y="112"/>
                    <a:pt x="785" y="112"/>
                  </a:cubicBezTo>
                  <a:cubicBezTo>
                    <a:pt x="785" y="112"/>
                    <a:pt x="785" y="109"/>
                    <a:pt x="786" y="107"/>
                  </a:cubicBezTo>
                  <a:cubicBezTo>
                    <a:pt x="787" y="105"/>
                    <a:pt x="794" y="101"/>
                    <a:pt x="794" y="101"/>
                  </a:cubicBezTo>
                  <a:cubicBezTo>
                    <a:pt x="794" y="101"/>
                    <a:pt x="800" y="102"/>
                    <a:pt x="804" y="102"/>
                  </a:cubicBezTo>
                  <a:cubicBezTo>
                    <a:pt x="808" y="102"/>
                    <a:pt x="824" y="113"/>
                    <a:pt x="824" y="113"/>
                  </a:cubicBezTo>
                  <a:cubicBezTo>
                    <a:pt x="827" y="116"/>
                    <a:pt x="827" y="116"/>
                    <a:pt x="827" y="116"/>
                  </a:cubicBezTo>
                  <a:cubicBezTo>
                    <a:pt x="827" y="116"/>
                    <a:pt x="828" y="109"/>
                    <a:pt x="831" y="111"/>
                  </a:cubicBezTo>
                  <a:cubicBezTo>
                    <a:pt x="833" y="112"/>
                    <a:pt x="833" y="112"/>
                    <a:pt x="833" y="112"/>
                  </a:cubicBezTo>
                  <a:cubicBezTo>
                    <a:pt x="833" y="112"/>
                    <a:pt x="834" y="107"/>
                    <a:pt x="830" y="105"/>
                  </a:cubicBezTo>
                  <a:cubicBezTo>
                    <a:pt x="825" y="104"/>
                    <a:pt x="819" y="97"/>
                    <a:pt x="819" y="97"/>
                  </a:cubicBezTo>
                  <a:cubicBezTo>
                    <a:pt x="819" y="97"/>
                    <a:pt x="814" y="89"/>
                    <a:pt x="815" y="85"/>
                  </a:cubicBezTo>
                  <a:cubicBezTo>
                    <a:pt x="816" y="81"/>
                    <a:pt x="815" y="79"/>
                    <a:pt x="817" y="79"/>
                  </a:cubicBezTo>
                  <a:cubicBezTo>
                    <a:pt x="819" y="79"/>
                    <a:pt x="831" y="78"/>
                    <a:pt x="835" y="76"/>
                  </a:cubicBezTo>
                  <a:cubicBezTo>
                    <a:pt x="839" y="75"/>
                    <a:pt x="844" y="77"/>
                    <a:pt x="850" y="75"/>
                  </a:cubicBezTo>
                  <a:cubicBezTo>
                    <a:pt x="856" y="73"/>
                    <a:pt x="857" y="72"/>
                    <a:pt x="862" y="73"/>
                  </a:cubicBezTo>
                  <a:cubicBezTo>
                    <a:pt x="868" y="75"/>
                    <a:pt x="864" y="70"/>
                    <a:pt x="863" y="67"/>
                  </a:cubicBezTo>
                  <a:cubicBezTo>
                    <a:pt x="862" y="65"/>
                    <a:pt x="861" y="54"/>
                    <a:pt x="861" y="57"/>
                  </a:cubicBezTo>
                  <a:cubicBezTo>
                    <a:pt x="861" y="59"/>
                    <a:pt x="861" y="46"/>
                    <a:pt x="873" y="44"/>
                  </a:cubicBezTo>
                  <a:cubicBezTo>
                    <a:pt x="884" y="43"/>
                    <a:pt x="894" y="41"/>
                    <a:pt x="907" y="39"/>
                  </a:cubicBezTo>
                  <a:cubicBezTo>
                    <a:pt x="921" y="36"/>
                    <a:pt x="923" y="31"/>
                    <a:pt x="923" y="31"/>
                  </a:cubicBezTo>
                  <a:cubicBezTo>
                    <a:pt x="923" y="31"/>
                    <a:pt x="933" y="30"/>
                    <a:pt x="935" y="30"/>
                  </a:cubicBezTo>
                  <a:cubicBezTo>
                    <a:pt x="936" y="30"/>
                    <a:pt x="939" y="28"/>
                    <a:pt x="943" y="29"/>
                  </a:cubicBezTo>
                  <a:cubicBezTo>
                    <a:pt x="948" y="30"/>
                    <a:pt x="950" y="32"/>
                    <a:pt x="953" y="32"/>
                  </a:cubicBezTo>
                  <a:cubicBezTo>
                    <a:pt x="956" y="32"/>
                    <a:pt x="973" y="29"/>
                    <a:pt x="973" y="29"/>
                  </a:cubicBezTo>
                  <a:cubicBezTo>
                    <a:pt x="973" y="29"/>
                    <a:pt x="973" y="26"/>
                    <a:pt x="975" y="24"/>
                  </a:cubicBezTo>
                  <a:cubicBezTo>
                    <a:pt x="976" y="22"/>
                    <a:pt x="978" y="18"/>
                    <a:pt x="980" y="18"/>
                  </a:cubicBezTo>
                  <a:cubicBezTo>
                    <a:pt x="983" y="19"/>
                    <a:pt x="986" y="20"/>
                    <a:pt x="986" y="18"/>
                  </a:cubicBezTo>
                  <a:cubicBezTo>
                    <a:pt x="987" y="15"/>
                    <a:pt x="997" y="0"/>
                    <a:pt x="1004" y="3"/>
                  </a:cubicBezTo>
                  <a:cubicBezTo>
                    <a:pt x="1011" y="5"/>
                    <a:pt x="1027" y="5"/>
                    <a:pt x="1027" y="6"/>
                  </a:cubicBezTo>
                  <a:cubicBezTo>
                    <a:pt x="1027" y="8"/>
                    <a:pt x="1030" y="12"/>
                    <a:pt x="1030" y="12"/>
                  </a:cubicBezTo>
                  <a:cubicBezTo>
                    <a:pt x="1030" y="12"/>
                    <a:pt x="1029" y="15"/>
                    <a:pt x="1034" y="16"/>
                  </a:cubicBezTo>
                  <a:cubicBezTo>
                    <a:pt x="1040" y="18"/>
                    <a:pt x="1043" y="20"/>
                    <a:pt x="1043" y="20"/>
                  </a:cubicBezTo>
                  <a:cubicBezTo>
                    <a:pt x="1043" y="20"/>
                    <a:pt x="1059" y="20"/>
                    <a:pt x="1062" y="20"/>
                  </a:cubicBezTo>
                  <a:cubicBezTo>
                    <a:pt x="1066" y="19"/>
                    <a:pt x="1094" y="25"/>
                    <a:pt x="1094" y="26"/>
                  </a:cubicBezTo>
                  <a:cubicBezTo>
                    <a:pt x="1094" y="28"/>
                    <a:pt x="1103" y="42"/>
                    <a:pt x="1098" y="44"/>
                  </a:cubicBezTo>
                  <a:cubicBezTo>
                    <a:pt x="1093" y="47"/>
                    <a:pt x="1099" y="47"/>
                    <a:pt x="1087" y="57"/>
                  </a:cubicBezTo>
                  <a:cubicBezTo>
                    <a:pt x="1075" y="66"/>
                    <a:pt x="1067" y="70"/>
                    <a:pt x="1060" y="73"/>
                  </a:cubicBezTo>
                  <a:cubicBezTo>
                    <a:pt x="1053" y="76"/>
                    <a:pt x="1050" y="85"/>
                    <a:pt x="1046" y="86"/>
                  </a:cubicBezTo>
                  <a:cubicBezTo>
                    <a:pt x="1041" y="87"/>
                    <a:pt x="1040" y="90"/>
                    <a:pt x="1040" y="90"/>
                  </a:cubicBezTo>
                  <a:cubicBezTo>
                    <a:pt x="1040" y="90"/>
                    <a:pt x="1046" y="89"/>
                    <a:pt x="1049" y="88"/>
                  </a:cubicBezTo>
                  <a:cubicBezTo>
                    <a:pt x="1051" y="87"/>
                    <a:pt x="1075" y="83"/>
                    <a:pt x="1075" y="83"/>
                  </a:cubicBezTo>
                  <a:cubicBezTo>
                    <a:pt x="1075" y="83"/>
                    <a:pt x="1063" y="78"/>
                    <a:pt x="1071" y="74"/>
                  </a:cubicBezTo>
                  <a:cubicBezTo>
                    <a:pt x="1079" y="70"/>
                    <a:pt x="1081" y="71"/>
                    <a:pt x="1081" y="71"/>
                  </a:cubicBezTo>
                  <a:cubicBezTo>
                    <a:pt x="1081" y="71"/>
                    <a:pt x="1086" y="71"/>
                    <a:pt x="1088" y="72"/>
                  </a:cubicBezTo>
                  <a:cubicBezTo>
                    <a:pt x="1091" y="72"/>
                    <a:pt x="1094" y="74"/>
                    <a:pt x="1098" y="77"/>
                  </a:cubicBezTo>
                  <a:cubicBezTo>
                    <a:pt x="1103" y="80"/>
                    <a:pt x="1101" y="80"/>
                    <a:pt x="1104" y="77"/>
                  </a:cubicBezTo>
                  <a:cubicBezTo>
                    <a:pt x="1108" y="73"/>
                    <a:pt x="1111" y="71"/>
                    <a:pt x="1115" y="72"/>
                  </a:cubicBezTo>
                  <a:cubicBezTo>
                    <a:pt x="1120" y="73"/>
                    <a:pt x="1144" y="76"/>
                    <a:pt x="1151" y="77"/>
                  </a:cubicBezTo>
                  <a:cubicBezTo>
                    <a:pt x="1157" y="77"/>
                    <a:pt x="1145" y="82"/>
                    <a:pt x="1154" y="87"/>
                  </a:cubicBezTo>
                  <a:cubicBezTo>
                    <a:pt x="1163" y="91"/>
                    <a:pt x="1173" y="96"/>
                    <a:pt x="1175" y="96"/>
                  </a:cubicBezTo>
                  <a:cubicBezTo>
                    <a:pt x="1177" y="95"/>
                    <a:pt x="1191" y="91"/>
                    <a:pt x="1191" y="91"/>
                  </a:cubicBezTo>
                  <a:cubicBezTo>
                    <a:pt x="1191" y="91"/>
                    <a:pt x="1191" y="91"/>
                    <a:pt x="1194" y="85"/>
                  </a:cubicBezTo>
                  <a:cubicBezTo>
                    <a:pt x="1196" y="79"/>
                    <a:pt x="1195" y="80"/>
                    <a:pt x="1195" y="77"/>
                  </a:cubicBezTo>
                  <a:cubicBezTo>
                    <a:pt x="1196" y="75"/>
                    <a:pt x="1198" y="73"/>
                    <a:pt x="1200" y="71"/>
                  </a:cubicBezTo>
                  <a:cubicBezTo>
                    <a:pt x="1203" y="69"/>
                    <a:pt x="1203" y="67"/>
                    <a:pt x="1210" y="71"/>
                  </a:cubicBezTo>
                  <a:cubicBezTo>
                    <a:pt x="1217" y="76"/>
                    <a:pt x="1218" y="78"/>
                    <a:pt x="1218" y="78"/>
                  </a:cubicBezTo>
                  <a:cubicBezTo>
                    <a:pt x="1218" y="78"/>
                    <a:pt x="1230" y="77"/>
                    <a:pt x="1243" y="88"/>
                  </a:cubicBezTo>
                  <a:cubicBezTo>
                    <a:pt x="1256" y="98"/>
                    <a:pt x="1253" y="101"/>
                    <a:pt x="1254" y="103"/>
                  </a:cubicBezTo>
                  <a:cubicBezTo>
                    <a:pt x="1254" y="106"/>
                    <a:pt x="1253" y="112"/>
                    <a:pt x="1254" y="114"/>
                  </a:cubicBezTo>
                  <a:cubicBezTo>
                    <a:pt x="1254" y="116"/>
                    <a:pt x="1254" y="112"/>
                    <a:pt x="1261" y="119"/>
                  </a:cubicBezTo>
                  <a:cubicBezTo>
                    <a:pt x="1268" y="127"/>
                    <a:pt x="1282" y="127"/>
                    <a:pt x="1281" y="127"/>
                  </a:cubicBezTo>
                  <a:cubicBezTo>
                    <a:pt x="1279" y="127"/>
                    <a:pt x="1282" y="121"/>
                    <a:pt x="1280" y="118"/>
                  </a:cubicBezTo>
                  <a:cubicBezTo>
                    <a:pt x="1278" y="115"/>
                    <a:pt x="1281" y="116"/>
                    <a:pt x="1284" y="113"/>
                  </a:cubicBezTo>
                  <a:cubicBezTo>
                    <a:pt x="1286" y="111"/>
                    <a:pt x="1291" y="112"/>
                    <a:pt x="1291" y="112"/>
                  </a:cubicBezTo>
                  <a:cubicBezTo>
                    <a:pt x="1291" y="112"/>
                    <a:pt x="1293" y="113"/>
                    <a:pt x="1299" y="115"/>
                  </a:cubicBezTo>
                  <a:cubicBezTo>
                    <a:pt x="1304" y="116"/>
                    <a:pt x="1296" y="116"/>
                    <a:pt x="1310" y="116"/>
                  </a:cubicBezTo>
                  <a:cubicBezTo>
                    <a:pt x="1324" y="116"/>
                    <a:pt x="1324" y="112"/>
                    <a:pt x="1329" y="112"/>
                  </a:cubicBezTo>
                  <a:cubicBezTo>
                    <a:pt x="1333" y="112"/>
                    <a:pt x="1337" y="111"/>
                    <a:pt x="1338" y="112"/>
                  </a:cubicBezTo>
                  <a:cubicBezTo>
                    <a:pt x="1339" y="114"/>
                    <a:pt x="1339" y="115"/>
                    <a:pt x="1344" y="115"/>
                  </a:cubicBezTo>
                  <a:cubicBezTo>
                    <a:pt x="1349" y="116"/>
                    <a:pt x="1350" y="118"/>
                    <a:pt x="1348" y="113"/>
                  </a:cubicBezTo>
                  <a:cubicBezTo>
                    <a:pt x="1345" y="108"/>
                    <a:pt x="1342" y="104"/>
                    <a:pt x="1342" y="104"/>
                  </a:cubicBezTo>
                  <a:cubicBezTo>
                    <a:pt x="1338" y="102"/>
                    <a:pt x="1338" y="102"/>
                    <a:pt x="1338" y="102"/>
                  </a:cubicBezTo>
                  <a:cubicBezTo>
                    <a:pt x="1338" y="102"/>
                    <a:pt x="1336" y="101"/>
                    <a:pt x="1342" y="97"/>
                  </a:cubicBezTo>
                  <a:cubicBezTo>
                    <a:pt x="1348" y="93"/>
                    <a:pt x="1347" y="99"/>
                    <a:pt x="1352" y="98"/>
                  </a:cubicBezTo>
                  <a:cubicBezTo>
                    <a:pt x="1357" y="98"/>
                    <a:pt x="1369" y="96"/>
                    <a:pt x="1369" y="96"/>
                  </a:cubicBezTo>
                  <a:cubicBezTo>
                    <a:pt x="1369" y="96"/>
                    <a:pt x="1381" y="98"/>
                    <a:pt x="1391" y="102"/>
                  </a:cubicBezTo>
                  <a:cubicBezTo>
                    <a:pt x="1402" y="106"/>
                    <a:pt x="1422" y="108"/>
                    <a:pt x="1422" y="106"/>
                  </a:cubicBezTo>
                  <a:cubicBezTo>
                    <a:pt x="1422" y="105"/>
                    <a:pt x="1427" y="106"/>
                    <a:pt x="1430" y="106"/>
                  </a:cubicBezTo>
                  <a:cubicBezTo>
                    <a:pt x="1434" y="106"/>
                    <a:pt x="1444" y="116"/>
                    <a:pt x="1444" y="116"/>
                  </a:cubicBezTo>
                  <a:cubicBezTo>
                    <a:pt x="1444" y="116"/>
                    <a:pt x="1452" y="123"/>
                    <a:pt x="1456" y="125"/>
                  </a:cubicBezTo>
                  <a:cubicBezTo>
                    <a:pt x="1460" y="127"/>
                    <a:pt x="1461" y="128"/>
                    <a:pt x="1466" y="128"/>
                  </a:cubicBezTo>
                  <a:cubicBezTo>
                    <a:pt x="1471" y="128"/>
                    <a:pt x="1484" y="134"/>
                    <a:pt x="1484" y="133"/>
                  </a:cubicBezTo>
                  <a:cubicBezTo>
                    <a:pt x="1485" y="131"/>
                    <a:pt x="1501" y="132"/>
                    <a:pt x="1501" y="129"/>
                  </a:cubicBezTo>
                  <a:cubicBezTo>
                    <a:pt x="1500" y="125"/>
                    <a:pt x="1510" y="130"/>
                    <a:pt x="1523" y="132"/>
                  </a:cubicBezTo>
                  <a:cubicBezTo>
                    <a:pt x="1536" y="134"/>
                    <a:pt x="1538" y="137"/>
                    <a:pt x="1538" y="139"/>
                  </a:cubicBezTo>
                  <a:cubicBezTo>
                    <a:pt x="1539" y="140"/>
                    <a:pt x="1542" y="147"/>
                    <a:pt x="1542" y="147"/>
                  </a:cubicBezTo>
                  <a:cubicBezTo>
                    <a:pt x="1542" y="147"/>
                    <a:pt x="1554" y="152"/>
                    <a:pt x="1559" y="152"/>
                  </a:cubicBezTo>
                  <a:cubicBezTo>
                    <a:pt x="1564" y="151"/>
                    <a:pt x="1575" y="152"/>
                    <a:pt x="1575" y="152"/>
                  </a:cubicBezTo>
                  <a:cubicBezTo>
                    <a:pt x="1575" y="152"/>
                    <a:pt x="1606" y="149"/>
                    <a:pt x="1613" y="149"/>
                  </a:cubicBezTo>
                  <a:cubicBezTo>
                    <a:pt x="1619" y="148"/>
                    <a:pt x="1619" y="137"/>
                    <a:pt x="1620" y="142"/>
                  </a:cubicBezTo>
                  <a:cubicBezTo>
                    <a:pt x="1622" y="147"/>
                    <a:pt x="1620" y="154"/>
                    <a:pt x="1620" y="154"/>
                  </a:cubicBezTo>
                  <a:cubicBezTo>
                    <a:pt x="1620" y="154"/>
                    <a:pt x="1625" y="161"/>
                    <a:pt x="1629" y="160"/>
                  </a:cubicBezTo>
                  <a:cubicBezTo>
                    <a:pt x="1632" y="159"/>
                    <a:pt x="1636" y="158"/>
                    <a:pt x="1636" y="158"/>
                  </a:cubicBezTo>
                  <a:cubicBezTo>
                    <a:pt x="1636" y="158"/>
                    <a:pt x="1638" y="157"/>
                    <a:pt x="1632" y="153"/>
                  </a:cubicBezTo>
                  <a:cubicBezTo>
                    <a:pt x="1627" y="149"/>
                    <a:pt x="1629" y="143"/>
                    <a:pt x="1631" y="141"/>
                  </a:cubicBezTo>
                  <a:cubicBezTo>
                    <a:pt x="1633" y="140"/>
                    <a:pt x="1678" y="142"/>
                    <a:pt x="1694" y="149"/>
                  </a:cubicBezTo>
                  <a:cubicBezTo>
                    <a:pt x="1710" y="155"/>
                    <a:pt x="1761" y="176"/>
                    <a:pt x="1767" y="182"/>
                  </a:cubicBezTo>
                  <a:cubicBezTo>
                    <a:pt x="1773" y="188"/>
                    <a:pt x="1777" y="192"/>
                    <a:pt x="1778" y="194"/>
                  </a:cubicBezTo>
                  <a:cubicBezTo>
                    <a:pt x="1780" y="195"/>
                    <a:pt x="1784" y="188"/>
                    <a:pt x="1784" y="188"/>
                  </a:cubicBezTo>
                  <a:cubicBezTo>
                    <a:pt x="1784" y="188"/>
                    <a:pt x="1794" y="189"/>
                    <a:pt x="1798" y="190"/>
                  </a:cubicBezTo>
                  <a:cubicBezTo>
                    <a:pt x="1801" y="190"/>
                    <a:pt x="1801" y="186"/>
                    <a:pt x="1811" y="193"/>
                  </a:cubicBezTo>
                  <a:cubicBezTo>
                    <a:pt x="1821" y="199"/>
                    <a:pt x="1822" y="206"/>
                    <a:pt x="1822" y="206"/>
                  </a:cubicBezTo>
                  <a:cubicBezTo>
                    <a:pt x="1822" y="206"/>
                    <a:pt x="1828" y="213"/>
                    <a:pt x="1821" y="214"/>
                  </a:cubicBezTo>
                  <a:cubicBezTo>
                    <a:pt x="1813" y="216"/>
                    <a:pt x="1810" y="224"/>
                    <a:pt x="1810" y="224"/>
                  </a:cubicBezTo>
                  <a:cubicBezTo>
                    <a:pt x="1810" y="224"/>
                    <a:pt x="1812" y="227"/>
                    <a:pt x="1812" y="229"/>
                  </a:cubicBezTo>
                  <a:cubicBezTo>
                    <a:pt x="1812" y="231"/>
                    <a:pt x="1810" y="234"/>
                    <a:pt x="1811" y="237"/>
                  </a:cubicBezTo>
                  <a:cubicBezTo>
                    <a:pt x="1812" y="240"/>
                    <a:pt x="1817" y="244"/>
                    <a:pt x="1815" y="246"/>
                  </a:cubicBezTo>
                  <a:cubicBezTo>
                    <a:pt x="1813" y="247"/>
                    <a:pt x="1815" y="247"/>
                    <a:pt x="1810" y="247"/>
                  </a:cubicBezTo>
                  <a:cubicBezTo>
                    <a:pt x="1806" y="246"/>
                    <a:pt x="1798" y="244"/>
                    <a:pt x="1797" y="242"/>
                  </a:cubicBezTo>
                  <a:cubicBezTo>
                    <a:pt x="1795" y="241"/>
                    <a:pt x="1795" y="239"/>
                    <a:pt x="1792" y="239"/>
                  </a:cubicBezTo>
                  <a:cubicBezTo>
                    <a:pt x="1789" y="239"/>
                    <a:pt x="1778" y="234"/>
                    <a:pt x="1778" y="234"/>
                  </a:cubicBezTo>
                  <a:cubicBezTo>
                    <a:pt x="1774" y="229"/>
                    <a:pt x="1774" y="229"/>
                    <a:pt x="1774" y="229"/>
                  </a:cubicBezTo>
                  <a:cubicBezTo>
                    <a:pt x="1770" y="223"/>
                    <a:pt x="1770" y="223"/>
                    <a:pt x="1770" y="223"/>
                  </a:cubicBezTo>
                  <a:cubicBezTo>
                    <a:pt x="1770" y="223"/>
                    <a:pt x="1752" y="222"/>
                    <a:pt x="1751" y="220"/>
                  </a:cubicBezTo>
                  <a:cubicBezTo>
                    <a:pt x="1751" y="219"/>
                    <a:pt x="1746" y="203"/>
                    <a:pt x="1745" y="203"/>
                  </a:cubicBezTo>
                  <a:cubicBezTo>
                    <a:pt x="1744" y="203"/>
                    <a:pt x="1738" y="199"/>
                    <a:pt x="1740" y="205"/>
                  </a:cubicBezTo>
                  <a:cubicBezTo>
                    <a:pt x="1741" y="210"/>
                    <a:pt x="1741" y="215"/>
                    <a:pt x="1741" y="215"/>
                  </a:cubicBezTo>
                  <a:cubicBezTo>
                    <a:pt x="1741" y="215"/>
                    <a:pt x="1751" y="223"/>
                    <a:pt x="1749" y="223"/>
                  </a:cubicBezTo>
                  <a:cubicBezTo>
                    <a:pt x="1746" y="223"/>
                    <a:pt x="1747" y="230"/>
                    <a:pt x="1745" y="230"/>
                  </a:cubicBezTo>
                  <a:cubicBezTo>
                    <a:pt x="1744" y="230"/>
                    <a:pt x="1738" y="238"/>
                    <a:pt x="1736" y="237"/>
                  </a:cubicBezTo>
                  <a:cubicBezTo>
                    <a:pt x="1734" y="236"/>
                    <a:pt x="1729" y="238"/>
                    <a:pt x="1728" y="238"/>
                  </a:cubicBezTo>
                  <a:cubicBezTo>
                    <a:pt x="1726" y="238"/>
                    <a:pt x="1726" y="237"/>
                    <a:pt x="1724" y="236"/>
                  </a:cubicBezTo>
                  <a:cubicBezTo>
                    <a:pt x="1722" y="236"/>
                    <a:pt x="1717" y="235"/>
                    <a:pt x="1717" y="237"/>
                  </a:cubicBezTo>
                  <a:cubicBezTo>
                    <a:pt x="1716" y="239"/>
                    <a:pt x="1719" y="245"/>
                    <a:pt x="1722" y="244"/>
                  </a:cubicBezTo>
                  <a:cubicBezTo>
                    <a:pt x="1725" y="243"/>
                    <a:pt x="1734" y="244"/>
                    <a:pt x="1734" y="244"/>
                  </a:cubicBezTo>
                  <a:cubicBezTo>
                    <a:pt x="1734" y="244"/>
                    <a:pt x="1746" y="262"/>
                    <a:pt x="1745" y="264"/>
                  </a:cubicBezTo>
                  <a:cubicBezTo>
                    <a:pt x="1745" y="266"/>
                    <a:pt x="1758" y="275"/>
                    <a:pt x="1756" y="276"/>
                  </a:cubicBezTo>
                  <a:cubicBezTo>
                    <a:pt x="1753" y="277"/>
                    <a:pt x="1754" y="280"/>
                    <a:pt x="1752" y="281"/>
                  </a:cubicBezTo>
                  <a:cubicBezTo>
                    <a:pt x="1751" y="281"/>
                    <a:pt x="1753" y="284"/>
                    <a:pt x="1753" y="285"/>
                  </a:cubicBezTo>
                  <a:cubicBezTo>
                    <a:pt x="1753" y="287"/>
                    <a:pt x="1742" y="284"/>
                    <a:pt x="1732" y="286"/>
                  </a:cubicBezTo>
                  <a:cubicBezTo>
                    <a:pt x="1722" y="288"/>
                    <a:pt x="1709" y="293"/>
                    <a:pt x="1705" y="300"/>
                  </a:cubicBezTo>
                  <a:cubicBezTo>
                    <a:pt x="1701" y="307"/>
                    <a:pt x="1696" y="325"/>
                    <a:pt x="1692" y="326"/>
                  </a:cubicBezTo>
                  <a:cubicBezTo>
                    <a:pt x="1689" y="328"/>
                    <a:pt x="1684" y="336"/>
                    <a:pt x="1684" y="336"/>
                  </a:cubicBezTo>
                  <a:cubicBezTo>
                    <a:pt x="1684" y="336"/>
                    <a:pt x="1675" y="329"/>
                    <a:pt x="1674" y="325"/>
                  </a:cubicBezTo>
                  <a:cubicBezTo>
                    <a:pt x="1673" y="321"/>
                    <a:pt x="1652" y="325"/>
                    <a:pt x="1651" y="325"/>
                  </a:cubicBezTo>
                  <a:cubicBezTo>
                    <a:pt x="1650" y="326"/>
                    <a:pt x="1653" y="330"/>
                    <a:pt x="1651" y="333"/>
                  </a:cubicBezTo>
                  <a:cubicBezTo>
                    <a:pt x="1650" y="336"/>
                    <a:pt x="1655" y="344"/>
                    <a:pt x="1650" y="340"/>
                  </a:cubicBezTo>
                  <a:cubicBezTo>
                    <a:pt x="1644" y="337"/>
                    <a:pt x="1642" y="330"/>
                    <a:pt x="1642" y="330"/>
                  </a:cubicBezTo>
                  <a:cubicBezTo>
                    <a:pt x="1642" y="330"/>
                    <a:pt x="1640" y="334"/>
                    <a:pt x="1638" y="335"/>
                  </a:cubicBezTo>
                  <a:cubicBezTo>
                    <a:pt x="1636" y="335"/>
                    <a:pt x="1629" y="341"/>
                    <a:pt x="1626" y="343"/>
                  </a:cubicBezTo>
                  <a:cubicBezTo>
                    <a:pt x="1622" y="344"/>
                    <a:pt x="1621" y="340"/>
                    <a:pt x="1622" y="344"/>
                  </a:cubicBezTo>
                  <a:cubicBezTo>
                    <a:pt x="1624" y="348"/>
                    <a:pt x="1623" y="356"/>
                    <a:pt x="1622" y="358"/>
                  </a:cubicBezTo>
                  <a:cubicBezTo>
                    <a:pt x="1620" y="361"/>
                    <a:pt x="1622" y="365"/>
                    <a:pt x="1623" y="368"/>
                  </a:cubicBezTo>
                  <a:cubicBezTo>
                    <a:pt x="1624" y="370"/>
                    <a:pt x="1637" y="376"/>
                    <a:pt x="1635" y="376"/>
                  </a:cubicBezTo>
                  <a:cubicBezTo>
                    <a:pt x="1634" y="376"/>
                    <a:pt x="1636" y="386"/>
                    <a:pt x="1636" y="387"/>
                  </a:cubicBezTo>
                  <a:cubicBezTo>
                    <a:pt x="1636" y="389"/>
                    <a:pt x="1642" y="393"/>
                    <a:pt x="1640" y="395"/>
                  </a:cubicBezTo>
                  <a:cubicBezTo>
                    <a:pt x="1638" y="397"/>
                    <a:pt x="1642" y="405"/>
                    <a:pt x="1639" y="404"/>
                  </a:cubicBezTo>
                  <a:cubicBezTo>
                    <a:pt x="1636" y="403"/>
                    <a:pt x="1632" y="401"/>
                    <a:pt x="1632" y="401"/>
                  </a:cubicBezTo>
                  <a:cubicBezTo>
                    <a:pt x="1632" y="401"/>
                    <a:pt x="1640" y="405"/>
                    <a:pt x="1634" y="406"/>
                  </a:cubicBezTo>
                  <a:cubicBezTo>
                    <a:pt x="1628" y="407"/>
                    <a:pt x="1628" y="412"/>
                    <a:pt x="1628" y="412"/>
                  </a:cubicBezTo>
                  <a:cubicBezTo>
                    <a:pt x="1628" y="412"/>
                    <a:pt x="1631" y="413"/>
                    <a:pt x="1631" y="416"/>
                  </a:cubicBezTo>
                  <a:cubicBezTo>
                    <a:pt x="1631" y="419"/>
                    <a:pt x="1639" y="424"/>
                    <a:pt x="1636" y="424"/>
                  </a:cubicBezTo>
                  <a:cubicBezTo>
                    <a:pt x="1634" y="424"/>
                    <a:pt x="1631" y="427"/>
                    <a:pt x="1628" y="427"/>
                  </a:cubicBezTo>
                  <a:cubicBezTo>
                    <a:pt x="1626" y="428"/>
                    <a:pt x="1623" y="436"/>
                    <a:pt x="1623" y="438"/>
                  </a:cubicBezTo>
                  <a:cubicBezTo>
                    <a:pt x="1624" y="440"/>
                    <a:pt x="1622" y="450"/>
                    <a:pt x="1623" y="451"/>
                  </a:cubicBezTo>
                  <a:cubicBezTo>
                    <a:pt x="1624" y="453"/>
                    <a:pt x="1612" y="453"/>
                    <a:pt x="1612" y="453"/>
                  </a:cubicBezTo>
                  <a:cubicBezTo>
                    <a:pt x="1612" y="453"/>
                    <a:pt x="1618" y="462"/>
                    <a:pt x="1616" y="462"/>
                  </a:cubicBezTo>
                  <a:cubicBezTo>
                    <a:pt x="1614" y="463"/>
                    <a:pt x="1613" y="463"/>
                    <a:pt x="1611" y="468"/>
                  </a:cubicBezTo>
                  <a:cubicBezTo>
                    <a:pt x="1609" y="473"/>
                    <a:pt x="1606" y="479"/>
                    <a:pt x="1604" y="480"/>
                  </a:cubicBezTo>
                  <a:cubicBezTo>
                    <a:pt x="1601" y="481"/>
                    <a:pt x="1600" y="484"/>
                    <a:pt x="1600" y="485"/>
                  </a:cubicBezTo>
                  <a:cubicBezTo>
                    <a:pt x="1600" y="487"/>
                    <a:pt x="1591" y="461"/>
                    <a:pt x="1589" y="459"/>
                  </a:cubicBezTo>
                  <a:cubicBezTo>
                    <a:pt x="1587" y="457"/>
                    <a:pt x="1584" y="447"/>
                    <a:pt x="1584" y="447"/>
                  </a:cubicBezTo>
                  <a:cubicBezTo>
                    <a:pt x="1581" y="441"/>
                    <a:pt x="1581" y="441"/>
                    <a:pt x="1581" y="441"/>
                  </a:cubicBezTo>
                  <a:cubicBezTo>
                    <a:pt x="1581" y="441"/>
                    <a:pt x="1579" y="442"/>
                    <a:pt x="1577" y="438"/>
                  </a:cubicBezTo>
                  <a:cubicBezTo>
                    <a:pt x="1574" y="433"/>
                    <a:pt x="1566" y="392"/>
                    <a:pt x="1566" y="392"/>
                  </a:cubicBezTo>
                  <a:cubicBezTo>
                    <a:pt x="1566" y="392"/>
                    <a:pt x="1572" y="390"/>
                    <a:pt x="1571" y="388"/>
                  </a:cubicBezTo>
                  <a:cubicBezTo>
                    <a:pt x="1570" y="386"/>
                    <a:pt x="1568" y="372"/>
                    <a:pt x="1568" y="372"/>
                  </a:cubicBezTo>
                  <a:cubicBezTo>
                    <a:pt x="1568" y="372"/>
                    <a:pt x="1585" y="367"/>
                    <a:pt x="1586" y="360"/>
                  </a:cubicBezTo>
                  <a:cubicBezTo>
                    <a:pt x="1586" y="353"/>
                    <a:pt x="1594" y="345"/>
                    <a:pt x="1599" y="335"/>
                  </a:cubicBezTo>
                  <a:cubicBezTo>
                    <a:pt x="1603" y="325"/>
                    <a:pt x="1607" y="318"/>
                    <a:pt x="1607" y="318"/>
                  </a:cubicBezTo>
                  <a:cubicBezTo>
                    <a:pt x="1607" y="318"/>
                    <a:pt x="1616" y="316"/>
                    <a:pt x="1619" y="316"/>
                  </a:cubicBezTo>
                  <a:cubicBezTo>
                    <a:pt x="1621" y="315"/>
                    <a:pt x="1621" y="316"/>
                    <a:pt x="1620" y="311"/>
                  </a:cubicBezTo>
                  <a:cubicBezTo>
                    <a:pt x="1619" y="307"/>
                    <a:pt x="1615" y="313"/>
                    <a:pt x="1616" y="299"/>
                  </a:cubicBezTo>
                  <a:cubicBezTo>
                    <a:pt x="1618" y="285"/>
                    <a:pt x="1619" y="282"/>
                    <a:pt x="1619" y="282"/>
                  </a:cubicBezTo>
                  <a:cubicBezTo>
                    <a:pt x="1619" y="282"/>
                    <a:pt x="1614" y="280"/>
                    <a:pt x="1612" y="282"/>
                  </a:cubicBezTo>
                  <a:cubicBezTo>
                    <a:pt x="1610" y="283"/>
                    <a:pt x="1605" y="290"/>
                    <a:pt x="1606" y="292"/>
                  </a:cubicBezTo>
                  <a:cubicBezTo>
                    <a:pt x="1607" y="295"/>
                    <a:pt x="1611" y="304"/>
                    <a:pt x="1604" y="303"/>
                  </a:cubicBezTo>
                  <a:cubicBezTo>
                    <a:pt x="1597" y="302"/>
                    <a:pt x="1589" y="309"/>
                    <a:pt x="1590" y="311"/>
                  </a:cubicBezTo>
                  <a:cubicBezTo>
                    <a:pt x="1590" y="313"/>
                    <a:pt x="1593" y="318"/>
                    <a:pt x="1593" y="318"/>
                  </a:cubicBezTo>
                  <a:cubicBezTo>
                    <a:pt x="1589" y="319"/>
                    <a:pt x="1589" y="319"/>
                    <a:pt x="1589" y="319"/>
                  </a:cubicBezTo>
                  <a:cubicBezTo>
                    <a:pt x="1589" y="319"/>
                    <a:pt x="1586" y="315"/>
                    <a:pt x="1585" y="312"/>
                  </a:cubicBezTo>
                  <a:cubicBezTo>
                    <a:pt x="1583" y="309"/>
                    <a:pt x="1585" y="308"/>
                    <a:pt x="1582" y="304"/>
                  </a:cubicBezTo>
                  <a:cubicBezTo>
                    <a:pt x="1580" y="300"/>
                    <a:pt x="1580" y="299"/>
                    <a:pt x="1578" y="298"/>
                  </a:cubicBezTo>
                  <a:cubicBezTo>
                    <a:pt x="1576" y="298"/>
                    <a:pt x="1583" y="294"/>
                    <a:pt x="1574" y="297"/>
                  </a:cubicBezTo>
                  <a:cubicBezTo>
                    <a:pt x="1565" y="301"/>
                    <a:pt x="1571" y="304"/>
                    <a:pt x="1561" y="305"/>
                  </a:cubicBezTo>
                  <a:cubicBezTo>
                    <a:pt x="1552" y="306"/>
                    <a:pt x="1552" y="314"/>
                    <a:pt x="1551" y="317"/>
                  </a:cubicBezTo>
                  <a:cubicBezTo>
                    <a:pt x="1551" y="319"/>
                    <a:pt x="1551" y="313"/>
                    <a:pt x="1546" y="322"/>
                  </a:cubicBezTo>
                  <a:cubicBezTo>
                    <a:pt x="1541" y="331"/>
                    <a:pt x="1544" y="328"/>
                    <a:pt x="1540" y="333"/>
                  </a:cubicBezTo>
                  <a:cubicBezTo>
                    <a:pt x="1537" y="339"/>
                    <a:pt x="1547" y="343"/>
                    <a:pt x="1546" y="344"/>
                  </a:cubicBezTo>
                  <a:cubicBezTo>
                    <a:pt x="1545" y="346"/>
                    <a:pt x="1542" y="350"/>
                    <a:pt x="1542" y="350"/>
                  </a:cubicBezTo>
                  <a:cubicBezTo>
                    <a:pt x="1542" y="350"/>
                    <a:pt x="1541" y="350"/>
                    <a:pt x="1534" y="350"/>
                  </a:cubicBezTo>
                  <a:cubicBezTo>
                    <a:pt x="1528" y="350"/>
                    <a:pt x="1517" y="354"/>
                    <a:pt x="1515" y="353"/>
                  </a:cubicBezTo>
                  <a:cubicBezTo>
                    <a:pt x="1513" y="352"/>
                    <a:pt x="1516" y="343"/>
                    <a:pt x="1516" y="343"/>
                  </a:cubicBezTo>
                  <a:cubicBezTo>
                    <a:pt x="1516" y="343"/>
                    <a:pt x="1499" y="341"/>
                    <a:pt x="1496" y="342"/>
                  </a:cubicBezTo>
                  <a:cubicBezTo>
                    <a:pt x="1494" y="342"/>
                    <a:pt x="1495" y="343"/>
                    <a:pt x="1493" y="345"/>
                  </a:cubicBezTo>
                  <a:cubicBezTo>
                    <a:pt x="1491" y="347"/>
                    <a:pt x="1498" y="350"/>
                    <a:pt x="1489" y="349"/>
                  </a:cubicBezTo>
                  <a:cubicBezTo>
                    <a:pt x="1480" y="348"/>
                    <a:pt x="1474" y="346"/>
                    <a:pt x="1469" y="347"/>
                  </a:cubicBezTo>
                  <a:cubicBezTo>
                    <a:pt x="1464" y="348"/>
                    <a:pt x="1460" y="352"/>
                    <a:pt x="1460" y="352"/>
                  </a:cubicBezTo>
                  <a:cubicBezTo>
                    <a:pt x="1457" y="346"/>
                    <a:pt x="1457" y="346"/>
                    <a:pt x="1457" y="346"/>
                  </a:cubicBezTo>
                  <a:cubicBezTo>
                    <a:pt x="1428" y="350"/>
                    <a:pt x="1428" y="350"/>
                    <a:pt x="1428" y="350"/>
                  </a:cubicBezTo>
                  <a:cubicBezTo>
                    <a:pt x="1428" y="350"/>
                    <a:pt x="1431" y="357"/>
                    <a:pt x="1424" y="367"/>
                  </a:cubicBezTo>
                  <a:cubicBezTo>
                    <a:pt x="1417" y="378"/>
                    <a:pt x="1403" y="408"/>
                    <a:pt x="1396" y="408"/>
                  </a:cubicBezTo>
                  <a:cubicBezTo>
                    <a:pt x="1390" y="408"/>
                    <a:pt x="1373" y="419"/>
                    <a:pt x="1378" y="422"/>
                  </a:cubicBezTo>
                  <a:cubicBezTo>
                    <a:pt x="1383" y="426"/>
                    <a:pt x="1386" y="428"/>
                    <a:pt x="1388" y="429"/>
                  </a:cubicBezTo>
                  <a:cubicBezTo>
                    <a:pt x="1391" y="429"/>
                    <a:pt x="1400" y="427"/>
                    <a:pt x="1401" y="430"/>
                  </a:cubicBezTo>
                  <a:cubicBezTo>
                    <a:pt x="1402" y="433"/>
                    <a:pt x="1409" y="443"/>
                    <a:pt x="1409" y="443"/>
                  </a:cubicBezTo>
                  <a:cubicBezTo>
                    <a:pt x="1409" y="443"/>
                    <a:pt x="1406" y="447"/>
                    <a:pt x="1415" y="444"/>
                  </a:cubicBezTo>
                  <a:cubicBezTo>
                    <a:pt x="1424" y="440"/>
                    <a:pt x="1416" y="434"/>
                    <a:pt x="1416" y="434"/>
                  </a:cubicBezTo>
                  <a:cubicBezTo>
                    <a:pt x="1416" y="434"/>
                    <a:pt x="1431" y="434"/>
                    <a:pt x="1431" y="437"/>
                  </a:cubicBezTo>
                  <a:cubicBezTo>
                    <a:pt x="1432" y="439"/>
                    <a:pt x="1441" y="450"/>
                    <a:pt x="1439" y="450"/>
                  </a:cubicBezTo>
                  <a:cubicBezTo>
                    <a:pt x="1437" y="450"/>
                    <a:pt x="1445" y="447"/>
                    <a:pt x="1446" y="454"/>
                  </a:cubicBezTo>
                  <a:cubicBezTo>
                    <a:pt x="1447" y="460"/>
                    <a:pt x="1447" y="465"/>
                    <a:pt x="1449" y="469"/>
                  </a:cubicBezTo>
                  <a:cubicBezTo>
                    <a:pt x="1450" y="472"/>
                    <a:pt x="1448" y="480"/>
                    <a:pt x="1448" y="480"/>
                  </a:cubicBezTo>
                  <a:cubicBezTo>
                    <a:pt x="1448" y="480"/>
                    <a:pt x="1453" y="489"/>
                    <a:pt x="1452" y="491"/>
                  </a:cubicBezTo>
                  <a:cubicBezTo>
                    <a:pt x="1451" y="493"/>
                    <a:pt x="1456" y="476"/>
                    <a:pt x="1453" y="501"/>
                  </a:cubicBezTo>
                  <a:cubicBezTo>
                    <a:pt x="1450" y="526"/>
                    <a:pt x="1454" y="532"/>
                    <a:pt x="1452" y="535"/>
                  </a:cubicBezTo>
                  <a:cubicBezTo>
                    <a:pt x="1451" y="539"/>
                    <a:pt x="1452" y="538"/>
                    <a:pt x="1448" y="541"/>
                  </a:cubicBezTo>
                  <a:cubicBezTo>
                    <a:pt x="1445" y="544"/>
                    <a:pt x="1445" y="546"/>
                    <a:pt x="1442" y="551"/>
                  </a:cubicBezTo>
                  <a:cubicBezTo>
                    <a:pt x="1439" y="556"/>
                    <a:pt x="1443" y="564"/>
                    <a:pt x="1441" y="566"/>
                  </a:cubicBezTo>
                  <a:cubicBezTo>
                    <a:pt x="1439" y="568"/>
                    <a:pt x="1438" y="573"/>
                    <a:pt x="1433" y="577"/>
                  </a:cubicBezTo>
                  <a:cubicBezTo>
                    <a:pt x="1428" y="580"/>
                    <a:pt x="1412" y="595"/>
                    <a:pt x="1406" y="596"/>
                  </a:cubicBezTo>
                  <a:cubicBezTo>
                    <a:pt x="1400" y="597"/>
                    <a:pt x="1385" y="593"/>
                    <a:pt x="1385" y="593"/>
                  </a:cubicBezTo>
                  <a:cubicBezTo>
                    <a:pt x="1385" y="593"/>
                    <a:pt x="1382" y="602"/>
                    <a:pt x="1379" y="604"/>
                  </a:cubicBezTo>
                  <a:cubicBezTo>
                    <a:pt x="1377" y="606"/>
                    <a:pt x="1372" y="612"/>
                    <a:pt x="1372" y="615"/>
                  </a:cubicBezTo>
                  <a:cubicBezTo>
                    <a:pt x="1372" y="618"/>
                    <a:pt x="1368" y="617"/>
                    <a:pt x="1371" y="624"/>
                  </a:cubicBezTo>
                  <a:cubicBezTo>
                    <a:pt x="1373" y="632"/>
                    <a:pt x="1366" y="637"/>
                    <a:pt x="1366" y="637"/>
                  </a:cubicBezTo>
                  <a:cubicBezTo>
                    <a:pt x="1366" y="637"/>
                    <a:pt x="1363" y="642"/>
                    <a:pt x="1363" y="644"/>
                  </a:cubicBezTo>
                  <a:cubicBezTo>
                    <a:pt x="1364" y="646"/>
                    <a:pt x="1372" y="651"/>
                    <a:pt x="1372" y="654"/>
                  </a:cubicBezTo>
                  <a:cubicBezTo>
                    <a:pt x="1372" y="657"/>
                    <a:pt x="1385" y="670"/>
                    <a:pt x="1384" y="670"/>
                  </a:cubicBezTo>
                  <a:cubicBezTo>
                    <a:pt x="1382" y="670"/>
                    <a:pt x="1386" y="680"/>
                    <a:pt x="1383" y="687"/>
                  </a:cubicBezTo>
                  <a:cubicBezTo>
                    <a:pt x="1379" y="694"/>
                    <a:pt x="1372" y="698"/>
                    <a:pt x="1372" y="698"/>
                  </a:cubicBezTo>
                  <a:cubicBezTo>
                    <a:pt x="1372" y="698"/>
                    <a:pt x="1363" y="706"/>
                    <a:pt x="1360" y="702"/>
                  </a:cubicBezTo>
                  <a:cubicBezTo>
                    <a:pt x="1356" y="698"/>
                    <a:pt x="1352" y="692"/>
                    <a:pt x="1352" y="692"/>
                  </a:cubicBezTo>
                  <a:cubicBezTo>
                    <a:pt x="1352" y="692"/>
                    <a:pt x="1351" y="686"/>
                    <a:pt x="1350" y="677"/>
                  </a:cubicBezTo>
                  <a:cubicBezTo>
                    <a:pt x="1349" y="668"/>
                    <a:pt x="1346" y="666"/>
                    <a:pt x="1348" y="663"/>
                  </a:cubicBezTo>
                  <a:cubicBezTo>
                    <a:pt x="1349" y="660"/>
                    <a:pt x="1347" y="663"/>
                    <a:pt x="1340" y="661"/>
                  </a:cubicBezTo>
                  <a:cubicBezTo>
                    <a:pt x="1334" y="660"/>
                    <a:pt x="1335" y="664"/>
                    <a:pt x="1334" y="660"/>
                  </a:cubicBezTo>
                  <a:cubicBezTo>
                    <a:pt x="1333" y="656"/>
                    <a:pt x="1334" y="650"/>
                    <a:pt x="1333" y="648"/>
                  </a:cubicBezTo>
                  <a:cubicBezTo>
                    <a:pt x="1332" y="645"/>
                    <a:pt x="1332" y="642"/>
                    <a:pt x="1327" y="640"/>
                  </a:cubicBezTo>
                  <a:cubicBezTo>
                    <a:pt x="1322" y="638"/>
                    <a:pt x="1313" y="644"/>
                    <a:pt x="1313" y="644"/>
                  </a:cubicBezTo>
                  <a:cubicBezTo>
                    <a:pt x="1313" y="644"/>
                    <a:pt x="1311" y="647"/>
                    <a:pt x="1307" y="646"/>
                  </a:cubicBezTo>
                  <a:cubicBezTo>
                    <a:pt x="1303" y="644"/>
                    <a:pt x="1291" y="642"/>
                    <a:pt x="1292" y="638"/>
                  </a:cubicBezTo>
                  <a:cubicBezTo>
                    <a:pt x="1293" y="633"/>
                    <a:pt x="1295" y="628"/>
                    <a:pt x="1293" y="628"/>
                  </a:cubicBezTo>
                  <a:cubicBezTo>
                    <a:pt x="1290" y="628"/>
                    <a:pt x="1280" y="633"/>
                    <a:pt x="1276" y="635"/>
                  </a:cubicBezTo>
                  <a:cubicBezTo>
                    <a:pt x="1273" y="638"/>
                    <a:pt x="1274" y="645"/>
                    <a:pt x="1272" y="646"/>
                  </a:cubicBezTo>
                  <a:cubicBezTo>
                    <a:pt x="1271" y="647"/>
                    <a:pt x="1264" y="647"/>
                    <a:pt x="1266" y="652"/>
                  </a:cubicBezTo>
                  <a:cubicBezTo>
                    <a:pt x="1268" y="657"/>
                    <a:pt x="1272" y="664"/>
                    <a:pt x="1275" y="664"/>
                  </a:cubicBezTo>
                  <a:cubicBezTo>
                    <a:pt x="1277" y="665"/>
                    <a:pt x="1283" y="661"/>
                    <a:pt x="1286" y="661"/>
                  </a:cubicBezTo>
                  <a:cubicBezTo>
                    <a:pt x="1289" y="661"/>
                    <a:pt x="1293" y="657"/>
                    <a:pt x="1300" y="661"/>
                  </a:cubicBezTo>
                  <a:cubicBezTo>
                    <a:pt x="1308" y="665"/>
                    <a:pt x="1313" y="667"/>
                    <a:pt x="1315" y="667"/>
                  </a:cubicBezTo>
                  <a:cubicBezTo>
                    <a:pt x="1317" y="668"/>
                    <a:pt x="1328" y="671"/>
                    <a:pt x="1324" y="672"/>
                  </a:cubicBezTo>
                  <a:cubicBezTo>
                    <a:pt x="1319" y="673"/>
                    <a:pt x="1310" y="675"/>
                    <a:pt x="1303" y="677"/>
                  </a:cubicBezTo>
                  <a:cubicBezTo>
                    <a:pt x="1297" y="679"/>
                    <a:pt x="1298" y="679"/>
                    <a:pt x="1296" y="682"/>
                  </a:cubicBezTo>
                  <a:cubicBezTo>
                    <a:pt x="1294" y="685"/>
                    <a:pt x="1290" y="690"/>
                    <a:pt x="1291" y="691"/>
                  </a:cubicBezTo>
                  <a:cubicBezTo>
                    <a:pt x="1292" y="693"/>
                    <a:pt x="1298" y="700"/>
                    <a:pt x="1298" y="700"/>
                  </a:cubicBezTo>
                  <a:cubicBezTo>
                    <a:pt x="1298" y="700"/>
                    <a:pt x="1321" y="723"/>
                    <a:pt x="1319" y="729"/>
                  </a:cubicBezTo>
                  <a:cubicBezTo>
                    <a:pt x="1318" y="735"/>
                    <a:pt x="1319" y="740"/>
                    <a:pt x="1317" y="743"/>
                  </a:cubicBezTo>
                  <a:cubicBezTo>
                    <a:pt x="1316" y="746"/>
                    <a:pt x="1317" y="745"/>
                    <a:pt x="1320" y="750"/>
                  </a:cubicBezTo>
                  <a:cubicBezTo>
                    <a:pt x="1323" y="755"/>
                    <a:pt x="1311" y="784"/>
                    <a:pt x="1311" y="784"/>
                  </a:cubicBezTo>
                  <a:cubicBezTo>
                    <a:pt x="1311" y="784"/>
                    <a:pt x="1295" y="815"/>
                    <a:pt x="1293" y="816"/>
                  </a:cubicBezTo>
                  <a:cubicBezTo>
                    <a:pt x="1291" y="818"/>
                    <a:pt x="1289" y="828"/>
                    <a:pt x="1280" y="830"/>
                  </a:cubicBezTo>
                  <a:cubicBezTo>
                    <a:pt x="1271" y="831"/>
                    <a:pt x="1267" y="832"/>
                    <a:pt x="1262" y="832"/>
                  </a:cubicBezTo>
                  <a:cubicBezTo>
                    <a:pt x="1256" y="833"/>
                    <a:pt x="1244" y="838"/>
                    <a:pt x="1234" y="841"/>
                  </a:cubicBezTo>
                  <a:cubicBezTo>
                    <a:pt x="1224" y="845"/>
                    <a:pt x="1219" y="843"/>
                    <a:pt x="1218" y="844"/>
                  </a:cubicBezTo>
                  <a:cubicBezTo>
                    <a:pt x="1216" y="846"/>
                    <a:pt x="1224" y="852"/>
                    <a:pt x="1216" y="846"/>
                  </a:cubicBezTo>
                  <a:cubicBezTo>
                    <a:pt x="1209" y="840"/>
                    <a:pt x="1217" y="837"/>
                    <a:pt x="1208" y="838"/>
                  </a:cubicBezTo>
                  <a:cubicBezTo>
                    <a:pt x="1199" y="840"/>
                    <a:pt x="1187" y="843"/>
                    <a:pt x="1186" y="848"/>
                  </a:cubicBezTo>
                  <a:cubicBezTo>
                    <a:pt x="1184" y="853"/>
                    <a:pt x="1180" y="861"/>
                    <a:pt x="1183" y="863"/>
                  </a:cubicBezTo>
                  <a:cubicBezTo>
                    <a:pt x="1186" y="866"/>
                    <a:pt x="1176" y="856"/>
                    <a:pt x="1199" y="880"/>
                  </a:cubicBezTo>
                  <a:cubicBezTo>
                    <a:pt x="1222" y="904"/>
                    <a:pt x="1232" y="914"/>
                    <a:pt x="1228" y="923"/>
                  </a:cubicBezTo>
                  <a:cubicBezTo>
                    <a:pt x="1223" y="931"/>
                    <a:pt x="1226" y="940"/>
                    <a:pt x="1216" y="946"/>
                  </a:cubicBezTo>
                  <a:cubicBezTo>
                    <a:pt x="1207" y="952"/>
                    <a:pt x="1211" y="949"/>
                    <a:pt x="1203" y="956"/>
                  </a:cubicBezTo>
                  <a:cubicBezTo>
                    <a:pt x="1195" y="963"/>
                    <a:pt x="1197" y="970"/>
                    <a:pt x="1192" y="965"/>
                  </a:cubicBezTo>
                  <a:cubicBezTo>
                    <a:pt x="1187" y="960"/>
                    <a:pt x="1186" y="960"/>
                    <a:pt x="1174" y="946"/>
                  </a:cubicBezTo>
                  <a:cubicBezTo>
                    <a:pt x="1162" y="933"/>
                    <a:pt x="1171" y="937"/>
                    <a:pt x="1158" y="931"/>
                  </a:cubicBezTo>
                  <a:cubicBezTo>
                    <a:pt x="1145" y="926"/>
                    <a:pt x="1140" y="922"/>
                    <a:pt x="1137" y="921"/>
                  </a:cubicBezTo>
                  <a:cubicBezTo>
                    <a:pt x="1134" y="920"/>
                    <a:pt x="1137" y="922"/>
                    <a:pt x="1134" y="929"/>
                  </a:cubicBezTo>
                  <a:cubicBezTo>
                    <a:pt x="1131" y="935"/>
                    <a:pt x="1126" y="945"/>
                    <a:pt x="1129" y="950"/>
                  </a:cubicBezTo>
                  <a:cubicBezTo>
                    <a:pt x="1132" y="956"/>
                    <a:pt x="1135" y="962"/>
                    <a:pt x="1137" y="965"/>
                  </a:cubicBezTo>
                  <a:cubicBezTo>
                    <a:pt x="1138" y="968"/>
                    <a:pt x="1150" y="979"/>
                    <a:pt x="1154" y="981"/>
                  </a:cubicBezTo>
                  <a:cubicBezTo>
                    <a:pt x="1158" y="984"/>
                    <a:pt x="1189" y="999"/>
                    <a:pt x="1185" y="1007"/>
                  </a:cubicBezTo>
                  <a:cubicBezTo>
                    <a:pt x="1180" y="1015"/>
                    <a:pt x="1193" y="1027"/>
                    <a:pt x="1193" y="1027"/>
                  </a:cubicBezTo>
                  <a:cubicBezTo>
                    <a:pt x="1193" y="1027"/>
                    <a:pt x="1204" y="1034"/>
                    <a:pt x="1201" y="1035"/>
                  </a:cubicBezTo>
                  <a:cubicBezTo>
                    <a:pt x="1197" y="1036"/>
                    <a:pt x="1197" y="1038"/>
                    <a:pt x="1194" y="1038"/>
                  </a:cubicBezTo>
                  <a:cubicBezTo>
                    <a:pt x="1191" y="1038"/>
                    <a:pt x="1181" y="1029"/>
                    <a:pt x="1177" y="1027"/>
                  </a:cubicBezTo>
                  <a:cubicBezTo>
                    <a:pt x="1172" y="1025"/>
                    <a:pt x="1149" y="1007"/>
                    <a:pt x="1149" y="1007"/>
                  </a:cubicBezTo>
                  <a:cubicBezTo>
                    <a:pt x="1149" y="1007"/>
                    <a:pt x="1150" y="999"/>
                    <a:pt x="1146" y="995"/>
                  </a:cubicBezTo>
                  <a:cubicBezTo>
                    <a:pt x="1142" y="991"/>
                    <a:pt x="1140" y="990"/>
                    <a:pt x="1132" y="982"/>
                  </a:cubicBezTo>
                  <a:cubicBezTo>
                    <a:pt x="1124" y="975"/>
                    <a:pt x="1116" y="972"/>
                    <a:pt x="1116" y="961"/>
                  </a:cubicBezTo>
                  <a:cubicBezTo>
                    <a:pt x="1116" y="951"/>
                    <a:pt x="1116" y="935"/>
                    <a:pt x="1113" y="929"/>
                  </a:cubicBezTo>
                  <a:cubicBezTo>
                    <a:pt x="1111" y="923"/>
                    <a:pt x="1104" y="907"/>
                    <a:pt x="1104" y="905"/>
                  </a:cubicBezTo>
                  <a:cubicBezTo>
                    <a:pt x="1105" y="902"/>
                    <a:pt x="1102" y="888"/>
                    <a:pt x="1098" y="888"/>
                  </a:cubicBezTo>
                  <a:cubicBezTo>
                    <a:pt x="1094" y="887"/>
                    <a:pt x="1089" y="885"/>
                    <a:pt x="1086" y="889"/>
                  </a:cubicBezTo>
                  <a:cubicBezTo>
                    <a:pt x="1083" y="893"/>
                    <a:pt x="1076" y="897"/>
                    <a:pt x="1073" y="895"/>
                  </a:cubicBezTo>
                  <a:cubicBezTo>
                    <a:pt x="1069" y="893"/>
                    <a:pt x="1063" y="891"/>
                    <a:pt x="1063" y="891"/>
                  </a:cubicBezTo>
                  <a:cubicBezTo>
                    <a:pt x="1063" y="891"/>
                    <a:pt x="1058" y="870"/>
                    <a:pt x="1056" y="869"/>
                  </a:cubicBezTo>
                  <a:cubicBezTo>
                    <a:pt x="1054" y="868"/>
                    <a:pt x="1051" y="854"/>
                    <a:pt x="1044" y="849"/>
                  </a:cubicBezTo>
                  <a:cubicBezTo>
                    <a:pt x="1037" y="844"/>
                    <a:pt x="1029" y="838"/>
                    <a:pt x="1025" y="833"/>
                  </a:cubicBezTo>
                  <a:cubicBezTo>
                    <a:pt x="1020" y="828"/>
                    <a:pt x="1025" y="827"/>
                    <a:pt x="1020" y="828"/>
                  </a:cubicBezTo>
                  <a:cubicBezTo>
                    <a:pt x="1015" y="829"/>
                    <a:pt x="1016" y="830"/>
                    <a:pt x="1009" y="831"/>
                  </a:cubicBezTo>
                  <a:cubicBezTo>
                    <a:pt x="1001" y="833"/>
                    <a:pt x="993" y="836"/>
                    <a:pt x="991" y="836"/>
                  </a:cubicBezTo>
                  <a:cubicBezTo>
                    <a:pt x="989" y="836"/>
                    <a:pt x="980" y="837"/>
                    <a:pt x="980" y="840"/>
                  </a:cubicBezTo>
                  <a:cubicBezTo>
                    <a:pt x="979" y="842"/>
                    <a:pt x="980" y="849"/>
                    <a:pt x="982" y="851"/>
                  </a:cubicBezTo>
                  <a:cubicBezTo>
                    <a:pt x="983" y="853"/>
                    <a:pt x="994" y="851"/>
                    <a:pt x="976" y="858"/>
                  </a:cubicBezTo>
                  <a:cubicBezTo>
                    <a:pt x="958" y="864"/>
                    <a:pt x="953" y="872"/>
                    <a:pt x="952" y="874"/>
                  </a:cubicBezTo>
                  <a:cubicBezTo>
                    <a:pt x="951" y="877"/>
                    <a:pt x="963" y="878"/>
                    <a:pt x="950" y="883"/>
                  </a:cubicBezTo>
                  <a:cubicBezTo>
                    <a:pt x="937" y="887"/>
                    <a:pt x="926" y="890"/>
                    <a:pt x="920" y="899"/>
                  </a:cubicBezTo>
                  <a:cubicBezTo>
                    <a:pt x="919" y="901"/>
                    <a:pt x="925" y="941"/>
                    <a:pt x="920" y="950"/>
                  </a:cubicBezTo>
                  <a:cubicBezTo>
                    <a:pt x="914" y="959"/>
                    <a:pt x="902" y="969"/>
                    <a:pt x="902" y="969"/>
                  </a:cubicBezTo>
                  <a:cubicBezTo>
                    <a:pt x="902" y="969"/>
                    <a:pt x="905" y="978"/>
                    <a:pt x="886" y="964"/>
                  </a:cubicBezTo>
                  <a:cubicBezTo>
                    <a:pt x="868" y="951"/>
                    <a:pt x="884" y="963"/>
                    <a:pt x="884" y="963"/>
                  </a:cubicBezTo>
                  <a:cubicBezTo>
                    <a:pt x="884" y="963"/>
                    <a:pt x="876" y="937"/>
                    <a:pt x="869" y="930"/>
                  </a:cubicBezTo>
                  <a:cubicBezTo>
                    <a:pt x="863" y="923"/>
                    <a:pt x="851" y="908"/>
                    <a:pt x="848" y="897"/>
                  </a:cubicBezTo>
                  <a:cubicBezTo>
                    <a:pt x="844" y="886"/>
                    <a:pt x="840" y="879"/>
                    <a:pt x="838" y="872"/>
                  </a:cubicBezTo>
                  <a:cubicBezTo>
                    <a:pt x="837" y="866"/>
                    <a:pt x="835" y="849"/>
                    <a:pt x="836" y="848"/>
                  </a:cubicBezTo>
                  <a:cubicBezTo>
                    <a:pt x="836" y="846"/>
                    <a:pt x="832" y="834"/>
                    <a:pt x="832" y="834"/>
                  </a:cubicBezTo>
                  <a:cubicBezTo>
                    <a:pt x="832" y="834"/>
                    <a:pt x="827" y="832"/>
                    <a:pt x="827" y="834"/>
                  </a:cubicBezTo>
                  <a:cubicBezTo>
                    <a:pt x="826" y="836"/>
                    <a:pt x="826" y="840"/>
                    <a:pt x="826" y="844"/>
                  </a:cubicBezTo>
                  <a:cubicBezTo>
                    <a:pt x="825" y="847"/>
                    <a:pt x="811" y="848"/>
                    <a:pt x="811" y="848"/>
                  </a:cubicBezTo>
                  <a:cubicBezTo>
                    <a:pt x="806" y="845"/>
                    <a:pt x="806" y="845"/>
                    <a:pt x="806" y="845"/>
                  </a:cubicBezTo>
                  <a:cubicBezTo>
                    <a:pt x="806" y="845"/>
                    <a:pt x="785" y="823"/>
                    <a:pt x="782" y="820"/>
                  </a:cubicBezTo>
                  <a:cubicBezTo>
                    <a:pt x="779" y="816"/>
                    <a:pt x="775" y="811"/>
                    <a:pt x="770" y="808"/>
                  </a:cubicBezTo>
                  <a:cubicBezTo>
                    <a:pt x="765" y="805"/>
                    <a:pt x="769" y="802"/>
                    <a:pt x="759" y="802"/>
                  </a:cubicBezTo>
                  <a:cubicBezTo>
                    <a:pt x="750" y="802"/>
                    <a:pt x="751" y="802"/>
                    <a:pt x="735" y="801"/>
                  </a:cubicBezTo>
                  <a:cubicBezTo>
                    <a:pt x="719" y="799"/>
                    <a:pt x="715" y="804"/>
                    <a:pt x="708" y="803"/>
                  </a:cubicBezTo>
                  <a:cubicBezTo>
                    <a:pt x="701" y="801"/>
                    <a:pt x="699" y="803"/>
                    <a:pt x="684" y="800"/>
                  </a:cubicBezTo>
                  <a:cubicBezTo>
                    <a:pt x="668" y="797"/>
                    <a:pt x="668" y="797"/>
                    <a:pt x="668" y="797"/>
                  </a:cubicBezTo>
                  <a:cubicBezTo>
                    <a:pt x="668" y="797"/>
                    <a:pt x="666" y="793"/>
                    <a:pt x="663" y="789"/>
                  </a:cubicBezTo>
                  <a:cubicBezTo>
                    <a:pt x="661" y="785"/>
                    <a:pt x="661" y="785"/>
                    <a:pt x="661" y="785"/>
                  </a:cubicBezTo>
                  <a:cubicBezTo>
                    <a:pt x="657" y="788"/>
                    <a:pt x="657" y="788"/>
                    <a:pt x="657" y="788"/>
                  </a:cubicBezTo>
                  <a:cubicBezTo>
                    <a:pt x="657" y="788"/>
                    <a:pt x="654" y="789"/>
                    <a:pt x="652" y="789"/>
                  </a:cubicBezTo>
                  <a:cubicBezTo>
                    <a:pt x="650" y="788"/>
                    <a:pt x="629" y="783"/>
                    <a:pt x="625" y="782"/>
                  </a:cubicBezTo>
                  <a:cubicBezTo>
                    <a:pt x="622" y="781"/>
                    <a:pt x="622" y="784"/>
                    <a:pt x="608" y="774"/>
                  </a:cubicBezTo>
                  <a:cubicBezTo>
                    <a:pt x="594" y="763"/>
                    <a:pt x="599" y="759"/>
                    <a:pt x="599" y="759"/>
                  </a:cubicBezTo>
                  <a:cubicBezTo>
                    <a:pt x="599" y="759"/>
                    <a:pt x="596" y="756"/>
                    <a:pt x="592" y="754"/>
                  </a:cubicBezTo>
                  <a:cubicBezTo>
                    <a:pt x="589" y="752"/>
                    <a:pt x="584" y="749"/>
                    <a:pt x="582" y="749"/>
                  </a:cubicBezTo>
                  <a:cubicBezTo>
                    <a:pt x="581" y="750"/>
                    <a:pt x="572" y="754"/>
                    <a:pt x="574" y="758"/>
                  </a:cubicBezTo>
                  <a:cubicBezTo>
                    <a:pt x="576" y="762"/>
                    <a:pt x="589" y="775"/>
                    <a:pt x="590" y="775"/>
                  </a:cubicBezTo>
                  <a:cubicBezTo>
                    <a:pt x="591" y="775"/>
                    <a:pt x="608" y="794"/>
                    <a:pt x="608" y="794"/>
                  </a:cubicBezTo>
                  <a:cubicBezTo>
                    <a:pt x="615" y="803"/>
                    <a:pt x="615" y="803"/>
                    <a:pt x="615" y="803"/>
                  </a:cubicBezTo>
                  <a:cubicBezTo>
                    <a:pt x="615" y="803"/>
                    <a:pt x="609" y="808"/>
                    <a:pt x="615" y="807"/>
                  </a:cubicBezTo>
                  <a:cubicBezTo>
                    <a:pt x="621" y="806"/>
                    <a:pt x="616" y="805"/>
                    <a:pt x="625" y="806"/>
                  </a:cubicBezTo>
                  <a:cubicBezTo>
                    <a:pt x="634" y="807"/>
                    <a:pt x="639" y="809"/>
                    <a:pt x="642" y="806"/>
                  </a:cubicBezTo>
                  <a:cubicBezTo>
                    <a:pt x="645" y="804"/>
                    <a:pt x="640" y="801"/>
                    <a:pt x="647" y="798"/>
                  </a:cubicBezTo>
                  <a:cubicBezTo>
                    <a:pt x="654" y="795"/>
                    <a:pt x="660" y="796"/>
                    <a:pt x="661" y="797"/>
                  </a:cubicBezTo>
                  <a:cubicBezTo>
                    <a:pt x="662" y="799"/>
                    <a:pt x="666" y="803"/>
                    <a:pt x="667" y="805"/>
                  </a:cubicBezTo>
                  <a:cubicBezTo>
                    <a:pt x="667" y="807"/>
                    <a:pt x="669" y="812"/>
                    <a:pt x="672" y="812"/>
                  </a:cubicBezTo>
                  <a:cubicBezTo>
                    <a:pt x="674" y="813"/>
                    <a:pt x="680" y="812"/>
                    <a:pt x="681" y="816"/>
                  </a:cubicBezTo>
                  <a:cubicBezTo>
                    <a:pt x="682" y="819"/>
                    <a:pt x="689" y="825"/>
                    <a:pt x="689" y="825"/>
                  </a:cubicBezTo>
                  <a:cubicBezTo>
                    <a:pt x="689" y="825"/>
                    <a:pt x="691" y="826"/>
                    <a:pt x="695" y="827"/>
                  </a:cubicBezTo>
                  <a:cubicBezTo>
                    <a:pt x="699" y="829"/>
                    <a:pt x="710" y="835"/>
                    <a:pt x="710" y="835"/>
                  </a:cubicBezTo>
                  <a:cubicBezTo>
                    <a:pt x="707" y="837"/>
                    <a:pt x="702" y="846"/>
                    <a:pt x="698" y="846"/>
                  </a:cubicBezTo>
                  <a:cubicBezTo>
                    <a:pt x="695" y="846"/>
                    <a:pt x="696" y="845"/>
                    <a:pt x="688" y="850"/>
                  </a:cubicBezTo>
                  <a:cubicBezTo>
                    <a:pt x="680" y="854"/>
                    <a:pt x="684" y="864"/>
                    <a:pt x="680" y="865"/>
                  </a:cubicBezTo>
                  <a:cubicBezTo>
                    <a:pt x="676" y="866"/>
                    <a:pt x="670" y="874"/>
                    <a:pt x="667" y="876"/>
                  </a:cubicBezTo>
                  <a:cubicBezTo>
                    <a:pt x="664" y="877"/>
                    <a:pt x="644" y="885"/>
                    <a:pt x="642" y="884"/>
                  </a:cubicBezTo>
                  <a:cubicBezTo>
                    <a:pt x="640" y="884"/>
                    <a:pt x="635" y="887"/>
                    <a:pt x="633" y="887"/>
                  </a:cubicBezTo>
                  <a:cubicBezTo>
                    <a:pt x="632" y="887"/>
                    <a:pt x="633" y="892"/>
                    <a:pt x="632" y="893"/>
                  </a:cubicBezTo>
                  <a:cubicBezTo>
                    <a:pt x="630" y="894"/>
                    <a:pt x="638" y="899"/>
                    <a:pt x="626" y="901"/>
                  </a:cubicBezTo>
                  <a:cubicBezTo>
                    <a:pt x="615" y="902"/>
                    <a:pt x="607" y="906"/>
                    <a:pt x="605" y="906"/>
                  </a:cubicBezTo>
                  <a:cubicBezTo>
                    <a:pt x="602" y="907"/>
                    <a:pt x="597" y="918"/>
                    <a:pt x="588" y="917"/>
                  </a:cubicBezTo>
                  <a:cubicBezTo>
                    <a:pt x="579" y="916"/>
                    <a:pt x="583" y="916"/>
                    <a:pt x="575" y="917"/>
                  </a:cubicBezTo>
                  <a:cubicBezTo>
                    <a:pt x="567" y="917"/>
                    <a:pt x="566" y="920"/>
                    <a:pt x="558" y="921"/>
                  </a:cubicBezTo>
                  <a:cubicBezTo>
                    <a:pt x="550" y="922"/>
                    <a:pt x="545" y="923"/>
                    <a:pt x="545" y="923"/>
                  </a:cubicBezTo>
                  <a:lnTo>
                    <a:pt x="541" y="9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142"/>
            <p:cNvSpPr>
              <a:spLocks/>
            </p:cNvSpPr>
            <p:nvPr/>
          </p:nvSpPr>
          <p:spPr bwMode="auto">
            <a:xfrm>
              <a:off x="5564188" y="941388"/>
              <a:ext cx="414338" cy="223838"/>
            </a:xfrm>
            <a:custGeom>
              <a:avLst/>
              <a:gdLst>
                <a:gd name="T0" fmla="*/ 83 w 155"/>
                <a:gd name="T1" fmla="*/ 44 h 84"/>
                <a:gd name="T2" fmla="*/ 72 w 155"/>
                <a:gd name="T3" fmla="*/ 57 h 84"/>
                <a:gd name="T4" fmla="*/ 60 w 155"/>
                <a:gd name="T5" fmla="*/ 78 h 84"/>
                <a:gd name="T6" fmla="*/ 52 w 155"/>
                <a:gd name="T7" fmla="*/ 81 h 84"/>
                <a:gd name="T8" fmla="*/ 39 w 155"/>
                <a:gd name="T9" fmla="*/ 69 h 84"/>
                <a:gd name="T10" fmla="*/ 30 w 155"/>
                <a:gd name="T11" fmla="*/ 61 h 84"/>
                <a:gd name="T12" fmla="*/ 30 w 155"/>
                <a:gd name="T13" fmla="*/ 54 h 84"/>
                <a:gd name="T14" fmla="*/ 36 w 155"/>
                <a:gd name="T15" fmla="*/ 52 h 84"/>
                <a:gd name="T16" fmla="*/ 20 w 155"/>
                <a:gd name="T17" fmla="*/ 49 h 84"/>
                <a:gd name="T18" fmla="*/ 21 w 155"/>
                <a:gd name="T19" fmla="*/ 54 h 84"/>
                <a:gd name="T20" fmla="*/ 12 w 155"/>
                <a:gd name="T21" fmla="*/ 50 h 84"/>
                <a:gd name="T22" fmla="*/ 2 w 155"/>
                <a:gd name="T23" fmla="*/ 37 h 84"/>
                <a:gd name="T24" fmla="*/ 16 w 155"/>
                <a:gd name="T25" fmla="*/ 38 h 84"/>
                <a:gd name="T26" fmla="*/ 6 w 155"/>
                <a:gd name="T27" fmla="*/ 27 h 84"/>
                <a:gd name="T28" fmla="*/ 9 w 155"/>
                <a:gd name="T29" fmla="*/ 20 h 84"/>
                <a:gd name="T30" fmla="*/ 20 w 155"/>
                <a:gd name="T31" fmla="*/ 18 h 84"/>
                <a:gd name="T32" fmla="*/ 35 w 155"/>
                <a:gd name="T33" fmla="*/ 18 h 84"/>
                <a:gd name="T34" fmla="*/ 42 w 155"/>
                <a:gd name="T35" fmla="*/ 19 h 84"/>
                <a:gd name="T36" fmla="*/ 50 w 155"/>
                <a:gd name="T37" fmla="*/ 14 h 84"/>
                <a:gd name="T38" fmla="*/ 48 w 155"/>
                <a:gd name="T39" fmla="*/ 10 h 84"/>
                <a:gd name="T40" fmla="*/ 60 w 155"/>
                <a:gd name="T41" fmla="*/ 15 h 84"/>
                <a:gd name="T42" fmla="*/ 82 w 155"/>
                <a:gd name="T43" fmla="*/ 24 h 84"/>
                <a:gd name="T44" fmla="*/ 76 w 155"/>
                <a:gd name="T45" fmla="*/ 27 h 84"/>
                <a:gd name="T46" fmla="*/ 84 w 155"/>
                <a:gd name="T47" fmla="*/ 31 h 84"/>
                <a:gd name="T48" fmla="*/ 85 w 155"/>
                <a:gd name="T49" fmla="*/ 21 h 84"/>
                <a:gd name="T50" fmla="*/ 75 w 155"/>
                <a:gd name="T51" fmla="*/ 14 h 84"/>
                <a:gd name="T52" fmla="*/ 67 w 155"/>
                <a:gd name="T53" fmla="*/ 7 h 84"/>
                <a:gd name="T54" fmla="*/ 76 w 155"/>
                <a:gd name="T55" fmla="*/ 2 h 84"/>
                <a:gd name="T56" fmla="*/ 95 w 155"/>
                <a:gd name="T57" fmla="*/ 4 h 84"/>
                <a:gd name="T58" fmla="*/ 110 w 155"/>
                <a:gd name="T59" fmla="*/ 8 h 84"/>
                <a:gd name="T60" fmla="*/ 116 w 155"/>
                <a:gd name="T61" fmla="*/ 4 h 84"/>
                <a:gd name="T62" fmla="*/ 139 w 155"/>
                <a:gd name="T63" fmla="*/ 8 h 84"/>
                <a:gd name="T64" fmla="*/ 148 w 155"/>
                <a:gd name="T65" fmla="*/ 11 h 84"/>
                <a:gd name="T66" fmla="*/ 151 w 155"/>
                <a:gd name="T67" fmla="*/ 19 h 84"/>
                <a:gd name="T68" fmla="*/ 140 w 155"/>
                <a:gd name="T69" fmla="*/ 26 h 84"/>
                <a:gd name="T70" fmla="*/ 116 w 155"/>
                <a:gd name="T71" fmla="*/ 29 h 84"/>
                <a:gd name="T72" fmla="*/ 99 w 155"/>
                <a:gd name="T73" fmla="*/ 31 h 84"/>
                <a:gd name="T74" fmla="*/ 103 w 155"/>
                <a:gd name="T75" fmla="*/ 42 h 84"/>
                <a:gd name="T76" fmla="*/ 108 w 155"/>
                <a:gd name="T77" fmla="*/ 43 h 84"/>
                <a:gd name="T78" fmla="*/ 128 w 155"/>
                <a:gd name="T79" fmla="*/ 60 h 84"/>
                <a:gd name="T80" fmla="*/ 122 w 155"/>
                <a:gd name="T81" fmla="*/ 62 h 84"/>
                <a:gd name="T82" fmla="*/ 117 w 155"/>
                <a:gd name="T83" fmla="*/ 67 h 84"/>
                <a:gd name="T84" fmla="*/ 101 w 155"/>
                <a:gd name="T85" fmla="*/ 71 h 84"/>
                <a:gd name="T86" fmla="*/ 93 w 155"/>
                <a:gd name="T87" fmla="*/ 68 h 84"/>
                <a:gd name="T88" fmla="*/ 97 w 155"/>
                <a:gd name="T89" fmla="*/ 55 h 84"/>
                <a:gd name="T90" fmla="*/ 88 w 155"/>
                <a:gd name="T91" fmla="*/ 48 h 84"/>
                <a:gd name="T92" fmla="*/ 83 w 155"/>
                <a:gd name="T93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5" h="84">
                  <a:moveTo>
                    <a:pt x="83" y="44"/>
                  </a:moveTo>
                  <a:cubicBezTo>
                    <a:pt x="79" y="52"/>
                    <a:pt x="78" y="55"/>
                    <a:pt x="72" y="57"/>
                  </a:cubicBezTo>
                  <a:cubicBezTo>
                    <a:pt x="66" y="59"/>
                    <a:pt x="60" y="78"/>
                    <a:pt x="60" y="78"/>
                  </a:cubicBezTo>
                  <a:cubicBezTo>
                    <a:pt x="60" y="78"/>
                    <a:pt x="55" y="84"/>
                    <a:pt x="52" y="81"/>
                  </a:cubicBezTo>
                  <a:cubicBezTo>
                    <a:pt x="49" y="78"/>
                    <a:pt x="43" y="74"/>
                    <a:pt x="39" y="69"/>
                  </a:cubicBezTo>
                  <a:cubicBezTo>
                    <a:pt x="35" y="64"/>
                    <a:pt x="32" y="63"/>
                    <a:pt x="30" y="61"/>
                  </a:cubicBezTo>
                  <a:cubicBezTo>
                    <a:pt x="29" y="59"/>
                    <a:pt x="24" y="54"/>
                    <a:pt x="30" y="54"/>
                  </a:cubicBezTo>
                  <a:cubicBezTo>
                    <a:pt x="35" y="54"/>
                    <a:pt x="40" y="55"/>
                    <a:pt x="36" y="52"/>
                  </a:cubicBezTo>
                  <a:cubicBezTo>
                    <a:pt x="32" y="48"/>
                    <a:pt x="21" y="46"/>
                    <a:pt x="20" y="49"/>
                  </a:cubicBezTo>
                  <a:cubicBezTo>
                    <a:pt x="20" y="52"/>
                    <a:pt x="24" y="53"/>
                    <a:pt x="21" y="54"/>
                  </a:cubicBezTo>
                  <a:cubicBezTo>
                    <a:pt x="17" y="54"/>
                    <a:pt x="18" y="55"/>
                    <a:pt x="12" y="50"/>
                  </a:cubicBezTo>
                  <a:cubicBezTo>
                    <a:pt x="6" y="45"/>
                    <a:pt x="0" y="38"/>
                    <a:pt x="2" y="37"/>
                  </a:cubicBezTo>
                  <a:cubicBezTo>
                    <a:pt x="4" y="35"/>
                    <a:pt x="22" y="45"/>
                    <a:pt x="16" y="38"/>
                  </a:cubicBezTo>
                  <a:cubicBezTo>
                    <a:pt x="10" y="30"/>
                    <a:pt x="6" y="27"/>
                    <a:pt x="6" y="27"/>
                  </a:cubicBezTo>
                  <a:cubicBezTo>
                    <a:pt x="6" y="27"/>
                    <a:pt x="6" y="25"/>
                    <a:pt x="9" y="20"/>
                  </a:cubicBezTo>
                  <a:cubicBezTo>
                    <a:pt x="12" y="15"/>
                    <a:pt x="20" y="18"/>
                    <a:pt x="20" y="18"/>
                  </a:cubicBezTo>
                  <a:cubicBezTo>
                    <a:pt x="20" y="18"/>
                    <a:pt x="33" y="17"/>
                    <a:pt x="35" y="18"/>
                  </a:cubicBezTo>
                  <a:cubicBezTo>
                    <a:pt x="37" y="18"/>
                    <a:pt x="36" y="21"/>
                    <a:pt x="42" y="19"/>
                  </a:cubicBezTo>
                  <a:cubicBezTo>
                    <a:pt x="47" y="17"/>
                    <a:pt x="52" y="18"/>
                    <a:pt x="50" y="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54" y="16"/>
                    <a:pt x="60" y="15"/>
                  </a:cubicBezTo>
                  <a:cubicBezTo>
                    <a:pt x="66" y="14"/>
                    <a:pt x="85" y="21"/>
                    <a:pt x="82" y="24"/>
                  </a:cubicBezTo>
                  <a:cubicBezTo>
                    <a:pt x="78" y="27"/>
                    <a:pt x="74" y="26"/>
                    <a:pt x="76" y="27"/>
                  </a:cubicBezTo>
                  <a:cubicBezTo>
                    <a:pt x="77" y="28"/>
                    <a:pt x="79" y="29"/>
                    <a:pt x="84" y="31"/>
                  </a:cubicBezTo>
                  <a:cubicBezTo>
                    <a:pt x="89" y="32"/>
                    <a:pt x="91" y="27"/>
                    <a:pt x="85" y="21"/>
                  </a:cubicBezTo>
                  <a:cubicBezTo>
                    <a:pt x="80" y="16"/>
                    <a:pt x="75" y="14"/>
                    <a:pt x="75" y="14"/>
                  </a:cubicBezTo>
                  <a:cubicBezTo>
                    <a:pt x="75" y="14"/>
                    <a:pt x="68" y="9"/>
                    <a:pt x="67" y="7"/>
                  </a:cubicBezTo>
                  <a:cubicBezTo>
                    <a:pt x="67" y="5"/>
                    <a:pt x="73" y="3"/>
                    <a:pt x="76" y="2"/>
                  </a:cubicBezTo>
                  <a:cubicBezTo>
                    <a:pt x="79" y="0"/>
                    <a:pt x="91" y="6"/>
                    <a:pt x="95" y="4"/>
                  </a:cubicBezTo>
                  <a:cubicBezTo>
                    <a:pt x="100" y="2"/>
                    <a:pt x="110" y="9"/>
                    <a:pt x="110" y="8"/>
                  </a:cubicBezTo>
                  <a:cubicBezTo>
                    <a:pt x="109" y="6"/>
                    <a:pt x="102" y="4"/>
                    <a:pt x="116" y="4"/>
                  </a:cubicBezTo>
                  <a:cubicBezTo>
                    <a:pt x="130" y="3"/>
                    <a:pt x="135" y="7"/>
                    <a:pt x="139" y="8"/>
                  </a:cubicBezTo>
                  <a:cubicBezTo>
                    <a:pt x="142" y="9"/>
                    <a:pt x="146" y="12"/>
                    <a:pt x="148" y="11"/>
                  </a:cubicBezTo>
                  <a:cubicBezTo>
                    <a:pt x="149" y="11"/>
                    <a:pt x="155" y="18"/>
                    <a:pt x="151" y="19"/>
                  </a:cubicBezTo>
                  <a:cubicBezTo>
                    <a:pt x="148" y="19"/>
                    <a:pt x="147" y="28"/>
                    <a:pt x="140" y="26"/>
                  </a:cubicBezTo>
                  <a:cubicBezTo>
                    <a:pt x="133" y="24"/>
                    <a:pt x="136" y="31"/>
                    <a:pt x="116" y="29"/>
                  </a:cubicBezTo>
                  <a:cubicBezTo>
                    <a:pt x="97" y="27"/>
                    <a:pt x="98" y="26"/>
                    <a:pt x="99" y="31"/>
                  </a:cubicBezTo>
                  <a:cubicBezTo>
                    <a:pt x="100" y="35"/>
                    <a:pt x="103" y="42"/>
                    <a:pt x="103" y="42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29" y="60"/>
                    <a:pt x="128" y="60"/>
                  </a:cubicBezTo>
                  <a:cubicBezTo>
                    <a:pt x="127" y="60"/>
                    <a:pt x="126" y="61"/>
                    <a:pt x="122" y="62"/>
                  </a:cubicBezTo>
                  <a:cubicBezTo>
                    <a:pt x="119" y="62"/>
                    <a:pt x="117" y="63"/>
                    <a:pt x="117" y="67"/>
                  </a:cubicBezTo>
                  <a:cubicBezTo>
                    <a:pt x="118" y="71"/>
                    <a:pt x="106" y="74"/>
                    <a:pt x="101" y="71"/>
                  </a:cubicBezTo>
                  <a:cubicBezTo>
                    <a:pt x="96" y="68"/>
                    <a:pt x="95" y="70"/>
                    <a:pt x="93" y="68"/>
                  </a:cubicBezTo>
                  <a:cubicBezTo>
                    <a:pt x="90" y="66"/>
                    <a:pt x="100" y="57"/>
                    <a:pt x="97" y="55"/>
                  </a:cubicBezTo>
                  <a:cubicBezTo>
                    <a:pt x="93" y="52"/>
                    <a:pt x="90" y="49"/>
                    <a:pt x="88" y="48"/>
                  </a:cubicBezTo>
                  <a:cubicBezTo>
                    <a:pt x="87" y="47"/>
                    <a:pt x="83" y="44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143"/>
            <p:cNvSpPr>
              <a:spLocks/>
            </p:cNvSpPr>
            <p:nvPr/>
          </p:nvSpPr>
          <p:spPr bwMode="auto">
            <a:xfrm>
              <a:off x="6503988" y="1135063"/>
              <a:ext cx="427038" cy="342900"/>
            </a:xfrm>
            <a:custGeom>
              <a:avLst/>
              <a:gdLst>
                <a:gd name="T0" fmla="*/ 66 w 160"/>
                <a:gd name="T1" fmla="*/ 120 h 128"/>
                <a:gd name="T2" fmla="*/ 59 w 160"/>
                <a:gd name="T3" fmla="*/ 124 h 128"/>
                <a:gd name="T4" fmla="*/ 33 w 160"/>
                <a:gd name="T5" fmla="*/ 116 h 128"/>
                <a:gd name="T6" fmla="*/ 16 w 160"/>
                <a:gd name="T7" fmla="*/ 111 h 128"/>
                <a:gd name="T8" fmla="*/ 12 w 160"/>
                <a:gd name="T9" fmla="*/ 103 h 128"/>
                <a:gd name="T10" fmla="*/ 24 w 160"/>
                <a:gd name="T11" fmla="*/ 89 h 128"/>
                <a:gd name="T12" fmla="*/ 26 w 160"/>
                <a:gd name="T13" fmla="*/ 74 h 128"/>
                <a:gd name="T14" fmla="*/ 31 w 160"/>
                <a:gd name="T15" fmla="*/ 73 h 128"/>
                <a:gd name="T16" fmla="*/ 38 w 160"/>
                <a:gd name="T17" fmla="*/ 68 h 128"/>
                <a:gd name="T18" fmla="*/ 32 w 160"/>
                <a:gd name="T19" fmla="*/ 65 h 128"/>
                <a:gd name="T20" fmla="*/ 30 w 160"/>
                <a:gd name="T21" fmla="*/ 59 h 128"/>
                <a:gd name="T22" fmla="*/ 47 w 160"/>
                <a:gd name="T23" fmla="*/ 53 h 128"/>
                <a:gd name="T24" fmla="*/ 46 w 160"/>
                <a:gd name="T25" fmla="*/ 42 h 128"/>
                <a:gd name="T26" fmla="*/ 46 w 160"/>
                <a:gd name="T27" fmla="*/ 33 h 128"/>
                <a:gd name="T28" fmla="*/ 64 w 160"/>
                <a:gd name="T29" fmla="*/ 31 h 128"/>
                <a:gd name="T30" fmla="*/ 87 w 160"/>
                <a:gd name="T31" fmla="*/ 14 h 128"/>
                <a:gd name="T32" fmla="*/ 111 w 160"/>
                <a:gd name="T33" fmla="*/ 14 h 128"/>
                <a:gd name="T34" fmla="*/ 126 w 160"/>
                <a:gd name="T35" fmla="*/ 10 h 128"/>
                <a:gd name="T36" fmla="*/ 136 w 160"/>
                <a:gd name="T37" fmla="*/ 4 h 128"/>
                <a:gd name="T38" fmla="*/ 159 w 160"/>
                <a:gd name="T39" fmla="*/ 3 h 128"/>
                <a:gd name="T40" fmla="*/ 158 w 160"/>
                <a:gd name="T41" fmla="*/ 12 h 128"/>
                <a:gd name="T42" fmla="*/ 152 w 160"/>
                <a:gd name="T43" fmla="*/ 15 h 128"/>
                <a:gd name="T44" fmla="*/ 126 w 160"/>
                <a:gd name="T45" fmla="*/ 23 h 128"/>
                <a:gd name="T46" fmla="*/ 111 w 160"/>
                <a:gd name="T47" fmla="*/ 29 h 128"/>
                <a:gd name="T48" fmla="*/ 94 w 160"/>
                <a:gd name="T49" fmla="*/ 41 h 128"/>
                <a:gd name="T50" fmla="*/ 69 w 160"/>
                <a:gd name="T51" fmla="*/ 49 h 128"/>
                <a:gd name="T52" fmla="*/ 64 w 160"/>
                <a:gd name="T53" fmla="*/ 63 h 128"/>
                <a:gd name="T54" fmla="*/ 57 w 160"/>
                <a:gd name="T55" fmla="*/ 71 h 128"/>
                <a:gd name="T56" fmla="*/ 54 w 160"/>
                <a:gd name="T57" fmla="*/ 77 h 128"/>
                <a:gd name="T58" fmla="*/ 49 w 160"/>
                <a:gd name="T59" fmla="*/ 91 h 128"/>
                <a:gd name="T60" fmla="*/ 49 w 160"/>
                <a:gd name="T61" fmla="*/ 105 h 128"/>
                <a:gd name="T62" fmla="*/ 66 w 160"/>
                <a:gd name="T63" fmla="*/ 116 h 128"/>
                <a:gd name="T64" fmla="*/ 66 w 160"/>
                <a:gd name="T6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28">
                  <a:moveTo>
                    <a:pt x="66" y="120"/>
                  </a:moveTo>
                  <a:cubicBezTo>
                    <a:pt x="64" y="122"/>
                    <a:pt x="72" y="128"/>
                    <a:pt x="59" y="124"/>
                  </a:cubicBezTo>
                  <a:cubicBezTo>
                    <a:pt x="46" y="120"/>
                    <a:pt x="37" y="123"/>
                    <a:pt x="33" y="116"/>
                  </a:cubicBezTo>
                  <a:cubicBezTo>
                    <a:pt x="30" y="109"/>
                    <a:pt x="20" y="115"/>
                    <a:pt x="16" y="111"/>
                  </a:cubicBezTo>
                  <a:cubicBezTo>
                    <a:pt x="12" y="106"/>
                    <a:pt x="0" y="116"/>
                    <a:pt x="12" y="103"/>
                  </a:cubicBezTo>
                  <a:cubicBezTo>
                    <a:pt x="24" y="89"/>
                    <a:pt x="23" y="98"/>
                    <a:pt x="24" y="89"/>
                  </a:cubicBezTo>
                  <a:cubicBezTo>
                    <a:pt x="25" y="81"/>
                    <a:pt x="26" y="74"/>
                    <a:pt x="26" y="74"/>
                  </a:cubicBezTo>
                  <a:cubicBezTo>
                    <a:pt x="26" y="74"/>
                    <a:pt x="27" y="71"/>
                    <a:pt x="31" y="73"/>
                  </a:cubicBezTo>
                  <a:cubicBezTo>
                    <a:pt x="35" y="74"/>
                    <a:pt x="39" y="69"/>
                    <a:pt x="38" y="68"/>
                  </a:cubicBezTo>
                  <a:cubicBezTo>
                    <a:pt x="36" y="68"/>
                    <a:pt x="35" y="68"/>
                    <a:pt x="32" y="65"/>
                  </a:cubicBezTo>
                  <a:cubicBezTo>
                    <a:pt x="30" y="62"/>
                    <a:pt x="25" y="60"/>
                    <a:pt x="30" y="59"/>
                  </a:cubicBezTo>
                  <a:cubicBezTo>
                    <a:pt x="34" y="58"/>
                    <a:pt x="48" y="56"/>
                    <a:pt x="47" y="53"/>
                  </a:cubicBezTo>
                  <a:cubicBezTo>
                    <a:pt x="47" y="50"/>
                    <a:pt x="46" y="42"/>
                    <a:pt x="46" y="42"/>
                  </a:cubicBezTo>
                  <a:cubicBezTo>
                    <a:pt x="46" y="42"/>
                    <a:pt x="44" y="33"/>
                    <a:pt x="46" y="33"/>
                  </a:cubicBezTo>
                  <a:cubicBezTo>
                    <a:pt x="48" y="32"/>
                    <a:pt x="61" y="33"/>
                    <a:pt x="64" y="31"/>
                  </a:cubicBezTo>
                  <a:cubicBezTo>
                    <a:pt x="66" y="29"/>
                    <a:pt x="83" y="16"/>
                    <a:pt x="87" y="14"/>
                  </a:cubicBezTo>
                  <a:cubicBezTo>
                    <a:pt x="90" y="12"/>
                    <a:pt x="109" y="14"/>
                    <a:pt x="111" y="14"/>
                  </a:cubicBezTo>
                  <a:cubicBezTo>
                    <a:pt x="113" y="14"/>
                    <a:pt x="123" y="13"/>
                    <a:pt x="126" y="10"/>
                  </a:cubicBezTo>
                  <a:cubicBezTo>
                    <a:pt x="130" y="8"/>
                    <a:pt x="131" y="7"/>
                    <a:pt x="136" y="4"/>
                  </a:cubicBezTo>
                  <a:cubicBezTo>
                    <a:pt x="140" y="0"/>
                    <a:pt x="159" y="1"/>
                    <a:pt x="159" y="3"/>
                  </a:cubicBezTo>
                  <a:cubicBezTo>
                    <a:pt x="160" y="6"/>
                    <a:pt x="158" y="12"/>
                    <a:pt x="158" y="12"/>
                  </a:cubicBezTo>
                  <a:cubicBezTo>
                    <a:pt x="158" y="12"/>
                    <a:pt x="157" y="11"/>
                    <a:pt x="152" y="15"/>
                  </a:cubicBezTo>
                  <a:cubicBezTo>
                    <a:pt x="148" y="20"/>
                    <a:pt x="131" y="22"/>
                    <a:pt x="126" y="23"/>
                  </a:cubicBezTo>
                  <a:cubicBezTo>
                    <a:pt x="121" y="24"/>
                    <a:pt x="122" y="26"/>
                    <a:pt x="111" y="29"/>
                  </a:cubicBezTo>
                  <a:cubicBezTo>
                    <a:pt x="101" y="32"/>
                    <a:pt x="108" y="39"/>
                    <a:pt x="94" y="41"/>
                  </a:cubicBezTo>
                  <a:cubicBezTo>
                    <a:pt x="81" y="44"/>
                    <a:pt x="73" y="44"/>
                    <a:pt x="69" y="49"/>
                  </a:cubicBezTo>
                  <a:cubicBezTo>
                    <a:pt x="66" y="55"/>
                    <a:pt x="66" y="61"/>
                    <a:pt x="64" y="63"/>
                  </a:cubicBezTo>
                  <a:cubicBezTo>
                    <a:pt x="62" y="65"/>
                    <a:pt x="57" y="69"/>
                    <a:pt x="57" y="71"/>
                  </a:cubicBezTo>
                  <a:cubicBezTo>
                    <a:pt x="58" y="73"/>
                    <a:pt x="54" y="77"/>
                    <a:pt x="54" y="77"/>
                  </a:cubicBezTo>
                  <a:cubicBezTo>
                    <a:pt x="54" y="77"/>
                    <a:pt x="52" y="89"/>
                    <a:pt x="49" y="91"/>
                  </a:cubicBezTo>
                  <a:cubicBezTo>
                    <a:pt x="47" y="92"/>
                    <a:pt x="44" y="98"/>
                    <a:pt x="49" y="105"/>
                  </a:cubicBezTo>
                  <a:cubicBezTo>
                    <a:pt x="54" y="111"/>
                    <a:pt x="66" y="116"/>
                    <a:pt x="66" y="116"/>
                  </a:cubicBezTo>
                  <a:lnTo>
                    <a:pt x="6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144"/>
            <p:cNvSpPr>
              <a:spLocks/>
            </p:cNvSpPr>
            <p:nvPr/>
          </p:nvSpPr>
          <p:spPr bwMode="auto">
            <a:xfrm>
              <a:off x="6338888" y="900113"/>
              <a:ext cx="180975" cy="84138"/>
            </a:xfrm>
            <a:custGeom>
              <a:avLst/>
              <a:gdLst>
                <a:gd name="T0" fmla="*/ 60 w 68"/>
                <a:gd name="T1" fmla="*/ 29 h 31"/>
                <a:gd name="T2" fmla="*/ 41 w 68"/>
                <a:gd name="T3" fmla="*/ 26 h 31"/>
                <a:gd name="T4" fmla="*/ 22 w 68"/>
                <a:gd name="T5" fmla="*/ 21 h 31"/>
                <a:gd name="T6" fmla="*/ 3 w 68"/>
                <a:gd name="T7" fmla="*/ 15 h 31"/>
                <a:gd name="T8" fmla="*/ 4 w 68"/>
                <a:gd name="T9" fmla="*/ 9 h 31"/>
                <a:gd name="T10" fmla="*/ 11 w 68"/>
                <a:gd name="T11" fmla="*/ 8 h 31"/>
                <a:gd name="T12" fmla="*/ 17 w 68"/>
                <a:gd name="T13" fmla="*/ 9 h 31"/>
                <a:gd name="T14" fmla="*/ 37 w 68"/>
                <a:gd name="T15" fmla="*/ 5 h 31"/>
                <a:gd name="T16" fmla="*/ 41 w 68"/>
                <a:gd name="T17" fmla="*/ 8 h 31"/>
                <a:gd name="T18" fmla="*/ 48 w 68"/>
                <a:gd name="T19" fmla="*/ 4 h 31"/>
                <a:gd name="T20" fmla="*/ 64 w 68"/>
                <a:gd name="T21" fmla="*/ 13 h 31"/>
                <a:gd name="T22" fmla="*/ 61 w 68"/>
                <a:gd name="T23" fmla="*/ 24 h 31"/>
                <a:gd name="T24" fmla="*/ 60 w 68"/>
                <a:gd name="T2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31">
                  <a:moveTo>
                    <a:pt x="60" y="29"/>
                  </a:moveTo>
                  <a:cubicBezTo>
                    <a:pt x="50" y="27"/>
                    <a:pt x="51" y="31"/>
                    <a:pt x="41" y="26"/>
                  </a:cubicBezTo>
                  <a:cubicBezTo>
                    <a:pt x="31" y="20"/>
                    <a:pt x="33" y="20"/>
                    <a:pt x="22" y="21"/>
                  </a:cubicBezTo>
                  <a:cubicBezTo>
                    <a:pt x="10" y="22"/>
                    <a:pt x="6" y="19"/>
                    <a:pt x="3" y="15"/>
                  </a:cubicBezTo>
                  <a:cubicBezTo>
                    <a:pt x="0" y="10"/>
                    <a:pt x="0" y="10"/>
                    <a:pt x="4" y="9"/>
                  </a:cubicBezTo>
                  <a:cubicBezTo>
                    <a:pt x="7" y="8"/>
                    <a:pt x="6" y="7"/>
                    <a:pt x="11" y="8"/>
                  </a:cubicBezTo>
                  <a:cubicBezTo>
                    <a:pt x="17" y="9"/>
                    <a:pt x="4" y="18"/>
                    <a:pt x="17" y="9"/>
                  </a:cubicBezTo>
                  <a:cubicBezTo>
                    <a:pt x="30" y="0"/>
                    <a:pt x="37" y="5"/>
                    <a:pt x="37" y="5"/>
                  </a:cubicBezTo>
                  <a:cubicBezTo>
                    <a:pt x="37" y="5"/>
                    <a:pt x="36" y="11"/>
                    <a:pt x="41" y="8"/>
                  </a:cubicBezTo>
                  <a:cubicBezTo>
                    <a:pt x="47" y="6"/>
                    <a:pt x="48" y="4"/>
                    <a:pt x="48" y="4"/>
                  </a:cubicBezTo>
                  <a:cubicBezTo>
                    <a:pt x="48" y="4"/>
                    <a:pt x="68" y="10"/>
                    <a:pt x="64" y="13"/>
                  </a:cubicBezTo>
                  <a:cubicBezTo>
                    <a:pt x="59" y="17"/>
                    <a:pt x="61" y="24"/>
                    <a:pt x="61" y="24"/>
                  </a:cubicBezTo>
                  <a:lnTo>
                    <a:pt x="6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145"/>
            <p:cNvSpPr>
              <a:spLocks/>
            </p:cNvSpPr>
            <p:nvPr/>
          </p:nvSpPr>
          <p:spPr bwMode="auto">
            <a:xfrm>
              <a:off x="6527800" y="933451"/>
              <a:ext cx="77788" cy="31750"/>
            </a:xfrm>
            <a:custGeom>
              <a:avLst/>
              <a:gdLst>
                <a:gd name="T0" fmla="*/ 21 w 29"/>
                <a:gd name="T1" fmla="*/ 10 h 12"/>
                <a:gd name="T2" fmla="*/ 9 w 29"/>
                <a:gd name="T3" fmla="*/ 12 h 12"/>
                <a:gd name="T4" fmla="*/ 1 w 29"/>
                <a:gd name="T5" fmla="*/ 9 h 12"/>
                <a:gd name="T6" fmla="*/ 5 w 29"/>
                <a:gd name="T7" fmla="*/ 6 h 12"/>
                <a:gd name="T8" fmla="*/ 12 w 29"/>
                <a:gd name="T9" fmla="*/ 5 h 12"/>
                <a:gd name="T10" fmla="*/ 13 w 29"/>
                <a:gd name="T11" fmla="*/ 0 h 12"/>
                <a:gd name="T12" fmla="*/ 24 w 29"/>
                <a:gd name="T13" fmla="*/ 2 h 12"/>
                <a:gd name="T14" fmla="*/ 27 w 29"/>
                <a:gd name="T15" fmla="*/ 7 h 12"/>
                <a:gd name="T16" fmla="*/ 21 w 29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">
                  <a:moveTo>
                    <a:pt x="21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0" y="12"/>
                    <a:pt x="1" y="9"/>
                  </a:cubicBezTo>
                  <a:cubicBezTo>
                    <a:pt x="2" y="7"/>
                    <a:pt x="2" y="9"/>
                    <a:pt x="5" y="6"/>
                  </a:cubicBezTo>
                  <a:cubicBezTo>
                    <a:pt x="8" y="4"/>
                    <a:pt x="9" y="5"/>
                    <a:pt x="12" y="5"/>
                  </a:cubicBezTo>
                  <a:cubicBezTo>
                    <a:pt x="14" y="5"/>
                    <a:pt x="13" y="0"/>
                    <a:pt x="13" y="0"/>
                  </a:cubicBezTo>
                  <a:cubicBezTo>
                    <a:pt x="13" y="0"/>
                    <a:pt x="22" y="1"/>
                    <a:pt x="24" y="2"/>
                  </a:cubicBezTo>
                  <a:cubicBezTo>
                    <a:pt x="26" y="3"/>
                    <a:pt x="29" y="7"/>
                    <a:pt x="27" y="7"/>
                  </a:cubicBezTo>
                  <a:cubicBezTo>
                    <a:pt x="25" y="7"/>
                    <a:pt x="21" y="10"/>
                    <a:pt x="2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146"/>
            <p:cNvSpPr>
              <a:spLocks/>
            </p:cNvSpPr>
            <p:nvPr/>
          </p:nvSpPr>
          <p:spPr bwMode="auto">
            <a:xfrm>
              <a:off x="6559550" y="860426"/>
              <a:ext cx="120650" cy="69850"/>
            </a:xfrm>
            <a:custGeom>
              <a:avLst/>
              <a:gdLst>
                <a:gd name="T0" fmla="*/ 31 w 45"/>
                <a:gd name="T1" fmla="*/ 24 h 26"/>
                <a:gd name="T2" fmla="*/ 19 w 45"/>
                <a:gd name="T3" fmla="*/ 25 h 26"/>
                <a:gd name="T4" fmla="*/ 14 w 45"/>
                <a:gd name="T5" fmla="*/ 22 h 26"/>
                <a:gd name="T6" fmla="*/ 5 w 45"/>
                <a:gd name="T7" fmla="*/ 22 h 26"/>
                <a:gd name="T8" fmla="*/ 2 w 45"/>
                <a:gd name="T9" fmla="*/ 20 h 26"/>
                <a:gd name="T10" fmla="*/ 12 w 45"/>
                <a:gd name="T11" fmla="*/ 16 h 26"/>
                <a:gd name="T12" fmla="*/ 16 w 45"/>
                <a:gd name="T13" fmla="*/ 11 h 26"/>
                <a:gd name="T14" fmla="*/ 19 w 45"/>
                <a:gd name="T15" fmla="*/ 6 h 26"/>
                <a:gd name="T16" fmla="*/ 22 w 45"/>
                <a:gd name="T17" fmla="*/ 4 h 26"/>
                <a:gd name="T18" fmla="*/ 28 w 45"/>
                <a:gd name="T19" fmla="*/ 1 h 26"/>
                <a:gd name="T20" fmla="*/ 35 w 45"/>
                <a:gd name="T21" fmla="*/ 4 h 26"/>
                <a:gd name="T22" fmla="*/ 34 w 45"/>
                <a:gd name="T23" fmla="*/ 12 h 26"/>
                <a:gd name="T24" fmla="*/ 34 w 45"/>
                <a:gd name="T25" fmla="*/ 16 h 26"/>
                <a:gd name="T26" fmla="*/ 41 w 45"/>
                <a:gd name="T27" fmla="*/ 21 h 26"/>
                <a:gd name="T28" fmla="*/ 34 w 45"/>
                <a:gd name="T29" fmla="*/ 22 h 26"/>
                <a:gd name="T30" fmla="*/ 31 w 45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6">
                  <a:moveTo>
                    <a:pt x="31" y="24"/>
                  </a:moveTo>
                  <a:cubicBezTo>
                    <a:pt x="29" y="24"/>
                    <a:pt x="22" y="26"/>
                    <a:pt x="19" y="25"/>
                  </a:cubicBezTo>
                  <a:cubicBezTo>
                    <a:pt x="17" y="24"/>
                    <a:pt x="17" y="22"/>
                    <a:pt x="14" y="22"/>
                  </a:cubicBezTo>
                  <a:cubicBezTo>
                    <a:pt x="10" y="21"/>
                    <a:pt x="5" y="22"/>
                    <a:pt x="5" y="22"/>
                  </a:cubicBezTo>
                  <a:cubicBezTo>
                    <a:pt x="5" y="22"/>
                    <a:pt x="0" y="25"/>
                    <a:pt x="2" y="20"/>
                  </a:cubicBezTo>
                  <a:cubicBezTo>
                    <a:pt x="5" y="15"/>
                    <a:pt x="11" y="17"/>
                    <a:pt x="12" y="16"/>
                  </a:cubicBezTo>
                  <a:cubicBezTo>
                    <a:pt x="12" y="14"/>
                    <a:pt x="13" y="13"/>
                    <a:pt x="16" y="11"/>
                  </a:cubicBezTo>
                  <a:cubicBezTo>
                    <a:pt x="19" y="8"/>
                    <a:pt x="15" y="9"/>
                    <a:pt x="19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5" y="0"/>
                    <a:pt x="28" y="1"/>
                  </a:cubicBezTo>
                  <a:cubicBezTo>
                    <a:pt x="32" y="2"/>
                    <a:pt x="35" y="4"/>
                    <a:pt x="35" y="4"/>
                  </a:cubicBezTo>
                  <a:cubicBezTo>
                    <a:pt x="35" y="4"/>
                    <a:pt x="36" y="12"/>
                    <a:pt x="34" y="12"/>
                  </a:cubicBezTo>
                  <a:cubicBezTo>
                    <a:pt x="32" y="12"/>
                    <a:pt x="34" y="16"/>
                    <a:pt x="34" y="16"/>
                  </a:cubicBezTo>
                  <a:cubicBezTo>
                    <a:pt x="34" y="16"/>
                    <a:pt x="45" y="20"/>
                    <a:pt x="41" y="21"/>
                  </a:cubicBezTo>
                  <a:cubicBezTo>
                    <a:pt x="37" y="22"/>
                    <a:pt x="34" y="22"/>
                    <a:pt x="34" y="22"/>
                  </a:cubicBezTo>
                  <a:lnTo>
                    <a:pt x="3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147"/>
            <p:cNvSpPr>
              <a:spLocks/>
            </p:cNvSpPr>
            <p:nvPr/>
          </p:nvSpPr>
          <p:spPr bwMode="auto">
            <a:xfrm>
              <a:off x="6613525" y="938213"/>
              <a:ext cx="74613" cy="28575"/>
            </a:xfrm>
            <a:custGeom>
              <a:avLst/>
              <a:gdLst>
                <a:gd name="T0" fmla="*/ 1 w 28"/>
                <a:gd name="T1" fmla="*/ 10 h 11"/>
                <a:gd name="T2" fmla="*/ 9 w 28"/>
                <a:gd name="T3" fmla="*/ 9 h 11"/>
                <a:gd name="T4" fmla="*/ 16 w 28"/>
                <a:gd name="T5" fmla="*/ 7 h 11"/>
                <a:gd name="T6" fmla="*/ 25 w 28"/>
                <a:gd name="T7" fmla="*/ 3 h 11"/>
                <a:gd name="T8" fmla="*/ 17 w 28"/>
                <a:gd name="T9" fmla="*/ 2 h 11"/>
                <a:gd name="T10" fmla="*/ 5 w 28"/>
                <a:gd name="T11" fmla="*/ 1 h 11"/>
                <a:gd name="T12" fmla="*/ 0 w 28"/>
                <a:gd name="T13" fmla="*/ 7 h 11"/>
                <a:gd name="T14" fmla="*/ 1 w 2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1" y="10"/>
                  </a:moveTo>
                  <a:cubicBezTo>
                    <a:pt x="4" y="11"/>
                    <a:pt x="6" y="11"/>
                    <a:pt x="9" y="9"/>
                  </a:cubicBezTo>
                  <a:cubicBezTo>
                    <a:pt x="12" y="7"/>
                    <a:pt x="12" y="6"/>
                    <a:pt x="16" y="7"/>
                  </a:cubicBezTo>
                  <a:cubicBezTo>
                    <a:pt x="19" y="8"/>
                    <a:pt x="28" y="3"/>
                    <a:pt x="25" y="3"/>
                  </a:cubicBezTo>
                  <a:cubicBezTo>
                    <a:pt x="23" y="3"/>
                    <a:pt x="19" y="3"/>
                    <a:pt x="17" y="2"/>
                  </a:cubicBezTo>
                  <a:cubicBezTo>
                    <a:pt x="15" y="0"/>
                    <a:pt x="9" y="1"/>
                    <a:pt x="5" y="1"/>
                  </a:cubicBezTo>
                  <a:cubicBezTo>
                    <a:pt x="1" y="2"/>
                    <a:pt x="0" y="7"/>
                    <a:pt x="0" y="7"/>
                  </a:cubicBez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148"/>
            <p:cNvSpPr>
              <a:spLocks/>
            </p:cNvSpPr>
            <p:nvPr/>
          </p:nvSpPr>
          <p:spPr bwMode="auto">
            <a:xfrm>
              <a:off x="6684963" y="900113"/>
              <a:ext cx="69850" cy="66675"/>
            </a:xfrm>
            <a:custGeom>
              <a:avLst/>
              <a:gdLst>
                <a:gd name="T0" fmla="*/ 9 w 26"/>
                <a:gd name="T1" fmla="*/ 18 h 25"/>
                <a:gd name="T2" fmla="*/ 13 w 26"/>
                <a:gd name="T3" fmla="*/ 21 h 25"/>
                <a:gd name="T4" fmla="*/ 21 w 26"/>
                <a:gd name="T5" fmla="*/ 16 h 25"/>
                <a:gd name="T6" fmla="*/ 26 w 26"/>
                <a:gd name="T7" fmla="*/ 10 h 25"/>
                <a:gd name="T8" fmla="*/ 20 w 26"/>
                <a:gd name="T9" fmla="*/ 4 h 25"/>
                <a:gd name="T10" fmla="*/ 15 w 26"/>
                <a:gd name="T11" fmla="*/ 1 h 25"/>
                <a:gd name="T12" fmla="*/ 8 w 26"/>
                <a:gd name="T13" fmla="*/ 10 h 25"/>
                <a:gd name="T14" fmla="*/ 2 w 26"/>
                <a:gd name="T15" fmla="*/ 11 h 25"/>
                <a:gd name="T16" fmla="*/ 9 w 26"/>
                <a:gd name="T17" fmla="*/ 17 h 25"/>
                <a:gd name="T18" fmla="*/ 9 w 26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5">
                  <a:moveTo>
                    <a:pt x="9" y="18"/>
                  </a:moveTo>
                  <a:cubicBezTo>
                    <a:pt x="9" y="18"/>
                    <a:pt x="7" y="25"/>
                    <a:pt x="13" y="21"/>
                  </a:cubicBezTo>
                  <a:cubicBezTo>
                    <a:pt x="19" y="17"/>
                    <a:pt x="19" y="16"/>
                    <a:pt x="21" y="16"/>
                  </a:cubicBezTo>
                  <a:cubicBezTo>
                    <a:pt x="23" y="15"/>
                    <a:pt x="26" y="10"/>
                    <a:pt x="26" y="10"/>
                  </a:cubicBezTo>
                  <a:cubicBezTo>
                    <a:pt x="26" y="10"/>
                    <a:pt x="22" y="6"/>
                    <a:pt x="20" y="4"/>
                  </a:cubicBezTo>
                  <a:cubicBezTo>
                    <a:pt x="17" y="2"/>
                    <a:pt x="20" y="0"/>
                    <a:pt x="15" y="1"/>
                  </a:cubicBezTo>
                  <a:cubicBezTo>
                    <a:pt x="9" y="1"/>
                    <a:pt x="8" y="10"/>
                    <a:pt x="8" y="10"/>
                  </a:cubicBezTo>
                  <a:cubicBezTo>
                    <a:pt x="8" y="10"/>
                    <a:pt x="0" y="7"/>
                    <a:pt x="2" y="11"/>
                  </a:cubicBezTo>
                  <a:cubicBezTo>
                    <a:pt x="4" y="15"/>
                    <a:pt x="9" y="17"/>
                    <a:pt x="9" y="17"/>
                  </a:cubicBezTo>
                  <a:lnTo>
                    <a:pt x="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149"/>
            <p:cNvSpPr>
              <a:spLocks/>
            </p:cNvSpPr>
            <p:nvPr/>
          </p:nvSpPr>
          <p:spPr bwMode="auto">
            <a:xfrm>
              <a:off x="6645275" y="965201"/>
              <a:ext cx="57150" cy="19050"/>
            </a:xfrm>
            <a:custGeom>
              <a:avLst/>
              <a:gdLst>
                <a:gd name="T0" fmla="*/ 9 w 21"/>
                <a:gd name="T1" fmla="*/ 0 h 7"/>
                <a:gd name="T2" fmla="*/ 4 w 21"/>
                <a:gd name="T3" fmla="*/ 5 h 7"/>
                <a:gd name="T4" fmla="*/ 15 w 21"/>
                <a:gd name="T5" fmla="*/ 7 h 7"/>
                <a:gd name="T6" fmla="*/ 20 w 21"/>
                <a:gd name="T7" fmla="*/ 5 h 7"/>
                <a:gd name="T8" fmla="*/ 15 w 21"/>
                <a:gd name="T9" fmla="*/ 0 h 7"/>
                <a:gd name="T10" fmla="*/ 9 w 2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7">
                  <a:moveTo>
                    <a:pt x="9" y="0"/>
                  </a:moveTo>
                  <a:cubicBezTo>
                    <a:pt x="7" y="0"/>
                    <a:pt x="0" y="3"/>
                    <a:pt x="4" y="5"/>
                  </a:cubicBezTo>
                  <a:cubicBezTo>
                    <a:pt x="8" y="7"/>
                    <a:pt x="14" y="7"/>
                    <a:pt x="15" y="7"/>
                  </a:cubicBezTo>
                  <a:cubicBezTo>
                    <a:pt x="17" y="7"/>
                    <a:pt x="20" y="7"/>
                    <a:pt x="20" y="5"/>
                  </a:cubicBezTo>
                  <a:cubicBezTo>
                    <a:pt x="21" y="3"/>
                    <a:pt x="15" y="0"/>
                    <a:pt x="15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150"/>
            <p:cNvSpPr>
              <a:spLocks/>
            </p:cNvSpPr>
            <p:nvPr/>
          </p:nvSpPr>
          <p:spPr bwMode="auto">
            <a:xfrm>
              <a:off x="6645275" y="839788"/>
              <a:ext cx="34925" cy="23813"/>
            </a:xfrm>
            <a:custGeom>
              <a:avLst/>
              <a:gdLst>
                <a:gd name="T0" fmla="*/ 9 w 13"/>
                <a:gd name="T1" fmla="*/ 9 h 9"/>
                <a:gd name="T2" fmla="*/ 0 w 13"/>
                <a:gd name="T3" fmla="*/ 4 h 9"/>
                <a:gd name="T4" fmla="*/ 8 w 13"/>
                <a:gd name="T5" fmla="*/ 0 h 9"/>
                <a:gd name="T6" fmla="*/ 12 w 13"/>
                <a:gd name="T7" fmla="*/ 2 h 9"/>
                <a:gd name="T8" fmla="*/ 9 w 1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9" y="9"/>
                  </a:moveTo>
                  <a:cubicBezTo>
                    <a:pt x="9" y="9"/>
                    <a:pt x="0" y="6"/>
                    <a:pt x="0" y="4"/>
                  </a:cubicBezTo>
                  <a:cubicBezTo>
                    <a:pt x="1" y="3"/>
                    <a:pt x="6" y="0"/>
                    <a:pt x="8" y="0"/>
                  </a:cubicBezTo>
                  <a:cubicBezTo>
                    <a:pt x="9" y="1"/>
                    <a:pt x="13" y="0"/>
                    <a:pt x="12" y="2"/>
                  </a:cubicBezTo>
                  <a:cubicBezTo>
                    <a:pt x="12" y="4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151"/>
            <p:cNvSpPr>
              <a:spLocks/>
            </p:cNvSpPr>
            <p:nvPr/>
          </p:nvSpPr>
          <p:spPr bwMode="auto">
            <a:xfrm>
              <a:off x="6746875" y="868363"/>
              <a:ext cx="77788" cy="61913"/>
            </a:xfrm>
            <a:custGeom>
              <a:avLst/>
              <a:gdLst>
                <a:gd name="T0" fmla="*/ 16 w 29"/>
                <a:gd name="T1" fmla="*/ 22 h 23"/>
                <a:gd name="T2" fmla="*/ 19 w 29"/>
                <a:gd name="T3" fmla="*/ 19 h 23"/>
                <a:gd name="T4" fmla="*/ 29 w 29"/>
                <a:gd name="T5" fmla="*/ 12 h 23"/>
                <a:gd name="T6" fmla="*/ 26 w 29"/>
                <a:gd name="T7" fmla="*/ 7 h 23"/>
                <a:gd name="T8" fmla="*/ 17 w 29"/>
                <a:gd name="T9" fmla="*/ 1 h 23"/>
                <a:gd name="T10" fmla="*/ 11 w 29"/>
                <a:gd name="T11" fmla="*/ 11 h 23"/>
                <a:gd name="T12" fmla="*/ 3 w 29"/>
                <a:gd name="T13" fmla="*/ 13 h 23"/>
                <a:gd name="T14" fmla="*/ 5 w 29"/>
                <a:gd name="T15" fmla="*/ 18 h 23"/>
                <a:gd name="T16" fmla="*/ 10 w 29"/>
                <a:gd name="T17" fmla="*/ 23 h 23"/>
                <a:gd name="T18" fmla="*/ 16 w 29"/>
                <a:gd name="T1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3">
                  <a:moveTo>
                    <a:pt x="16" y="22"/>
                  </a:moveTo>
                  <a:cubicBezTo>
                    <a:pt x="15" y="22"/>
                    <a:pt x="15" y="21"/>
                    <a:pt x="19" y="19"/>
                  </a:cubicBezTo>
                  <a:cubicBezTo>
                    <a:pt x="22" y="18"/>
                    <a:pt x="29" y="14"/>
                    <a:pt x="29" y="12"/>
                  </a:cubicBezTo>
                  <a:cubicBezTo>
                    <a:pt x="29" y="11"/>
                    <a:pt x="28" y="10"/>
                    <a:pt x="26" y="7"/>
                  </a:cubicBezTo>
                  <a:cubicBezTo>
                    <a:pt x="23" y="5"/>
                    <a:pt x="19" y="0"/>
                    <a:pt x="17" y="1"/>
                  </a:cubicBezTo>
                  <a:cubicBezTo>
                    <a:pt x="14" y="3"/>
                    <a:pt x="13" y="10"/>
                    <a:pt x="11" y="11"/>
                  </a:cubicBezTo>
                  <a:cubicBezTo>
                    <a:pt x="10" y="12"/>
                    <a:pt x="6" y="13"/>
                    <a:pt x="3" y="13"/>
                  </a:cubicBezTo>
                  <a:cubicBezTo>
                    <a:pt x="0" y="13"/>
                    <a:pt x="3" y="18"/>
                    <a:pt x="5" y="18"/>
                  </a:cubicBezTo>
                  <a:cubicBezTo>
                    <a:pt x="8" y="19"/>
                    <a:pt x="8" y="23"/>
                    <a:pt x="10" y="23"/>
                  </a:cubicBezTo>
                  <a:cubicBezTo>
                    <a:pt x="12" y="22"/>
                    <a:pt x="16" y="22"/>
                    <a:pt x="1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152"/>
            <p:cNvSpPr>
              <a:spLocks/>
            </p:cNvSpPr>
            <p:nvPr/>
          </p:nvSpPr>
          <p:spPr bwMode="auto">
            <a:xfrm>
              <a:off x="7412038" y="890588"/>
              <a:ext cx="246063" cy="168275"/>
            </a:xfrm>
            <a:custGeom>
              <a:avLst/>
              <a:gdLst>
                <a:gd name="T0" fmla="*/ 23 w 92"/>
                <a:gd name="T1" fmla="*/ 42 h 63"/>
                <a:gd name="T2" fmla="*/ 22 w 92"/>
                <a:gd name="T3" fmla="*/ 49 h 63"/>
                <a:gd name="T4" fmla="*/ 8 w 92"/>
                <a:gd name="T5" fmla="*/ 40 h 63"/>
                <a:gd name="T6" fmla="*/ 2 w 92"/>
                <a:gd name="T7" fmla="*/ 45 h 63"/>
                <a:gd name="T8" fmla="*/ 3 w 92"/>
                <a:gd name="T9" fmla="*/ 35 h 63"/>
                <a:gd name="T10" fmla="*/ 7 w 92"/>
                <a:gd name="T11" fmla="*/ 31 h 63"/>
                <a:gd name="T12" fmla="*/ 8 w 92"/>
                <a:gd name="T13" fmla="*/ 21 h 63"/>
                <a:gd name="T14" fmla="*/ 13 w 92"/>
                <a:gd name="T15" fmla="*/ 17 h 63"/>
                <a:gd name="T16" fmla="*/ 29 w 92"/>
                <a:gd name="T17" fmla="*/ 8 h 63"/>
                <a:gd name="T18" fmla="*/ 34 w 92"/>
                <a:gd name="T19" fmla="*/ 2 h 63"/>
                <a:gd name="T20" fmla="*/ 44 w 92"/>
                <a:gd name="T21" fmla="*/ 6 h 63"/>
                <a:gd name="T22" fmla="*/ 51 w 92"/>
                <a:gd name="T23" fmla="*/ 16 h 63"/>
                <a:gd name="T24" fmla="*/ 61 w 92"/>
                <a:gd name="T25" fmla="*/ 27 h 63"/>
                <a:gd name="T26" fmla="*/ 70 w 92"/>
                <a:gd name="T27" fmla="*/ 36 h 63"/>
                <a:gd name="T28" fmla="*/ 90 w 92"/>
                <a:gd name="T29" fmla="*/ 42 h 63"/>
                <a:gd name="T30" fmla="*/ 85 w 92"/>
                <a:gd name="T31" fmla="*/ 47 h 63"/>
                <a:gd name="T32" fmla="*/ 86 w 92"/>
                <a:gd name="T33" fmla="*/ 51 h 63"/>
                <a:gd name="T34" fmla="*/ 87 w 92"/>
                <a:gd name="T35" fmla="*/ 58 h 63"/>
                <a:gd name="T36" fmla="*/ 72 w 92"/>
                <a:gd name="T37" fmla="*/ 58 h 63"/>
                <a:gd name="T38" fmla="*/ 66 w 92"/>
                <a:gd name="T39" fmla="*/ 62 h 63"/>
                <a:gd name="T40" fmla="*/ 55 w 92"/>
                <a:gd name="T41" fmla="*/ 57 h 63"/>
                <a:gd name="T42" fmla="*/ 44 w 92"/>
                <a:gd name="T43" fmla="*/ 52 h 63"/>
                <a:gd name="T44" fmla="*/ 36 w 92"/>
                <a:gd name="T45" fmla="*/ 51 h 63"/>
                <a:gd name="T46" fmla="*/ 28 w 92"/>
                <a:gd name="T47" fmla="*/ 41 h 63"/>
                <a:gd name="T48" fmla="*/ 23 w 92"/>
                <a:gd name="T4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63">
                  <a:moveTo>
                    <a:pt x="23" y="42"/>
                  </a:moveTo>
                  <a:cubicBezTo>
                    <a:pt x="21" y="46"/>
                    <a:pt x="33" y="56"/>
                    <a:pt x="22" y="49"/>
                  </a:cubicBezTo>
                  <a:cubicBezTo>
                    <a:pt x="10" y="42"/>
                    <a:pt x="8" y="40"/>
                    <a:pt x="8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0" y="37"/>
                    <a:pt x="3" y="35"/>
                  </a:cubicBezTo>
                  <a:cubicBezTo>
                    <a:pt x="7" y="33"/>
                    <a:pt x="8" y="37"/>
                    <a:pt x="7" y="31"/>
                  </a:cubicBezTo>
                  <a:cubicBezTo>
                    <a:pt x="6" y="24"/>
                    <a:pt x="6" y="23"/>
                    <a:pt x="8" y="21"/>
                  </a:cubicBezTo>
                  <a:cubicBezTo>
                    <a:pt x="10" y="18"/>
                    <a:pt x="9" y="20"/>
                    <a:pt x="13" y="17"/>
                  </a:cubicBezTo>
                  <a:cubicBezTo>
                    <a:pt x="16" y="14"/>
                    <a:pt x="27" y="12"/>
                    <a:pt x="29" y="8"/>
                  </a:cubicBezTo>
                  <a:cubicBezTo>
                    <a:pt x="31" y="5"/>
                    <a:pt x="33" y="3"/>
                    <a:pt x="34" y="2"/>
                  </a:cubicBezTo>
                  <a:cubicBezTo>
                    <a:pt x="36" y="0"/>
                    <a:pt x="40" y="5"/>
                    <a:pt x="44" y="6"/>
                  </a:cubicBezTo>
                  <a:cubicBezTo>
                    <a:pt x="49" y="7"/>
                    <a:pt x="51" y="16"/>
                    <a:pt x="51" y="16"/>
                  </a:cubicBezTo>
                  <a:cubicBezTo>
                    <a:pt x="51" y="16"/>
                    <a:pt x="58" y="24"/>
                    <a:pt x="61" y="27"/>
                  </a:cubicBezTo>
                  <a:cubicBezTo>
                    <a:pt x="65" y="30"/>
                    <a:pt x="64" y="38"/>
                    <a:pt x="70" y="36"/>
                  </a:cubicBezTo>
                  <a:cubicBezTo>
                    <a:pt x="77" y="35"/>
                    <a:pt x="92" y="42"/>
                    <a:pt x="90" y="42"/>
                  </a:cubicBezTo>
                  <a:cubicBezTo>
                    <a:pt x="88" y="43"/>
                    <a:pt x="85" y="47"/>
                    <a:pt x="85" y="47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91" y="58"/>
                    <a:pt x="87" y="58"/>
                  </a:cubicBezTo>
                  <a:cubicBezTo>
                    <a:pt x="83" y="57"/>
                    <a:pt x="78" y="58"/>
                    <a:pt x="72" y="58"/>
                  </a:cubicBezTo>
                  <a:cubicBezTo>
                    <a:pt x="66" y="58"/>
                    <a:pt x="68" y="63"/>
                    <a:pt x="66" y="62"/>
                  </a:cubicBezTo>
                  <a:cubicBezTo>
                    <a:pt x="63" y="61"/>
                    <a:pt x="61" y="60"/>
                    <a:pt x="55" y="57"/>
                  </a:cubicBezTo>
                  <a:cubicBezTo>
                    <a:pt x="49" y="53"/>
                    <a:pt x="52" y="53"/>
                    <a:pt x="44" y="52"/>
                  </a:cubicBezTo>
                  <a:cubicBezTo>
                    <a:pt x="36" y="51"/>
                    <a:pt x="41" y="60"/>
                    <a:pt x="36" y="51"/>
                  </a:cubicBezTo>
                  <a:cubicBezTo>
                    <a:pt x="31" y="43"/>
                    <a:pt x="28" y="41"/>
                    <a:pt x="28" y="41"/>
                  </a:cubicBezTo>
                  <a:lnTo>
                    <a:pt x="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153"/>
            <p:cNvSpPr>
              <a:spLocks/>
            </p:cNvSpPr>
            <p:nvPr/>
          </p:nvSpPr>
          <p:spPr bwMode="auto">
            <a:xfrm>
              <a:off x="7631113" y="1004888"/>
              <a:ext cx="157163" cy="90488"/>
            </a:xfrm>
            <a:custGeom>
              <a:avLst/>
              <a:gdLst>
                <a:gd name="T0" fmla="*/ 5 w 59"/>
                <a:gd name="T1" fmla="*/ 32 h 34"/>
                <a:gd name="T2" fmla="*/ 19 w 59"/>
                <a:gd name="T3" fmla="*/ 28 h 34"/>
                <a:gd name="T4" fmla="*/ 35 w 59"/>
                <a:gd name="T5" fmla="*/ 30 h 34"/>
                <a:gd name="T6" fmla="*/ 48 w 59"/>
                <a:gd name="T7" fmla="*/ 29 h 34"/>
                <a:gd name="T8" fmla="*/ 49 w 59"/>
                <a:gd name="T9" fmla="*/ 25 h 34"/>
                <a:gd name="T10" fmla="*/ 55 w 59"/>
                <a:gd name="T11" fmla="*/ 22 h 34"/>
                <a:gd name="T12" fmla="*/ 39 w 59"/>
                <a:gd name="T13" fmla="*/ 9 h 34"/>
                <a:gd name="T14" fmla="*/ 25 w 59"/>
                <a:gd name="T15" fmla="*/ 1 h 34"/>
                <a:gd name="T16" fmla="*/ 13 w 59"/>
                <a:gd name="T17" fmla="*/ 6 h 34"/>
                <a:gd name="T18" fmla="*/ 10 w 59"/>
                <a:gd name="T19" fmla="*/ 13 h 34"/>
                <a:gd name="T20" fmla="*/ 2 w 59"/>
                <a:gd name="T21" fmla="*/ 24 h 34"/>
                <a:gd name="T22" fmla="*/ 2 w 59"/>
                <a:gd name="T23" fmla="*/ 32 h 34"/>
                <a:gd name="T24" fmla="*/ 5 w 59"/>
                <a:gd name="T25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34">
                  <a:moveTo>
                    <a:pt x="5" y="32"/>
                  </a:moveTo>
                  <a:cubicBezTo>
                    <a:pt x="11" y="30"/>
                    <a:pt x="14" y="28"/>
                    <a:pt x="19" y="28"/>
                  </a:cubicBezTo>
                  <a:cubicBezTo>
                    <a:pt x="25" y="28"/>
                    <a:pt x="31" y="29"/>
                    <a:pt x="35" y="30"/>
                  </a:cubicBezTo>
                  <a:cubicBezTo>
                    <a:pt x="38" y="31"/>
                    <a:pt x="47" y="31"/>
                    <a:pt x="48" y="29"/>
                  </a:cubicBezTo>
                  <a:cubicBezTo>
                    <a:pt x="48" y="27"/>
                    <a:pt x="49" y="25"/>
                    <a:pt x="49" y="25"/>
                  </a:cubicBezTo>
                  <a:cubicBezTo>
                    <a:pt x="49" y="25"/>
                    <a:pt x="59" y="26"/>
                    <a:pt x="55" y="22"/>
                  </a:cubicBezTo>
                  <a:cubicBezTo>
                    <a:pt x="51" y="18"/>
                    <a:pt x="39" y="9"/>
                    <a:pt x="39" y="9"/>
                  </a:cubicBezTo>
                  <a:cubicBezTo>
                    <a:pt x="39" y="9"/>
                    <a:pt x="28" y="2"/>
                    <a:pt x="25" y="1"/>
                  </a:cubicBezTo>
                  <a:cubicBezTo>
                    <a:pt x="22" y="0"/>
                    <a:pt x="17" y="4"/>
                    <a:pt x="13" y="6"/>
                  </a:cubicBezTo>
                  <a:cubicBezTo>
                    <a:pt x="10" y="7"/>
                    <a:pt x="10" y="10"/>
                    <a:pt x="10" y="13"/>
                  </a:cubicBezTo>
                  <a:cubicBezTo>
                    <a:pt x="10" y="15"/>
                    <a:pt x="5" y="24"/>
                    <a:pt x="2" y="24"/>
                  </a:cubicBezTo>
                  <a:cubicBezTo>
                    <a:pt x="0" y="24"/>
                    <a:pt x="1" y="30"/>
                    <a:pt x="2" y="32"/>
                  </a:cubicBezTo>
                  <a:cubicBezTo>
                    <a:pt x="3" y="34"/>
                    <a:pt x="5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154"/>
            <p:cNvSpPr>
              <a:spLocks/>
            </p:cNvSpPr>
            <p:nvPr/>
          </p:nvSpPr>
          <p:spPr bwMode="auto">
            <a:xfrm>
              <a:off x="7227888" y="1185863"/>
              <a:ext cx="39688" cy="42863"/>
            </a:xfrm>
            <a:custGeom>
              <a:avLst/>
              <a:gdLst>
                <a:gd name="T0" fmla="*/ 8 w 15"/>
                <a:gd name="T1" fmla="*/ 0 h 16"/>
                <a:gd name="T2" fmla="*/ 1 w 15"/>
                <a:gd name="T3" fmla="*/ 3 h 16"/>
                <a:gd name="T4" fmla="*/ 2 w 15"/>
                <a:gd name="T5" fmla="*/ 8 h 16"/>
                <a:gd name="T6" fmla="*/ 0 w 15"/>
                <a:gd name="T7" fmla="*/ 14 h 16"/>
                <a:gd name="T8" fmla="*/ 3 w 15"/>
                <a:gd name="T9" fmla="*/ 15 h 16"/>
                <a:gd name="T10" fmla="*/ 7 w 15"/>
                <a:gd name="T11" fmla="*/ 11 h 16"/>
                <a:gd name="T12" fmla="*/ 8 w 15"/>
                <a:gd name="T13" fmla="*/ 4 h 16"/>
                <a:gd name="T14" fmla="*/ 15 w 15"/>
                <a:gd name="T15" fmla="*/ 4 h 16"/>
                <a:gd name="T16" fmla="*/ 8 w 15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8"/>
                    <a:pt x="2" y="8"/>
                  </a:cubicBezTo>
                  <a:cubicBezTo>
                    <a:pt x="1" y="8"/>
                    <a:pt x="0" y="14"/>
                    <a:pt x="0" y="14"/>
                  </a:cubicBezTo>
                  <a:cubicBezTo>
                    <a:pt x="0" y="14"/>
                    <a:pt x="0" y="16"/>
                    <a:pt x="3" y="15"/>
                  </a:cubicBezTo>
                  <a:cubicBezTo>
                    <a:pt x="7" y="14"/>
                    <a:pt x="7" y="11"/>
                    <a:pt x="7" y="11"/>
                  </a:cubicBezTo>
                  <a:cubicBezTo>
                    <a:pt x="7" y="11"/>
                    <a:pt x="5" y="4"/>
                    <a:pt x="8" y="4"/>
                  </a:cubicBezTo>
                  <a:cubicBezTo>
                    <a:pt x="10" y="4"/>
                    <a:pt x="15" y="4"/>
                    <a:pt x="15" y="4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155"/>
            <p:cNvSpPr>
              <a:spLocks/>
            </p:cNvSpPr>
            <p:nvPr/>
          </p:nvSpPr>
          <p:spPr bwMode="auto">
            <a:xfrm>
              <a:off x="7391400" y="1114426"/>
              <a:ext cx="33338" cy="28575"/>
            </a:xfrm>
            <a:custGeom>
              <a:avLst/>
              <a:gdLst>
                <a:gd name="T0" fmla="*/ 0 w 13"/>
                <a:gd name="T1" fmla="*/ 11 h 11"/>
                <a:gd name="T2" fmla="*/ 8 w 13"/>
                <a:gd name="T3" fmla="*/ 7 h 11"/>
                <a:gd name="T4" fmla="*/ 10 w 13"/>
                <a:gd name="T5" fmla="*/ 0 h 11"/>
                <a:gd name="T6" fmla="*/ 4 w 13"/>
                <a:gd name="T7" fmla="*/ 3 h 11"/>
                <a:gd name="T8" fmla="*/ 4 w 13"/>
                <a:gd name="T9" fmla="*/ 9 h 11"/>
                <a:gd name="T10" fmla="*/ 0 w 1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1">
                  <a:moveTo>
                    <a:pt x="0" y="11"/>
                  </a:moveTo>
                  <a:cubicBezTo>
                    <a:pt x="0" y="11"/>
                    <a:pt x="4" y="11"/>
                    <a:pt x="8" y="7"/>
                  </a:cubicBezTo>
                  <a:cubicBezTo>
                    <a:pt x="11" y="3"/>
                    <a:pt x="13" y="0"/>
                    <a:pt x="10" y="0"/>
                  </a:cubicBezTo>
                  <a:cubicBezTo>
                    <a:pt x="8" y="0"/>
                    <a:pt x="4" y="3"/>
                    <a:pt x="4" y="3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156"/>
            <p:cNvSpPr>
              <a:spLocks/>
            </p:cNvSpPr>
            <p:nvPr/>
          </p:nvSpPr>
          <p:spPr bwMode="auto">
            <a:xfrm>
              <a:off x="7131050" y="914401"/>
              <a:ext cx="30163" cy="19050"/>
            </a:xfrm>
            <a:custGeom>
              <a:avLst/>
              <a:gdLst>
                <a:gd name="T0" fmla="*/ 0 w 11"/>
                <a:gd name="T1" fmla="*/ 6 h 7"/>
                <a:gd name="T2" fmla="*/ 11 w 11"/>
                <a:gd name="T3" fmla="*/ 7 h 7"/>
                <a:gd name="T4" fmla="*/ 9 w 11"/>
                <a:gd name="T5" fmla="*/ 0 h 7"/>
                <a:gd name="T6" fmla="*/ 0 w 1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6"/>
                  </a:moveTo>
                  <a:cubicBezTo>
                    <a:pt x="5" y="6"/>
                    <a:pt x="11" y="7"/>
                    <a:pt x="11" y="7"/>
                  </a:cubicBezTo>
                  <a:cubicBezTo>
                    <a:pt x="11" y="7"/>
                    <a:pt x="10" y="0"/>
                    <a:pt x="9" y="0"/>
                  </a:cubicBezTo>
                  <a:cubicBezTo>
                    <a:pt x="7" y="0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157"/>
            <p:cNvSpPr>
              <a:spLocks/>
            </p:cNvSpPr>
            <p:nvPr/>
          </p:nvSpPr>
          <p:spPr bwMode="auto">
            <a:xfrm>
              <a:off x="8523288" y="1162051"/>
              <a:ext cx="211138" cy="101600"/>
            </a:xfrm>
            <a:custGeom>
              <a:avLst/>
              <a:gdLst>
                <a:gd name="T0" fmla="*/ 7 w 79"/>
                <a:gd name="T1" fmla="*/ 9 h 38"/>
                <a:gd name="T2" fmla="*/ 5 w 79"/>
                <a:gd name="T3" fmla="*/ 23 h 38"/>
                <a:gd name="T4" fmla="*/ 16 w 79"/>
                <a:gd name="T5" fmla="*/ 30 h 38"/>
                <a:gd name="T6" fmla="*/ 24 w 79"/>
                <a:gd name="T7" fmla="*/ 37 h 38"/>
                <a:gd name="T8" fmla="*/ 30 w 79"/>
                <a:gd name="T9" fmla="*/ 31 h 38"/>
                <a:gd name="T10" fmla="*/ 30 w 79"/>
                <a:gd name="T11" fmla="*/ 29 h 38"/>
                <a:gd name="T12" fmla="*/ 42 w 79"/>
                <a:gd name="T13" fmla="*/ 31 h 38"/>
                <a:gd name="T14" fmla="*/ 49 w 79"/>
                <a:gd name="T15" fmla="*/ 32 h 38"/>
                <a:gd name="T16" fmla="*/ 52 w 79"/>
                <a:gd name="T17" fmla="*/ 28 h 38"/>
                <a:gd name="T18" fmla="*/ 59 w 79"/>
                <a:gd name="T19" fmla="*/ 29 h 38"/>
                <a:gd name="T20" fmla="*/ 76 w 79"/>
                <a:gd name="T21" fmla="*/ 22 h 38"/>
                <a:gd name="T22" fmla="*/ 76 w 79"/>
                <a:gd name="T23" fmla="*/ 15 h 38"/>
                <a:gd name="T24" fmla="*/ 70 w 79"/>
                <a:gd name="T25" fmla="*/ 13 h 38"/>
                <a:gd name="T26" fmla="*/ 61 w 79"/>
                <a:gd name="T27" fmla="*/ 9 h 38"/>
                <a:gd name="T28" fmla="*/ 39 w 79"/>
                <a:gd name="T29" fmla="*/ 9 h 38"/>
                <a:gd name="T30" fmla="*/ 35 w 79"/>
                <a:gd name="T31" fmla="*/ 11 h 38"/>
                <a:gd name="T32" fmla="*/ 28 w 79"/>
                <a:gd name="T33" fmla="*/ 9 h 38"/>
                <a:gd name="T34" fmla="*/ 20 w 79"/>
                <a:gd name="T35" fmla="*/ 1 h 38"/>
                <a:gd name="T36" fmla="*/ 9 w 79"/>
                <a:gd name="T37" fmla="*/ 6 h 38"/>
                <a:gd name="T38" fmla="*/ 7 w 79"/>
                <a:gd name="T3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38">
                  <a:moveTo>
                    <a:pt x="7" y="9"/>
                  </a:moveTo>
                  <a:cubicBezTo>
                    <a:pt x="4" y="3"/>
                    <a:pt x="0" y="19"/>
                    <a:pt x="5" y="23"/>
                  </a:cubicBezTo>
                  <a:cubicBezTo>
                    <a:pt x="9" y="26"/>
                    <a:pt x="16" y="30"/>
                    <a:pt x="16" y="30"/>
                  </a:cubicBezTo>
                  <a:cubicBezTo>
                    <a:pt x="16" y="30"/>
                    <a:pt x="23" y="36"/>
                    <a:pt x="24" y="37"/>
                  </a:cubicBezTo>
                  <a:cubicBezTo>
                    <a:pt x="25" y="38"/>
                    <a:pt x="30" y="31"/>
                    <a:pt x="30" y="31"/>
                  </a:cubicBezTo>
                  <a:cubicBezTo>
                    <a:pt x="30" y="31"/>
                    <a:pt x="21" y="29"/>
                    <a:pt x="30" y="29"/>
                  </a:cubicBezTo>
                  <a:cubicBezTo>
                    <a:pt x="38" y="29"/>
                    <a:pt x="42" y="31"/>
                    <a:pt x="42" y="31"/>
                  </a:cubicBezTo>
                  <a:cubicBezTo>
                    <a:pt x="42" y="31"/>
                    <a:pt x="48" y="34"/>
                    <a:pt x="49" y="32"/>
                  </a:cubicBezTo>
                  <a:cubicBezTo>
                    <a:pt x="50" y="31"/>
                    <a:pt x="48" y="28"/>
                    <a:pt x="52" y="28"/>
                  </a:cubicBezTo>
                  <a:cubicBezTo>
                    <a:pt x="55" y="28"/>
                    <a:pt x="54" y="27"/>
                    <a:pt x="59" y="29"/>
                  </a:cubicBezTo>
                  <a:cubicBezTo>
                    <a:pt x="64" y="31"/>
                    <a:pt x="76" y="22"/>
                    <a:pt x="76" y="22"/>
                  </a:cubicBezTo>
                  <a:cubicBezTo>
                    <a:pt x="76" y="22"/>
                    <a:pt x="79" y="16"/>
                    <a:pt x="76" y="15"/>
                  </a:cubicBezTo>
                  <a:cubicBezTo>
                    <a:pt x="72" y="13"/>
                    <a:pt x="72" y="14"/>
                    <a:pt x="70" y="13"/>
                  </a:cubicBezTo>
                  <a:cubicBezTo>
                    <a:pt x="68" y="13"/>
                    <a:pt x="72" y="14"/>
                    <a:pt x="61" y="9"/>
                  </a:cubicBezTo>
                  <a:cubicBezTo>
                    <a:pt x="49" y="5"/>
                    <a:pt x="42" y="9"/>
                    <a:pt x="39" y="9"/>
                  </a:cubicBezTo>
                  <a:cubicBezTo>
                    <a:pt x="35" y="9"/>
                    <a:pt x="39" y="11"/>
                    <a:pt x="35" y="11"/>
                  </a:cubicBezTo>
                  <a:cubicBezTo>
                    <a:pt x="32" y="11"/>
                    <a:pt x="36" y="18"/>
                    <a:pt x="28" y="9"/>
                  </a:cubicBezTo>
                  <a:cubicBezTo>
                    <a:pt x="20" y="1"/>
                    <a:pt x="25" y="0"/>
                    <a:pt x="20" y="1"/>
                  </a:cubicBezTo>
                  <a:cubicBezTo>
                    <a:pt x="16" y="2"/>
                    <a:pt x="9" y="6"/>
                    <a:pt x="9" y="6"/>
                  </a:cubicBezTo>
                  <a:cubicBezTo>
                    <a:pt x="9" y="6"/>
                    <a:pt x="8" y="11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158"/>
            <p:cNvSpPr>
              <a:spLocks/>
            </p:cNvSpPr>
            <p:nvPr/>
          </p:nvSpPr>
          <p:spPr bwMode="auto">
            <a:xfrm>
              <a:off x="8618538" y="1263651"/>
              <a:ext cx="101600" cy="65088"/>
            </a:xfrm>
            <a:custGeom>
              <a:avLst/>
              <a:gdLst>
                <a:gd name="T0" fmla="*/ 15 w 38"/>
                <a:gd name="T1" fmla="*/ 23 h 24"/>
                <a:gd name="T2" fmla="*/ 38 w 38"/>
                <a:gd name="T3" fmla="*/ 24 h 24"/>
                <a:gd name="T4" fmla="*/ 34 w 38"/>
                <a:gd name="T5" fmla="*/ 17 h 24"/>
                <a:gd name="T6" fmla="*/ 25 w 38"/>
                <a:gd name="T7" fmla="*/ 12 h 24"/>
                <a:gd name="T8" fmla="*/ 18 w 38"/>
                <a:gd name="T9" fmla="*/ 6 h 24"/>
                <a:gd name="T10" fmla="*/ 15 w 38"/>
                <a:gd name="T11" fmla="*/ 5 h 24"/>
                <a:gd name="T12" fmla="*/ 8 w 38"/>
                <a:gd name="T13" fmla="*/ 0 h 24"/>
                <a:gd name="T14" fmla="*/ 4 w 38"/>
                <a:gd name="T15" fmla="*/ 3 h 24"/>
                <a:gd name="T16" fmla="*/ 5 w 38"/>
                <a:gd name="T17" fmla="*/ 10 h 24"/>
                <a:gd name="T18" fmla="*/ 11 w 38"/>
                <a:gd name="T19" fmla="*/ 14 h 24"/>
                <a:gd name="T20" fmla="*/ 7 w 38"/>
                <a:gd name="T21" fmla="*/ 19 h 24"/>
                <a:gd name="T22" fmla="*/ 15 w 38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24">
                  <a:moveTo>
                    <a:pt x="15" y="23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1" y="7"/>
                    <a:pt x="18" y="6"/>
                  </a:cubicBezTo>
                  <a:cubicBezTo>
                    <a:pt x="15" y="5"/>
                    <a:pt x="18" y="7"/>
                    <a:pt x="15" y="5"/>
                  </a:cubicBezTo>
                  <a:cubicBezTo>
                    <a:pt x="12" y="3"/>
                    <a:pt x="11" y="0"/>
                    <a:pt x="8" y="0"/>
                  </a:cubicBezTo>
                  <a:cubicBezTo>
                    <a:pt x="6" y="0"/>
                    <a:pt x="8" y="0"/>
                    <a:pt x="4" y="3"/>
                  </a:cubicBezTo>
                  <a:cubicBezTo>
                    <a:pt x="0" y="7"/>
                    <a:pt x="5" y="10"/>
                    <a:pt x="5" y="1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7"/>
                    <a:pt x="7" y="19"/>
                  </a:cubicBezTo>
                  <a:cubicBezTo>
                    <a:pt x="8" y="21"/>
                    <a:pt x="15" y="23"/>
                    <a:pt x="15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159"/>
            <p:cNvSpPr>
              <a:spLocks/>
            </p:cNvSpPr>
            <p:nvPr/>
          </p:nvSpPr>
          <p:spPr bwMode="auto">
            <a:xfrm>
              <a:off x="8488363" y="1252538"/>
              <a:ext cx="46038" cy="41275"/>
            </a:xfrm>
            <a:custGeom>
              <a:avLst/>
              <a:gdLst>
                <a:gd name="T0" fmla="*/ 17 w 17"/>
                <a:gd name="T1" fmla="*/ 15 h 15"/>
                <a:gd name="T2" fmla="*/ 4 w 17"/>
                <a:gd name="T3" fmla="*/ 6 h 15"/>
                <a:gd name="T4" fmla="*/ 5 w 17"/>
                <a:gd name="T5" fmla="*/ 3 h 15"/>
                <a:gd name="T6" fmla="*/ 17 w 17"/>
                <a:gd name="T7" fmla="*/ 10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0" y="0"/>
                    <a:pt x="5" y="3"/>
                  </a:cubicBezTo>
                  <a:cubicBezTo>
                    <a:pt x="10" y="6"/>
                    <a:pt x="17" y="10"/>
                    <a:pt x="17" y="10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160"/>
            <p:cNvSpPr>
              <a:spLocks/>
            </p:cNvSpPr>
            <p:nvPr/>
          </p:nvSpPr>
          <p:spPr bwMode="auto">
            <a:xfrm>
              <a:off x="8755063" y="1185863"/>
              <a:ext cx="109538" cy="66675"/>
            </a:xfrm>
            <a:custGeom>
              <a:avLst/>
              <a:gdLst>
                <a:gd name="T0" fmla="*/ 2 w 41"/>
                <a:gd name="T1" fmla="*/ 3 h 25"/>
                <a:gd name="T2" fmla="*/ 8 w 41"/>
                <a:gd name="T3" fmla="*/ 14 h 25"/>
                <a:gd name="T4" fmla="*/ 13 w 41"/>
                <a:gd name="T5" fmla="*/ 16 h 25"/>
                <a:gd name="T6" fmla="*/ 22 w 41"/>
                <a:gd name="T7" fmla="*/ 22 h 25"/>
                <a:gd name="T8" fmla="*/ 27 w 41"/>
                <a:gd name="T9" fmla="*/ 24 h 25"/>
                <a:gd name="T10" fmla="*/ 33 w 41"/>
                <a:gd name="T11" fmla="*/ 23 h 25"/>
                <a:gd name="T12" fmla="*/ 38 w 41"/>
                <a:gd name="T13" fmla="*/ 20 h 25"/>
                <a:gd name="T14" fmla="*/ 40 w 41"/>
                <a:gd name="T15" fmla="*/ 16 h 25"/>
                <a:gd name="T16" fmla="*/ 37 w 41"/>
                <a:gd name="T17" fmla="*/ 14 h 25"/>
                <a:gd name="T18" fmla="*/ 25 w 41"/>
                <a:gd name="T19" fmla="*/ 11 h 25"/>
                <a:gd name="T20" fmla="*/ 13 w 41"/>
                <a:gd name="T21" fmla="*/ 5 h 25"/>
                <a:gd name="T22" fmla="*/ 9 w 41"/>
                <a:gd name="T23" fmla="*/ 3 h 25"/>
                <a:gd name="T24" fmla="*/ 2 w 41"/>
                <a:gd name="T25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2" y="3"/>
                  </a:moveTo>
                  <a:cubicBezTo>
                    <a:pt x="3" y="5"/>
                    <a:pt x="8" y="14"/>
                    <a:pt x="8" y="14"/>
                  </a:cubicBezTo>
                  <a:cubicBezTo>
                    <a:pt x="8" y="14"/>
                    <a:pt x="11" y="14"/>
                    <a:pt x="13" y="16"/>
                  </a:cubicBezTo>
                  <a:cubicBezTo>
                    <a:pt x="15" y="17"/>
                    <a:pt x="22" y="22"/>
                    <a:pt x="22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5"/>
                    <a:pt x="33" y="23"/>
                  </a:cubicBezTo>
                  <a:cubicBezTo>
                    <a:pt x="38" y="22"/>
                    <a:pt x="36" y="22"/>
                    <a:pt x="38" y="20"/>
                  </a:cubicBezTo>
                  <a:cubicBezTo>
                    <a:pt x="40" y="18"/>
                    <a:pt x="41" y="18"/>
                    <a:pt x="40" y="16"/>
                  </a:cubicBezTo>
                  <a:cubicBezTo>
                    <a:pt x="39" y="14"/>
                    <a:pt x="40" y="14"/>
                    <a:pt x="37" y="14"/>
                  </a:cubicBezTo>
                  <a:cubicBezTo>
                    <a:pt x="33" y="13"/>
                    <a:pt x="31" y="13"/>
                    <a:pt x="25" y="11"/>
                  </a:cubicBezTo>
                  <a:cubicBezTo>
                    <a:pt x="18" y="10"/>
                    <a:pt x="15" y="6"/>
                    <a:pt x="13" y="5"/>
                  </a:cubicBezTo>
                  <a:cubicBezTo>
                    <a:pt x="11" y="3"/>
                    <a:pt x="17" y="5"/>
                    <a:pt x="9" y="3"/>
                  </a:cubicBezTo>
                  <a:cubicBezTo>
                    <a:pt x="0" y="0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161"/>
            <p:cNvSpPr>
              <a:spLocks/>
            </p:cNvSpPr>
            <p:nvPr/>
          </p:nvSpPr>
          <p:spPr bwMode="auto">
            <a:xfrm>
              <a:off x="9567863" y="1404938"/>
              <a:ext cx="111125" cy="46038"/>
            </a:xfrm>
            <a:custGeom>
              <a:avLst/>
              <a:gdLst>
                <a:gd name="T0" fmla="*/ 7 w 42"/>
                <a:gd name="T1" fmla="*/ 4 h 17"/>
                <a:gd name="T2" fmla="*/ 3 w 42"/>
                <a:gd name="T3" fmla="*/ 8 h 17"/>
                <a:gd name="T4" fmla="*/ 13 w 42"/>
                <a:gd name="T5" fmla="*/ 12 h 17"/>
                <a:gd name="T6" fmla="*/ 24 w 42"/>
                <a:gd name="T7" fmla="*/ 16 h 17"/>
                <a:gd name="T8" fmla="*/ 33 w 42"/>
                <a:gd name="T9" fmla="*/ 12 h 17"/>
                <a:gd name="T10" fmla="*/ 41 w 42"/>
                <a:gd name="T11" fmla="*/ 13 h 17"/>
                <a:gd name="T12" fmla="*/ 39 w 42"/>
                <a:gd name="T13" fmla="*/ 7 h 17"/>
                <a:gd name="T14" fmla="*/ 30 w 42"/>
                <a:gd name="T15" fmla="*/ 2 h 17"/>
                <a:gd name="T16" fmla="*/ 25 w 42"/>
                <a:gd name="T17" fmla="*/ 2 h 17"/>
                <a:gd name="T18" fmla="*/ 9 w 42"/>
                <a:gd name="T19" fmla="*/ 0 h 17"/>
                <a:gd name="T20" fmla="*/ 7 w 42"/>
                <a:gd name="T21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17">
                  <a:moveTo>
                    <a:pt x="7" y="4"/>
                  </a:moveTo>
                  <a:cubicBezTo>
                    <a:pt x="5" y="4"/>
                    <a:pt x="0" y="7"/>
                    <a:pt x="3" y="8"/>
                  </a:cubicBezTo>
                  <a:cubicBezTo>
                    <a:pt x="7" y="9"/>
                    <a:pt x="7" y="10"/>
                    <a:pt x="13" y="12"/>
                  </a:cubicBezTo>
                  <a:cubicBezTo>
                    <a:pt x="20" y="14"/>
                    <a:pt x="22" y="17"/>
                    <a:pt x="24" y="16"/>
                  </a:cubicBezTo>
                  <a:cubicBezTo>
                    <a:pt x="26" y="16"/>
                    <a:pt x="28" y="12"/>
                    <a:pt x="33" y="12"/>
                  </a:cubicBezTo>
                  <a:cubicBezTo>
                    <a:pt x="37" y="12"/>
                    <a:pt x="40" y="15"/>
                    <a:pt x="41" y="13"/>
                  </a:cubicBezTo>
                  <a:cubicBezTo>
                    <a:pt x="42" y="12"/>
                    <a:pt x="42" y="8"/>
                    <a:pt x="39" y="7"/>
                  </a:cubicBezTo>
                  <a:cubicBezTo>
                    <a:pt x="36" y="5"/>
                    <a:pt x="32" y="2"/>
                    <a:pt x="30" y="2"/>
                  </a:cubicBezTo>
                  <a:cubicBezTo>
                    <a:pt x="28" y="2"/>
                    <a:pt x="28" y="2"/>
                    <a:pt x="25" y="2"/>
                  </a:cubicBezTo>
                  <a:cubicBezTo>
                    <a:pt x="22" y="2"/>
                    <a:pt x="9" y="0"/>
                    <a:pt x="9" y="0"/>
                  </a:cubicBezTo>
                  <a:lnTo>
                    <a:pt x="7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10475913" y="1951038"/>
              <a:ext cx="60325" cy="114300"/>
            </a:xfrm>
            <a:custGeom>
              <a:avLst/>
              <a:gdLst>
                <a:gd name="T0" fmla="*/ 6 w 23"/>
                <a:gd name="T1" fmla="*/ 0 h 43"/>
                <a:gd name="T2" fmla="*/ 4 w 23"/>
                <a:gd name="T3" fmla="*/ 8 h 43"/>
                <a:gd name="T4" fmla="*/ 4 w 23"/>
                <a:gd name="T5" fmla="*/ 13 h 43"/>
                <a:gd name="T6" fmla="*/ 6 w 23"/>
                <a:gd name="T7" fmla="*/ 24 h 43"/>
                <a:gd name="T8" fmla="*/ 6 w 23"/>
                <a:gd name="T9" fmla="*/ 28 h 43"/>
                <a:gd name="T10" fmla="*/ 5 w 23"/>
                <a:gd name="T11" fmla="*/ 37 h 43"/>
                <a:gd name="T12" fmla="*/ 13 w 23"/>
                <a:gd name="T13" fmla="*/ 38 h 43"/>
                <a:gd name="T14" fmla="*/ 15 w 23"/>
                <a:gd name="T15" fmla="*/ 33 h 43"/>
                <a:gd name="T16" fmla="*/ 22 w 23"/>
                <a:gd name="T17" fmla="*/ 29 h 43"/>
                <a:gd name="T18" fmla="*/ 20 w 23"/>
                <a:gd name="T19" fmla="*/ 23 h 43"/>
                <a:gd name="T20" fmla="*/ 14 w 23"/>
                <a:gd name="T21" fmla="*/ 5 h 43"/>
                <a:gd name="T22" fmla="*/ 6 w 23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43">
                  <a:moveTo>
                    <a:pt x="6" y="0"/>
                  </a:moveTo>
                  <a:cubicBezTo>
                    <a:pt x="6" y="2"/>
                    <a:pt x="4" y="8"/>
                    <a:pt x="4" y="8"/>
                  </a:cubicBezTo>
                  <a:cubicBezTo>
                    <a:pt x="4" y="8"/>
                    <a:pt x="5" y="10"/>
                    <a:pt x="4" y="13"/>
                  </a:cubicBezTo>
                  <a:cubicBezTo>
                    <a:pt x="4" y="15"/>
                    <a:pt x="8" y="24"/>
                    <a:pt x="6" y="24"/>
                  </a:cubicBezTo>
                  <a:cubicBezTo>
                    <a:pt x="5" y="24"/>
                    <a:pt x="10" y="24"/>
                    <a:pt x="6" y="28"/>
                  </a:cubicBezTo>
                  <a:cubicBezTo>
                    <a:pt x="3" y="31"/>
                    <a:pt x="0" y="35"/>
                    <a:pt x="5" y="37"/>
                  </a:cubicBezTo>
                  <a:cubicBezTo>
                    <a:pt x="9" y="38"/>
                    <a:pt x="13" y="43"/>
                    <a:pt x="13" y="38"/>
                  </a:cubicBezTo>
                  <a:cubicBezTo>
                    <a:pt x="13" y="34"/>
                    <a:pt x="14" y="36"/>
                    <a:pt x="15" y="33"/>
                  </a:cubicBezTo>
                  <a:cubicBezTo>
                    <a:pt x="17" y="29"/>
                    <a:pt x="22" y="31"/>
                    <a:pt x="22" y="29"/>
                  </a:cubicBezTo>
                  <a:cubicBezTo>
                    <a:pt x="22" y="27"/>
                    <a:pt x="23" y="27"/>
                    <a:pt x="20" y="23"/>
                  </a:cubicBezTo>
                  <a:cubicBezTo>
                    <a:pt x="17" y="19"/>
                    <a:pt x="14" y="5"/>
                    <a:pt x="14" y="5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10464800" y="2085976"/>
              <a:ext cx="42863" cy="33338"/>
            </a:xfrm>
            <a:custGeom>
              <a:avLst/>
              <a:gdLst>
                <a:gd name="T0" fmla="*/ 11 w 16"/>
                <a:gd name="T1" fmla="*/ 0 h 12"/>
                <a:gd name="T2" fmla="*/ 2 w 16"/>
                <a:gd name="T3" fmla="*/ 4 h 12"/>
                <a:gd name="T4" fmla="*/ 13 w 16"/>
                <a:gd name="T5" fmla="*/ 9 h 12"/>
                <a:gd name="T6" fmla="*/ 16 w 16"/>
                <a:gd name="T7" fmla="*/ 6 h 12"/>
                <a:gd name="T8" fmla="*/ 11 w 1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1" y="0"/>
                  </a:moveTo>
                  <a:cubicBezTo>
                    <a:pt x="8" y="0"/>
                    <a:pt x="0" y="3"/>
                    <a:pt x="2" y="4"/>
                  </a:cubicBezTo>
                  <a:cubicBezTo>
                    <a:pt x="3" y="6"/>
                    <a:pt x="12" y="12"/>
                    <a:pt x="13" y="9"/>
                  </a:cubicBezTo>
                  <a:cubicBezTo>
                    <a:pt x="14" y="7"/>
                    <a:pt x="16" y="9"/>
                    <a:pt x="16" y="6"/>
                  </a:cubicBezTo>
                  <a:cubicBezTo>
                    <a:pt x="16" y="3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10445750" y="2124076"/>
              <a:ext cx="74613" cy="58738"/>
            </a:xfrm>
            <a:custGeom>
              <a:avLst/>
              <a:gdLst>
                <a:gd name="T0" fmla="*/ 3 w 28"/>
                <a:gd name="T1" fmla="*/ 2 h 22"/>
                <a:gd name="T2" fmla="*/ 27 w 28"/>
                <a:gd name="T3" fmla="*/ 1 h 22"/>
                <a:gd name="T4" fmla="*/ 22 w 28"/>
                <a:gd name="T5" fmla="*/ 8 h 22"/>
                <a:gd name="T6" fmla="*/ 12 w 28"/>
                <a:gd name="T7" fmla="*/ 9 h 22"/>
                <a:gd name="T8" fmla="*/ 10 w 28"/>
                <a:gd name="T9" fmla="*/ 20 h 22"/>
                <a:gd name="T10" fmla="*/ 1 w 28"/>
                <a:gd name="T11" fmla="*/ 10 h 22"/>
                <a:gd name="T12" fmla="*/ 3 w 28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3" y="2"/>
                  </a:moveTo>
                  <a:cubicBezTo>
                    <a:pt x="3" y="2"/>
                    <a:pt x="28" y="0"/>
                    <a:pt x="27" y="1"/>
                  </a:cubicBezTo>
                  <a:cubicBezTo>
                    <a:pt x="25" y="1"/>
                    <a:pt x="27" y="8"/>
                    <a:pt x="22" y="8"/>
                  </a:cubicBezTo>
                  <a:cubicBezTo>
                    <a:pt x="16" y="9"/>
                    <a:pt x="14" y="5"/>
                    <a:pt x="12" y="9"/>
                  </a:cubicBezTo>
                  <a:cubicBezTo>
                    <a:pt x="10" y="13"/>
                    <a:pt x="13" y="22"/>
                    <a:pt x="10" y="20"/>
                  </a:cubicBezTo>
                  <a:cubicBezTo>
                    <a:pt x="6" y="18"/>
                    <a:pt x="1" y="12"/>
                    <a:pt x="1" y="10"/>
                  </a:cubicBezTo>
                  <a:cubicBezTo>
                    <a:pt x="0" y="8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10085388" y="1993901"/>
              <a:ext cx="46038" cy="39688"/>
            </a:xfrm>
            <a:custGeom>
              <a:avLst/>
              <a:gdLst>
                <a:gd name="T0" fmla="*/ 17 w 17"/>
                <a:gd name="T1" fmla="*/ 15 h 15"/>
                <a:gd name="T2" fmla="*/ 13 w 17"/>
                <a:gd name="T3" fmla="*/ 1 h 15"/>
                <a:gd name="T4" fmla="*/ 1 w 17"/>
                <a:gd name="T5" fmla="*/ 2 h 15"/>
                <a:gd name="T6" fmla="*/ 10 w 17"/>
                <a:gd name="T7" fmla="*/ 12 h 15"/>
                <a:gd name="T8" fmla="*/ 17 w 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7" y="15"/>
                  </a:moveTo>
                  <a:cubicBezTo>
                    <a:pt x="16" y="11"/>
                    <a:pt x="15" y="1"/>
                    <a:pt x="13" y="1"/>
                  </a:cubicBezTo>
                  <a:cubicBezTo>
                    <a:pt x="11" y="0"/>
                    <a:pt x="2" y="1"/>
                    <a:pt x="1" y="2"/>
                  </a:cubicBezTo>
                  <a:cubicBezTo>
                    <a:pt x="0" y="4"/>
                    <a:pt x="10" y="12"/>
                    <a:pt x="10" y="12"/>
                  </a:cubicBezTo>
                  <a:lnTo>
                    <a:pt x="1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9880600" y="1806576"/>
              <a:ext cx="114300" cy="44450"/>
            </a:xfrm>
            <a:custGeom>
              <a:avLst/>
              <a:gdLst>
                <a:gd name="T0" fmla="*/ 32 w 43"/>
                <a:gd name="T1" fmla="*/ 17 h 17"/>
                <a:gd name="T2" fmla="*/ 16 w 43"/>
                <a:gd name="T3" fmla="*/ 13 h 17"/>
                <a:gd name="T4" fmla="*/ 8 w 43"/>
                <a:gd name="T5" fmla="*/ 9 h 17"/>
                <a:gd name="T6" fmla="*/ 19 w 43"/>
                <a:gd name="T7" fmla="*/ 1 h 17"/>
                <a:gd name="T8" fmla="*/ 29 w 43"/>
                <a:gd name="T9" fmla="*/ 3 h 17"/>
                <a:gd name="T10" fmla="*/ 41 w 43"/>
                <a:gd name="T11" fmla="*/ 10 h 17"/>
                <a:gd name="T12" fmla="*/ 40 w 43"/>
                <a:gd name="T13" fmla="*/ 14 h 17"/>
                <a:gd name="T14" fmla="*/ 32 w 43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7">
                  <a:moveTo>
                    <a:pt x="32" y="17"/>
                  </a:moveTo>
                  <a:cubicBezTo>
                    <a:pt x="26" y="14"/>
                    <a:pt x="19" y="14"/>
                    <a:pt x="16" y="13"/>
                  </a:cubicBezTo>
                  <a:cubicBezTo>
                    <a:pt x="13" y="12"/>
                    <a:pt x="17" y="17"/>
                    <a:pt x="8" y="9"/>
                  </a:cubicBezTo>
                  <a:cubicBezTo>
                    <a:pt x="0" y="1"/>
                    <a:pt x="12" y="1"/>
                    <a:pt x="19" y="1"/>
                  </a:cubicBezTo>
                  <a:cubicBezTo>
                    <a:pt x="26" y="0"/>
                    <a:pt x="20" y="0"/>
                    <a:pt x="29" y="3"/>
                  </a:cubicBezTo>
                  <a:cubicBezTo>
                    <a:pt x="37" y="6"/>
                    <a:pt x="41" y="10"/>
                    <a:pt x="41" y="10"/>
                  </a:cubicBezTo>
                  <a:cubicBezTo>
                    <a:pt x="41" y="10"/>
                    <a:pt x="43" y="14"/>
                    <a:pt x="40" y="14"/>
                  </a:cubicBezTo>
                  <a:cubicBezTo>
                    <a:pt x="36" y="15"/>
                    <a:pt x="32" y="17"/>
                    <a:pt x="3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167"/>
            <p:cNvSpPr>
              <a:spLocks/>
            </p:cNvSpPr>
            <p:nvPr/>
          </p:nvSpPr>
          <p:spPr bwMode="auto">
            <a:xfrm>
              <a:off x="10158413" y="2297113"/>
              <a:ext cx="58738" cy="46038"/>
            </a:xfrm>
            <a:custGeom>
              <a:avLst/>
              <a:gdLst>
                <a:gd name="T0" fmla="*/ 18 w 22"/>
                <a:gd name="T1" fmla="*/ 0 h 17"/>
                <a:gd name="T2" fmla="*/ 10 w 22"/>
                <a:gd name="T3" fmla="*/ 7 h 17"/>
                <a:gd name="T4" fmla="*/ 1 w 22"/>
                <a:gd name="T5" fmla="*/ 10 h 17"/>
                <a:gd name="T6" fmla="*/ 7 w 22"/>
                <a:gd name="T7" fmla="*/ 17 h 17"/>
                <a:gd name="T8" fmla="*/ 7 w 22"/>
                <a:gd name="T9" fmla="*/ 13 h 17"/>
                <a:gd name="T10" fmla="*/ 17 w 22"/>
                <a:gd name="T11" fmla="*/ 11 h 17"/>
                <a:gd name="T12" fmla="*/ 21 w 22"/>
                <a:gd name="T13" fmla="*/ 6 h 17"/>
                <a:gd name="T14" fmla="*/ 21 w 22"/>
                <a:gd name="T15" fmla="*/ 2 h 17"/>
                <a:gd name="T16" fmla="*/ 18 w 22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7">
                  <a:moveTo>
                    <a:pt x="18" y="0"/>
                  </a:moveTo>
                  <a:cubicBezTo>
                    <a:pt x="16" y="3"/>
                    <a:pt x="13" y="9"/>
                    <a:pt x="10" y="7"/>
                  </a:cubicBezTo>
                  <a:cubicBezTo>
                    <a:pt x="8" y="6"/>
                    <a:pt x="0" y="9"/>
                    <a:pt x="1" y="10"/>
                  </a:cubicBezTo>
                  <a:cubicBezTo>
                    <a:pt x="2" y="11"/>
                    <a:pt x="7" y="17"/>
                    <a:pt x="7" y="17"/>
                  </a:cubicBezTo>
                  <a:cubicBezTo>
                    <a:pt x="7" y="17"/>
                    <a:pt x="5" y="16"/>
                    <a:pt x="7" y="13"/>
                  </a:cubicBezTo>
                  <a:cubicBezTo>
                    <a:pt x="9" y="9"/>
                    <a:pt x="14" y="12"/>
                    <a:pt x="17" y="11"/>
                  </a:cubicBezTo>
                  <a:cubicBezTo>
                    <a:pt x="20" y="9"/>
                    <a:pt x="21" y="7"/>
                    <a:pt x="21" y="6"/>
                  </a:cubicBezTo>
                  <a:cubicBezTo>
                    <a:pt x="22" y="4"/>
                    <a:pt x="22" y="4"/>
                    <a:pt x="21" y="2"/>
                  </a:cubicBezTo>
                  <a:cubicBezTo>
                    <a:pt x="21" y="1"/>
                    <a:pt x="1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9999663" y="2343151"/>
              <a:ext cx="65088" cy="39688"/>
            </a:xfrm>
            <a:custGeom>
              <a:avLst/>
              <a:gdLst>
                <a:gd name="T0" fmla="*/ 16 w 24"/>
                <a:gd name="T1" fmla="*/ 12 h 15"/>
                <a:gd name="T2" fmla="*/ 9 w 24"/>
                <a:gd name="T3" fmla="*/ 15 h 15"/>
                <a:gd name="T4" fmla="*/ 1 w 24"/>
                <a:gd name="T5" fmla="*/ 10 h 15"/>
                <a:gd name="T6" fmla="*/ 8 w 24"/>
                <a:gd name="T7" fmla="*/ 5 h 15"/>
                <a:gd name="T8" fmla="*/ 14 w 24"/>
                <a:gd name="T9" fmla="*/ 5 h 15"/>
                <a:gd name="T10" fmla="*/ 16 w 24"/>
                <a:gd name="T11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5">
                  <a:moveTo>
                    <a:pt x="16" y="12"/>
                  </a:moveTo>
                  <a:cubicBezTo>
                    <a:pt x="11" y="12"/>
                    <a:pt x="11" y="15"/>
                    <a:pt x="9" y="15"/>
                  </a:cubicBezTo>
                  <a:cubicBezTo>
                    <a:pt x="6" y="15"/>
                    <a:pt x="0" y="10"/>
                    <a:pt x="1" y="10"/>
                  </a:cubicBezTo>
                  <a:cubicBezTo>
                    <a:pt x="3" y="9"/>
                    <a:pt x="6" y="5"/>
                    <a:pt x="8" y="5"/>
                  </a:cubicBezTo>
                  <a:cubicBezTo>
                    <a:pt x="9" y="4"/>
                    <a:pt x="5" y="0"/>
                    <a:pt x="14" y="5"/>
                  </a:cubicBezTo>
                  <a:cubicBezTo>
                    <a:pt x="24" y="10"/>
                    <a:pt x="16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169"/>
            <p:cNvSpPr>
              <a:spLocks/>
            </p:cNvSpPr>
            <p:nvPr/>
          </p:nvSpPr>
          <p:spPr bwMode="auto">
            <a:xfrm>
              <a:off x="9931400" y="2378076"/>
              <a:ext cx="55563" cy="20638"/>
            </a:xfrm>
            <a:custGeom>
              <a:avLst/>
              <a:gdLst>
                <a:gd name="T0" fmla="*/ 21 w 21"/>
                <a:gd name="T1" fmla="*/ 6 h 8"/>
                <a:gd name="T2" fmla="*/ 8 w 21"/>
                <a:gd name="T3" fmla="*/ 6 h 8"/>
                <a:gd name="T4" fmla="*/ 3 w 21"/>
                <a:gd name="T5" fmla="*/ 1 h 8"/>
                <a:gd name="T6" fmla="*/ 12 w 21"/>
                <a:gd name="T7" fmla="*/ 1 h 8"/>
                <a:gd name="T8" fmla="*/ 20 w 21"/>
                <a:gd name="T9" fmla="*/ 2 h 8"/>
                <a:gd name="T10" fmla="*/ 21 w 21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21" y="6"/>
                  </a:moveTo>
                  <a:cubicBezTo>
                    <a:pt x="16" y="8"/>
                    <a:pt x="8" y="6"/>
                    <a:pt x="8" y="6"/>
                  </a:cubicBezTo>
                  <a:cubicBezTo>
                    <a:pt x="8" y="6"/>
                    <a:pt x="0" y="2"/>
                    <a:pt x="3" y="1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5" y="2"/>
                    <a:pt x="20" y="2"/>
                    <a:pt x="20" y="2"/>
                  </a:cubicBezTo>
                  <a:lnTo>
                    <a:pt x="2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170"/>
            <p:cNvSpPr>
              <a:spLocks/>
            </p:cNvSpPr>
            <p:nvPr/>
          </p:nvSpPr>
          <p:spPr bwMode="auto">
            <a:xfrm>
              <a:off x="9847263" y="2379663"/>
              <a:ext cx="46038" cy="26988"/>
            </a:xfrm>
            <a:custGeom>
              <a:avLst/>
              <a:gdLst>
                <a:gd name="T0" fmla="*/ 10 w 17"/>
                <a:gd name="T1" fmla="*/ 10 h 10"/>
                <a:gd name="T2" fmla="*/ 3 w 17"/>
                <a:gd name="T3" fmla="*/ 1 h 10"/>
                <a:gd name="T4" fmla="*/ 15 w 17"/>
                <a:gd name="T5" fmla="*/ 5 h 10"/>
                <a:gd name="T6" fmla="*/ 10 w 17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8" y="8"/>
                    <a:pt x="0" y="0"/>
                    <a:pt x="3" y="1"/>
                  </a:cubicBezTo>
                  <a:cubicBezTo>
                    <a:pt x="6" y="2"/>
                    <a:pt x="17" y="4"/>
                    <a:pt x="15" y="5"/>
                  </a:cubicBezTo>
                  <a:cubicBezTo>
                    <a:pt x="13" y="6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171"/>
            <p:cNvSpPr>
              <a:spLocks/>
            </p:cNvSpPr>
            <p:nvPr/>
          </p:nvSpPr>
          <p:spPr bwMode="auto">
            <a:xfrm>
              <a:off x="9485313" y="2174876"/>
              <a:ext cx="63500" cy="61913"/>
            </a:xfrm>
            <a:custGeom>
              <a:avLst/>
              <a:gdLst>
                <a:gd name="T0" fmla="*/ 20 w 24"/>
                <a:gd name="T1" fmla="*/ 23 h 23"/>
                <a:gd name="T2" fmla="*/ 5 w 24"/>
                <a:gd name="T3" fmla="*/ 16 h 23"/>
                <a:gd name="T4" fmla="*/ 5 w 24"/>
                <a:gd name="T5" fmla="*/ 5 h 23"/>
                <a:gd name="T6" fmla="*/ 14 w 24"/>
                <a:gd name="T7" fmla="*/ 17 h 23"/>
                <a:gd name="T8" fmla="*/ 24 w 24"/>
                <a:gd name="T9" fmla="*/ 23 h 23"/>
                <a:gd name="T10" fmla="*/ 20 w 24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3">
                  <a:moveTo>
                    <a:pt x="20" y="23"/>
                  </a:moveTo>
                  <a:cubicBezTo>
                    <a:pt x="17" y="22"/>
                    <a:pt x="7" y="19"/>
                    <a:pt x="5" y="16"/>
                  </a:cubicBezTo>
                  <a:cubicBezTo>
                    <a:pt x="4" y="12"/>
                    <a:pt x="0" y="0"/>
                    <a:pt x="5" y="5"/>
                  </a:cubicBezTo>
                  <a:cubicBezTo>
                    <a:pt x="9" y="11"/>
                    <a:pt x="10" y="16"/>
                    <a:pt x="14" y="17"/>
                  </a:cubicBezTo>
                  <a:cubicBezTo>
                    <a:pt x="18" y="19"/>
                    <a:pt x="24" y="23"/>
                    <a:pt x="24" y="23"/>
                  </a:cubicBezTo>
                  <a:lnTo>
                    <a:pt x="2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172"/>
            <p:cNvSpPr>
              <a:spLocks/>
            </p:cNvSpPr>
            <p:nvPr/>
          </p:nvSpPr>
          <p:spPr bwMode="auto">
            <a:xfrm>
              <a:off x="9544050" y="2206626"/>
              <a:ext cx="50800" cy="39688"/>
            </a:xfrm>
            <a:custGeom>
              <a:avLst/>
              <a:gdLst>
                <a:gd name="T0" fmla="*/ 12 w 19"/>
                <a:gd name="T1" fmla="*/ 15 h 15"/>
                <a:gd name="T2" fmla="*/ 15 w 19"/>
                <a:gd name="T3" fmla="*/ 10 h 15"/>
                <a:gd name="T4" fmla="*/ 7 w 19"/>
                <a:gd name="T5" fmla="*/ 6 h 15"/>
                <a:gd name="T6" fmla="*/ 2 w 19"/>
                <a:gd name="T7" fmla="*/ 2 h 15"/>
                <a:gd name="T8" fmla="*/ 7 w 19"/>
                <a:gd name="T9" fmla="*/ 11 h 15"/>
                <a:gd name="T10" fmla="*/ 12 w 19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2" y="15"/>
                  </a:moveTo>
                  <a:cubicBezTo>
                    <a:pt x="16" y="13"/>
                    <a:pt x="19" y="11"/>
                    <a:pt x="15" y="10"/>
                  </a:cubicBezTo>
                  <a:cubicBezTo>
                    <a:pt x="11" y="9"/>
                    <a:pt x="13" y="9"/>
                    <a:pt x="7" y="6"/>
                  </a:cubicBezTo>
                  <a:cubicBezTo>
                    <a:pt x="2" y="2"/>
                    <a:pt x="4" y="0"/>
                    <a:pt x="2" y="2"/>
                  </a:cubicBezTo>
                  <a:cubicBezTo>
                    <a:pt x="0" y="4"/>
                    <a:pt x="7" y="11"/>
                    <a:pt x="7" y="11"/>
                  </a:cubicBezTo>
                  <a:lnTo>
                    <a:pt x="1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173"/>
            <p:cNvSpPr>
              <a:spLocks/>
            </p:cNvSpPr>
            <p:nvPr/>
          </p:nvSpPr>
          <p:spPr bwMode="auto">
            <a:xfrm>
              <a:off x="8923338" y="2244726"/>
              <a:ext cx="147638" cy="330200"/>
            </a:xfrm>
            <a:custGeom>
              <a:avLst/>
              <a:gdLst>
                <a:gd name="T0" fmla="*/ 28 w 55"/>
                <a:gd name="T1" fmla="*/ 123 h 124"/>
                <a:gd name="T2" fmla="*/ 23 w 55"/>
                <a:gd name="T3" fmla="*/ 109 h 124"/>
                <a:gd name="T4" fmla="*/ 17 w 55"/>
                <a:gd name="T5" fmla="*/ 80 h 124"/>
                <a:gd name="T6" fmla="*/ 13 w 55"/>
                <a:gd name="T7" fmla="*/ 65 h 124"/>
                <a:gd name="T8" fmla="*/ 7 w 55"/>
                <a:gd name="T9" fmla="*/ 47 h 124"/>
                <a:gd name="T10" fmla="*/ 2 w 55"/>
                <a:gd name="T11" fmla="*/ 18 h 124"/>
                <a:gd name="T12" fmla="*/ 1 w 55"/>
                <a:gd name="T13" fmla="*/ 0 h 124"/>
                <a:gd name="T14" fmla="*/ 12 w 55"/>
                <a:gd name="T15" fmla="*/ 9 h 124"/>
                <a:gd name="T16" fmla="*/ 21 w 55"/>
                <a:gd name="T17" fmla="*/ 41 h 124"/>
                <a:gd name="T18" fmla="*/ 26 w 55"/>
                <a:gd name="T19" fmla="*/ 55 h 124"/>
                <a:gd name="T20" fmla="*/ 31 w 55"/>
                <a:gd name="T21" fmla="*/ 58 h 124"/>
                <a:gd name="T22" fmla="*/ 35 w 55"/>
                <a:gd name="T23" fmla="*/ 67 h 124"/>
                <a:gd name="T24" fmla="*/ 33 w 55"/>
                <a:gd name="T25" fmla="*/ 71 h 124"/>
                <a:gd name="T26" fmla="*/ 45 w 55"/>
                <a:gd name="T27" fmla="*/ 79 h 124"/>
                <a:gd name="T28" fmla="*/ 50 w 55"/>
                <a:gd name="T29" fmla="*/ 88 h 124"/>
                <a:gd name="T30" fmla="*/ 39 w 55"/>
                <a:gd name="T31" fmla="*/ 86 h 124"/>
                <a:gd name="T32" fmla="*/ 32 w 55"/>
                <a:gd name="T33" fmla="*/ 80 h 124"/>
                <a:gd name="T34" fmla="*/ 29 w 55"/>
                <a:gd name="T35" fmla="*/ 81 h 124"/>
                <a:gd name="T36" fmla="*/ 29 w 55"/>
                <a:gd name="T37" fmla="*/ 90 h 124"/>
                <a:gd name="T38" fmla="*/ 30 w 55"/>
                <a:gd name="T39" fmla="*/ 104 h 124"/>
                <a:gd name="T40" fmla="*/ 35 w 55"/>
                <a:gd name="T41" fmla="*/ 113 h 124"/>
                <a:gd name="T42" fmla="*/ 40 w 55"/>
                <a:gd name="T43" fmla="*/ 118 h 124"/>
                <a:gd name="T44" fmla="*/ 43 w 55"/>
                <a:gd name="T45" fmla="*/ 123 h 124"/>
                <a:gd name="T46" fmla="*/ 33 w 55"/>
                <a:gd name="T47" fmla="*/ 122 h 124"/>
                <a:gd name="T48" fmla="*/ 28 w 55"/>
                <a:gd name="T49" fmla="*/ 1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124">
                  <a:moveTo>
                    <a:pt x="28" y="123"/>
                  </a:moveTo>
                  <a:cubicBezTo>
                    <a:pt x="29" y="121"/>
                    <a:pt x="27" y="121"/>
                    <a:pt x="23" y="109"/>
                  </a:cubicBezTo>
                  <a:cubicBezTo>
                    <a:pt x="18" y="97"/>
                    <a:pt x="17" y="86"/>
                    <a:pt x="17" y="80"/>
                  </a:cubicBezTo>
                  <a:cubicBezTo>
                    <a:pt x="17" y="73"/>
                    <a:pt x="16" y="73"/>
                    <a:pt x="13" y="65"/>
                  </a:cubicBezTo>
                  <a:cubicBezTo>
                    <a:pt x="10" y="57"/>
                    <a:pt x="6" y="51"/>
                    <a:pt x="7" y="47"/>
                  </a:cubicBezTo>
                  <a:cubicBezTo>
                    <a:pt x="7" y="43"/>
                    <a:pt x="3" y="22"/>
                    <a:pt x="2" y="18"/>
                  </a:cubicBezTo>
                  <a:cubicBezTo>
                    <a:pt x="1" y="14"/>
                    <a:pt x="0" y="0"/>
                    <a:pt x="1" y="0"/>
                  </a:cubicBezTo>
                  <a:cubicBezTo>
                    <a:pt x="3" y="0"/>
                    <a:pt x="10" y="5"/>
                    <a:pt x="12" y="9"/>
                  </a:cubicBezTo>
                  <a:cubicBezTo>
                    <a:pt x="14" y="12"/>
                    <a:pt x="18" y="36"/>
                    <a:pt x="21" y="41"/>
                  </a:cubicBezTo>
                  <a:cubicBezTo>
                    <a:pt x="24" y="47"/>
                    <a:pt x="21" y="53"/>
                    <a:pt x="26" y="55"/>
                  </a:cubicBezTo>
                  <a:cubicBezTo>
                    <a:pt x="31" y="58"/>
                    <a:pt x="31" y="50"/>
                    <a:pt x="31" y="58"/>
                  </a:cubicBezTo>
                  <a:cubicBezTo>
                    <a:pt x="31" y="66"/>
                    <a:pt x="38" y="67"/>
                    <a:pt x="35" y="67"/>
                  </a:cubicBezTo>
                  <a:cubicBezTo>
                    <a:pt x="32" y="67"/>
                    <a:pt x="33" y="71"/>
                    <a:pt x="33" y="71"/>
                  </a:cubicBezTo>
                  <a:cubicBezTo>
                    <a:pt x="33" y="71"/>
                    <a:pt x="43" y="77"/>
                    <a:pt x="45" y="79"/>
                  </a:cubicBezTo>
                  <a:cubicBezTo>
                    <a:pt x="47" y="81"/>
                    <a:pt x="55" y="89"/>
                    <a:pt x="50" y="88"/>
                  </a:cubicBezTo>
                  <a:cubicBezTo>
                    <a:pt x="44" y="87"/>
                    <a:pt x="42" y="91"/>
                    <a:pt x="39" y="86"/>
                  </a:cubicBezTo>
                  <a:cubicBezTo>
                    <a:pt x="35" y="82"/>
                    <a:pt x="35" y="82"/>
                    <a:pt x="32" y="80"/>
                  </a:cubicBezTo>
                  <a:cubicBezTo>
                    <a:pt x="30" y="78"/>
                    <a:pt x="28" y="77"/>
                    <a:pt x="29" y="81"/>
                  </a:cubicBezTo>
                  <a:cubicBezTo>
                    <a:pt x="30" y="84"/>
                    <a:pt x="29" y="84"/>
                    <a:pt x="29" y="90"/>
                  </a:cubicBezTo>
                  <a:cubicBezTo>
                    <a:pt x="30" y="96"/>
                    <a:pt x="31" y="101"/>
                    <a:pt x="30" y="104"/>
                  </a:cubicBezTo>
                  <a:cubicBezTo>
                    <a:pt x="29" y="106"/>
                    <a:pt x="33" y="112"/>
                    <a:pt x="35" y="113"/>
                  </a:cubicBezTo>
                  <a:cubicBezTo>
                    <a:pt x="37" y="114"/>
                    <a:pt x="40" y="116"/>
                    <a:pt x="40" y="118"/>
                  </a:cubicBezTo>
                  <a:cubicBezTo>
                    <a:pt x="41" y="119"/>
                    <a:pt x="48" y="123"/>
                    <a:pt x="43" y="123"/>
                  </a:cubicBezTo>
                  <a:cubicBezTo>
                    <a:pt x="38" y="124"/>
                    <a:pt x="33" y="122"/>
                    <a:pt x="33" y="122"/>
                  </a:cubicBezTo>
                  <a:lnTo>
                    <a:pt x="28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174"/>
            <p:cNvSpPr>
              <a:spLocks/>
            </p:cNvSpPr>
            <p:nvPr/>
          </p:nvSpPr>
          <p:spPr bwMode="auto">
            <a:xfrm>
              <a:off x="8963025" y="2543176"/>
              <a:ext cx="276225" cy="198438"/>
            </a:xfrm>
            <a:custGeom>
              <a:avLst/>
              <a:gdLst>
                <a:gd name="T0" fmla="*/ 39 w 103"/>
                <a:gd name="T1" fmla="*/ 39 h 74"/>
                <a:gd name="T2" fmla="*/ 23 w 103"/>
                <a:gd name="T3" fmla="*/ 30 h 74"/>
                <a:gd name="T4" fmla="*/ 14 w 103"/>
                <a:gd name="T5" fmla="*/ 22 h 74"/>
                <a:gd name="T6" fmla="*/ 7 w 103"/>
                <a:gd name="T7" fmla="*/ 25 h 74"/>
                <a:gd name="T8" fmla="*/ 13 w 103"/>
                <a:gd name="T9" fmla="*/ 35 h 74"/>
                <a:gd name="T10" fmla="*/ 13 w 103"/>
                <a:gd name="T11" fmla="*/ 40 h 74"/>
                <a:gd name="T12" fmla="*/ 10 w 103"/>
                <a:gd name="T13" fmla="*/ 48 h 74"/>
                <a:gd name="T14" fmla="*/ 6 w 103"/>
                <a:gd name="T15" fmla="*/ 51 h 74"/>
                <a:gd name="T16" fmla="*/ 3 w 103"/>
                <a:gd name="T17" fmla="*/ 55 h 74"/>
                <a:gd name="T18" fmla="*/ 8 w 103"/>
                <a:gd name="T19" fmla="*/ 65 h 74"/>
                <a:gd name="T20" fmla="*/ 3 w 103"/>
                <a:gd name="T21" fmla="*/ 70 h 74"/>
                <a:gd name="T22" fmla="*/ 10 w 103"/>
                <a:gd name="T23" fmla="*/ 72 h 74"/>
                <a:gd name="T24" fmla="*/ 16 w 103"/>
                <a:gd name="T25" fmla="*/ 66 h 74"/>
                <a:gd name="T26" fmla="*/ 20 w 103"/>
                <a:gd name="T27" fmla="*/ 59 h 74"/>
                <a:gd name="T28" fmla="*/ 28 w 103"/>
                <a:gd name="T29" fmla="*/ 60 h 74"/>
                <a:gd name="T30" fmla="*/ 32 w 103"/>
                <a:gd name="T31" fmla="*/ 62 h 74"/>
                <a:gd name="T32" fmla="*/ 39 w 103"/>
                <a:gd name="T33" fmla="*/ 65 h 74"/>
                <a:gd name="T34" fmla="*/ 40 w 103"/>
                <a:gd name="T35" fmla="*/ 60 h 74"/>
                <a:gd name="T36" fmla="*/ 48 w 103"/>
                <a:gd name="T37" fmla="*/ 54 h 74"/>
                <a:gd name="T38" fmla="*/ 56 w 103"/>
                <a:gd name="T39" fmla="*/ 53 h 74"/>
                <a:gd name="T40" fmla="*/ 56 w 103"/>
                <a:gd name="T41" fmla="*/ 44 h 74"/>
                <a:gd name="T42" fmla="*/ 53 w 103"/>
                <a:gd name="T43" fmla="*/ 39 h 74"/>
                <a:gd name="T44" fmla="*/ 74 w 103"/>
                <a:gd name="T45" fmla="*/ 32 h 74"/>
                <a:gd name="T46" fmla="*/ 85 w 103"/>
                <a:gd name="T47" fmla="*/ 28 h 74"/>
                <a:gd name="T48" fmla="*/ 90 w 103"/>
                <a:gd name="T49" fmla="*/ 15 h 74"/>
                <a:gd name="T50" fmla="*/ 102 w 103"/>
                <a:gd name="T51" fmla="*/ 8 h 74"/>
                <a:gd name="T52" fmla="*/ 96 w 103"/>
                <a:gd name="T53" fmla="*/ 5 h 74"/>
                <a:gd name="T54" fmla="*/ 81 w 103"/>
                <a:gd name="T55" fmla="*/ 18 h 74"/>
                <a:gd name="T56" fmla="*/ 67 w 103"/>
                <a:gd name="T57" fmla="*/ 27 h 74"/>
                <a:gd name="T58" fmla="*/ 58 w 103"/>
                <a:gd name="T59" fmla="*/ 34 h 74"/>
                <a:gd name="T60" fmla="*/ 41 w 103"/>
                <a:gd name="T61" fmla="*/ 36 h 74"/>
                <a:gd name="T62" fmla="*/ 39 w 103"/>
                <a:gd name="T63" fmla="*/ 3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74">
                  <a:moveTo>
                    <a:pt x="39" y="39"/>
                  </a:moveTo>
                  <a:cubicBezTo>
                    <a:pt x="28" y="33"/>
                    <a:pt x="29" y="37"/>
                    <a:pt x="23" y="30"/>
                  </a:cubicBezTo>
                  <a:cubicBezTo>
                    <a:pt x="17" y="24"/>
                    <a:pt x="14" y="22"/>
                    <a:pt x="14" y="22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5" y="38"/>
                    <a:pt x="13" y="40"/>
                  </a:cubicBezTo>
                  <a:cubicBezTo>
                    <a:pt x="12" y="41"/>
                    <a:pt x="12" y="48"/>
                    <a:pt x="10" y="48"/>
                  </a:cubicBezTo>
                  <a:cubicBezTo>
                    <a:pt x="9" y="49"/>
                    <a:pt x="9" y="52"/>
                    <a:pt x="6" y="51"/>
                  </a:cubicBezTo>
                  <a:cubicBezTo>
                    <a:pt x="3" y="51"/>
                    <a:pt x="4" y="52"/>
                    <a:pt x="3" y="55"/>
                  </a:cubicBezTo>
                  <a:cubicBezTo>
                    <a:pt x="2" y="57"/>
                    <a:pt x="11" y="64"/>
                    <a:pt x="8" y="65"/>
                  </a:cubicBezTo>
                  <a:cubicBezTo>
                    <a:pt x="4" y="66"/>
                    <a:pt x="0" y="69"/>
                    <a:pt x="3" y="70"/>
                  </a:cubicBezTo>
                  <a:cubicBezTo>
                    <a:pt x="6" y="71"/>
                    <a:pt x="8" y="74"/>
                    <a:pt x="10" y="72"/>
                  </a:cubicBezTo>
                  <a:cubicBezTo>
                    <a:pt x="13" y="71"/>
                    <a:pt x="18" y="69"/>
                    <a:pt x="16" y="66"/>
                  </a:cubicBezTo>
                  <a:cubicBezTo>
                    <a:pt x="14" y="64"/>
                    <a:pt x="18" y="59"/>
                    <a:pt x="20" y="59"/>
                  </a:cubicBezTo>
                  <a:cubicBezTo>
                    <a:pt x="23" y="59"/>
                    <a:pt x="25" y="59"/>
                    <a:pt x="28" y="60"/>
                  </a:cubicBezTo>
                  <a:cubicBezTo>
                    <a:pt x="31" y="60"/>
                    <a:pt x="30" y="62"/>
                    <a:pt x="32" y="62"/>
                  </a:cubicBezTo>
                  <a:cubicBezTo>
                    <a:pt x="34" y="63"/>
                    <a:pt x="35" y="66"/>
                    <a:pt x="39" y="65"/>
                  </a:cubicBezTo>
                  <a:cubicBezTo>
                    <a:pt x="43" y="64"/>
                    <a:pt x="37" y="62"/>
                    <a:pt x="40" y="60"/>
                  </a:cubicBezTo>
                  <a:cubicBezTo>
                    <a:pt x="43" y="58"/>
                    <a:pt x="46" y="55"/>
                    <a:pt x="48" y="54"/>
                  </a:cubicBezTo>
                  <a:cubicBezTo>
                    <a:pt x="51" y="53"/>
                    <a:pt x="56" y="53"/>
                    <a:pt x="56" y="5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3" y="41"/>
                    <a:pt x="53" y="39"/>
                  </a:cubicBezTo>
                  <a:cubicBezTo>
                    <a:pt x="54" y="36"/>
                    <a:pt x="72" y="33"/>
                    <a:pt x="74" y="32"/>
                  </a:cubicBezTo>
                  <a:cubicBezTo>
                    <a:pt x="75" y="31"/>
                    <a:pt x="82" y="32"/>
                    <a:pt x="85" y="28"/>
                  </a:cubicBezTo>
                  <a:cubicBezTo>
                    <a:pt x="87" y="24"/>
                    <a:pt x="88" y="17"/>
                    <a:pt x="90" y="15"/>
                  </a:cubicBezTo>
                  <a:cubicBezTo>
                    <a:pt x="93" y="14"/>
                    <a:pt x="102" y="10"/>
                    <a:pt x="102" y="8"/>
                  </a:cubicBezTo>
                  <a:cubicBezTo>
                    <a:pt x="101" y="7"/>
                    <a:pt x="103" y="0"/>
                    <a:pt x="96" y="5"/>
                  </a:cubicBezTo>
                  <a:cubicBezTo>
                    <a:pt x="90" y="10"/>
                    <a:pt x="90" y="13"/>
                    <a:pt x="81" y="18"/>
                  </a:cubicBezTo>
                  <a:cubicBezTo>
                    <a:pt x="72" y="22"/>
                    <a:pt x="69" y="25"/>
                    <a:pt x="67" y="27"/>
                  </a:cubicBezTo>
                  <a:cubicBezTo>
                    <a:pt x="65" y="29"/>
                    <a:pt x="68" y="34"/>
                    <a:pt x="58" y="34"/>
                  </a:cubicBezTo>
                  <a:cubicBezTo>
                    <a:pt x="47" y="34"/>
                    <a:pt x="41" y="36"/>
                    <a:pt x="41" y="36"/>
                  </a:cubicBezTo>
                  <a:lnTo>
                    <a:pt x="3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175"/>
            <p:cNvSpPr>
              <a:spLocks/>
            </p:cNvSpPr>
            <p:nvPr/>
          </p:nvSpPr>
          <p:spPr bwMode="auto">
            <a:xfrm>
              <a:off x="8755063" y="2735263"/>
              <a:ext cx="320675" cy="360363"/>
            </a:xfrm>
            <a:custGeom>
              <a:avLst/>
              <a:gdLst>
                <a:gd name="T0" fmla="*/ 98 w 120"/>
                <a:gd name="T1" fmla="*/ 0 h 135"/>
                <a:gd name="T2" fmla="*/ 91 w 120"/>
                <a:gd name="T3" fmla="*/ 6 h 135"/>
                <a:gd name="T4" fmla="*/ 85 w 120"/>
                <a:gd name="T5" fmla="*/ 12 h 135"/>
                <a:gd name="T6" fmla="*/ 89 w 120"/>
                <a:gd name="T7" fmla="*/ 29 h 135"/>
                <a:gd name="T8" fmla="*/ 92 w 120"/>
                <a:gd name="T9" fmla="*/ 41 h 135"/>
                <a:gd name="T10" fmla="*/ 86 w 120"/>
                <a:gd name="T11" fmla="*/ 45 h 135"/>
                <a:gd name="T12" fmla="*/ 81 w 120"/>
                <a:gd name="T13" fmla="*/ 51 h 135"/>
                <a:gd name="T14" fmla="*/ 78 w 120"/>
                <a:gd name="T15" fmla="*/ 55 h 135"/>
                <a:gd name="T16" fmla="*/ 70 w 120"/>
                <a:gd name="T17" fmla="*/ 48 h 135"/>
                <a:gd name="T18" fmla="*/ 65 w 120"/>
                <a:gd name="T19" fmla="*/ 55 h 135"/>
                <a:gd name="T20" fmla="*/ 63 w 120"/>
                <a:gd name="T21" fmla="*/ 60 h 135"/>
                <a:gd name="T22" fmla="*/ 60 w 120"/>
                <a:gd name="T23" fmla="*/ 66 h 135"/>
                <a:gd name="T24" fmla="*/ 51 w 120"/>
                <a:gd name="T25" fmla="*/ 72 h 135"/>
                <a:gd name="T26" fmla="*/ 49 w 120"/>
                <a:gd name="T27" fmla="*/ 77 h 135"/>
                <a:gd name="T28" fmla="*/ 28 w 120"/>
                <a:gd name="T29" fmla="*/ 79 h 135"/>
                <a:gd name="T30" fmla="*/ 21 w 120"/>
                <a:gd name="T31" fmla="*/ 84 h 135"/>
                <a:gd name="T32" fmla="*/ 18 w 120"/>
                <a:gd name="T33" fmla="*/ 90 h 135"/>
                <a:gd name="T34" fmla="*/ 14 w 120"/>
                <a:gd name="T35" fmla="*/ 99 h 135"/>
                <a:gd name="T36" fmla="*/ 2 w 120"/>
                <a:gd name="T37" fmla="*/ 101 h 135"/>
                <a:gd name="T38" fmla="*/ 6 w 120"/>
                <a:gd name="T39" fmla="*/ 109 h 135"/>
                <a:gd name="T40" fmla="*/ 17 w 120"/>
                <a:gd name="T41" fmla="*/ 115 h 135"/>
                <a:gd name="T42" fmla="*/ 21 w 120"/>
                <a:gd name="T43" fmla="*/ 129 h 135"/>
                <a:gd name="T44" fmla="*/ 21 w 120"/>
                <a:gd name="T45" fmla="*/ 130 h 135"/>
                <a:gd name="T46" fmla="*/ 30 w 120"/>
                <a:gd name="T47" fmla="*/ 120 h 135"/>
                <a:gd name="T48" fmla="*/ 36 w 120"/>
                <a:gd name="T49" fmla="*/ 100 h 135"/>
                <a:gd name="T50" fmla="*/ 46 w 120"/>
                <a:gd name="T51" fmla="*/ 103 h 135"/>
                <a:gd name="T52" fmla="*/ 55 w 120"/>
                <a:gd name="T53" fmla="*/ 93 h 135"/>
                <a:gd name="T54" fmla="*/ 58 w 120"/>
                <a:gd name="T55" fmla="*/ 93 h 135"/>
                <a:gd name="T56" fmla="*/ 65 w 120"/>
                <a:gd name="T57" fmla="*/ 98 h 135"/>
                <a:gd name="T58" fmla="*/ 78 w 120"/>
                <a:gd name="T59" fmla="*/ 90 h 135"/>
                <a:gd name="T60" fmla="*/ 77 w 120"/>
                <a:gd name="T61" fmla="*/ 81 h 135"/>
                <a:gd name="T62" fmla="*/ 84 w 120"/>
                <a:gd name="T63" fmla="*/ 78 h 135"/>
                <a:gd name="T64" fmla="*/ 91 w 120"/>
                <a:gd name="T65" fmla="*/ 84 h 135"/>
                <a:gd name="T66" fmla="*/ 112 w 120"/>
                <a:gd name="T67" fmla="*/ 80 h 135"/>
                <a:gd name="T68" fmla="*/ 108 w 120"/>
                <a:gd name="T69" fmla="*/ 67 h 135"/>
                <a:gd name="T70" fmla="*/ 111 w 120"/>
                <a:gd name="T71" fmla="*/ 61 h 135"/>
                <a:gd name="T72" fmla="*/ 108 w 120"/>
                <a:gd name="T73" fmla="*/ 42 h 135"/>
                <a:gd name="T74" fmla="*/ 117 w 120"/>
                <a:gd name="T75" fmla="*/ 33 h 135"/>
                <a:gd name="T76" fmla="*/ 117 w 120"/>
                <a:gd name="T77" fmla="*/ 27 h 135"/>
                <a:gd name="T78" fmla="*/ 109 w 120"/>
                <a:gd name="T79" fmla="*/ 11 h 135"/>
                <a:gd name="T80" fmla="*/ 101 w 120"/>
                <a:gd name="T81" fmla="*/ 4 h 135"/>
                <a:gd name="T82" fmla="*/ 98 w 120"/>
                <a:gd name="T8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35">
                  <a:moveTo>
                    <a:pt x="98" y="0"/>
                  </a:moveTo>
                  <a:cubicBezTo>
                    <a:pt x="97" y="1"/>
                    <a:pt x="93" y="4"/>
                    <a:pt x="91" y="6"/>
                  </a:cubicBezTo>
                  <a:cubicBezTo>
                    <a:pt x="88" y="8"/>
                    <a:pt x="85" y="8"/>
                    <a:pt x="85" y="12"/>
                  </a:cubicBezTo>
                  <a:cubicBezTo>
                    <a:pt x="85" y="17"/>
                    <a:pt x="90" y="22"/>
                    <a:pt x="89" y="29"/>
                  </a:cubicBezTo>
                  <a:cubicBezTo>
                    <a:pt x="87" y="35"/>
                    <a:pt x="97" y="40"/>
                    <a:pt x="92" y="41"/>
                  </a:cubicBezTo>
                  <a:cubicBezTo>
                    <a:pt x="87" y="43"/>
                    <a:pt x="88" y="44"/>
                    <a:pt x="86" y="45"/>
                  </a:cubicBezTo>
                  <a:cubicBezTo>
                    <a:pt x="83" y="47"/>
                    <a:pt x="81" y="51"/>
                    <a:pt x="81" y="51"/>
                  </a:cubicBezTo>
                  <a:cubicBezTo>
                    <a:pt x="81" y="51"/>
                    <a:pt x="84" y="60"/>
                    <a:pt x="78" y="55"/>
                  </a:cubicBezTo>
                  <a:cubicBezTo>
                    <a:pt x="71" y="50"/>
                    <a:pt x="71" y="48"/>
                    <a:pt x="70" y="48"/>
                  </a:cubicBezTo>
                  <a:cubicBezTo>
                    <a:pt x="68" y="48"/>
                    <a:pt x="67" y="54"/>
                    <a:pt x="65" y="55"/>
                  </a:cubicBezTo>
                  <a:cubicBezTo>
                    <a:pt x="63" y="56"/>
                    <a:pt x="64" y="58"/>
                    <a:pt x="63" y="60"/>
                  </a:cubicBezTo>
                  <a:cubicBezTo>
                    <a:pt x="62" y="61"/>
                    <a:pt x="68" y="62"/>
                    <a:pt x="60" y="66"/>
                  </a:cubicBezTo>
                  <a:cubicBezTo>
                    <a:pt x="51" y="69"/>
                    <a:pt x="50" y="70"/>
                    <a:pt x="51" y="72"/>
                  </a:cubicBezTo>
                  <a:cubicBezTo>
                    <a:pt x="51" y="73"/>
                    <a:pt x="64" y="76"/>
                    <a:pt x="49" y="77"/>
                  </a:cubicBezTo>
                  <a:cubicBezTo>
                    <a:pt x="34" y="78"/>
                    <a:pt x="33" y="78"/>
                    <a:pt x="28" y="79"/>
                  </a:cubicBezTo>
                  <a:cubicBezTo>
                    <a:pt x="23" y="79"/>
                    <a:pt x="23" y="81"/>
                    <a:pt x="21" y="84"/>
                  </a:cubicBezTo>
                  <a:cubicBezTo>
                    <a:pt x="18" y="86"/>
                    <a:pt x="20" y="88"/>
                    <a:pt x="18" y="90"/>
                  </a:cubicBezTo>
                  <a:cubicBezTo>
                    <a:pt x="16" y="91"/>
                    <a:pt x="20" y="100"/>
                    <a:pt x="14" y="99"/>
                  </a:cubicBezTo>
                  <a:cubicBezTo>
                    <a:pt x="8" y="98"/>
                    <a:pt x="3" y="99"/>
                    <a:pt x="2" y="101"/>
                  </a:cubicBezTo>
                  <a:cubicBezTo>
                    <a:pt x="1" y="102"/>
                    <a:pt x="0" y="106"/>
                    <a:pt x="6" y="109"/>
                  </a:cubicBezTo>
                  <a:cubicBezTo>
                    <a:pt x="12" y="112"/>
                    <a:pt x="19" y="112"/>
                    <a:pt x="17" y="115"/>
                  </a:cubicBezTo>
                  <a:cubicBezTo>
                    <a:pt x="15" y="118"/>
                    <a:pt x="20" y="128"/>
                    <a:pt x="21" y="129"/>
                  </a:cubicBezTo>
                  <a:cubicBezTo>
                    <a:pt x="21" y="130"/>
                    <a:pt x="18" y="133"/>
                    <a:pt x="21" y="130"/>
                  </a:cubicBezTo>
                  <a:cubicBezTo>
                    <a:pt x="25" y="127"/>
                    <a:pt x="26" y="135"/>
                    <a:pt x="30" y="120"/>
                  </a:cubicBezTo>
                  <a:cubicBezTo>
                    <a:pt x="33" y="105"/>
                    <a:pt x="26" y="98"/>
                    <a:pt x="36" y="100"/>
                  </a:cubicBezTo>
                  <a:cubicBezTo>
                    <a:pt x="46" y="103"/>
                    <a:pt x="44" y="105"/>
                    <a:pt x="46" y="103"/>
                  </a:cubicBezTo>
                  <a:cubicBezTo>
                    <a:pt x="48" y="100"/>
                    <a:pt x="54" y="97"/>
                    <a:pt x="55" y="93"/>
                  </a:cubicBezTo>
                  <a:cubicBezTo>
                    <a:pt x="55" y="90"/>
                    <a:pt x="56" y="90"/>
                    <a:pt x="58" y="93"/>
                  </a:cubicBezTo>
                  <a:cubicBezTo>
                    <a:pt x="61" y="95"/>
                    <a:pt x="59" y="98"/>
                    <a:pt x="65" y="98"/>
                  </a:cubicBezTo>
                  <a:cubicBezTo>
                    <a:pt x="70" y="98"/>
                    <a:pt x="78" y="94"/>
                    <a:pt x="78" y="90"/>
                  </a:cubicBezTo>
                  <a:cubicBezTo>
                    <a:pt x="77" y="87"/>
                    <a:pt x="79" y="82"/>
                    <a:pt x="77" y="81"/>
                  </a:cubicBezTo>
                  <a:cubicBezTo>
                    <a:pt x="76" y="80"/>
                    <a:pt x="80" y="76"/>
                    <a:pt x="84" y="78"/>
                  </a:cubicBezTo>
                  <a:cubicBezTo>
                    <a:pt x="89" y="80"/>
                    <a:pt x="86" y="83"/>
                    <a:pt x="91" y="84"/>
                  </a:cubicBezTo>
                  <a:cubicBezTo>
                    <a:pt x="96" y="84"/>
                    <a:pt x="114" y="84"/>
                    <a:pt x="112" y="80"/>
                  </a:cubicBezTo>
                  <a:cubicBezTo>
                    <a:pt x="109" y="76"/>
                    <a:pt x="110" y="69"/>
                    <a:pt x="108" y="67"/>
                  </a:cubicBezTo>
                  <a:cubicBezTo>
                    <a:pt x="106" y="64"/>
                    <a:pt x="111" y="69"/>
                    <a:pt x="111" y="61"/>
                  </a:cubicBezTo>
                  <a:cubicBezTo>
                    <a:pt x="111" y="53"/>
                    <a:pt x="109" y="53"/>
                    <a:pt x="108" y="42"/>
                  </a:cubicBezTo>
                  <a:cubicBezTo>
                    <a:pt x="108" y="31"/>
                    <a:pt x="117" y="35"/>
                    <a:pt x="117" y="33"/>
                  </a:cubicBezTo>
                  <a:cubicBezTo>
                    <a:pt x="117" y="30"/>
                    <a:pt x="120" y="34"/>
                    <a:pt x="117" y="27"/>
                  </a:cubicBezTo>
                  <a:cubicBezTo>
                    <a:pt x="114" y="20"/>
                    <a:pt x="111" y="12"/>
                    <a:pt x="109" y="11"/>
                  </a:cubicBezTo>
                  <a:cubicBezTo>
                    <a:pt x="107" y="9"/>
                    <a:pt x="101" y="4"/>
                    <a:pt x="101" y="4"/>
                  </a:cubicBez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176"/>
            <p:cNvSpPr>
              <a:spLocks/>
            </p:cNvSpPr>
            <p:nvPr/>
          </p:nvSpPr>
          <p:spPr bwMode="auto">
            <a:xfrm>
              <a:off x="8555038" y="3227388"/>
              <a:ext cx="61913" cy="95250"/>
            </a:xfrm>
            <a:custGeom>
              <a:avLst/>
              <a:gdLst>
                <a:gd name="T0" fmla="*/ 15 w 23"/>
                <a:gd name="T1" fmla="*/ 0 h 36"/>
                <a:gd name="T2" fmla="*/ 5 w 23"/>
                <a:gd name="T3" fmla="*/ 11 h 36"/>
                <a:gd name="T4" fmla="*/ 13 w 23"/>
                <a:gd name="T5" fmla="*/ 34 h 36"/>
                <a:gd name="T6" fmla="*/ 16 w 23"/>
                <a:gd name="T7" fmla="*/ 29 h 36"/>
                <a:gd name="T8" fmla="*/ 20 w 23"/>
                <a:gd name="T9" fmla="*/ 24 h 36"/>
                <a:gd name="T10" fmla="*/ 21 w 23"/>
                <a:gd name="T11" fmla="*/ 17 h 36"/>
                <a:gd name="T12" fmla="*/ 20 w 23"/>
                <a:gd name="T13" fmla="*/ 10 h 36"/>
                <a:gd name="T14" fmla="*/ 15 w 23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6">
                  <a:moveTo>
                    <a:pt x="15" y="0"/>
                  </a:moveTo>
                  <a:cubicBezTo>
                    <a:pt x="8" y="4"/>
                    <a:pt x="0" y="4"/>
                    <a:pt x="5" y="11"/>
                  </a:cubicBezTo>
                  <a:cubicBezTo>
                    <a:pt x="11" y="17"/>
                    <a:pt x="15" y="36"/>
                    <a:pt x="13" y="34"/>
                  </a:cubicBezTo>
                  <a:cubicBezTo>
                    <a:pt x="12" y="32"/>
                    <a:pt x="13" y="33"/>
                    <a:pt x="16" y="29"/>
                  </a:cubicBezTo>
                  <a:cubicBezTo>
                    <a:pt x="19" y="26"/>
                    <a:pt x="22" y="26"/>
                    <a:pt x="20" y="24"/>
                  </a:cubicBezTo>
                  <a:cubicBezTo>
                    <a:pt x="18" y="22"/>
                    <a:pt x="19" y="19"/>
                    <a:pt x="21" y="17"/>
                  </a:cubicBezTo>
                  <a:cubicBezTo>
                    <a:pt x="23" y="15"/>
                    <a:pt x="22" y="15"/>
                    <a:pt x="20" y="10"/>
                  </a:cubicBezTo>
                  <a:cubicBezTo>
                    <a:pt x="19" y="5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177"/>
            <p:cNvSpPr>
              <a:spLocks/>
            </p:cNvSpPr>
            <p:nvPr/>
          </p:nvSpPr>
          <p:spPr bwMode="auto">
            <a:xfrm>
              <a:off x="8667750" y="3227388"/>
              <a:ext cx="50800" cy="42863"/>
            </a:xfrm>
            <a:custGeom>
              <a:avLst/>
              <a:gdLst>
                <a:gd name="T0" fmla="*/ 1 w 19"/>
                <a:gd name="T1" fmla="*/ 12 h 16"/>
                <a:gd name="T2" fmla="*/ 17 w 19"/>
                <a:gd name="T3" fmla="*/ 11 h 16"/>
                <a:gd name="T4" fmla="*/ 14 w 19"/>
                <a:gd name="T5" fmla="*/ 3 h 16"/>
                <a:gd name="T6" fmla="*/ 4 w 19"/>
                <a:gd name="T7" fmla="*/ 10 h 16"/>
                <a:gd name="T8" fmla="*/ 1 w 19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" y="12"/>
                  </a:moveTo>
                  <a:cubicBezTo>
                    <a:pt x="0" y="13"/>
                    <a:pt x="19" y="16"/>
                    <a:pt x="17" y="11"/>
                  </a:cubicBezTo>
                  <a:cubicBezTo>
                    <a:pt x="14" y="7"/>
                    <a:pt x="19" y="6"/>
                    <a:pt x="14" y="3"/>
                  </a:cubicBezTo>
                  <a:cubicBezTo>
                    <a:pt x="10" y="0"/>
                    <a:pt x="4" y="10"/>
                    <a:pt x="4" y="10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178"/>
            <p:cNvSpPr>
              <a:spLocks/>
            </p:cNvSpPr>
            <p:nvPr/>
          </p:nvSpPr>
          <p:spPr bwMode="auto">
            <a:xfrm>
              <a:off x="8758238" y="3179763"/>
              <a:ext cx="23813" cy="23813"/>
            </a:xfrm>
            <a:custGeom>
              <a:avLst/>
              <a:gdLst>
                <a:gd name="T0" fmla="*/ 3 w 9"/>
                <a:gd name="T1" fmla="*/ 9 h 9"/>
                <a:gd name="T2" fmla="*/ 9 w 9"/>
                <a:gd name="T3" fmla="*/ 5 h 9"/>
                <a:gd name="T4" fmla="*/ 3 w 9"/>
                <a:gd name="T5" fmla="*/ 1 h 9"/>
                <a:gd name="T6" fmla="*/ 3 w 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9"/>
                  </a:moveTo>
                  <a:cubicBezTo>
                    <a:pt x="4" y="9"/>
                    <a:pt x="9" y="8"/>
                    <a:pt x="9" y="5"/>
                  </a:cubicBezTo>
                  <a:cubicBezTo>
                    <a:pt x="9" y="3"/>
                    <a:pt x="5" y="0"/>
                    <a:pt x="3" y="1"/>
                  </a:cubicBezTo>
                  <a:cubicBezTo>
                    <a:pt x="0" y="2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179"/>
            <p:cNvSpPr>
              <a:spLocks/>
            </p:cNvSpPr>
            <p:nvPr/>
          </p:nvSpPr>
          <p:spPr bwMode="auto">
            <a:xfrm>
              <a:off x="8763000" y="3136901"/>
              <a:ext cx="49213" cy="34925"/>
            </a:xfrm>
            <a:custGeom>
              <a:avLst/>
              <a:gdLst>
                <a:gd name="T0" fmla="*/ 16 w 18"/>
                <a:gd name="T1" fmla="*/ 13 h 13"/>
                <a:gd name="T2" fmla="*/ 4 w 18"/>
                <a:gd name="T3" fmla="*/ 9 h 13"/>
                <a:gd name="T4" fmla="*/ 6 w 18"/>
                <a:gd name="T5" fmla="*/ 2 h 13"/>
                <a:gd name="T6" fmla="*/ 16 w 18"/>
                <a:gd name="T7" fmla="*/ 5 h 13"/>
                <a:gd name="T8" fmla="*/ 16 w 1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6" y="13"/>
                  </a:moveTo>
                  <a:cubicBezTo>
                    <a:pt x="13" y="12"/>
                    <a:pt x="9" y="13"/>
                    <a:pt x="4" y="9"/>
                  </a:cubicBezTo>
                  <a:cubicBezTo>
                    <a:pt x="0" y="5"/>
                    <a:pt x="5" y="3"/>
                    <a:pt x="6" y="2"/>
                  </a:cubicBezTo>
                  <a:cubicBezTo>
                    <a:pt x="6" y="0"/>
                    <a:pt x="18" y="4"/>
                    <a:pt x="16" y="5"/>
                  </a:cubicBezTo>
                  <a:cubicBezTo>
                    <a:pt x="15" y="6"/>
                    <a:pt x="16" y="13"/>
                    <a:pt x="1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180"/>
            <p:cNvSpPr>
              <a:spLocks/>
            </p:cNvSpPr>
            <p:nvPr/>
          </p:nvSpPr>
          <p:spPr bwMode="auto">
            <a:xfrm>
              <a:off x="8605838" y="3408363"/>
              <a:ext cx="136525" cy="168275"/>
            </a:xfrm>
            <a:custGeom>
              <a:avLst/>
              <a:gdLst>
                <a:gd name="T0" fmla="*/ 19 w 51"/>
                <a:gd name="T1" fmla="*/ 38 h 63"/>
                <a:gd name="T2" fmla="*/ 19 w 51"/>
                <a:gd name="T3" fmla="*/ 29 h 63"/>
                <a:gd name="T4" fmla="*/ 28 w 51"/>
                <a:gd name="T5" fmla="*/ 22 h 63"/>
                <a:gd name="T6" fmla="*/ 20 w 51"/>
                <a:gd name="T7" fmla="*/ 5 h 63"/>
                <a:gd name="T8" fmla="*/ 12 w 51"/>
                <a:gd name="T9" fmla="*/ 2 h 63"/>
                <a:gd name="T10" fmla="*/ 3 w 51"/>
                <a:gd name="T11" fmla="*/ 14 h 63"/>
                <a:gd name="T12" fmla="*/ 2 w 51"/>
                <a:gd name="T13" fmla="*/ 21 h 63"/>
                <a:gd name="T14" fmla="*/ 1 w 51"/>
                <a:gd name="T15" fmla="*/ 25 h 63"/>
                <a:gd name="T16" fmla="*/ 9 w 51"/>
                <a:gd name="T17" fmla="*/ 34 h 63"/>
                <a:gd name="T18" fmla="*/ 7 w 51"/>
                <a:gd name="T19" fmla="*/ 41 h 63"/>
                <a:gd name="T20" fmla="*/ 14 w 51"/>
                <a:gd name="T21" fmla="*/ 47 h 63"/>
                <a:gd name="T22" fmla="*/ 12 w 51"/>
                <a:gd name="T23" fmla="*/ 53 h 63"/>
                <a:gd name="T24" fmla="*/ 12 w 51"/>
                <a:gd name="T25" fmla="*/ 55 h 63"/>
                <a:gd name="T26" fmla="*/ 24 w 51"/>
                <a:gd name="T27" fmla="*/ 62 h 63"/>
                <a:gd name="T28" fmla="*/ 19 w 51"/>
                <a:gd name="T29" fmla="*/ 54 h 63"/>
                <a:gd name="T30" fmla="*/ 27 w 51"/>
                <a:gd name="T31" fmla="*/ 50 h 63"/>
                <a:gd name="T32" fmla="*/ 47 w 51"/>
                <a:gd name="T33" fmla="*/ 63 h 63"/>
                <a:gd name="T34" fmla="*/ 49 w 51"/>
                <a:gd name="T35" fmla="*/ 59 h 63"/>
                <a:gd name="T36" fmla="*/ 48 w 51"/>
                <a:gd name="T37" fmla="*/ 50 h 63"/>
                <a:gd name="T38" fmla="*/ 44 w 51"/>
                <a:gd name="T39" fmla="*/ 48 h 63"/>
                <a:gd name="T40" fmla="*/ 34 w 51"/>
                <a:gd name="T41" fmla="*/ 45 h 63"/>
                <a:gd name="T42" fmla="*/ 27 w 51"/>
                <a:gd name="T43" fmla="*/ 44 h 63"/>
                <a:gd name="T44" fmla="*/ 19 w 51"/>
                <a:gd name="T4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3">
                  <a:moveTo>
                    <a:pt x="19" y="38"/>
                  </a:moveTo>
                  <a:cubicBezTo>
                    <a:pt x="17" y="35"/>
                    <a:pt x="15" y="32"/>
                    <a:pt x="19" y="29"/>
                  </a:cubicBezTo>
                  <a:cubicBezTo>
                    <a:pt x="24" y="26"/>
                    <a:pt x="30" y="27"/>
                    <a:pt x="28" y="22"/>
                  </a:cubicBezTo>
                  <a:cubicBezTo>
                    <a:pt x="26" y="19"/>
                    <a:pt x="20" y="7"/>
                    <a:pt x="20" y="5"/>
                  </a:cubicBezTo>
                  <a:cubicBezTo>
                    <a:pt x="20" y="4"/>
                    <a:pt x="13" y="0"/>
                    <a:pt x="12" y="2"/>
                  </a:cubicBezTo>
                  <a:cubicBezTo>
                    <a:pt x="10" y="4"/>
                    <a:pt x="3" y="14"/>
                    <a:pt x="3" y="1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4"/>
                    <a:pt x="1" y="25"/>
                  </a:cubicBezTo>
                  <a:cubicBezTo>
                    <a:pt x="0" y="27"/>
                    <a:pt x="6" y="33"/>
                    <a:pt x="9" y="34"/>
                  </a:cubicBezTo>
                  <a:cubicBezTo>
                    <a:pt x="12" y="36"/>
                    <a:pt x="6" y="38"/>
                    <a:pt x="7" y="41"/>
                  </a:cubicBezTo>
                  <a:cubicBezTo>
                    <a:pt x="8" y="43"/>
                    <a:pt x="14" y="47"/>
                    <a:pt x="14" y="47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5" y="53"/>
                    <a:pt x="12" y="55"/>
                  </a:cubicBezTo>
                  <a:cubicBezTo>
                    <a:pt x="19" y="58"/>
                    <a:pt x="24" y="63"/>
                    <a:pt x="24" y="62"/>
                  </a:cubicBezTo>
                  <a:cubicBezTo>
                    <a:pt x="23" y="61"/>
                    <a:pt x="19" y="54"/>
                    <a:pt x="19" y="54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0"/>
                    <a:pt x="49" y="59"/>
                  </a:cubicBezTo>
                  <a:cubicBezTo>
                    <a:pt x="51" y="57"/>
                    <a:pt x="48" y="50"/>
                    <a:pt x="48" y="50"/>
                  </a:cubicBezTo>
                  <a:cubicBezTo>
                    <a:pt x="48" y="50"/>
                    <a:pt x="51" y="49"/>
                    <a:pt x="44" y="48"/>
                  </a:cubicBezTo>
                  <a:cubicBezTo>
                    <a:pt x="37" y="46"/>
                    <a:pt x="37" y="45"/>
                    <a:pt x="34" y="45"/>
                  </a:cubicBezTo>
                  <a:cubicBezTo>
                    <a:pt x="32" y="45"/>
                    <a:pt x="31" y="47"/>
                    <a:pt x="27" y="44"/>
                  </a:cubicBezTo>
                  <a:cubicBezTo>
                    <a:pt x="24" y="42"/>
                    <a:pt x="19" y="38"/>
                    <a:pt x="1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181"/>
            <p:cNvSpPr>
              <a:spLocks/>
            </p:cNvSpPr>
            <p:nvPr/>
          </p:nvSpPr>
          <p:spPr bwMode="auto">
            <a:xfrm>
              <a:off x="8680450" y="3641726"/>
              <a:ext cx="168275" cy="111125"/>
            </a:xfrm>
            <a:custGeom>
              <a:avLst/>
              <a:gdLst>
                <a:gd name="T0" fmla="*/ 44 w 63"/>
                <a:gd name="T1" fmla="*/ 0 h 42"/>
                <a:gd name="T2" fmla="*/ 31 w 63"/>
                <a:gd name="T3" fmla="*/ 13 h 42"/>
                <a:gd name="T4" fmla="*/ 23 w 63"/>
                <a:gd name="T5" fmla="*/ 11 h 42"/>
                <a:gd name="T6" fmla="*/ 14 w 63"/>
                <a:gd name="T7" fmla="*/ 14 h 42"/>
                <a:gd name="T8" fmla="*/ 13 w 63"/>
                <a:gd name="T9" fmla="*/ 20 h 42"/>
                <a:gd name="T10" fmla="*/ 6 w 63"/>
                <a:gd name="T11" fmla="*/ 29 h 42"/>
                <a:gd name="T12" fmla="*/ 26 w 63"/>
                <a:gd name="T13" fmla="*/ 26 h 42"/>
                <a:gd name="T14" fmla="*/ 35 w 63"/>
                <a:gd name="T15" fmla="*/ 29 h 42"/>
                <a:gd name="T16" fmla="*/ 43 w 63"/>
                <a:gd name="T17" fmla="*/ 39 h 42"/>
                <a:gd name="T18" fmla="*/ 53 w 63"/>
                <a:gd name="T19" fmla="*/ 40 h 42"/>
                <a:gd name="T20" fmla="*/ 52 w 63"/>
                <a:gd name="T21" fmla="*/ 30 h 42"/>
                <a:gd name="T22" fmla="*/ 61 w 63"/>
                <a:gd name="T23" fmla="*/ 25 h 42"/>
                <a:gd name="T24" fmla="*/ 62 w 63"/>
                <a:gd name="T25" fmla="*/ 15 h 42"/>
                <a:gd name="T26" fmla="*/ 54 w 63"/>
                <a:gd name="T27" fmla="*/ 7 h 42"/>
                <a:gd name="T28" fmla="*/ 44 w 63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42">
                  <a:moveTo>
                    <a:pt x="44" y="0"/>
                  </a:moveTo>
                  <a:cubicBezTo>
                    <a:pt x="38" y="5"/>
                    <a:pt x="38" y="15"/>
                    <a:pt x="31" y="13"/>
                  </a:cubicBezTo>
                  <a:cubicBezTo>
                    <a:pt x="23" y="11"/>
                    <a:pt x="33" y="14"/>
                    <a:pt x="23" y="11"/>
                  </a:cubicBezTo>
                  <a:cubicBezTo>
                    <a:pt x="14" y="8"/>
                    <a:pt x="16" y="11"/>
                    <a:pt x="14" y="14"/>
                  </a:cubicBezTo>
                  <a:cubicBezTo>
                    <a:pt x="12" y="16"/>
                    <a:pt x="13" y="20"/>
                    <a:pt x="13" y="20"/>
                  </a:cubicBezTo>
                  <a:cubicBezTo>
                    <a:pt x="13" y="20"/>
                    <a:pt x="0" y="29"/>
                    <a:pt x="6" y="29"/>
                  </a:cubicBezTo>
                  <a:cubicBezTo>
                    <a:pt x="12" y="28"/>
                    <a:pt x="18" y="27"/>
                    <a:pt x="26" y="26"/>
                  </a:cubicBezTo>
                  <a:cubicBezTo>
                    <a:pt x="35" y="24"/>
                    <a:pt x="38" y="27"/>
                    <a:pt x="35" y="29"/>
                  </a:cubicBezTo>
                  <a:cubicBezTo>
                    <a:pt x="33" y="30"/>
                    <a:pt x="38" y="37"/>
                    <a:pt x="43" y="39"/>
                  </a:cubicBezTo>
                  <a:cubicBezTo>
                    <a:pt x="47" y="40"/>
                    <a:pt x="54" y="42"/>
                    <a:pt x="53" y="40"/>
                  </a:cubicBezTo>
                  <a:cubicBezTo>
                    <a:pt x="53" y="37"/>
                    <a:pt x="52" y="35"/>
                    <a:pt x="52" y="30"/>
                  </a:cubicBezTo>
                  <a:cubicBezTo>
                    <a:pt x="51" y="26"/>
                    <a:pt x="61" y="25"/>
                    <a:pt x="61" y="25"/>
                  </a:cubicBezTo>
                  <a:cubicBezTo>
                    <a:pt x="61" y="25"/>
                    <a:pt x="63" y="16"/>
                    <a:pt x="62" y="15"/>
                  </a:cubicBezTo>
                  <a:cubicBezTo>
                    <a:pt x="60" y="14"/>
                    <a:pt x="56" y="9"/>
                    <a:pt x="54" y="7"/>
                  </a:cubicBezTo>
                  <a:cubicBezTo>
                    <a:pt x="52" y="4"/>
                    <a:pt x="4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182"/>
            <p:cNvSpPr>
              <a:spLocks/>
            </p:cNvSpPr>
            <p:nvPr/>
          </p:nvSpPr>
          <p:spPr bwMode="auto">
            <a:xfrm>
              <a:off x="8366125" y="3705226"/>
              <a:ext cx="298450" cy="274638"/>
            </a:xfrm>
            <a:custGeom>
              <a:avLst/>
              <a:gdLst>
                <a:gd name="T0" fmla="*/ 94 w 112"/>
                <a:gd name="T1" fmla="*/ 29 h 103"/>
                <a:gd name="T2" fmla="*/ 97 w 112"/>
                <a:gd name="T3" fmla="*/ 42 h 103"/>
                <a:gd name="T4" fmla="*/ 107 w 112"/>
                <a:gd name="T5" fmla="*/ 51 h 103"/>
                <a:gd name="T6" fmla="*/ 102 w 112"/>
                <a:gd name="T7" fmla="*/ 58 h 103"/>
                <a:gd name="T8" fmla="*/ 94 w 112"/>
                <a:gd name="T9" fmla="*/ 67 h 103"/>
                <a:gd name="T10" fmla="*/ 99 w 112"/>
                <a:gd name="T11" fmla="*/ 83 h 103"/>
                <a:gd name="T12" fmla="*/ 91 w 112"/>
                <a:gd name="T13" fmla="*/ 84 h 103"/>
                <a:gd name="T14" fmla="*/ 89 w 112"/>
                <a:gd name="T15" fmla="*/ 88 h 103"/>
                <a:gd name="T16" fmla="*/ 91 w 112"/>
                <a:gd name="T17" fmla="*/ 100 h 103"/>
                <a:gd name="T18" fmla="*/ 82 w 112"/>
                <a:gd name="T19" fmla="*/ 101 h 103"/>
                <a:gd name="T20" fmla="*/ 65 w 112"/>
                <a:gd name="T21" fmla="*/ 101 h 103"/>
                <a:gd name="T22" fmla="*/ 49 w 112"/>
                <a:gd name="T23" fmla="*/ 96 h 103"/>
                <a:gd name="T24" fmla="*/ 36 w 112"/>
                <a:gd name="T25" fmla="*/ 95 h 103"/>
                <a:gd name="T26" fmla="*/ 22 w 112"/>
                <a:gd name="T27" fmla="*/ 88 h 103"/>
                <a:gd name="T28" fmla="*/ 9 w 112"/>
                <a:gd name="T29" fmla="*/ 81 h 103"/>
                <a:gd name="T30" fmla="*/ 2 w 112"/>
                <a:gd name="T31" fmla="*/ 67 h 103"/>
                <a:gd name="T32" fmla="*/ 9 w 112"/>
                <a:gd name="T33" fmla="*/ 47 h 103"/>
                <a:gd name="T34" fmla="*/ 23 w 112"/>
                <a:gd name="T35" fmla="*/ 57 h 103"/>
                <a:gd name="T36" fmla="*/ 37 w 112"/>
                <a:gd name="T37" fmla="*/ 43 h 103"/>
                <a:gd name="T38" fmla="*/ 56 w 112"/>
                <a:gd name="T39" fmla="*/ 30 h 103"/>
                <a:gd name="T40" fmla="*/ 61 w 112"/>
                <a:gd name="T41" fmla="*/ 27 h 103"/>
                <a:gd name="T42" fmla="*/ 65 w 112"/>
                <a:gd name="T43" fmla="*/ 15 h 103"/>
                <a:gd name="T44" fmla="*/ 76 w 112"/>
                <a:gd name="T45" fmla="*/ 3 h 103"/>
                <a:gd name="T46" fmla="*/ 102 w 112"/>
                <a:gd name="T47" fmla="*/ 15 h 103"/>
                <a:gd name="T48" fmla="*/ 94 w 112"/>
                <a:gd name="T49" fmla="*/ 2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03">
                  <a:moveTo>
                    <a:pt x="94" y="29"/>
                  </a:moveTo>
                  <a:cubicBezTo>
                    <a:pt x="91" y="34"/>
                    <a:pt x="96" y="40"/>
                    <a:pt x="97" y="42"/>
                  </a:cubicBezTo>
                  <a:cubicBezTo>
                    <a:pt x="98" y="44"/>
                    <a:pt x="112" y="45"/>
                    <a:pt x="107" y="51"/>
                  </a:cubicBezTo>
                  <a:cubicBezTo>
                    <a:pt x="103" y="56"/>
                    <a:pt x="100" y="56"/>
                    <a:pt x="102" y="58"/>
                  </a:cubicBezTo>
                  <a:cubicBezTo>
                    <a:pt x="105" y="60"/>
                    <a:pt x="95" y="60"/>
                    <a:pt x="94" y="67"/>
                  </a:cubicBezTo>
                  <a:cubicBezTo>
                    <a:pt x="93" y="74"/>
                    <a:pt x="100" y="83"/>
                    <a:pt x="99" y="83"/>
                  </a:cubicBezTo>
                  <a:cubicBezTo>
                    <a:pt x="97" y="83"/>
                    <a:pt x="93" y="83"/>
                    <a:pt x="91" y="84"/>
                  </a:cubicBezTo>
                  <a:cubicBezTo>
                    <a:pt x="88" y="84"/>
                    <a:pt x="89" y="83"/>
                    <a:pt x="89" y="88"/>
                  </a:cubicBezTo>
                  <a:cubicBezTo>
                    <a:pt x="90" y="93"/>
                    <a:pt x="91" y="100"/>
                    <a:pt x="91" y="100"/>
                  </a:cubicBezTo>
                  <a:cubicBezTo>
                    <a:pt x="91" y="100"/>
                    <a:pt x="85" y="103"/>
                    <a:pt x="82" y="101"/>
                  </a:cubicBezTo>
                  <a:cubicBezTo>
                    <a:pt x="79" y="99"/>
                    <a:pt x="69" y="100"/>
                    <a:pt x="65" y="101"/>
                  </a:cubicBezTo>
                  <a:cubicBezTo>
                    <a:pt x="61" y="102"/>
                    <a:pt x="53" y="96"/>
                    <a:pt x="49" y="96"/>
                  </a:cubicBezTo>
                  <a:cubicBezTo>
                    <a:pt x="45" y="96"/>
                    <a:pt x="45" y="97"/>
                    <a:pt x="36" y="95"/>
                  </a:cubicBezTo>
                  <a:cubicBezTo>
                    <a:pt x="27" y="92"/>
                    <a:pt x="29" y="90"/>
                    <a:pt x="22" y="88"/>
                  </a:cubicBezTo>
                  <a:cubicBezTo>
                    <a:pt x="16" y="86"/>
                    <a:pt x="14" y="92"/>
                    <a:pt x="9" y="81"/>
                  </a:cubicBezTo>
                  <a:cubicBezTo>
                    <a:pt x="4" y="71"/>
                    <a:pt x="3" y="71"/>
                    <a:pt x="2" y="67"/>
                  </a:cubicBezTo>
                  <a:cubicBezTo>
                    <a:pt x="0" y="64"/>
                    <a:pt x="9" y="49"/>
                    <a:pt x="9" y="47"/>
                  </a:cubicBezTo>
                  <a:cubicBezTo>
                    <a:pt x="10" y="45"/>
                    <a:pt x="23" y="56"/>
                    <a:pt x="23" y="57"/>
                  </a:cubicBezTo>
                  <a:cubicBezTo>
                    <a:pt x="24" y="58"/>
                    <a:pt x="39" y="45"/>
                    <a:pt x="37" y="43"/>
                  </a:cubicBezTo>
                  <a:cubicBezTo>
                    <a:pt x="35" y="41"/>
                    <a:pt x="56" y="34"/>
                    <a:pt x="56" y="30"/>
                  </a:cubicBezTo>
                  <a:cubicBezTo>
                    <a:pt x="57" y="27"/>
                    <a:pt x="59" y="26"/>
                    <a:pt x="61" y="27"/>
                  </a:cubicBezTo>
                  <a:cubicBezTo>
                    <a:pt x="64" y="29"/>
                    <a:pt x="65" y="19"/>
                    <a:pt x="65" y="15"/>
                  </a:cubicBezTo>
                  <a:cubicBezTo>
                    <a:pt x="65" y="10"/>
                    <a:pt x="72" y="5"/>
                    <a:pt x="76" y="3"/>
                  </a:cubicBezTo>
                  <a:cubicBezTo>
                    <a:pt x="80" y="0"/>
                    <a:pt x="103" y="17"/>
                    <a:pt x="102" y="15"/>
                  </a:cubicBezTo>
                  <a:cubicBezTo>
                    <a:pt x="101" y="12"/>
                    <a:pt x="94" y="29"/>
                    <a:pt x="9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183"/>
            <p:cNvSpPr>
              <a:spLocks/>
            </p:cNvSpPr>
            <p:nvPr/>
          </p:nvSpPr>
          <p:spPr bwMode="auto">
            <a:xfrm>
              <a:off x="9009063" y="3881438"/>
              <a:ext cx="644525" cy="273050"/>
            </a:xfrm>
            <a:custGeom>
              <a:avLst/>
              <a:gdLst>
                <a:gd name="T0" fmla="*/ 35 w 241"/>
                <a:gd name="T1" fmla="*/ 39 h 102"/>
                <a:gd name="T2" fmla="*/ 70 w 241"/>
                <a:gd name="T3" fmla="*/ 45 h 102"/>
                <a:gd name="T4" fmla="*/ 93 w 241"/>
                <a:gd name="T5" fmla="*/ 59 h 102"/>
                <a:gd name="T6" fmla="*/ 95 w 241"/>
                <a:gd name="T7" fmla="*/ 68 h 102"/>
                <a:gd name="T8" fmla="*/ 87 w 241"/>
                <a:gd name="T9" fmla="*/ 78 h 102"/>
                <a:gd name="T10" fmla="*/ 99 w 241"/>
                <a:gd name="T11" fmla="*/ 81 h 102"/>
                <a:gd name="T12" fmla="*/ 117 w 241"/>
                <a:gd name="T13" fmla="*/ 79 h 102"/>
                <a:gd name="T14" fmla="*/ 133 w 241"/>
                <a:gd name="T15" fmla="*/ 87 h 102"/>
                <a:gd name="T16" fmla="*/ 139 w 241"/>
                <a:gd name="T17" fmla="*/ 89 h 102"/>
                <a:gd name="T18" fmla="*/ 150 w 241"/>
                <a:gd name="T19" fmla="*/ 86 h 102"/>
                <a:gd name="T20" fmla="*/ 162 w 241"/>
                <a:gd name="T21" fmla="*/ 77 h 102"/>
                <a:gd name="T22" fmla="*/ 184 w 241"/>
                <a:gd name="T23" fmla="*/ 80 h 102"/>
                <a:gd name="T24" fmla="*/ 194 w 241"/>
                <a:gd name="T25" fmla="*/ 91 h 102"/>
                <a:gd name="T26" fmla="*/ 219 w 241"/>
                <a:gd name="T27" fmla="*/ 102 h 102"/>
                <a:gd name="T28" fmla="*/ 236 w 241"/>
                <a:gd name="T29" fmla="*/ 102 h 102"/>
                <a:gd name="T30" fmla="*/ 238 w 241"/>
                <a:gd name="T31" fmla="*/ 94 h 102"/>
                <a:gd name="T32" fmla="*/ 230 w 241"/>
                <a:gd name="T33" fmla="*/ 91 h 102"/>
                <a:gd name="T34" fmla="*/ 206 w 241"/>
                <a:gd name="T35" fmla="*/ 81 h 102"/>
                <a:gd name="T36" fmla="*/ 194 w 241"/>
                <a:gd name="T37" fmla="*/ 70 h 102"/>
                <a:gd name="T38" fmla="*/ 192 w 241"/>
                <a:gd name="T39" fmla="*/ 62 h 102"/>
                <a:gd name="T40" fmla="*/ 190 w 241"/>
                <a:gd name="T41" fmla="*/ 60 h 102"/>
                <a:gd name="T42" fmla="*/ 170 w 241"/>
                <a:gd name="T43" fmla="*/ 44 h 102"/>
                <a:gd name="T44" fmla="*/ 153 w 241"/>
                <a:gd name="T45" fmla="*/ 37 h 102"/>
                <a:gd name="T46" fmla="*/ 119 w 241"/>
                <a:gd name="T47" fmla="*/ 25 h 102"/>
                <a:gd name="T48" fmla="*/ 95 w 241"/>
                <a:gd name="T49" fmla="*/ 19 h 102"/>
                <a:gd name="T50" fmla="*/ 67 w 241"/>
                <a:gd name="T51" fmla="*/ 14 h 102"/>
                <a:gd name="T52" fmla="*/ 61 w 241"/>
                <a:gd name="T53" fmla="*/ 23 h 102"/>
                <a:gd name="T54" fmla="*/ 52 w 241"/>
                <a:gd name="T55" fmla="*/ 33 h 102"/>
                <a:gd name="T56" fmla="*/ 41 w 241"/>
                <a:gd name="T57" fmla="*/ 28 h 102"/>
                <a:gd name="T58" fmla="*/ 39 w 241"/>
                <a:gd name="T59" fmla="*/ 19 h 102"/>
                <a:gd name="T60" fmla="*/ 28 w 241"/>
                <a:gd name="T61" fmla="*/ 10 h 102"/>
                <a:gd name="T62" fmla="*/ 2 w 241"/>
                <a:gd name="T63" fmla="*/ 6 h 102"/>
                <a:gd name="T64" fmla="*/ 8 w 241"/>
                <a:gd name="T65" fmla="*/ 15 h 102"/>
                <a:gd name="T66" fmla="*/ 23 w 241"/>
                <a:gd name="T67" fmla="*/ 23 h 102"/>
                <a:gd name="T68" fmla="*/ 28 w 241"/>
                <a:gd name="T69" fmla="*/ 26 h 102"/>
                <a:gd name="T70" fmla="*/ 21 w 241"/>
                <a:gd name="T71" fmla="*/ 30 h 102"/>
                <a:gd name="T72" fmla="*/ 35 w 241"/>
                <a:gd name="T73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102">
                  <a:moveTo>
                    <a:pt x="35" y="39"/>
                  </a:moveTo>
                  <a:cubicBezTo>
                    <a:pt x="37" y="39"/>
                    <a:pt x="51" y="36"/>
                    <a:pt x="70" y="45"/>
                  </a:cubicBezTo>
                  <a:cubicBezTo>
                    <a:pt x="88" y="54"/>
                    <a:pt x="94" y="57"/>
                    <a:pt x="93" y="59"/>
                  </a:cubicBezTo>
                  <a:cubicBezTo>
                    <a:pt x="93" y="61"/>
                    <a:pt x="99" y="68"/>
                    <a:pt x="95" y="68"/>
                  </a:cubicBezTo>
                  <a:cubicBezTo>
                    <a:pt x="91" y="68"/>
                    <a:pt x="80" y="75"/>
                    <a:pt x="87" y="78"/>
                  </a:cubicBezTo>
                  <a:cubicBezTo>
                    <a:pt x="93" y="81"/>
                    <a:pt x="91" y="84"/>
                    <a:pt x="99" y="81"/>
                  </a:cubicBezTo>
                  <a:cubicBezTo>
                    <a:pt x="106" y="78"/>
                    <a:pt x="102" y="75"/>
                    <a:pt x="117" y="79"/>
                  </a:cubicBezTo>
                  <a:cubicBezTo>
                    <a:pt x="131" y="84"/>
                    <a:pt x="133" y="87"/>
                    <a:pt x="133" y="87"/>
                  </a:cubicBezTo>
                  <a:cubicBezTo>
                    <a:pt x="133" y="87"/>
                    <a:pt x="128" y="91"/>
                    <a:pt x="139" y="89"/>
                  </a:cubicBezTo>
                  <a:cubicBezTo>
                    <a:pt x="149" y="88"/>
                    <a:pt x="148" y="88"/>
                    <a:pt x="150" y="86"/>
                  </a:cubicBezTo>
                  <a:cubicBezTo>
                    <a:pt x="153" y="84"/>
                    <a:pt x="162" y="80"/>
                    <a:pt x="162" y="77"/>
                  </a:cubicBezTo>
                  <a:cubicBezTo>
                    <a:pt x="162" y="75"/>
                    <a:pt x="182" y="78"/>
                    <a:pt x="184" y="80"/>
                  </a:cubicBezTo>
                  <a:cubicBezTo>
                    <a:pt x="187" y="82"/>
                    <a:pt x="191" y="90"/>
                    <a:pt x="194" y="91"/>
                  </a:cubicBezTo>
                  <a:cubicBezTo>
                    <a:pt x="196" y="91"/>
                    <a:pt x="212" y="102"/>
                    <a:pt x="219" y="102"/>
                  </a:cubicBezTo>
                  <a:cubicBezTo>
                    <a:pt x="226" y="102"/>
                    <a:pt x="236" y="102"/>
                    <a:pt x="236" y="102"/>
                  </a:cubicBezTo>
                  <a:cubicBezTo>
                    <a:pt x="236" y="102"/>
                    <a:pt x="241" y="96"/>
                    <a:pt x="238" y="94"/>
                  </a:cubicBezTo>
                  <a:cubicBezTo>
                    <a:pt x="236" y="92"/>
                    <a:pt x="236" y="93"/>
                    <a:pt x="230" y="91"/>
                  </a:cubicBezTo>
                  <a:cubicBezTo>
                    <a:pt x="223" y="89"/>
                    <a:pt x="214" y="86"/>
                    <a:pt x="206" y="81"/>
                  </a:cubicBezTo>
                  <a:cubicBezTo>
                    <a:pt x="198" y="76"/>
                    <a:pt x="194" y="73"/>
                    <a:pt x="194" y="70"/>
                  </a:cubicBezTo>
                  <a:cubicBezTo>
                    <a:pt x="193" y="67"/>
                    <a:pt x="192" y="62"/>
                    <a:pt x="192" y="62"/>
                  </a:cubicBezTo>
                  <a:cubicBezTo>
                    <a:pt x="192" y="62"/>
                    <a:pt x="205" y="71"/>
                    <a:pt x="190" y="60"/>
                  </a:cubicBezTo>
                  <a:cubicBezTo>
                    <a:pt x="176" y="49"/>
                    <a:pt x="174" y="44"/>
                    <a:pt x="170" y="44"/>
                  </a:cubicBezTo>
                  <a:cubicBezTo>
                    <a:pt x="166" y="44"/>
                    <a:pt x="165" y="43"/>
                    <a:pt x="153" y="37"/>
                  </a:cubicBezTo>
                  <a:cubicBezTo>
                    <a:pt x="142" y="32"/>
                    <a:pt x="127" y="27"/>
                    <a:pt x="119" y="25"/>
                  </a:cubicBezTo>
                  <a:cubicBezTo>
                    <a:pt x="111" y="23"/>
                    <a:pt x="107" y="21"/>
                    <a:pt x="95" y="19"/>
                  </a:cubicBezTo>
                  <a:cubicBezTo>
                    <a:pt x="84" y="16"/>
                    <a:pt x="70" y="12"/>
                    <a:pt x="67" y="14"/>
                  </a:cubicBezTo>
                  <a:cubicBezTo>
                    <a:pt x="64" y="15"/>
                    <a:pt x="63" y="20"/>
                    <a:pt x="61" y="23"/>
                  </a:cubicBezTo>
                  <a:cubicBezTo>
                    <a:pt x="60" y="25"/>
                    <a:pt x="60" y="37"/>
                    <a:pt x="52" y="33"/>
                  </a:cubicBezTo>
                  <a:cubicBezTo>
                    <a:pt x="44" y="28"/>
                    <a:pt x="44" y="32"/>
                    <a:pt x="41" y="28"/>
                  </a:cubicBezTo>
                  <a:cubicBezTo>
                    <a:pt x="39" y="23"/>
                    <a:pt x="42" y="26"/>
                    <a:pt x="39" y="19"/>
                  </a:cubicBezTo>
                  <a:cubicBezTo>
                    <a:pt x="36" y="12"/>
                    <a:pt x="34" y="10"/>
                    <a:pt x="28" y="10"/>
                  </a:cubicBezTo>
                  <a:cubicBezTo>
                    <a:pt x="22" y="10"/>
                    <a:pt x="0" y="0"/>
                    <a:pt x="2" y="6"/>
                  </a:cubicBezTo>
                  <a:cubicBezTo>
                    <a:pt x="4" y="12"/>
                    <a:pt x="8" y="15"/>
                    <a:pt x="8" y="15"/>
                  </a:cubicBezTo>
                  <a:cubicBezTo>
                    <a:pt x="8" y="15"/>
                    <a:pt x="25" y="23"/>
                    <a:pt x="23" y="23"/>
                  </a:cubicBezTo>
                  <a:cubicBezTo>
                    <a:pt x="22" y="23"/>
                    <a:pt x="29" y="22"/>
                    <a:pt x="28" y="26"/>
                  </a:cubicBezTo>
                  <a:cubicBezTo>
                    <a:pt x="27" y="31"/>
                    <a:pt x="20" y="28"/>
                    <a:pt x="21" y="30"/>
                  </a:cubicBezTo>
                  <a:cubicBezTo>
                    <a:pt x="22" y="31"/>
                    <a:pt x="21" y="40"/>
                    <a:pt x="3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184"/>
            <p:cNvSpPr>
              <a:spLocks/>
            </p:cNvSpPr>
            <p:nvPr/>
          </p:nvSpPr>
          <p:spPr bwMode="auto">
            <a:xfrm>
              <a:off x="9115425" y="4006851"/>
              <a:ext cx="53975" cy="46038"/>
            </a:xfrm>
            <a:custGeom>
              <a:avLst/>
              <a:gdLst>
                <a:gd name="T0" fmla="*/ 8 w 20"/>
                <a:gd name="T1" fmla="*/ 0 h 17"/>
                <a:gd name="T2" fmla="*/ 2 w 20"/>
                <a:gd name="T3" fmla="*/ 8 h 17"/>
                <a:gd name="T4" fmla="*/ 5 w 20"/>
                <a:gd name="T5" fmla="*/ 17 h 17"/>
                <a:gd name="T6" fmla="*/ 15 w 20"/>
                <a:gd name="T7" fmla="*/ 15 h 17"/>
                <a:gd name="T8" fmla="*/ 18 w 20"/>
                <a:gd name="T9" fmla="*/ 11 h 17"/>
                <a:gd name="T10" fmla="*/ 8 w 2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8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9"/>
                    <a:pt x="5" y="17"/>
                    <a:pt x="5" y="17"/>
                  </a:cubicBezTo>
                  <a:cubicBezTo>
                    <a:pt x="5" y="17"/>
                    <a:pt x="10" y="17"/>
                    <a:pt x="15" y="15"/>
                  </a:cubicBezTo>
                  <a:cubicBezTo>
                    <a:pt x="20" y="14"/>
                    <a:pt x="20" y="13"/>
                    <a:pt x="18" y="11"/>
                  </a:cubicBezTo>
                  <a:cubicBezTo>
                    <a:pt x="16" y="9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185"/>
            <p:cNvSpPr>
              <a:spLocks/>
            </p:cNvSpPr>
            <p:nvPr/>
          </p:nvSpPr>
          <p:spPr bwMode="auto">
            <a:xfrm>
              <a:off x="8836025" y="4089401"/>
              <a:ext cx="117475" cy="65088"/>
            </a:xfrm>
            <a:custGeom>
              <a:avLst/>
              <a:gdLst>
                <a:gd name="T0" fmla="*/ 10 w 44"/>
                <a:gd name="T1" fmla="*/ 21 h 24"/>
                <a:gd name="T2" fmla="*/ 33 w 44"/>
                <a:gd name="T3" fmla="*/ 7 h 24"/>
                <a:gd name="T4" fmla="*/ 37 w 44"/>
                <a:gd name="T5" fmla="*/ 1 h 24"/>
                <a:gd name="T6" fmla="*/ 16 w 44"/>
                <a:gd name="T7" fmla="*/ 1 h 24"/>
                <a:gd name="T8" fmla="*/ 5 w 44"/>
                <a:gd name="T9" fmla="*/ 10 h 24"/>
                <a:gd name="T10" fmla="*/ 1 w 44"/>
                <a:gd name="T11" fmla="*/ 13 h 24"/>
                <a:gd name="T12" fmla="*/ 10 w 44"/>
                <a:gd name="T1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10" y="21"/>
                  </a:moveTo>
                  <a:cubicBezTo>
                    <a:pt x="16" y="18"/>
                    <a:pt x="30" y="9"/>
                    <a:pt x="33" y="7"/>
                  </a:cubicBezTo>
                  <a:cubicBezTo>
                    <a:pt x="37" y="5"/>
                    <a:pt x="44" y="1"/>
                    <a:pt x="37" y="1"/>
                  </a:cubicBezTo>
                  <a:cubicBezTo>
                    <a:pt x="31" y="1"/>
                    <a:pt x="20" y="0"/>
                    <a:pt x="16" y="1"/>
                  </a:cubicBezTo>
                  <a:cubicBezTo>
                    <a:pt x="12" y="2"/>
                    <a:pt x="6" y="8"/>
                    <a:pt x="5" y="10"/>
                  </a:cubicBezTo>
                  <a:cubicBezTo>
                    <a:pt x="4" y="12"/>
                    <a:pt x="3" y="13"/>
                    <a:pt x="1" y="13"/>
                  </a:cubicBezTo>
                  <a:cubicBezTo>
                    <a:pt x="0" y="13"/>
                    <a:pt x="4" y="24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8704263" y="4113213"/>
              <a:ext cx="80963" cy="33338"/>
            </a:xfrm>
            <a:custGeom>
              <a:avLst/>
              <a:gdLst>
                <a:gd name="T0" fmla="*/ 20 w 30"/>
                <a:gd name="T1" fmla="*/ 11 h 12"/>
                <a:gd name="T2" fmla="*/ 0 w 30"/>
                <a:gd name="T3" fmla="*/ 4 h 12"/>
                <a:gd name="T4" fmla="*/ 9 w 30"/>
                <a:gd name="T5" fmla="*/ 1 h 12"/>
                <a:gd name="T6" fmla="*/ 20 w 30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20" y="11"/>
                  </a:moveTo>
                  <a:cubicBezTo>
                    <a:pt x="13" y="12"/>
                    <a:pt x="0" y="4"/>
                    <a:pt x="0" y="4"/>
                  </a:cubicBezTo>
                  <a:cubicBezTo>
                    <a:pt x="0" y="4"/>
                    <a:pt x="6" y="0"/>
                    <a:pt x="9" y="1"/>
                  </a:cubicBezTo>
                  <a:cubicBezTo>
                    <a:pt x="12" y="3"/>
                    <a:pt x="30" y="10"/>
                    <a:pt x="2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6" name="Freeform 187"/>
            <p:cNvSpPr>
              <a:spLocks/>
            </p:cNvSpPr>
            <p:nvPr/>
          </p:nvSpPr>
          <p:spPr bwMode="auto">
            <a:xfrm>
              <a:off x="8293100" y="4029076"/>
              <a:ext cx="536575" cy="82550"/>
            </a:xfrm>
            <a:custGeom>
              <a:avLst/>
              <a:gdLst>
                <a:gd name="T0" fmla="*/ 18 w 201"/>
                <a:gd name="T1" fmla="*/ 1 h 31"/>
                <a:gd name="T2" fmla="*/ 5 w 201"/>
                <a:gd name="T3" fmla="*/ 13 h 31"/>
                <a:gd name="T4" fmla="*/ 27 w 201"/>
                <a:gd name="T5" fmla="*/ 20 h 31"/>
                <a:gd name="T6" fmla="*/ 55 w 201"/>
                <a:gd name="T7" fmla="*/ 23 h 31"/>
                <a:gd name="T8" fmla="*/ 80 w 201"/>
                <a:gd name="T9" fmla="*/ 25 h 31"/>
                <a:gd name="T10" fmla="*/ 92 w 201"/>
                <a:gd name="T11" fmla="*/ 28 h 31"/>
                <a:gd name="T12" fmla="*/ 117 w 201"/>
                <a:gd name="T13" fmla="*/ 28 h 31"/>
                <a:gd name="T14" fmla="*/ 130 w 201"/>
                <a:gd name="T15" fmla="*/ 30 h 31"/>
                <a:gd name="T16" fmla="*/ 143 w 201"/>
                <a:gd name="T17" fmla="*/ 29 h 31"/>
                <a:gd name="T18" fmla="*/ 177 w 201"/>
                <a:gd name="T19" fmla="*/ 28 h 31"/>
                <a:gd name="T20" fmla="*/ 189 w 201"/>
                <a:gd name="T21" fmla="*/ 29 h 31"/>
                <a:gd name="T22" fmla="*/ 200 w 201"/>
                <a:gd name="T23" fmla="*/ 25 h 31"/>
                <a:gd name="T24" fmla="*/ 172 w 201"/>
                <a:gd name="T25" fmla="*/ 27 h 31"/>
                <a:gd name="T26" fmla="*/ 153 w 201"/>
                <a:gd name="T27" fmla="*/ 24 h 31"/>
                <a:gd name="T28" fmla="*/ 130 w 201"/>
                <a:gd name="T29" fmla="*/ 24 h 31"/>
                <a:gd name="T30" fmla="*/ 122 w 201"/>
                <a:gd name="T31" fmla="*/ 24 h 31"/>
                <a:gd name="T32" fmla="*/ 98 w 201"/>
                <a:gd name="T33" fmla="*/ 17 h 31"/>
                <a:gd name="T34" fmla="*/ 91 w 201"/>
                <a:gd name="T35" fmla="*/ 11 h 31"/>
                <a:gd name="T36" fmla="*/ 77 w 201"/>
                <a:gd name="T37" fmla="*/ 12 h 31"/>
                <a:gd name="T38" fmla="*/ 67 w 201"/>
                <a:gd name="T39" fmla="*/ 10 h 31"/>
                <a:gd name="T40" fmla="*/ 43 w 201"/>
                <a:gd name="T41" fmla="*/ 7 h 31"/>
                <a:gd name="T42" fmla="*/ 27 w 201"/>
                <a:gd name="T43" fmla="*/ 3 h 31"/>
                <a:gd name="T44" fmla="*/ 18 w 201"/>
                <a:gd name="T4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1">
                  <a:moveTo>
                    <a:pt x="18" y="1"/>
                  </a:moveTo>
                  <a:cubicBezTo>
                    <a:pt x="9" y="5"/>
                    <a:pt x="0" y="11"/>
                    <a:pt x="5" y="13"/>
                  </a:cubicBezTo>
                  <a:cubicBezTo>
                    <a:pt x="9" y="15"/>
                    <a:pt x="17" y="21"/>
                    <a:pt x="27" y="20"/>
                  </a:cubicBezTo>
                  <a:cubicBezTo>
                    <a:pt x="38" y="20"/>
                    <a:pt x="40" y="23"/>
                    <a:pt x="55" y="23"/>
                  </a:cubicBezTo>
                  <a:cubicBezTo>
                    <a:pt x="70" y="22"/>
                    <a:pt x="77" y="25"/>
                    <a:pt x="80" y="25"/>
                  </a:cubicBezTo>
                  <a:cubicBezTo>
                    <a:pt x="83" y="25"/>
                    <a:pt x="82" y="28"/>
                    <a:pt x="92" y="28"/>
                  </a:cubicBezTo>
                  <a:cubicBezTo>
                    <a:pt x="101" y="29"/>
                    <a:pt x="112" y="28"/>
                    <a:pt x="117" y="28"/>
                  </a:cubicBezTo>
                  <a:cubicBezTo>
                    <a:pt x="122" y="28"/>
                    <a:pt x="123" y="29"/>
                    <a:pt x="130" y="30"/>
                  </a:cubicBezTo>
                  <a:cubicBezTo>
                    <a:pt x="137" y="31"/>
                    <a:pt x="126" y="29"/>
                    <a:pt x="143" y="29"/>
                  </a:cubicBezTo>
                  <a:cubicBezTo>
                    <a:pt x="159" y="30"/>
                    <a:pt x="170" y="27"/>
                    <a:pt x="177" y="28"/>
                  </a:cubicBezTo>
                  <a:cubicBezTo>
                    <a:pt x="184" y="28"/>
                    <a:pt x="186" y="29"/>
                    <a:pt x="189" y="29"/>
                  </a:cubicBezTo>
                  <a:cubicBezTo>
                    <a:pt x="191" y="29"/>
                    <a:pt x="201" y="27"/>
                    <a:pt x="200" y="25"/>
                  </a:cubicBezTo>
                  <a:cubicBezTo>
                    <a:pt x="198" y="22"/>
                    <a:pt x="177" y="29"/>
                    <a:pt x="172" y="27"/>
                  </a:cubicBezTo>
                  <a:cubicBezTo>
                    <a:pt x="168" y="25"/>
                    <a:pt x="156" y="24"/>
                    <a:pt x="153" y="24"/>
                  </a:cubicBezTo>
                  <a:cubicBezTo>
                    <a:pt x="150" y="25"/>
                    <a:pt x="136" y="24"/>
                    <a:pt x="130" y="24"/>
                  </a:cubicBezTo>
                  <a:cubicBezTo>
                    <a:pt x="124" y="24"/>
                    <a:pt x="137" y="27"/>
                    <a:pt x="122" y="24"/>
                  </a:cubicBezTo>
                  <a:cubicBezTo>
                    <a:pt x="107" y="21"/>
                    <a:pt x="98" y="17"/>
                    <a:pt x="98" y="17"/>
                  </a:cubicBezTo>
                  <a:cubicBezTo>
                    <a:pt x="98" y="17"/>
                    <a:pt x="102" y="11"/>
                    <a:pt x="91" y="11"/>
                  </a:cubicBezTo>
                  <a:cubicBezTo>
                    <a:pt x="79" y="12"/>
                    <a:pt x="77" y="12"/>
                    <a:pt x="77" y="12"/>
                  </a:cubicBezTo>
                  <a:cubicBezTo>
                    <a:pt x="77" y="12"/>
                    <a:pt x="84" y="12"/>
                    <a:pt x="67" y="10"/>
                  </a:cubicBezTo>
                  <a:cubicBezTo>
                    <a:pt x="51" y="7"/>
                    <a:pt x="49" y="7"/>
                    <a:pt x="43" y="7"/>
                  </a:cubicBezTo>
                  <a:cubicBezTo>
                    <a:pt x="38" y="7"/>
                    <a:pt x="31" y="6"/>
                    <a:pt x="27" y="3"/>
                  </a:cubicBezTo>
                  <a:cubicBezTo>
                    <a:pt x="22" y="0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Freeform 188"/>
            <p:cNvSpPr>
              <a:spLocks/>
            </p:cNvSpPr>
            <p:nvPr/>
          </p:nvSpPr>
          <p:spPr bwMode="auto">
            <a:xfrm>
              <a:off x="7967663" y="3748088"/>
              <a:ext cx="365125" cy="290513"/>
            </a:xfrm>
            <a:custGeom>
              <a:avLst/>
              <a:gdLst>
                <a:gd name="T0" fmla="*/ 122 w 137"/>
                <a:gd name="T1" fmla="*/ 103 h 109"/>
                <a:gd name="T2" fmla="*/ 101 w 137"/>
                <a:gd name="T3" fmla="*/ 94 h 109"/>
                <a:gd name="T4" fmla="*/ 79 w 137"/>
                <a:gd name="T5" fmla="*/ 81 h 109"/>
                <a:gd name="T6" fmla="*/ 51 w 137"/>
                <a:gd name="T7" fmla="*/ 47 h 109"/>
                <a:gd name="T8" fmla="*/ 27 w 137"/>
                <a:gd name="T9" fmla="*/ 30 h 109"/>
                <a:gd name="T10" fmla="*/ 0 w 137"/>
                <a:gd name="T11" fmla="*/ 4 h 109"/>
                <a:gd name="T12" fmla="*/ 23 w 137"/>
                <a:gd name="T13" fmla="*/ 1 h 109"/>
                <a:gd name="T14" fmla="*/ 52 w 137"/>
                <a:gd name="T15" fmla="*/ 24 h 109"/>
                <a:gd name="T16" fmla="*/ 117 w 137"/>
                <a:gd name="T17" fmla="*/ 66 h 109"/>
                <a:gd name="T18" fmla="*/ 123 w 137"/>
                <a:gd name="T19" fmla="*/ 87 h 109"/>
                <a:gd name="T20" fmla="*/ 122 w 137"/>
                <a:gd name="T21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09">
                  <a:moveTo>
                    <a:pt x="122" y="103"/>
                  </a:moveTo>
                  <a:cubicBezTo>
                    <a:pt x="121" y="103"/>
                    <a:pt x="112" y="100"/>
                    <a:pt x="101" y="94"/>
                  </a:cubicBezTo>
                  <a:cubicBezTo>
                    <a:pt x="90" y="87"/>
                    <a:pt x="87" y="89"/>
                    <a:pt x="79" y="81"/>
                  </a:cubicBezTo>
                  <a:cubicBezTo>
                    <a:pt x="70" y="73"/>
                    <a:pt x="59" y="55"/>
                    <a:pt x="51" y="47"/>
                  </a:cubicBezTo>
                  <a:cubicBezTo>
                    <a:pt x="43" y="40"/>
                    <a:pt x="47" y="44"/>
                    <a:pt x="27" y="30"/>
                  </a:cubicBezTo>
                  <a:cubicBezTo>
                    <a:pt x="7" y="16"/>
                    <a:pt x="0" y="4"/>
                    <a:pt x="0" y="4"/>
                  </a:cubicBezTo>
                  <a:cubicBezTo>
                    <a:pt x="0" y="4"/>
                    <a:pt x="19" y="0"/>
                    <a:pt x="23" y="1"/>
                  </a:cubicBezTo>
                  <a:cubicBezTo>
                    <a:pt x="27" y="3"/>
                    <a:pt x="31" y="11"/>
                    <a:pt x="52" y="24"/>
                  </a:cubicBezTo>
                  <a:cubicBezTo>
                    <a:pt x="72" y="37"/>
                    <a:pt x="112" y="58"/>
                    <a:pt x="117" y="66"/>
                  </a:cubicBezTo>
                  <a:cubicBezTo>
                    <a:pt x="122" y="74"/>
                    <a:pt x="119" y="82"/>
                    <a:pt x="123" y="87"/>
                  </a:cubicBezTo>
                  <a:cubicBezTo>
                    <a:pt x="127" y="92"/>
                    <a:pt x="137" y="109"/>
                    <a:pt x="122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Freeform 189"/>
            <p:cNvSpPr>
              <a:spLocks/>
            </p:cNvSpPr>
            <p:nvPr/>
          </p:nvSpPr>
          <p:spPr bwMode="auto">
            <a:xfrm>
              <a:off x="7500938" y="3651251"/>
              <a:ext cx="111125" cy="92075"/>
            </a:xfrm>
            <a:custGeom>
              <a:avLst/>
              <a:gdLst>
                <a:gd name="T0" fmla="*/ 11 w 42"/>
                <a:gd name="T1" fmla="*/ 0 h 34"/>
                <a:gd name="T2" fmla="*/ 6 w 42"/>
                <a:gd name="T3" fmla="*/ 15 h 34"/>
                <a:gd name="T4" fmla="*/ 14 w 42"/>
                <a:gd name="T5" fmla="*/ 31 h 34"/>
                <a:gd name="T6" fmla="*/ 23 w 42"/>
                <a:gd name="T7" fmla="*/ 32 h 34"/>
                <a:gd name="T8" fmla="*/ 35 w 42"/>
                <a:gd name="T9" fmla="*/ 25 h 34"/>
                <a:gd name="T10" fmla="*/ 42 w 42"/>
                <a:gd name="T11" fmla="*/ 23 h 34"/>
                <a:gd name="T12" fmla="*/ 17 w 42"/>
                <a:gd name="T13" fmla="*/ 6 h 34"/>
                <a:gd name="T14" fmla="*/ 11 w 42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cubicBezTo>
                    <a:pt x="2" y="3"/>
                    <a:pt x="0" y="4"/>
                    <a:pt x="6" y="15"/>
                  </a:cubicBezTo>
                  <a:cubicBezTo>
                    <a:pt x="12" y="26"/>
                    <a:pt x="10" y="30"/>
                    <a:pt x="14" y="31"/>
                  </a:cubicBezTo>
                  <a:cubicBezTo>
                    <a:pt x="19" y="31"/>
                    <a:pt x="20" y="34"/>
                    <a:pt x="23" y="32"/>
                  </a:cubicBezTo>
                  <a:cubicBezTo>
                    <a:pt x="27" y="31"/>
                    <a:pt x="32" y="27"/>
                    <a:pt x="35" y="25"/>
                  </a:cubicBezTo>
                  <a:cubicBezTo>
                    <a:pt x="38" y="23"/>
                    <a:pt x="42" y="23"/>
                    <a:pt x="42" y="23"/>
                  </a:cubicBezTo>
                  <a:cubicBezTo>
                    <a:pt x="42" y="23"/>
                    <a:pt x="20" y="9"/>
                    <a:pt x="17" y="6"/>
                  </a:cubicBezTo>
                  <a:cubicBezTo>
                    <a:pt x="14" y="4"/>
                    <a:pt x="11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Freeform 190"/>
            <p:cNvSpPr>
              <a:spLocks/>
            </p:cNvSpPr>
            <p:nvPr/>
          </p:nvSpPr>
          <p:spPr bwMode="auto">
            <a:xfrm>
              <a:off x="10390188" y="4995863"/>
              <a:ext cx="203200" cy="200025"/>
            </a:xfrm>
            <a:custGeom>
              <a:avLst/>
              <a:gdLst>
                <a:gd name="T0" fmla="*/ 14 w 76"/>
                <a:gd name="T1" fmla="*/ 69 h 75"/>
                <a:gd name="T2" fmla="*/ 37 w 76"/>
                <a:gd name="T3" fmla="*/ 74 h 75"/>
                <a:gd name="T4" fmla="*/ 57 w 76"/>
                <a:gd name="T5" fmla="*/ 62 h 75"/>
                <a:gd name="T6" fmla="*/ 57 w 76"/>
                <a:gd name="T7" fmla="*/ 48 h 75"/>
                <a:gd name="T8" fmla="*/ 71 w 76"/>
                <a:gd name="T9" fmla="*/ 33 h 75"/>
                <a:gd name="T10" fmla="*/ 72 w 76"/>
                <a:gd name="T11" fmla="*/ 20 h 75"/>
                <a:gd name="T12" fmla="*/ 69 w 76"/>
                <a:gd name="T13" fmla="*/ 9 h 75"/>
                <a:gd name="T14" fmla="*/ 51 w 76"/>
                <a:gd name="T15" fmla="*/ 0 h 75"/>
                <a:gd name="T16" fmla="*/ 50 w 76"/>
                <a:gd name="T17" fmla="*/ 10 h 75"/>
                <a:gd name="T18" fmla="*/ 47 w 76"/>
                <a:gd name="T19" fmla="*/ 30 h 75"/>
                <a:gd name="T20" fmla="*/ 27 w 76"/>
                <a:gd name="T21" fmla="*/ 38 h 75"/>
                <a:gd name="T22" fmla="*/ 20 w 76"/>
                <a:gd name="T23" fmla="*/ 48 h 75"/>
                <a:gd name="T24" fmla="*/ 1 w 76"/>
                <a:gd name="T25" fmla="*/ 65 h 75"/>
                <a:gd name="T26" fmla="*/ 14 w 76"/>
                <a:gd name="T27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5">
                  <a:moveTo>
                    <a:pt x="14" y="69"/>
                  </a:moveTo>
                  <a:cubicBezTo>
                    <a:pt x="22" y="70"/>
                    <a:pt x="29" y="75"/>
                    <a:pt x="37" y="74"/>
                  </a:cubicBezTo>
                  <a:cubicBezTo>
                    <a:pt x="46" y="74"/>
                    <a:pt x="61" y="64"/>
                    <a:pt x="57" y="62"/>
                  </a:cubicBezTo>
                  <a:cubicBezTo>
                    <a:pt x="54" y="60"/>
                    <a:pt x="52" y="58"/>
                    <a:pt x="57" y="48"/>
                  </a:cubicBezTo>
                  <a:cubicBezTo>
                    <a:pt x="61" y="38"/>
                    <a:pt x="72" y="38"/>
                    <a:pt x="71" y="33"/>
                  </a:cubicBezTo>
                  <a:cubicBezTo>
                    <a:pt x="70" y="28"/>
                    <a:pt x="72" y="24"/>
                    <a:pt x="72" y="20"/>
                  </a:cubicBezTo>
                  <a:cubicBezTo>
                    <a:pt x="71" y="15"/>
                    <a:pt x="76" y="13"/>
                    <a:pt x="69" y="9"/>
                  </a:cubicBezTo>
                  <a:cubicBezTo>
                    <a:pt x="63" y="5"/>
                    <a:pt x="51" y="0"/>
                    <a:pt x="51" y="0"/>
                  </a:cubicBezTo>
                  <a:cubicBezTo>
                    <a:pt x="51" y="0"/>
                    <a:pt x="48" y="0"/>
                    <a:pt x="50" y="10"/>
                  </a:cubicBezTo>
                  <a:cubicBezTo>
                    <a:pt x="52" y="20"/>
                    <a:pt x="59" y="29"/>
                    <a:pt x="47" y="30"/>
                  </a:cubicBezTo>
                  <a:cubicBezTo>
                    <a:pt x="35" y="30"/>
                    <a:pt x="34" y="35"/>
                    <a:pt x="27" y="38"/>
                  </a:cubicBezTo>
                  <a:cubicBezTo>
                    <a:pt x="20" y="40"/>
                    <a:pt x="31" y="45"/>
                    <a:pt x="20" y="48"/>
                  </a:cubicBezTo>
                  <a:cubicBezTo>
                    <a:pt x="8" y="51"/>
                    <a:pt x="0" y="61"/>
                    <a:pt x="1" y="65"/>
                  </a:cubicBezTo>
                  <a:cubicBezTo>
                    <a:pt x="2" y="68"/>
                    <a:pt x="14" y="69"/>
                    <a:pt x="1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0" name="Freeform 191"/>
            <p:cNvSpPr>
              <a:spLocks/>
            </p:cNvSpPr>
            <p:nvPr/>
          </p:nvSpPr>
          <p:spPr bwMode="auto">
            <a:xfrm>
              <a:off x="10475913" y="4795838"/>
              <a:ext cx="228600" cy="223838"/>
            </a:xfrm>
            <a:custGeom>
              <a:avLst/>
              <a:gdLst>
                <a:gd name="T0" fmla="*/ 57 w 86"/>
                <a:gd name="T1" fmla="*/ 80 h 84"/>
                <a:gd name="T2" fmla="*/ 51 w 86"/>
                <a:gd name="T3" fmla="*/ 68 h 84"/>
                <a:gd name="T4" fmla="*/ 40 w 86"/>
                <a:gd name="T5" fmla="*/ 61 h 84"/>
                <a:gd name="T6" fmla="*/ 32 w 86"/>
                <a:gd name="T7" fmla="*/ 53 h 84"/>
                <a:gd name="T8" fmla="*/ 45 w 86"/>
                <a:gd name="T9" fmla="*/ 51 h 84"/>
                <a:gd name="T10" fmla="*/ 34 w 86"/>
                <a:gd name="T11" fmla="*/ 34 h 84"/>
                <a:gd name="T12" fmla="*/ 0 w 86"/>
                <a:gd name="T13" fmla="*/ 0 h 84"/>
                <a:gd name="T14" fmla="*/ 32 w 86"/>
                <a:gd name="T15" fmla="*/ 17 h 84"/>
                <a:gd name="T16" fmla="*/ 57 w 86"/>
                <a:gd name="T17" fmla="*/ 35 h 84"/>
                <a:gd name="T18" fmla="*/ 70 w 86"/>
                <a:gd name="T19" fmla="*/ 43 h 84"/>
                <a:gd name="T20" fmla="*/ 79 w 86"/>
                <a:gd name="T21" fmla="*/ 34 h 84"/>
                <a:gd name="T22" fmla="*/ 80 w 86"/>
                <a:gd name="T23" fmla="*/ 43 h 84"/>
                <a:gd name="T24" fmla="*/ 80 w 86"/>
                <a:gd name="T25" fmla="*/ 57 h 84"/>
                <a:gd name="T26" fmla="*/ 69 w 86"/>
                <a:gd name="T27" fmla="*/ 59 h 84"/>
                <a:gd name="T28" fmla="*/ 69 w 86"/>
                <a:gd name="T29" fmla="*/ 66 h 84"/>
                <a:gd name="T30" fmla="*/ 57 w 86"/>
                <a:gd name="T3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4">
                  <a:moveTo>
                    <a:pt x="57" y="80"/>
                  </a:moveTo>
                  <a:cubicBezTo>
                    <a:pt x="53" y="79"/>
                    <a:pt x="52" y="71"/>
                    <a:pt x="51" y="68"/>
                  </a:cubicBezTo>
                  <a:cubicBezTo>
                    <a:pt x="50" y="64"/>
                    <a:pt x="40" y="61"/>
                    <a:pt x="40" y="61"/>
                  </a:cubicBezTo>
                  <a:cubicBezTo>
                    <a:pt x="40" y="61"/>
                    <a:pt x="32" y="55"/>
                    <a:pt x="32" y="53"/>
                  </a:cubicBezTo>
                  <a:cubicBezTo>
                    <a:pt x="33" y="51"/>
                    <a:pt x="47" y="53"/>
                    <a:pt x="45" y="51"/>
                  </a:cubicBezTo>
                  <a:cubicBezTo>
                    <a:pt x="43" y="48"/>
                    <a:pt x="44" y="41"/>
                    <a:pt x="34" y="34"/>
                  </a:cubicBezTo>
                  <a:cubicBezTo>
                    <a:pt x="25" y="28"/>
                    <a:pt x="0" y="0"/>
                    <a:pt x="0" y="0"/>
                  </a:cubicBezTo>
                  <a:cubicBezTo>
                    <a:pt x="0" y="0"/>
                    <a:pt x="15" y="10"/>
                    <a:pt x="32" y="17"/>
                  </a:cubicBezTo>
                  <a:cubicBezTo>
                    <a:pt x="50" y="24"/>
                    <a:pt x="56" y="32"/>
                    <a:pt x="57" y="35"/>
                  </a:cubicBezTo>
                  <a:cubicBezTo>
                    <a:pt x="58" y="39"/>
                    <a:pt x="71" y="47"/>
                    <a:pt x="70" y="43"/>
                  </a:cubicBezTo>
                  <a:cubicBezTo>
                    <a:pt x="70" y="39"/>
                    <a:pt x="77" y="31"/>
                    <a:pt x="79" y="34"/>
                  </a:cubicBezTo>
                  <a:cubicBezTo>
                    <a:pt x="80" y="36"/>
                    <a:pt x="84" y="41"/>
                    <a:pt x="80" y="43"/>
                  </a:cubicBezTo>
                  <a:cubicBezTo>
                    <a:pt x="76" y="45"/>
                    <a:pt x="86" y="56"/>
                    <a:pt x="80" y="57"/>
                  </a:cubicBezTo>
                  <a:cubicBezTo>
                    <a:pt x="75" y="57"/>
                    <a:pt x="69" y="59"/>
                    <a:pt x="69" y="59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9" y="66"/>
                    <a:pt x="72" y="84"/>
                    <a:pt x="57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1" name="Freeform 192"/>
            <p:cNvSpPr>
              <a:spLocks/>
            </p:cNvSpPr>
            <p:nvPr/>
          </p:nvSpPr>
          <p:spPr bwMode="auto">
            <a:xfrm>
              <a:off x="8632825" y="4151313"/>
              <a:ext cx="1241425" cy="809625"/>
            </a:xfrm>
            <a:custGeom>
              <a:avLst/>
              <a:gdLst>
                <a:gd name="T0" fmla="*/ 254 w 465"/>
                <a:gd name="T1" fmla="*/ 230 h 303"/>
                <a:gd name="T2" fmla="*/ 211 w 465"/>
                <a:gd name="T3" fmla="*/ 217 h 303"/>
                <a:gd name="T4" fmla="*/ 146 w 465"/>
                <a:gd name="T5" fmla="*/ 232 h 303"/>
                <a:gd name="T6" fmla="*/ 126 w 465"/>
                <a:gd name="T7" fmla="*/ 244 h 303"/>
                <a:gd name="T8" fmla="*/ 106 w 465"/>
                <a:gd name="T9" fmla="*/ 244 h 303"/>
                <a:gd name="T10" fmla="*/ 88 w 465"/>
                <a:gd name="T11" fmla="*/ 251 h 303"/>
                <a:gd name="T12" fmla="*/ 77 w 465"/>
                <a:gd name="T13" fmla="*/ 256 h 303"/>
                <a:gd name="T14" fmla="*/ 45 w 465"/>
                <a:gd name="T15" fmla="*/ 248 h 303"/>
                <a:gd name="T16" fmla="*/ 38 w 465"/>
                <a:gd name="T17" fmla="*/ 232 h 303"/>
                <a:gd name="T18" fmla="*/ 27 w 465"/>
                <a:gd name="T19" fmla="*/ 201 h 303"/>
                <a:gd name="T20" fmla="*/ 14 w 465"/>
                <a:gd name="T21" fmla="*/ 180 h 303"/>
                <a:gd name="T22" fmla="*/ 0 w 465"/>
                <a:gd name="T23" fmla="*/ 155 h 303"/>
                <a:gd name="T24" fmla="*/ 5 w 465"/>
                <a:gd name="T25" fmla="*/ 145 h 303"/>
                <a:gd name="T26" fmla="*/ 11 w 465"/>
                <a:gd name="T27" fmla="*/ 108 h 303"/>
                <a:gd name="T28" fmla="*/ 80 w 465"/>
                <a:gd name="T29" fmla="*/ 65 h 303"/>
                <a:gd name="T30" fmla="*/ 96 w 465"/>
                <a:gd name="T31" fmla="*/ 59 h 303"/>
                <a:gd name="T32" fmla="*/ 104 w 465"/>
                <a:gd name="T33" fmla="*/ 38 h 303"/>
                <a:gd name="T34" fmla="*/ 145 w 465"/>
                <a:gd name="T35" fmla="*/ 41 h 303"/>
                <a:gd name="T36" fmla="*/ 152 w 465"/>
                <a:gd name="T37" fmla="*/ 30 h 303"/>
                <a:gd name="T38" fmla="*/ 166 w 465"/>
                <a:gd name="T39" fmla="*/ 16 h 303"/>
                <a:gd name="T40" fmla="*/ 171 w 465"/>
                <a:gd name="T41" fmla="*/ 6 h 303"/>
                <a:gd name="T42" fmla="*/ 200 w 465"/>
                <a:gd name="T43" fmla="*/ 11 h 303"/>
                <a:gd name="T44" fmla="*/ 230 w 465"/>
                <a:gd name="T45" fmla="*/ 16 h 303"/>
                <a:gd name="T46" fmla="*/ 234 w 465"/>
                <a:gd name="T47" fmla="*/ 47 h 303"/>
                <a:gd name="T48" fmla="*/ 266 w 465"/>
                <a:gd name="T49" fmla="*/ 64 h 303"/>
                <a:gd name="T50" fmla="*/ 290 w 465"/>
                <a:gd name="T51" fmla="*/ 59 h 303"/>
                <a:gd name="T52" fmla="*/ 282 w 465"/>
                <a:gd name="T53" fmla="*/ 12 h 303"/>
                <a:gd name="T54" fmla="*/ 288 w 465"/>
                <a:gd name="T55" fmla="*/ 1 h 303"/>
                <a:gd name="T56" fmla="*/ 310 w 465"/>
                <a:gd name="T57" fmla="*/ 29 h 303"/>
                <a:gd name="T58" fmla="*/ 337 w 465"/>
                <a:gd name="T59" fmla="*/ 51 h 303"/>
                <a:gd name="T60" fmla="*/ 348 w 465"/>
                <a:gd name="T61" fmla="*/ 75 h 303"/>
                <a:gd name="T62" fmla="*/ 372 w 465"/>
                <a:gd name="T63" fmla="*/ 91 h 303"/>
                <a:gd name="T64" fmla="*/ 406 w 465"/>
                <a:gd name="T65" fmla="*/ 118 h 303"/>
                <a:gd name="T66" fmla="*/ 430 w 465"/>
                <a:gd name="T67" fmla="*/ 133 h 303"/>
                <a:gd name="T68" fmla="*/ 456 w 465"/>
                <a:gd name="T69" fmla="*/ 189 h 303"/>
                <a:gd name="T70" fmla="*/ 456 w 465"/>
                <a:gd name="T71" fmla="*/ 228 h 303"/>
                <a:gd name="T72" fmla="*/ 444 w 465"/>
                <a:gd name="T73" fmla="*/ 265 h 303"/>
                <a:gd name="T74" fmla="*/ 420 w 465"/>
                <a:gd name="T75" fmla="*/ 281 h 303"/>
                <a:gd name="T76" fmla="*/ 410 w 465"/>
                <a:gd name="T77" fmla="*/ 296 h 303"/>
                <a:gd name="T78" fmla="*/ 391 w 465"/>
                <a:gd name="T79" fmla="*/ 283 h 303"/>
                <a:gd name="T80" fmla="*/ 373 w 465"/>
                <a:gd name="T81" fmla="*/ 298 h 303"/>
                <a:gd name="T82" fmla="*/ 341 w 465"/>
                <a:gd name="T83" fmla="*/ 286 h 303"/>
                <a:gd name="T84" fmla="*/ 324 w 465"/>
                <a:gd name="T85" fmla="*/ 259 h 303"/>
                <a:gd name="T86" fmla="*/ 296 w 465"/>
                <a:gd name="T87" fmla="*/ 259 h 303"/>
                <a:gd name="T88" fmla="*/ 269 w 465"/>
                <a:gd name="T89" fmla="*/ 2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5" h="303">
                  <a:moveTo>
                    <a:pt x="269" y="251"/>
                  </a:moveTo>
                  <a:cubicBezTo>
                    <a:pt x="259" y="244"/>
                    <a:pt x="264" y="238"/>
                    <a:pt x="254" y="230"/>
                  </a:cubicBezTo>
                  <a:cubicBezTo>
                    <a:pt x="244" y="223"/>
                    <a:pt x="263" y="223"/>
                    <a:pt x="237" y="220"/>
                  </a:cubicBezTo>
                  <a:cubicBezTo>
                    <a:pt x="211" y="217"/>
                    <a:pt x="211" y="214"/>
                    <a:pt x="211" y="217"/>
                  </a:cubicBezTo>
                  <a:cubicBezTo>
                    <a:pt x="211" y="219"/>
                    <a:pt x="171" y="224"/>
                    <a:pt x="168" y="225"/>
                  </a:cubicBezTo>
                  <a:cubicBezTo>
                    <a:pt x="164" y="226"/>
                    <a:pt x="157" y="228"/>
                    <a:pt x="146" y="232"/>
                  </a:cubicBezTo>
                  <a:cubicBezTo>
                    <a:pt x="135" y="235"/>
                    <a:pt x="139" y="239"/>
                    <a:pt x="136" y="241"/>
                  </a:cubicBezTo>
                  <a:cubicBezTo>
                    <a:pt x="132" y="243"/>
                    <a:pt x="130" y="246"/>
                    <a:pt x="126" y="244"/>
                  </a:cubicBezTo>
                  <a:cubicBezTo>
                    <a:pt x="122" y="242"/>
                    <a:pt x="119" y="240"/>
                    <a:pt x="116" y="240"/>
                  </a:cubicBezTo>
                  <a:cubicBezTo>
                    <a:pt x="113" y="240"/>
                    <a:pt x="112" y="244"/>
                    <a:pt x="106" y="244"/>
                  </a:cubicBezTo>
                  <a:cubicBezTo>
                    <a:pt x="99" y="244"/>
                    <a:pt x="98" y="243"/>
                    <a:pt x="94" y="245"/>
                  </a:cubicBezTo>
                  <a:cubicBezTo>
                    <a:pt x="90" y="247"/>
                    <a:pt x="90" y="250"/>
                    <a:pt x="88" y="251"/>
                  </a:cubicBezTo>
                  <a:cubicBezTo>
                    <a:pt x="85" y="251"/>
                    <a:pt x="87" y="253"/>
                    <a:pt x="84" y="254"/>
                  </a:cubicBezTo>
                  <a:cubicBezTo>
                    <a:pt x="80" y="255"/>
                    <a:pt x="89" y="257"/>
                    <a:pt x="77" y="256"/>
                  </a:cubicBezTo>
                  <a:cubicBezTo>
                    <a:pt x="64" y="255"/>
                    <a:pt x="72" y="257"/>
                    <a:pt x="60" y="254"/>
                  </a:cubicBezTo>
                  <a:cubicBezTo>
                    <a:pt x="47" y="251"/>
                    <a:pt x="49" y="251"/>
                    <a:pt x="45" y="248"/>
                  </a:cubicBezTo>
                  <a:cubicBezTo>
                    <a:pt x="42" y="245"/>
                    <a:pt x="40" y="251"/>
                    <a:pt x="35" y="242"/>
                  </a:cubicBezTo>
                  <a:cubicBezTo>
                    <a:pt x="29" y="232"/>
                    <a:pt x="39" y="234"/>
                    <a:pt x="38" y="232"/>
                  </a:cubicBezTo>
                  <a:cubicBezTo>
                    <a:pt x="38" y="230"/>
                    <a:pt x="34" y="215"/>
                    <a:pt x="34" y="215"/>
                  </a:cubicBezTo>
                  <a:cubicBezTo>
                    <a:pt x="34" y="215"/>
                    <a:pt x="32" y="204"/>
                    <a:pt x="27" y="201"/>
                  </a:cubicBezTo>
                  <a:cubicBezTo>
                    <a:pt x="21" y="197"/>
                    <a:pt x="23" y="198"/>
                    <a:pt x="22" y="192"/>
                  </a:cubicBezTo>
                  <a:cubicBezTo>
                    <a:pt x="22" y="186"/>
                    <a:pt x="23" y="187"/>
                    <a:pt x="14" y="180"/>
                  </a:cubicBezTo>
                  <a:cubicBezTo>
                    <a:pt x="6" y="174"/>
                    <a:pt x="6" y="173"/>
                    <a:pt x="3" y="168"/>
                  </a:cubicBezTo>
                  <a:cubicBezTo>
                    <a:pt x="0" y="163"/>
                    <a:pt x="0" y="157"/>
                    <a:pt x="0" y="155"/>
                  </a:cubicBezTo>
                  <a:cubicBezTo>
                    <a:pt x="1" y="152"/>
                    <a:pt x="0" y="156"/>
                    <a:pt x="5" y="153"/>
                  </a:cubicBezTo>
                  <a:cubicBezTo>
                    <a:pt x="10" y="151"/>
                    <a:pt x="10" y="147"/>
                    <a:pt x="5" y="145"/>
                  </a:cubicBezTo>
                  <a:cubicBezTo>
                    <a:pt x="0" y="142"/>
                    <a:pt x="0" y="138"/>
                    <a:pt x="2" y="129"/>
                  </a:cubicBezTo>
                  <a:cubicBezTo>
                    <a:pt x="4" y="120"/>
                    <a:pt x="1" y="116"/>
                    <a:pt x="11" y="108"/>
                  </a:cubicBezTo>
                  <a:cubicBezTo>
                    <a:pt x="21" y="100"/>
                    <a:pt x="23" y="96"/>
                    <a:pt x="49" y="93"/>
                  </a:cubicBezTo>
                  <a:cubicBezTo>
                    <a:pt x="75" y="89"/>
                    <a:pt x="80" y="81"/>
                    <a:pt x="80" y="65"/>
                  </a:cubicBezTo>
                  <a:cubicBezTo>
                    <a:pt x="81" y="49"/>
                    <a:pt x="85" y="55"/>
                    <a:pt x="85" y="55"/>
                  </a:cubicBezTo>
                  <a:cubicBezTo>
                    <a:pt x="96" y="59"/>
                    <a:pt x="96" y="59"/>
                    <a:pt x="96" y="59"/>
                  </a:cubicBezTo>
                  <a:cubicBezTo>
                    <a:pt x="96" y="59"/>
                    <a:pt x="101" y="60"/>
                    <a:pt x="100" y="53"/>
                  </a:cubicBezTo>
                  <a:cubicBezTo>
                    <a:pt x="100" y="47"/>
                    <a:pt x="99" y="38"/>
                    <a:pt x="104" y="38"/>
                  </a:cubicBezTo>
                  <a:cubicBezTo>
                    <a:pt x="110" y="38"/>
                    <a:pt x="130" y="27"/>
                    <a:pt x="133" y="28"/>
                  </a:cubicBezTo>
                  <a:cubicBezTo>
                    <a:pt x="136" y="30"/>
                    <a:pt x="137" y="34"/>
                    <a:pt x="145" y="41"/>
                  </a:cubicBezTo>
                  <a:cubicBezTo>
                    <a:pt x="153" y="47"/>
                    <a:pt x="150" y="37"/>
                    <a:pt x="153" y="39"/>
                  </a:cubicBezTo>
                  <a:cubicBezTo>
                    <a:pt x="155" y="41"/>
                    <a:pt x="151" y="33"/>
                    <a:pt x="152" y="30"/>
                  </a:cubicBezTo>
                  <a:cubicBezTo>
                    <a:pt x="152" y="28"/>
                    <a:pt x="157" y="21"/>
                    <a:pt x="157" y="21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8" y="13"/>
                    <a:pt x="169" y="9"/>
                    <a:pt x="171" y="6"/>
                  </a:cubicBezTo>
                  <a:cubicBezTo>
                    <a:pt x="173" y="4"/>
                    <a:pt x="174" y="5"/>
                    <a:pt x="181" y="5"/>
                  </a:cubicBezTo>
                  <a:cubicBezTo>
                    <a:pt x="188" y="5"/>
                    <a:pt x="197" y="11"/>
                    <a:pt x="200" y="11"/>
                  </a:cubicBezTo>
                  <a:cubicBezTo>
                    <a:pt x="203" y="11"/>
                    <a:pt x="223" y="13"/>
                    <a:pt x="223" y="13"/>
                  </a:cubicBezTo>
                  <a:cubicBezTo>
                    <a:pt x="230" y="16"/>
                    <a:pt x="230" y="16"/>
                    <a:pt x="230" y="16"/>
                  </a:cubicBezTo>
                  <a:cubicBezTo>
                    <a:pt x="230" y="16"/>
                    <a:pt x="230" y="36"/>
                    <a:pt x="227" y="36"/>
                  </a:cubicBezTo>
                  <a:cubicBezTo>
                    <a:pt x="225" y="36"/>
                    <a:pt x="223" y="44"/>
                    <a:pt x="234" y="47"/>
                  </a:cubicBezTo>
                  <a:cubicBezTo>
                    <a:pt x="244" y="51"/>
                    <a:pt x="249" y="54"/>
                    <a:pt x="249" y="54"/>
                  </a:cubicBezTo>
                  <a:cubicBezTo>
                    <a:pt x="266" y="64"/>
                    <a:pt x="266" y="64"/>
                    <a:pt x="266" y="64"/>
                  </a:cubicBezTo>
                  <a:cubicBezTo>
                    <a:pt x="266" y="64"/>
                    <a:pt x="291" y="72"/>
                    <a:pt x="284" y="68"/>
                  </a:cubicBezTo>
                  <a:cubicBezTo>
                    <a:pt x="277" y="65"/>
                    <a:pt x="293" y="73"/>
                    <a:pt x="290" y="59"/>
                  </a:cubicBezTo>
                  <a:cubicBezTo>
                    <a:pt x="286" y="45"/>
                    <a:pt x="288" y="37"/>
                    <a:pt x="285" y="31"/>
                  </a:cubicBezTo>
                  <a:cubicBezTo>
                    <a:pt x="283" y="26"/>
                    <a:pt x="281" y="15"/>
                    <a:pt x="282" y="12"/>
                  </a:cubicBezTo>
                  <a:cubicBezTo>
                    <a:pt x="284" y="10"/>
                    <a:pt x="284" y="8"/>
                    <a:pt x="286" y="4"/>
                  </a:cubicBezTo>
                  <a:cubicBezTo>
                    <a:pt x="288" y="1"/>
                    <a:pt x="281" y="0"/>
                    <a:pt x="288" y="1"/>
                  </a:cubicBezTo>
                  <a:cubicBezTo>
                    <a:pt x="294" y="1"/>
                    <a:pt x="298" y="6"/>
                    <a:pt x="298" y="6"/>
                  </a:cubicBezTo>
                  <a:cubicBezTo>
                    <a:pt x="298" y="6"/>
                    <a:pt x="304" y="26"/>
                    <a:pt x="310" y="29"/>
                  </a:cubicBezTo>
                  <a:cubicBezTo>
                    <a:pt x="315" y="32"/>
                    <a:pt x="325" y="35"/>
                    <a:pt x="325" y="35"/>
                  </a:cubicBezTo>
                  <a:cubicBezTo>
                    <a:pt x="325" y="35"/>
                    <a:pt x="336" y="47"/>
                    <a:pt x="337" y="51"/>
                  </a:cubicBezTo>
                  <a:cubicBezTo>
                    <a:pt x="338" y="56"/>
                    <a:pt x="353" y="60"/>
                    <a:pt x="348" y="64"/>
                  </a:cubicBezTo>
                  <a:cubicBezTo>
                    <a:pt x="344" y="69"/>
                    <a:pt x="345" y="74"/>
                    <a:pt x="348" y="75"/>
                  </a:cubicBezTo>
                  <a:cubicBezTo>
                    <a:pt x="352" y="76"/>
                    <a:pt x="361" y="83"/>
                    <a:pt x="361" y="83"/>
                  </a:cubicBezTo>
                  <a:cubicBezTo>
                    <a:pt x="361" y="83"/>
                    <a:pt x="365" y="88"/>
                    <a:pt x="372" y="91"/>
                  </a:cubicBezTo>
                  <a:cubicBezTo>
                    <a:pt x="378" y="93"/>
                    <a:pt x="382" y="101"/>
                    <a:pt x="382" y="101"/>
                  </a:cubicBezTo>
                  <a:cubicBezTo>
                    <a:pt x="406" y="118"/>
                    <a:pt x="406" y="118"/>
                    <a:pt x="406" y="118"/>
                  </a:cubicBezTo>
                  <a:cubicBezTo>
                    <a:pt x="406" y="118"/>
                    <a:pt x="392" y="117"/>
                    <a:pt x="400" y="120"/>
                  </a:cubicBezTo>
                  <a:cubicBezTo>
                    <a:pt x="408" y="124"/>
                    <a:pt x="429" y="131"/>
                    <a:pt x="430" y="133"/>
                  </a:cubicBezTo>
                  <a:cubicBezTo>
                    <a:pt x="430" y="135"/>
                    <a:pt x="446" y="143"/>
                    <a:pt x="448" y="153"/>
                  </a:cubicBezTo>
                  <a:cubicBezTo>
                    <a:pt x="450" y="163"/>
                    <a:pt x="458" y="180"/>
                    <a:pt x="456" y="189"/>
                  </a:cubicBezTo>
                  <a:cubicBezTo>
                    <a:pt x="454" y="197"/>
                    <a:pt x="458" y="210"/>
                    <a:pt x="460" y="214"/>
                  </a:cubicBezTo>
                  <a:cubicBezTo>
                    <a:pt x="462" y="218"/>
                    <a:pt x="465" y="224"/>
                    <a:pt x="456" y="228"/>
                  </a:cubicBezTo>
                  <a:cubicBezTo>
                    <a:pt x="447" y="233"/>
                    <a:pt x="449" y="242"/>
                    <a:pt x="445" y="247"/>
                  </a:cubicBezTo>
                  <a:cubicBezTo>
                    <a:pt x="441" y="252"/>
                    <a:pt x="447" y="264"/>
                    <a:pt x="444" y="265"/>
                  </a:cubicBezTo>
                  <a:cubicBezTo>
                    <a:pt x="440" y="265"/>
                    <a:pt x="451" y="277"/>
                    <a:pt x="443" y="279"/>
                  </a:cubicBezTo>
                  <a:cubicBezTo>
                    <a:pt x="435" y="280"/>
                    <a:pt x="420" y="281"/>
                    <a:pt x="420" y="281"/>
                  </a:cubicBezTo>
                  <a:cubicBezTo>
                    <a:pt x="420" y="281"/>
                    <a:pt x="419" y="286"/>
                    <a:pt x="417" y="290"/>
                  </a:cubicBezTo>
                  <a:cubicBezTo>
                    <a:pt x="415" y="294"/>
                    <a:pt x="420" y="297"/>
                    <a:pt x="410" y="296"/>
                  </a:cubicBezTo>
                  <a:cubicBezTo>
                    <a:pt x="401" y="296"/>
                    <a:pt x="396" y="303"/>
                    <a:pt x="395" y="292"/>
                  </a:cubicBezTo>
                  <a:cubicBezTo>
                    <a:pt x="394" y="282"/>
                    <a:pt x="396" y="280"/>
                    <a:pt x="391" y="283"/>
                  </a:cubicBezTo>
                  <a:cubicBezTo>
                    <a:pt x="386" y="286"/>
                    <a:pt x="377" y="288"/>
                    <a:pt x="376" y="291"/>
                  </a:cubicBezTo>
                  <a:cubicBezTo>
                    <a:pt x="375" y="294"/>
                    <a:pt x="378" y="298"/>
                    <a:pt x="373" y="298"/>
                  </a:cubicBezTo>
                  <a:cubicBezTo>
                    <a:pt x="369" y="299"/>
                    <a:pt x="358" y="296"/>
                    <a:pt x="350" y="291"/>
                  </a:cubicBezTo>
                  <a:cubicBezTo>
                    <a:pt x="341" y="286"/>
                    <a:pt x="353" y="294"/>
                    <a:pt x="341" y="286"/>
                  </a:cubicBezTo>
                  <a:cubicBezTo>
                    <a:pt x="329" y="279"/>
                    <a:pt x="322" y="269"/>
                    <a:pt x="322" y="267"/>
                  </a:cubicBezTo>
                  <a:cubicBezTo>
                    <a:pt x="323" y="264"/>
                    <a:pt x="332" y="266"/>
                    <a:pt x="324" y="259"/>
                  </a:cubicBezTo>
                  <a:cubicBezTo>
                    <a:pt x="316" y="251"/>
                    <a:pt x="311" y="263"/>
                    <a:pt x="306" y="261"/>
                  </a:cubicBezTo>
                  <a:cubicBezTo>
                    <a:pt x="301" y="259"/>
                    <a:pt x="303" y="264"/>
                    <a:pt x="296" y="259"/>
                  </a:cubicBezTo>
                  <a:cubicBezTo>
                    <a:pt x="290" y="255"/>
                    <a:pt x="286" y="251"/>
                    <a:pt x="286" y="251"/>
                  </a:cubicBezTo>
                  <a:lnTo>
                    <a:pt x="269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Freeform 193"/>
            <p:cNvSpPr>
              <a:spLocks/>
            </p:cNvSpPr>
            <p:nvPr/>
          </p:nvSpPr>
          <p:spPr bwMode="auto">
            <a:xfrm>
              <a:off x="9653588" y="4995863"/>
              <a:ext cx="165100" cy="103188"/>
            </a:xfrm>
            <a:custGeom>
              <a:avLst/>
              <a:gdLst>
                <a:gd name="T0" fmla="*/ 37 w 62"/>
                <a:gd name="T1" fmla="*/ 11 h 39"/>
                <a:gd name="T2" fmla="*/ 9 w 62"/>
                <a:gd name="T3" fmla="*/ 3 h 39"/>
                <a:gd name="T4" fmla="*/ 13 w 62"/>
                <a:gd name="T5" fmla="*/ 17 h 39"/>
                <a:gd name="T6" fmla="*/ 25 w 62"/>
                <a:gd name="T7" fmla="*/ 27 h 39"/>
                <a:gd name="T8" fmla="*/ 36 w 62"/>
                <a:gd name="T9" fmla="*/ 38 h 39"/>
                <a:gd name="T10" fmla="*/ 55 w 62"/>
                <a:gd name="T11" fmla="*/ 31 h 39"/>
                <a:gd name="T12" fmla="*/ 57 w 62"/>
                <a:gd name="T13" fmla="*/ 11 h 39"/>
                <a:gd name="T14" fmla="*/ 49 w 62"/>
                <a:gd name="T15" fmla="*/ 2 h 39"/>
                <a:gd name="T16" fmla="*/ 37 w 62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37" y="11"/>
                  </a:moveTo>
                  <a:cubicBezTo>
                    <a:pt x="19" y="8"/>
                    <a:pt x="19" y="3"/>
                    <a:pt x="9" y="3"/>
                  </a:cubicBezTo>
                  <a:cubicBezTo>
                    <a:pt x="0" y="3"/>
                    <a:pt x="7" y="14"/>
                    <a:pt x="13" y="17"/>
                  </a:cubicBezTo>
                  <a:cubicBezTo>
                    <a:pt x="20" y="20"/>
                    <a:pt x="20" y="21"/>
                    <a:pt x="25" y="27"/>
                  </a:cubicBezTo>
                  <a:cubicBezTo>
                    <a:pt x="30" y="33"/>
                    <a:pt x="25" y="38"/>
                    <a:pt x="36" y="38"/>
                  </a:cubicBezTo>
                  <a:cubicBezTo>
                    <a:pt x="48" y="39"/>
                    <a:pt x="54" y="34"/>
                    <a:pt x="55" y="31"/>
                  </a:cubicBezTo>
                  <a:cubicBezTo>
                    <a:pt x="56" y="28"/>
                    <a:pt x="62" y="18"/>
                    <a:pt x="57" y="11"/>
                  </a:cubicBezTo>
                  <a:cubicBezTo>
                    <a:pt x="51" y="5"/>
                    <a:pt x="54" y="0"/>
                    <a:pt x="49" y="2"/>
                  </a:cubicBezTo>
                  <a:cubicBezTo>
                    <a:pt x="44" y="4"/>
                    <a:pt x="37" y="11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anshuhua@sc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5-downloads.html.html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hyperlink" Target="https://www.eclipse.org/downloads/packages/" TargetMode="External"/><Relationship Id="rId4" Type="http://schemas.openxmlformats.org/officeDocument/2006/relationships/hyperlink" Target="https://www.java.com/zh_CN/download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517037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ww.guokr.com/article/438755/" TargetMode="External"/><Relationship Id="rId4" Type="http://schemas.openxmlformats.org/officeDocument/2006/relationships/hyperlink" Target="https://www.zhihu.com/question/239240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1" name="矩形 5"/>
          <p:cNvSpPr>
            <a:spLocks noChangeArrowheads="1"/>
          </p:cNvSpPr>
          <p:nvPr/>
        </p:nvSpPr>
        <p:spPr bwMode="auto">
          <a:xfrm>
            <a:off x="0" y="4249929"/>
            <a:ext cx="12192000" cy="45719"/>
          </a:xfrm>
          <a:prstGeom prst="rect">
            <a:avLst/>
          </a:prstGeom>
          <a:solidFill>
            <a:srgbClr val="DB5355"/>
          </a:solidFill>
          <a:ln>
            <a:solidFill>
              <a:srgbClr val="DB5355"/>
            </a:solidFill>
          </a:ln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52" name="矩形 3"/>
          <p:cNvSpPr>
            <a:spLocks noChangeArrowheads="1"/>
          </p:cNvSpPr>
          <p:nvPr/>
        </p:nvSpPr>
        <p:spPr bwMode="auto">
          <a:xfrm>
            <a:off x="0" y="1849645"/>
            <a:ext cx="12192000" cy="2286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b="1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itchFamily="34" charset="0"/>
                <a:sym typeface="Verdana" pitchFamily="34" charset="0"/>
              </a:rPr>
              <a:t> </a:t>
            </a:r>
            <a:endParaRPr lang="zh-CN" altLang="en-US">
              <a:ln w="12700">
                <a:solidFill>
                  <a:schemeClr val="tx1"/>
                </a:solidFill>
              </a:ln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038" y="4466795"/>
            <a:ext cx="9902283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阮树骅</a:t>
            </a:r>
            <a:endParaRPr lang="en-US" altLang="ja-JP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1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ruanshuhua@scu.edu.cn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Cell-p and WeChat: 13708090854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207315"/>
            <a:ext cx="3816026" cy="1193224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81107A34-7B6B-47E9-AA8F-4C834C640BEB}"/>
              </a:ext>
            </a:extLst>
          </p:cNvPr>
          <p:cNvSpPr txBox="1"/>
          <p:nvPr/>
        </p:nvSpPr>
        <p:spPr>
          <a:xfrm>
            <a:off x="1832794" y="2736214"/>
            <a:ext cx="852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latin typeface="微软雅黑" pitchFamily="34" charset="-122"/>
              </a:rPr>
              <a:t>面向对象程序设计导论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</a:rPr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70D096-FE58-41D7-ADAD-0C31C8223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12" y="432849"/>
            <a:ext cx="1495818" cy="193537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2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3" name="Group 192">
            <a:extLst>
              <a:ext uri="{FF2B5EF4-FFF2-40B4-BE49-F238E27FC236}">
                <a16:creationId xmlns:a16="http://schemas.microsoft.com/office/drawing/2014/main" id="{FC575AEF-76E4-474D-81C0-E6E8BBABF8B2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557339"/>
            <a:ext cx="3843338" cy="3455987"/>
            <a:chOff x="144" y="1824"/>
            <a:chExt cx="2421" cy="2177"/>
          </a:xfrm>
        </p:grpSpPr>
        <p:grpSp>
          <p:nvGrpSpPr>
            <p:cNvPr id="214" name="Group 19">
              <a:extLst>
                <a:ext uri="{FF2B5EF4-FFF2-40B4-BE49-F238E27FC236}">
                  <a16:creationId xmlns:a16="http://schemas.microsoft.com/office/drawing/2014/main" id="{EED7A75A-24C2-904B-8366-8E503DA2A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288" cy="720"/>
              <a:chOff x="3888" y="2508"/>
              <a:chExt cx="514" cy="1119"/>
            </a:xfrm>
          </p:grpSpPr>
          <p:sp>
            <p:nvSpPr>
              <p:cNvPr id="294" name="Freeform 20">
                <a:extLst>
                  <a:ext uri="{FF2B5EF4-FFF2-40B4-BE49-F238E27FC236}">
                    <a16:creationId xmlns:a16="http://schemas.microsoft.com/office/drawing/2014/main" id="{3569A6F4-94D2-B349-BB56-1067D9CB6F08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00" cy="1094"/>
              </a:xfrm>
              <a:custGeom>
                <a:avLst/>
                <a:gdLst>
                  <a:gd name="T0" fmla="*/ 1 w 997"/>
                  <a:gd name="T1" fmla="*/ 1 h 2188"/>
                  <a:gd name="T2" fmla="*/ 1 w 997"/>
                  <a:gd name="T3" fmla="*/ 1 h 2188"/>
                  <a:gd name="T4" fmla="*/ 1 w 997"/>
                  <a:gd name="T5" fmla="*/ 1 h 2188"/>
                  <a:gd name="T6" fmla="*/ 1 w 997"/>
                  <a:gd name="T7" fmla="*/ 0 h 2188"/>
                  <a:gd name="T8" fmla="*/ 1 w 997"/>
                  <a:gd name="T9" fmla="*/ 1 h 2188"/>
                  <a:gd name="T10" fmla="*/ 1 w 997"/>
                  <a:gd name="T11" fmla="*/ 1 h 2188"/>
                  <a:gd name="T12" fmla="*/ 1 w 997"/>
                  <a:gd name="T13" fmla="*/ 1 h 2188"/>
                  <a:gd name="T14" fmla="*/ 1 w 997"/>
                  <a:gd name="T15" fmla="*/ 1 h 2188"/>
                  <a:gd name="T16" fmla="*/ 1 w 997"/>
                  <a:gd name="T17" fmla="*/ 1 h 2188"/>
                  <a:gd name="T18" fmla="*/ 1 w 997"/>
                  <a:gd name="T19" fmla="*/ 1 h 2188"/>
                  <a:gd name="T20" fmla="*/ 1 w 997"/>
                  <a:gd name="T21" fmla="*/ 1 h 2188"/>
                  <a:gd name="T22" fmla="*/ 0 w 997"/>
                  <a:gd name="T23" fmla="*/ 1 h 2188"/>
                  <a:gd name="T24" fmla="*/ 1 w 997"/>
                  <a:gd name="T25" fmla="*/ 1 h 2188"/>
                  <a:gd name="T26" fmla="*/ 1 w 997"/>
                  <a:gd name="T27" fmla="*/ 1 h 21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97"/>
                  <a:gd name="T43" fmla="*/ 0 h 2188"/>
                  <a:gd name="T44" fmla="*/ 997 w 997"/>
                  <a:gd name="T45" fmla="*/ 2188 h 21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97" h="2188">
                    <a:moveTo>
                      <a:pt x="72" y="533"/>
                    </a:moveTo>
                    <a:lnTo>
                      <a:pt x="340" y="318"/>
                    </a:lnTo>
                    <a:lnTo>
                      <a:pt x="499" y="141"/>
                    </a:lnTo>
                    <a:lnTo>
                      <a:pt x="583" y="0"/>
                    </a:lnTo>
                    <a:lnTo>
                      <a:pt x="875" y="39"/>
                    </a:lnTo>
                    <a:lnTo>
                      <a:pt x="997" y="93"/>
                    </a:lnTo>
                    <a:lnTo>
                      <a:pt x="906" y="532"/>
                    </a:lnTo>
                    <a:lnTo>
                      <a:pt x="958" y="2159"/>
                    </a:lnTo>
                    <a:lnTo>
                      <a:pt x="561" y="2188"/>
                    </a:lnTo>
                    <a:lnTo>
                      <a:pt x="91" y="2167"/>
                    </a:lnTo>
                    <a:lnTo>
                      <a:pt x="67" y="757"/>
                    </a:lnTo>
                    <a:lnTo>
                      <a:pt x="0" y="557"/>
                    </a:lnTo>
                    <a:lnTo>
                      <a:pt x="72" y="533"/>
                    </a:lnTo>
                    <a:close/>
                  </a:path>
                </a:pathLst>
              </a:custGeom>
              <a:solidFill>
                <a:srgbClr val="99FF99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5" name="Freeform 21">
                <a:extLst>
                  <a:ext uri="{FF2B5EF4-FFF2-40B4-BE49-F238E27FC236}">
                    <a16:creationId xmlns:a16="http://schemas.microsoft.com/office/drawing/2014/main" id="{DC569A58-FE5B-A84C-8654-FA7F9D21457B}"/>
                  </a:ext>
                </a:extLst>
              </p:cNvPr>
              <p:cNvSpPr/>
              <p:nvPr/>
            </p:nvSpPr>
            <p:spPr bwMode="auto">
              <a:xfrm>
                <a:off x="3927" y="2816"/>
                <a:ext cx="255" cy="788"/>
              </a:xfrm>
              <a:custGeom>
                <a:avLst/>
                <a:gdLst>
                  <a:gd name="T0" fmla="*/ 0 w 509"/>
                  <a:gd name="T1" fmla="*/ 0 h 1576"/>
                  <a:gd name="T2" fmla="*/ 0 w 509"/>
                  <a:gd name="T3" fmla="*/ 0 h 1576"/>
                  <a:gd name="T4" fmla="*/ 0 w 509"/>
                  <a:gd name="T5" fmla="*/ 0 h 1576"/>
                  <a:gd name="T6" fmla="*/ 0 w 509"/>
                  <a:gd name="T7" fmla="*/ 0 h 1576"/>
                  <a:gd name="T8" fmla="*/ 0 w 509"/>
                  <a:gd name="T9" fmla="*/ 0 h 1576"/>
                  <a:gd name="T10" fmla="*/ 0 w 509"/>
                  <a:gd name="T11" fmla="*/ 0 h 1576"/>
                  <a:gd name="T12" fmla="*/ 0 w 509"/>
                  <a:gd name="T13" fmla="*/ 0 h 1576"/>
                  <a:gd name="T14" fmla="*/ 0 w 509"/>
                  <a:gd name="T15" fmla="*/ 0 h 1576"/>
                  <a:gd name="T16" fmla="*/ 0 w 509"/>
                  <a:gd name="T17" fmla="*/ 0 h 1576"/>
                  <a:gd name="T18" fmla="*/ 0 w 509"/>
                  <a:gd name="T19" fmla="*/ 0 h 1576"/>
                  <a:gd name="T20" fmla="*/ 0 w 509"/>
                  <a:gd name="T21" fmla="*/ 0 h 15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9"/>
                  <a:gd name="T34" fmla="*/ 0 h 1576"/>
                  <a:gd name="T35" fmla="*/ 509 w 509"/>
                  <a:gd name="T36" fmla="*/ 1576 h 15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9" h="1576">
                    <a:moveTo>
                      <a:pt x="0" y="26"/>
                    </a:moveTo>
                    <a:lnTo>
                      <a:pt x="158" y="0"/>
                    </a:lnTo>
                    <a:lnTo>
                      <a:pt x="509" y="181"/>
                    </a:lnTo>
                    <a:lnTo>
                      <a:pt x="472" y="259"/>
                    </a:lnTo>
                    <a:lnTo>
                      <a:pt x="426" y="811"/>
                    </a:lnTo>
                    <a:lnTo>
                      <a:pt x="458" y="1576"/>
                    </a:lnTo>
                    <a:lnTo>
                      <a:pt x="12" y="1552"/>
                    </a:lnTo>
                    <a:lnTo>
                      <a:pt x="55" y="964"/>
                    </a:lnTo>
                    <a:lnTo>
                      <a:pt x="67" y="27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8FC28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6" name="Freeform 22">
                <a:extLst>
                  <a:ext uri="{FF2B5EF4-FFF2-40B4-BE49-F238E27FC236}">
                    <a16:creationId xmlns:a16="http://schemas.microsoft.com/office/drawing/2014/main" id="{1097368D-5D4B-5546-8416-534B90438777}"/>
                  </a:ext>
                </a:extLst>
              </p:cNvPr>
              <p:cNvSpPr/>
              <p:nvPr/>
            </p:nvSpPr>
            <p:spPr bwMode="auto">
              <a:xfrm>
                <a:off x="4050" y="2547"/>
                <a:ext cx="241" cy="250"/>
              </a:xfrm>
              <a:custGeom>
                <a:avLst/>
                <a:gdLst>
                  <a:gd name="T0" fmla="*/ 0 w 482"/>
                  <a:gd name="T1" fmla="*/ 1 h 499"/>
                  <a:gd name="T2" fmla="*/ 1 w 482"/>
                  <a:gd name="T3" fmla="*/ 1 h 499"/>
                  <a:gd name="T4" fmla="*/ 1 w 482"/>
                  <a:gd name="T5" fmla="*/ 1 h 499"/>
                  <a:gd name="T6" fmla="*/ 1 w 482"/>
                  <a:gd name="T7" fmla="*/ 1 h 499"/>
                  <a:gd name="T8" fmla="*/ 1 w 482"/>
                  <a:gd name="T9" fmla="*/ 1 h 499"/>
                  <a:gd name="T10" fmla="*/ 1 w 482"/>
                  <a:gd name="T11" fmla="*/ 1 h 499"/>
                  <a:gd name="T12" fmla="*/ 1 w 482"/>
                  <a:gd name="T13" fmla="*/ 1 h 499"/>
                  <a:gd name="T14" fmla="*/ 1 w 482"/>
                  <a:gd name="T15" fmla="*/ 0 h 499"/>
                  <a:gd name="T16" fmla="*/ 1 w 482"/>
                  <a:gd name="T17" fmla="*/ 1 h 499"/>
                  <a:gd name="T18" fmla="*/ 1 w 482"/>
                  <a:gd name="T19" fmla="*/ 1 h 499"/>
                  <a:gd name="T20" fmla="*/ 1 w 482"/>
                  <a:gd name="T21" fmla="*/ 1 h 499"/>
                  <a:gd name="T22" fmla="*/ 1 w 482"/>
                  <a:gd name="T23" fmla="*/ 1 h 499"/>
                  <a:gd name="T24" fmla="*/ 1 w 482"/>
                  <a:gd name="T25" fmla="*/ 1 h 499"/>
                  <a:gd name="T26" fmla="*/ 1 w 482"/>
                  <a:gd name="T27" fmla="*/ 1 h 499"/>
                  <a:gd name="T28" fmla="*/ 1 w 482"/>
                  <a:gd name="T29" fmla="*/ 1 h 499"/>
                  <a:gd name="T30" fmla="*/ 1 w 482"/>
                  <a:gd name="T31" fmla="*/ 1 h 499"/>
                  <a:gd name="T32" fmla="*/ 1 w 482"/>
                  <a:gd name="T33" fmla="*/ 1 h 499"/>
                  <a:gd name="T34" fmla="*/ 0 w 482"/>
                  <a:gd name="T35" fmla="*/ 1 h 499"/>
                  <a:gd name="T36" fmla="*/ 0 w 482"/>
                  <a:gd name="T37" fmla="*/ 1 h 4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2"/>
                  <a:gd name="T58" fmla="*/ 0 h 499"/>
                  <a:gd name="T59" fmla="*/ 482 w 482"/>
                  <a:gd name="T60" fmla="*/ 499 h 49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2" h="499">
                    <a:moveTo>
                      <a:pt x="0" y="440"/>
                    </a:moveTo>
                    <a:lnTo>
                      <a:pt x="46" y="410"/>
                    </a:lnTo>
                    <a:lnTo>
                      <a:pt x="24" y="345"/>
                    </a:lnTo>
                    <a:lnTo>
                      <a:pt x="118" y="277"/>
                    </a:lnTo>
                    <a:lnTo>
                      <a:pt x="225" y="116"/>
                    </a:lnTo>
                    <a:lnTo>
                      <a:pt x="272" y="54"/>
                    </a:lnTo>
                    <a:lnTo>
                      <a:pt x="322" y="56"/>
                    </a:lnTo>
                    <a:lnTo>
                      <a:pt x="356" y="0"/>
                    </a:lnTo>
                    <a:lnTo>
                      <a:pt x="459" y="35"/>
                    </a:lnTo>
                    <a:lnTo>
                      <a:pt x="444" y="70"/>
                    </a:lnTo>
                    <a:lnTo>
                      <a:pt x="482" y="99"/>
                    </a:lnTo>
                    <a:lnTo>
                      <a:pt x="408" y="191"/>
                    </a:lnTo>
                    <a:lnTo>
                      <a:pt x="333" y="288"/>
                    </a:lnTo>
                    <a:lnTo>
                      <a:pt x="219" y="464"/>
                    </a:lnTo>
                    <a:lnTo>
                      <a:pt x="172" y="464"/>
                    </a:lnTo>
                    <a:lnTo>
                      <a:pt x="129" y="499"/>
                    </a:lnTo>
                    <a:lnTo>
                      <a:pt x="61" y="461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8FC28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7" name="Freeform 23">
                <a:extLst>
                  <a:ext uri="{FF2B5EF4-FFF2-40B4-BE49-F238E27FC236}">
                    <a16:creationId xmlns:a16="http://schemas.microsoft.com/office/drawing/2014/main" id="{0D430D6F-A313-4B43-A919-658457E5258A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14" cy="384"/>
              </a:xfrm>
              <a:custGeom>
                <a:avLst/>
                <a:gdLst>
                  <a:gd name="T0" fmla="*/ 1 w 1027"/>
                  <a:gd name="T1" fmla="*/ 0 h 766"/>
                  <a:gd name="T2" fmla="*/ 1 w 1027"/>
                  <a:gd name="T3" fmla="*/ 1 h 766"/>
                  <a:gd name="T4" fmla="*/ 1 w 1027"/>
                  <a:gd name="T5" fmla="*/ 1 h 766"/>
                  <a:gd name="T6" fmla="*/ 0 w 1027"/>
                  <a:gd name="T7" fmla="*/ 1 h 766"/>
                  <a:gd name="T8" fmla="*/ 1 w 1027"/>
                  <a:gd name="T9" fmla="*/ 1 h 766"/>
                  <a:gd name="T10" fmla="*/ 1 w 1027"/>
                  <a:gd name="T11" fmla="*/ 1 h 766"/>
                  <a:gd name="T12" fmla="*/ 1 w 1027"/>
                  <a:gd name="T13" fmla="*/ 1 h 766"/>
                  <a:gd name="T14" fmla="*/ 1 w 1027"/>
                  <a:gd name="T15" fmla="*/ 1 h 766"/>
                  <a:gd name="T16" fmla="*/ 1 w 1027"/>
                  <a:gd name="T17" fmla="*/ 1 h 766"/>
                  <a:gd name="T18" fmla="*/ 1 w 1027"/>
                  <a:gd name="T19" fmla="*/ 1 h 766"/>
                  <a:gd name="T20" fmla="*/ 1 w 1027"/>
                  <a:gd name="T21" fmla="*/ 1 h 766"/>
                  <a:gd name="T22" fmla="*/ 1 w 1027"/>
                  <a:gd name="T23" fmla="*/ 1 h 766"/>
                  <a:gd name="T24" fmla="*/ 1 w 1027"/>
                  <a:gd name="T25" fmla="*/ 1 h 766"/>
                  <a:gd name="T26" fmla="*/ 1 w 1027"/>
                  <a:gd name="T27" fmla="*/ 1 h 766"/>
                  <a:gd name="T28" fmla="*/ 1 w 1027"/>
                  <a:gd name="T29" fmla="*/ 1 h 766"/>
                  <a:gd name="T30" fmla="*/ 1 w 1027"/>
                  <a:gd name="T31" fmla="*/ 1 h 766"/>
                  <a:gd name="T32" fmla="*/ 1 w 1027"/>
                  <a:gd name="T33" fmla="*/ 1 h 766"/>
                  <a:gd name="T34" fmla="*/ 1 w 1027"/>
                  <a:gd name="T35" fmla="*/ 1 h 766"/>
                  <a:gd name="T36" fmla="*/ 1 w 1027"/>
                  <a:gd name="T37" fmla="*/ 1 h 766"/>
                  <a:gd name="T38" fmla="*/ 1 w 1027"/>
                  <a:gd name="T39" fmla="*/ 1 h 766"/>
                  <a:gd name="T40" fmla="*/ 1 w 1027"/>
                  <a:gd name="T41" fmla="*/ 1 h 766"/>
                  <a:gd name="T42" fmla="*/ 1 w 1027"/>
                  <a:gd name="T43" fmla="*/ 0 h 766"/>
                  <a:gd name="T44" fmla="*/ 1 w 1027"/>
                  <a:gd name="T45" fmla="*/ 0 h 7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27"/>
                  <a:gd name="T70" fmla="*/ 0 h 766"/>
                  <a:gd name="T71" fmla="*/ 1027 w 1027"/>
                  <a:gd name="T72" fmla="*/ 766 h 76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27" h="766">
                    <a:moveTo>
                      <a:pt x="583" y="0"/>
                    </a:moveTo>
                    <a:lnTo>
                      <a:pt x="450" y="176"/>
                    </a:lnTo>
                    <a:lnTo>
                      <a:pt x="221" y="404"/>
                    </a:lnTo>
                    <a:lnTo>
                      <a:pt x="0" y="559"/>
                    </a:lnTo>
                    <a:lnTo>
                      <a:pt x="182" y="580"/>
                    </a:lnTo>
                    <a:lnTo>
                      <a:pt x="375" y="651"/>
                    </a:lnTo>
                    <a:lnTo>
                      <a:pt x="575" y="766"/>
                    </a:lnTo>
                    <a:lnTo>
                      <a:pt x="694" y="530"/>
                    </a:lnTo>
                    <a:lnTo>
                      <a:pt x="894" y="239"/>
                    </a:lnTo>
                    <a:lnTo>
                      <a:pt x="1027" y="90"/>
                    </a:lnTo>
                    <a:lnTo>
                      <a:pt x="900" y="28"/>
                    </a:lnTo>
                    <a:lnTo>
                      <a:pt x="627" y="5"/>
                    </a:lnTo>
                    <a:lnTo>
                      <a:pt x="870" y="54"/>
                    </a:lnTo>
                    <a:lnTo>
                      <a:pt x="966" y="104"/>
                    </a:lnTo>
                    <a:lnTo>
                      <a:pt x="876" y="178"/>
                    </a:lnTo>
                    <a:lnTo>
                      <a:pt x="683" y="461"/>
                    </a:lnTo>
                    <a:lnTo>
                      <a:pt x="544" y="684"/>
                    </a:lnTo>
                    <a:lnTo>
                      <a:pt x="276" y="559"/>
                    </a:lnTo>
                    <a:lnTo>
                      <a:pt x="121" y="537"/>
                    </a:lnTo>
                    <a:lnTo>
                      <a:pt x="307" y="379"/>
                    </a:lnTo>
                    <a:lnTo>
                      <a:pt x="504" y="164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8" name="Freeform 24">
                <a:extLst>
                  <a:ext uri="{FF2B5EF4-FFF2-40B4-BE49-F238E27FC236}">
                    <a16:creationId xmlns:a16="http://schemas.microsoft.com/office/drawing/2014/main" id="{18DF5264-833B-124E-BEBA-6F43D5534E3F}"/>
                  </a:ext>
                </a:extLst>
              </p:cNvPr>
              <p:cNvSpPr/>
              <p:nvPr/>
            </p:nvSpPr>
            <p:spPr bwMode="auto">
              <a:xfrm>
                <a:off x="3888" y="2553"/>
                <a:ext cx="514" cy="1074"/>
              </a:xfrm>
              <a:custGeom>
                <a:avLst/>
                <a:gdLst>
                  <a:gd name="T0" fmla="*/ 0 w 1027"/>
                  <a:gd name="T1" fmla="*/ 1 h 2148"/>
                  <a:gd name="T2" fmla="*/ 1 w 1027"/>
                  <a:gd name="T3" fmla="*/ 1 h 2148"/>
                  <a:gd name="T4" fmla="*/ 1 w 1027"/>
                  <a:gd name="T5" fmla="*/ 1 h 2148"/>
                  <a:gd name="T6" fmla="*/ 1 w 1027"/>
                  <a:gd name="T7" fmla="*/ 1 h 2148"/>
                  <a:gd name="T8" fmla="*/ 1 w 1027"/>
                  <a:gd name="T9" fmla="*/ 1 h 2148"/>
                  <a:gd name="T10" fmla="*/ 1 w 1027"/>
                  <a:gd name="T11" fmla="*/ 1 h 2148"/>
                  <a:gd name="T12" fmla="*/ 1 w 1027"/>
                  <a:gd name="T13" fmla="*/ 1 h 2148"/>
                  <a:gd name="T14" fmla="*/ 1 w 1027"/>
                  <a:gd name="T15" fmla="*/ 1 h 2148"/>
                  <a:gd name="T16" fmla="*/ 1 w 1027"/>
                  <a:gd name="T17" fmla="*/ 1 h 2148"/>
                  <a:gd name="T18" fmla="*/ 1 w 1027"/>
                  <a:gd name="T19" fmla="*/ 0 h 2148"/>
                  <a:gd name="T20" fmla="*/ 1 w 1027"/>
                  <a:gd name="T21" fmla="*/ 1 h 2148"/>
                  <a:gd name="T22" fmla="*/ 1 w 1027"/>
                  <a:gd name="T23" fmla="*/ 1 h 2148"/>
                  <a:gd name="T24" fmla="*/ 1 w 1027"/>
                  <a:gd name="T25" fmla="*/ 1 h 2148"/>
                  <a:gd name="T26" fmla="*/ 1 w 1027"/>
                  <a:gd name="T27" fmla="*/ 1 h 2148"/>
                  <a:gd name="T28" fmla="*/ 1 w 1027"/>
                  <a:gd name="T29" fmla="*/ 1 h 2148"/>
                  <a:gd name="T30" fmla="*/ 1 w 1027"/>
                  <a:gd name="T31" fmla="*/ 1 h 2148"/>
                  <a:gd name="T32" fmla="*/ 1 w 1027"/>
                  <a:gd name="T33" fmla="*/ 1 h 2148"/>
                  <a:gd name="T34" fmla="*/ 1 w 1027"/>
                  <a:gd name="T35" fmla="*/ 1 h 2148"/>
                  <a:gd name="T36" fmla="*/ 1 w 1027"/>
                  <a:gd name="T37" fmla="*/ 1 h 2148"/>
                  <a:gd name="T38" fmla="*/ 1 w 1027"/>
                  <a:gd name="T39" fmla="*/ 1 h 2148"/>
                  <a:gd name="T40" fmla="*/ 1 w 1027"/>
                  <a:gd name="T41" fmla="*/ 1 h 2148"/>
                  <a:gd name="T42" fmla="*/ 1 w 1027"/>
                  <a:gd name="T43" fmla="*/ 1 h 2148"/>
                  <a:gd name="T44" fmla="*/ 1 w 1027"/>
                  <a:gd name="T45" fmla="*/ 1 h 2148"/>
                  <a:gd name="T46" fmla="*/ 1 w 1027"/>
                  <a:gd name="T47" fmla="*/ 1 h 2148"/>
                  <a:gd name="T48" fmla="*/ 1 w 1027"/>
                  <a:gd name="T49" fmla="*/ 1 h 2148"/>
                  <a:gd name="T50" fmla="*/ 1 w 1027"/>
                  <a:gd name="T51" fmla="*/ 1 h 2148"/>
                  <a:gd name="T52" fmla="*/ 1 w 1027"/>
                  <a:gd name="T53" fmla="*/ 1 h 2148"/>
                  <a:gd name="T54" fmla="*/ 1 w 1027"/>
                  <a:gd name="T55" fmla="*/ 1 h 2148"/>
                  <a:gd name="T56" fmla="*/ 1 w 1027"/>
                  <a:gd name="T57" fmla="*/ 1 h 2148"/>
                  <a:gd name="T58" fmla="*/ 1 w 1027"/>
                  <a:gd name="T59" fmla="*/ 1 h 2148"/>
                  <a:gd name="T60" fmla="*/ 1 w 1027"/>
                  <a:gd name="T61" fmla="*/ 1 h 2148"/>
                  <a:gd name="T62" fmla="*/ 1 w 1027"/>
                  <a:gd name="T63" fmla="*/ 1 h 2148"/>
                  <a:gd name="T64" fmla="*/ 1 w 1027"/>
                  <a:gd name="T65" fmla="*/ 1 h 2148"/>
                  <a:gd name="T66" fmla="*/ 1 w 1027"/>
                  <a:gd name="T67" fmla="*/ 1 h 2148"/>
                  <a:gd name="T68" fmla="*/ 1 w 1027"/>
                  <a:gd name="T69" fmla="*/ 1 h 2148"/>
                  <a:gd name="T70" fmla="*/ 1 w 1027"/>
                  <a:gd name="T71" fmla="*/ 1 h 2148"/>
                  <a:gd name="T72" fmla="*/ 1 w 1027"/>
                  <a:gd name="T73" fmla="*/ 1 h 2148"/>
                  <a:gd name="T74" fmla="*/ 1 w 1027"/>
                  <a:gd name="T75" fmla="*/ 1 h 2148"/>
                  <a:gd name="T76" fmla="*/ 1 w 1027"/>
                  <a:gd name="T77" fmla="*/ 1 h 2148"/>
                  <a:gd name="T78" fmla="*/ 1 w 1027"/>
                  <a:gd name="T79" fmla="*/ 1 h 2148"/>
                  <a:gd name="T80" fmla="*/ 1 w 1027"/>
                  <a:gd name="T81" fmla="*/ 1 h 2148"/>
                  <a:gd name="T82" fmla="*/ 1 w 1027"/>
                  <a:gd name="T83" fmla="*/ 1 h 2148"/>
                  <a:gd name="T84" fmla="*/ 1 w 1027"/>
                  <a:gd name="T85" fmla="*/ 1 h 2148"/>
                  <a:gd name="T86" fmla="*/ 1 w 1027"/>
                  <a:gd name="T87" fmla="*/ 1 h 2148"/>
                  <a:gd name="T88" fmla="*/ 1 w 1027"/>
                  <a:gd name="T89" fmla="*/ 1 h 2148"/>
                  <a:gd name="T90" fmla="*/ 1 w 1027"/>
                  <a:gd name="T91" fmla="*/ 1 h 2148"/>
                  <a:gd name="T92" fmla="*/ 1 w 1027"/>
                  <a:gd name="T93" fmla="*/ 1 h 2148"/>
                  <a:gd name="T94" fmla="*/ 1 w 1027"/>
                  <a:gd name="T95" fmla="*/ 1 h 2148"/>
                  <a:gd name="T96" fmla="*/ 1 w 1027"/>
                  <a:gd name="T97" fmla="*/ 1 h 2148"/>
                  <a:gd name="T98" fmla="*/ 1 w 1027"/>
                  <a:gd name="T99" fmla="*/ 1 h 2148"/>
                  <a:gd name="T100" fmla="*/ 1 w 1027"/>
                  <a:gd name="T101" fmla="*/ 1 h 2148"/>
                  <a:gd name="T102" fmla="*/ 1 w 1027"/>
                  <a:gd name="T103" fmla="*/ 1 h 2148"/>
                  <a:gd name="T104" fmla="*/ 1 w 1027"/>
                  <a:gd name="T105" fmla="*/ 1 h 2148"/>
                  <a:gd name="T106" fmla="*/ 1 w 1027"/>
                  <a:gd name="T107" fmla="*/ 1 h 2148"/>
                  <a:gd name="T108" fmla="*/ 1 w 1027"/>
                  <a:gd name="T109" fmla="*/ 1 h 2148"/>
                  <a:gd name="T110" fmla="*/ 1 w 1027"/>
                  <a:gd name="T111" fmla="*/ 1 h 2148"/>
                  <a:gd name="T112" fmla="*/ 1 w 1027"/>
                  <a:gd name="T113" fmla="*/ 1 h 2148"/>
                  <a:gd name="T114" fmla="*/ 0 w 1027"/>
                  <a:gd name="T115" fmla="*/ 1 h 2148"/>
                  <a:gd name="T116" fmla="*/ 0 w 1027"/>
                  <a:gd name="T117" fmla="*/ 1 h 214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27"/>
                  <a:gd name="T178" fmla="*/ 0 h 2148"/>
                  <a:gd name="T179" fmla="*/ 1027 w 1027"/>
                  <a:gd name="T180" fmla="*/ 2148 h 214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27" h="2148">
                    <a:moveTo>
                      <a:pt x="0" y="469"/>
                    </a:moveTo>
                    <a:lnTo>
                      <a:pt x="59" y="795"/>
                    </a:lnTo>
                    <a:lnTo>
                      <a:pt x="56" y="1570"/>
                    </a:lnTo>
                    <a:lnTo>
                      <a:pt x="68" y="1857"/>
                    </a:lnTo>
                    <a:lnTo>
                      <a:pt x="48" y="2108"/>
                    </a:lnTo>
                    <a:lnTo>
                      <a:pt x="590" y="2148"/>
                    </a:lnTo>
                    <a:lnTo>
                      <a:pt x="960" y="2100"/>
                    </a:lnTo>
                    <a:lnTo>
                      <a:pt x="960" y="925"/>
                    </a:lnTo>
                    <a:lnTo>
                      <a:pt x="987" y="150"/>
                    </a:lnTo>
                    <a:lnTo>
                      <a:pt x="1027" y="0"/>
                    </a:lnTo>
                    <a:lnTo>
                      <a:pt x="885" y="118"/>
                    </a:lnTo>
                    <a:lnTo>
                      <a:pt x="932" y="185"/>
                    </a:lnTo>
                    <a:lnTo>
                      <a:pt x="853" y="311"/>
                    </a:lnTo>
                    <a:lnTo>
                      <a:pt x="905" y="374"/>
                    </a:lnTo>
                    <a:lnTo>
                      <a:pt x="803" y="493"/>
                    </a:lnTo>
                    <a:lnTo>
                      <a:pt x="893" y="515"/>
                    </a:lnTo>
                    <a:lnTo>
                      <a:pt x="740" y="713"/>
                    </a:lnTo>
                    <a:lnTo>
                      <a:pt x="850" y="780"/>
                    </a:lnTo>
                    <a:lnTo>
                      <a:pt x="716" y="905"/>
                    </a:lnTo>
                    <a:lnTo>
                      <a:pt x="865" y="964"/>
                    </a:lnTo>
                    <a:lnTo>
                      <a:pt x="724" y="1098"/>
                    </a:lnTo>
                    <a:lnTo>
                      <a:pt x="889" y="1117"/>
                    </a:lnTo>
                    <a:lnTo>
                      <a:pt x="747" y="1236"/>
                    </a:lnTo>
                    <a:lnTo>
                      <a:pt x="865" y="1279"/>
                    </a:lnTo>
                    <a:lnTo>
                      <a:pt x="708" y="1397"/>
                    </a:lnTo>
                    <a:lnTo>
                      <a:pt x="846" y="1448"/>
                    </a:lnTo>
                    <a:lnTo>
                      <a:pt x="708" y="1574"/>
                    </a:lnTo>
                    <a:lnTo>
                      <a:pt x="877" y="1629"/>
                    </a:lnTo>
                    <a:lnTo>
                      <a:pt x="704" y="1790"/>
                    </a:lnTo>
                    <a:lnTo>
                      <a:pt x="877" y="1814"/>
                    </a:lnTo>
                    <a:lnTo>
                      <a:pt x="736" y="1896"/>
                    </a:lnTo>
                    <a:lnTo>
                      <a:pt x="881" y="1955"/>
                    </a:lnTo>
                    <a:lnTo>
                      <a:pt x="626" y="2062"/>
                    </a:lnTo>
                    <a:lnTo>
                      <a:pt x="559" y="2038"/>
                    </a:lnTo>
                    <a:lnTo>
                      <a:pt x="547" y="838"/>
                    </a:lnTo>
                    <a:lnTo>
                      <a:pt x="587" y="705"/>
                    </a:lnTo>
                    <a:lnTo>
                      <a:pt x="311" y="791"/>
                    </a:lnTo>
                    <a:lnTo>
                      <a:pt x="437" y="897"/>
                    </a:lnTo>
                    <a:lnTo>
                      <a:pt x="272" y="1011"/>
                    </a:lnTo>
                    <a:lnTo>
                      <a:pt x="425" y="1113"/>
                    </a:lnTo>
                    <a:lnTo>
                      <a:pt x="292" y="1196"/>
                    </a:lnTo>
                    <a:lnTo>
                      <a:pt x="456" y="1322"/>
                    </a:lnTo>
                    <a:lnTo>
                      <a:pt x="288" y="1397"/>
                    </a:lnTo>
                    <a:lnTo>
                      <a:pt x="434" y="1542"/>
                    </a:lnTo>
                    <a:lnTo>
                      <a:pt x="272" y="1594"/>
                    </a:lnTo>
                    <a:lnTo>
                      <a:pt x="437" y="1708"/>
                    </a:lnTo>
                    <a:lnTo>
                      <a:pt x="272" y="1723"/>
                    </a:lnTo>
                    <a:lnTo>
                      <a:pt x="453" y="1888"/>
                    </a:lnTo>
                    <a:lnTo>
                      <a:pt x="300" y="1916"/>
                    </a:lnTo>
                    <a:lnTo>
                      <a:pt x="449" y="2054"/>
                    </a:lnTo>
                    <a:lnTo>
                      <a:pt x="123" y="2046"/>
                    </a:lnTo>
                    <a:lnTo>
                      <a:pt x="107" y="1849"/>
                    </a:lnTo>
                    <a:lnTo>
                      <a:pt x="104" y="1400"/>
                    </a:lnTo>
                    <a:lnTo>
                      <a:pt x="107" y="811"/>
                    </a:lnTo>
                    <a:lnTo>
                      <a:pt x="56" y="519"/>
                    </a:lnTo>
                    <a:lnTo>
                      <a:pt x="205" y="493"/>
                    </a:lnTo>
                    <a:lnTo>
                      <a:pt x="72" y="452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9" name="Freeform 25">
                <a:extLst>
                  <a:ext uri="{FF2B5EF4-FFF2-40B4-BE49-F238E27FC236}">
                    <a16:creationId xmlns:a16="http://schemas.microsoft.com/office/drawing/2014/main" id="{D9252A15-CB07-2A4C-84A4-509D4ECB2B55}"/>
                  </a:ext>
                </a:extLst>
              </p:cNvPr>
              <p:cNvSpPr/>
              <p:nvPr/>
            </p:nvSpPr>
            <p:spPr bwMode="auto">
              <a:xfrm>
                <a:off x="4022" y="2558"/>
                <a:ext cx="196" cy="214"/>
              </a:xfrm>
              <a:custGeom>
                <a:avLst/>
                <a:gdLst>
                  <a:gd name="T0" fmla="*/ 1 w 394"/>
                  <a:gd name="T1" fmla="*/ 0 h 430"/>
                  <a:gd name="T2" fmla="*/ 1 w 394"/>
                  <a:gd name="T3" fmla="*/ 1 h 430"/>
                  <a:gd name="T4" fmla="*/ 1 w 394"/>
                  <a:gd name="T5" fmla="*/ 1 h 430"/>
                  <a:gd name="T6" fmla="*/ 1 w 394"/>
                  <a:gd name="T7" fmla="*/ 1 h 430"/>
                  <a:gd name="T8" fmla="*/ 1 w 394"/>
                  <a:gd name="T9" fmla="*/ 1 h 430"/>
                  <a:gd name="T10" fmla="*/ 1 w 394"/>
                  <a:gd name="T11" fmla="*/ 1 h 430"/>
                  <a:gd name="T12" fmla="*/ 0 w 394"/>
                  <a:gd name="T13" fmla="*/ 1 h 430"/>
                  <a:gd name="T14" fmla="*/ 1 w 394"/>
                  <a:gd name="T15" fmla="*/ 1 h 430"/>
                  <a:gd name="T16" fmla="*/ 1 w 394"/>
                  <a:gd name="T17" fmla="*/ 1 h 430"/>
                  <a:gd name="T18" fmla="*/ 1 w 394"/>
                  <a:gd name="T19" fmla="*/ 1 h 430"/>
                  <a:gd name="T20" fmla="*/ 1 w 394"/>
                  <a:gd name="T21" fmla="*/ 1 h 430"/>
                  <a:gd name="T22" fmla="*/ 1 w 394"/>
                  <a:gd name="T23" fmla="*/ 1 h 430"/>
                  <a:gd name="T24" fmla="*/ 1 w 394"/>
                  <a:gd name="T25" fmla="*/ 1 h 430"/>
                  <a:gd name="T26" fmla="*/ 1 w 394"/>
                  <a:gd name="T27" fmla="*/ 1 h 430"/>
                  <a:gd name="T28" fmla="*/ 1 w 394"/>
                  <a:gd name="T29" fmla="*/ 1 h 430"/>
                  <a:gd name="T30" fmla="*/ 1 w 394"/>
                  <a:gd name="T31" fmla="*/ 1 h 430"/>
                  <a:gd name="T32" fmla="*/ 1 w 394"/>
                  <a:gd name="T33" fmla="*/ 1 h 430"/>
                  <a:gd name="T34" fmla="*/ 1 w 394"/>
                  <a:gd name="T35" fmla="*/ 0 h 430"/>
                  <a:gd name="T36" fmla="*/ 1 w 394"/>
                  <a:gd name="T37" fmla="*/ 0 h 4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4"/>
                  <a:gd name="T58" fmla="*/ 0 h 430"/>
                  <a:gd name="T59" fmla="*/ 394 w 394"/>
                  <a:gd name="T60" fmla="*/ 430 h 4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4" h="430">
                    <a:moveTo>
                      <a:pt x="321" y="0"/>
                    </a:moveTo>
                    <a:lnTo>
                      <a:pt x="301" y="56"/>
                    </a:lnTo>
                    <a:lnTo>
                      <a:pt x="182" y="229"/>
                    </a:lnTo>
                    <a:lnTo>
                      <a:pt x="39" y="340"/>
                    </a:lnTo>
                    <a:lnTo>
                      <a:pt x="78" y="366"/>
                    </a:lnTo>
                    <a:lnTo>
                      <a:pt x="76" y="387"/>
                    </a:lnTo>
                    <a:lnTo>
                      <a:pt x="0" y="419"/>
                    </a:lnTo>
                    <a:lnTo>
                      <a:pt x="68" y="430"/>
                    </a:lnTo>
                    <a:lnTo>
                      <a:pt x="121" y="395"/>
                    </a:lnTo>
                    <a:lnTo>
                      <a:pt x="117" y="352"/>
                    </a:lnTo>
                    <a:lnTo>
                      <a:pt x="103" y="330"/>
                    </a:lnTo>
                    <a:lnTo>
                      <a:pt x="189" y="268"/>
                    </a:lnTo>
                    <a:lnTo>
                      <a:pt x="280" y="129"/>
                    </a:lnTo>
                    <a:lnTo>
                      <a:pt x="328" y="48"/>
                    </a:lnTo>
                    <a:lnTo>
                      <a:pt x="353" y="53"/>
                    </a:lnTo>
                    <a:lnTo>
                      <a:pt x="394" y="41"/>
                    </a:lnTo>
                    <a:lnTo>
                      <a:pt x="347" y="36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0" name="Freeform 26">
                <a:extLst>
                  <a:ext uri="{FF2B5EF4-FFF2-40B4-BE49-F238E27FC236}">
                    <a16:creationId xmlns:a16="http://schemas.microsoft.com/office/drawing/2014/main" id="{0DB98EBE-B851-7F40-8434-E2B6C44ACC6B}"/>
                  </a:ext>
                </a:extLst>
              </p:cNvPr>
              <p:cNvSpPr/>
              <p:nvPr/>
            </p:nvSpPr>
            <p:spPr bwMode="auto">
              <a:xfrm>
                <a:off x="4013" y="2538"/>
                <a:ext cx="300" cy="278"/>
              </a:xfrm>
              <a:custGeom>
                <a:avLst/>
                <a:gdLst>
                  <a:gd name="T0" fmla="*/ 1 w 599"/>
                  <a:gd name="T1" fmla="*/ 1 h 554"/>
                  <a:gd name="T2" fmla="*/ 1 w 599"/>
                  <a:gd name="T3" fmla="*/ 1 h 554"/>
                  <a:gd name="T4" fmla="*/ 1 w 599"/>
                  <a:gd name="T5" fmla="*/ 1 h 554"/>
                  <a:gd name="T6" fmla="*/ 1 w 599"/>
                  <a:gd name="T7" fmla="*/ 0 h 554"/>
                  <a:gd name="T8" fmla="*/ 1 w 599"/>
                  <a:gd name="T9" fmla="*/ 1 h 554"/>
                  <a:gd name="T10" fmla="*/ 1 w 599"/>
                  <a:gd name="T11" fmla="*/ 1 h 554"/>
                  <a:gd name="T12" fmla="*/ 1 w 599"/>
                  <a:gd name="T13" fmla="*/ 1 h 554"/>
                  <a:gd name="T14" fmla="*/ 1 w 599"/>
                  <a:gd name="T15" fmla="*/ 1 h 554"/>
                  <a:gd name="T16" fmla="*/ 1 w 599"/>
                  <a:gd name="T17" fmla="*/ 1 h 554"/>
                  <a:gd name="T18" fmla="*/ 1 w 599"/>
                  <a:gd name="T19" fmla="*/ 1 h 554"/>
                  <a:gd name="T20" fmla="*/ 1 w 599"/>
                  <a:gd name="T21" fmla="*/ 1 h 554"/>
                  <a:gd name="T22" fmla="*/ 1 w 599"/>
                  <a:gd name="T23" fmla="*/ 1 h 554"/>
                  <a:gd name="T24" fmla="*/ 1 w 599"/>
                  <a:gd name="T25" fmla="*/ 1 h 554"/>
                  <a:gd name="T26" fmla="*/ 1 w 599"/>
                  <a:gd name="T27" fmla="*/ 1 h 554"/>
                  <a:gd name="T28" fmla="*/ 0 w 599"/>
                  <a:gd name="T29" fmla="*/ 1 h 554"/>
                  <a:gd name="T30" fmla="*/ 1 w 599"/>
                  <a:gd name="T31" fmla="*/ 1 h 554"/>
                  <a:gd name="T32" fmla="*/ 1 w 599"/>
                  <a:gd name="T33" fmla="*/ 1 h 554"/>
                  <a:gd name="T34" fmla="*/ 1 w 599"/>
                  <a:gd name="T35" fmla="*/ 1 h 554"/>
                  <a:gd name="T36" fmla="*/ 1 w 599"/>
                  <a:gd name="T37" fmla="*/ 1 h 554"/>
                  <a:gd name="T38" fmla="*/ 1 w 599"/>
                  <a:gd name="T39" fmla="*/ 1 h 554"/>
                  <a:gd name="T40" fmla="*/ 1 w 599"/>
                  <a:gd name="T41" fmla="*/ 1 h 554"/>
                  <a:gd name="T42" fmla="*/ 1 w 599"/>
                  <a:gd name="T43" fmla="*/ 1 h 554"/>
                  <a:gd name="T44" fmla="*/ 1 w 599"/>
                  <a:gd name="T45" fmla="*/ 1 h 554"/>
                  <a:gd name="T46" fmla="*/ 1 w 599"/>
                  <a:gd name="T47" fmla="*/ 1 h 554"/>
                  <a:gd name="T48" fmla="*/ 1 w 599"/>
                  <a:gd name="T49" fmla="*/ 1 h 554"/>
                  <a:gd name="T50" fmla="*/ 1 w 599"/>
                  <a:gd name="T51" fmla="*/ 1 h 554"/>
                  <a:gd name="T52" fmla="*/ 1 w 599"/>
                  <a:gd name="T53" fmla="*/ 1 h 554"/>
                  <a:gd name="T54" fmla="*/ 1 w 599"/>
                  <a:gd name="T55" fmla="*/ 1 h 554"/>
                  <a:gd name="T56" fmla="*/ 1 w 599"/>
                  <a:gd name="T57" fmla="*/ 1 h 554"/>
                  <a:gd name="T58" fmla="*/ 1 w 599"/>
                  <a:gd name="T59" fmla="*/ 1 h 554"/>
                  <a:gd name="T60" fmla="*/ 1 w 599"/>
                  <a:gd name="T61" fmla="*/ 1 h 55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99"/>
                  <a:gd name="T94" fmla="*/ 0 h 554"/>
                  <a:gd name="T95" fmla="*/ 599 w 599"/>
                  <a:gd name="T96" fmla="*/ 554 h 55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99" h="554">
                    <a:moveTo>
                      <a:pt x="339" y="38"/>
                    </a:moveTo>
                    <a:lnTo>
                      <a:pt x="377" y="53"/>
                    </a:lnTo>
                    <a:lnTo>
                      <a:pt x="405" y="37"/>
                    </a:lnTo>
                    <a:lnTo>
                      <a:pt x="408" y="0"/>
                    </a:lnTo>
                    <a:lnTo>
                      <a:pt x="554" y="42"/>
                    </a:lnTo>
                    <a:lnTo>
                      <a:pt x="544" y="67"/>
                    </a:lnTo>
                    <a:lnTo>
                      <a:pt x="549" y="94"/>
                    </a:lnTo>
                    <a:lnTo>
                      <a:pt x="599" y="112"/>
                    </a:lnTo>
                    <a:lnTo>
                      <a:pt x="475" y="232"/>
                    </a:lnTo>
                    <a:lnTo>
                      <a:pt x="311" y="507"/>
                    </a:lnTo>
                    <a:lnTo>
                      <a:pt x="254" y="493"/>
                    </a:lnTo>
                    <a:lnTo>
                      <a:pt x="219" y="521"/>
                    </a:lnTo>
                    <a:lnTo>
                      <a:pt x="215" y="554"/>
                    </a:lnTo>
                    <a:lnTo>
                      <a:pt x="150" y="503"/>
                    </a:lnTo>
                    <a:lnTo>
                      <a:pt x="0" y="460"/>
                    </a:lnTo>
                    <a:lnTo>
                      <a:pt x="53" y="447"/>
                    </a:lnTo>
                    <a:lnTo>
                      <a:pt x="139" y="460"/>
                    </a:lnTo>
                    <a:lnTo>
                      <a:pt x="200" y="497"/>
                    </a:lnTo>
                    <a:lnTo>
                      <a:pt x="219" y="464"/>
                    </a:lnTo>
                    <a:lnTo>
                      <a:pt x="250" y="450"/>
                    </a:lnTo>
                    <a:lnTo>
                      <a:pt x="297" y="457"/>
                    </a:lnTo>
                    <a:lnTo>
                      <a:pt x="358" y="361"/>
                    </a:lnTo>
                    <a:lnTo>
                      <a:pt x="462" y="199"/>
                    </a:lnTo>
                    <a:lnTo>
                      <a:pt x="539" y="124"/>
                    </a:lnTo>
                    <a:lnTo>
                      <a:pt x="508" y="106"/>
                    </a:lnTo>
                    <a:lnTo>
                      <a:pt x="515" y="60"/>
                    </a:lnTo>
                    <a:lnTo>
                      <a:pt x="436" y="32"/>
                    </a:lnTo>
                    <a:lnTo>
                      <a:pt x="412" y="79"/>
                    </a:lnTo>
                    <a:lnTo>
                      <a:pt x="371" y="91"/>
                    </a:lnTo>
                    <a:lnTo>
                      <a:pt x="339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1" name="Freeform 27">
                <a:extLst>
                  <a:ext uri="{FF2B5EF4-FFF2-40B4-BE49-F238E27FC236}">
                    <a16:creationId xmlns:a16="http://schemas.microsoft.com/office/drawing/2014/main" id="{F9D4BC4E-B9D8-B64A-A045-22F6A148A506}"/>
                  </a:ext>
                </a:extLst>
              </p:cNvPr>
              <p:cNvSpPr/>
              <p:nvPr/>
            </p:nvSpPr>
            <p:spPr bwMode="auto">
              <a:xfrm>
                <a:off x="4136" y="2667"/>
                <a:ext cx="62" cy="39"/>
              </a:xfrm>
              <a:custGeom>
                <a:avLst/>
                <a:gdLst>
                  <a:gd name="T0" fmla="*/ 0 w 127"/>
                  <a:gd name="T1" fmla="*/ 0 h 79"/>
                  <a:gd name="T2" fmla="*/ 0 w 127"/>
                  <a:gd name="T3" fmla="*/ 0 h 79"/>
                  <a:gd name="T4" fmla="*/ 0 w 127"/>
                  <a:gd name="T5" fmla="*/ 0 h 79"/>
                  <a:gd name="T6" fmla="*/ 0 w 127"/>
                  <a:gd name="T7" fmla="*/ 0 h 79"/>
                  <a:gd name="T8" fmla="*/ 0 w 127"/>
                  <a:gd name="T9" fmla="*/ 0 h 79"/>
                  <a:gd name="T10" fmla="*/ 0 w 127"/>
                  <a:gd name="T11" fmla="*/ 0 h 79"/>
                  <a:gd name="T12" fmla="*/ 0 w 127"/>
                  <a:gd name="T13" fmla="*/ 0 h 79"/>
                  <a:gd name="T14" fmla="*/ 0 w 127"/>
                  <a:gd name="T15" fmla="*/ 0 h 79"/>
                  <a:gd name="T16" fmla="*/ 0 w 127"/>
                  <a:gd name="T17" fmla="*/ 0 h 79"/>
                  <a:gd name="T18" fmla="*/ 0 w 127"/>
                  <a:gd name="T19" fmla="*/ 0 h 79"/>
                  <a:gd name="T20" fmla="*/ 0 w 127"/>
                  <a:gd name="T21" fmla="*/ 0 h 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7"/>
                  <a:gd name="T34" fmla="*/ 0 h 79"/>
                  <a:gd name="T35" fmla="*/ 127 w 127"/>
                  <a:gd name="T36" fmla="*/ 79 h 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7" h="79">
                    <a:moveTo>
                      <a:pt x="13" y="0"/>
                    </a:moveTo>
                    <a:lnTo>
                      <a:pt x="21" y="29"/>
                    </a:lnTo>
                    <a:lnTo>
                      <a:pt x="61" y="52"/>
                    </a:lnTo>
                    <a:lnTo>
                      <a:pt x="90" y="56"/>
                    </a:lnTo>
                    <a:lnTo>
                      <a:pt x="127" y="42"/>
                    </a:lnTo>
                    <a:lnTo>
                      <a:pt x="98" y="79"/>
                    </a:lnTo>
                    <a:lnTo>
                      <a:pt x="40" y="79"/>
                    </a:lnTo>
                    <a:lnTo>
                      <a:pt x="8" y="55"/>
                    </a:lnTo>
                    <a:lnTo>
                      <a:pt x="0" y="2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2" name="Freeform 28">
                <a:extLst>
                  <a:ext uri="{FF2B5EF4-FFF2-40B4-BE49-F238E27FC236}">
                    <a16:creationId xmlns:a16="http://schemas.microsoft.com/office/drawing/2014/main" id="{5B92182F-8B0C-A444-B928-E2E642B0582B}"/>
                  </a:ext>
                </a:extLst>
              </p:cNvPr>
              <p:cNvSpPr/>
              <p:nvPr/>
            </p:nvSpPr>
            <p:spPr bwMode="auto">
              <a:xfrm>
                <a:off x="4159" y="2623"/>
                <a:ext cx="70" cy="36"/>
              </a:xfrm>
              <a:custGeom>
                <a:avLst/>
                <a:gdLst>
                  <a:gd name="T0" fmla="*/ 0 w 138"/>
                  <a:gd name="T1" fmla="*/ 0 h 71"/>
                  <a:gd name="T2" fmla="*/ 1 w 138"/>
                  <a:gd name="T3" fmla="*/ 0 h 71"/>
                  <a:gd name="T4" fmla="*/ 1 w 138"/>
                  <a:gd name="T5" fmla="*/ 0 h 71"/>
                  <a:gd name="T6" fmla="*/ 1 w 138"/>
                  <a:gd name="T7" fmla="*/ 0 h 71"/>
                  <a:gd name="T8" fmla="*/ 1 w 138"/>
                  <a:gd name="T9" fmla="*/ 0 h 71"/>
                  <a:gd name="T10" fmla="*/ 1 w 138"/>
                  <a:gd name="T11" fmla="*/ 0 h 71"/>
                  <a:gd name="T12" fmla="*/ 1 w 138"/>
                  <a:gd name="T13" fmla="*/ 0 h 71"/>
                  <a:gd name="T14" fmla="*/ 1 w 138"/>
                  <a:gd name="T15" fmla="*/ 0 h 71"/>
                  <a:gd name="T16" fmla="*/ 1 w 138"/>
                  <a:gd name="T17" fmla="*/ 0 h 71"/>
                  <a:gd name="T18" fmla="*/ 1 w 138"/>
                  <a:gd name="T19" fmla="*/ 0 h 71"/>
                  <a:gd name="T20" fmla="*/ 1 w 138"/>
                  <a:gd name="T21" fmla="*/ 0 h 71"/>
                  <a:gd name="T22" fmla="*/ 0 w 138"/>
                  <a:gd name="T23" fmla="*/ 0 h 71"/>
                  <a:gd name="T24" fmla="*/ 0 w 138"/>
                  <a:gd name="T25" fmla="*/ 0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8"/>
                  <a:gd name="T40" fmla="*/ 0 h 71"/>
                  <a:gd name="T41" fmla="*/ 138 w 138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8" h="71">
                    <a:moveTo>
                      <a:pt x="0" y="38"/>
                    </a:moveTo>
                    <a:lnTo>
                      <a:pt x="29" y="24"/>
                    </a:lnTo>
                    <a:lnTo>
                      <a:pt x="65" y="24"/>
                    </a:lnTo>
                    <a:lnTo>
                      <a:pt x="90" y="31"/>
                    </a:lnTo>
                    <a:lnTo>
                      <a:pt x="110" y="44"/>
                    </a:lnTo>
                    <a:lnTo>
                      <a:pt x="117" y="71"/>
                    </a:lnTo>
                    <a:lnTo>
                      <a:pt x="138" y="48"/>
                    </a:lnTo>
                    <a:lnTo>
                      <a:pt x="120" y="28"/>
                    </a:lnTo>
                    <a:lnTo>
                      <a:pt x="78" y="0"/>
                    </a:lnTo>
                    <a:lnTo>
                      <a:pt x="37" y="0"/>
                    </a:lnTo>
                    <a:lnTo>
                      <a:pt x="19" y="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215" name="Picture 29" descr="C:\Program Files\Common Files\Microsoft Shared\Clipart\cagcat50\bs00508_.wmf">
              <a:extLst>
                <a:ext uri="{FF2B5EF4-FFF2-40B4-BE49-F238E27FC236}">
                  <a16:creationId xmlns:a16="http://schemas.microsoft.com/office/drawing/2014/main" id="{10CDB24E-E865-C145-B210-878067057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3216"/>
              <a:ext cx="44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6" name="Group 30">
              <a:extLst>
                <a:ext uri="{FF2B5EF4-FFF2-40B4-BE49-F238E27FC236}">
                  <a16:creationId xmlns:a16="http://schemas.microsoft.com/office/drawing/2014/main" id="{280D2E6E-60AB-984A-8BF5-C442D5425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920"/>
              <a:ext cx="396" cy="1252"/>
              <a:chOff x="945" y="2006"/>
              <a:chExt cx="613" cy="1973"/>
            </a:xfrm>
          </p:grpSpPr>
          <p:sp>
            <p:nvSpPr>
              <p:cNvPr id="266" name="Freeform 31">
                <a:extLst>
                  <a:ext uri="{FF2B5EF4-FFF2-40B4-BE49-F238E27FC236}">
                    <a16:creationId xmlns:a16="http://schemas.microsoft.com/office/drawing/2014/main" id="{10566EB3-9D4B-D143-A659-FB366CEA85D3}"/>
                  </a:ext>
                </a:extLst>
              </p:cNvPr>
              <p:cNvSpPr/>
              <p:nvPr/>
            </p:nvSpPr>
            <p:spPr bwMode="auto">
              <a:xfrm>
                <a:off x="1278" y="2736"/>
                <a:ext cx="170" cy="121"/>
              </a:xfrm>
              <a:custGeom>
                <a:avLst/>
                <a:gdLst>
                  <a:gd name="T0" fmla="*/ 1 w 340"/>
                  <a:gd name="T1" fmla="*/ 0 h 245"/>
                  <a:gd name="T2" fmla="*/ 1 w 340"/>
                  <a:gd name="T3" fmla="*/ 0 h 245"/>
                  <a:gd name="T4" fmla="*/ 1 w 340"/>
                  <a:gd name="T5" fmla="*/ 0 h 245"/>
                  <a:gd name="T6" fmla="*/ 1 w 340"/>
                  <a:gd name="T7" fmla="*/ 0 h 245"/>
                  <a:gd name="T8" fmla="*/ 1 w 340"/>
                  <a:gd name="T9" fmla="*/ 0 h 245"/>
                  <a:gd name="T10" fmla="*/ 0 w 340"/>
                  <a:gd name="T11" fmla="*/ 0 h 245"/>
                  <a:gd name="T12" fmla="*/ 1 w 340"/>
                  <a:gd name="T13" fmla="*/ 0 h 245"/>
                  <a:gd name="T14" fmla="*/ 1 w 340"/>
                  <a:gd name="T15" fmla="*/ 0 h 245"/>
                  <a:gd name="T16" fmla="*/ 1 w 340"/>
                  <a:gd name="T17" fmla="*/ 0 h 2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0"/>
                  <a:gd name="T28" fmla="*/ 0 h 245"/>
                  <a:gd name="T29" fmla="*/ 340 w 340"/>
                  <a:gd name="T30" fmla="*/ 245 h 2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0" h="245">
                    <a:moveTo>
                      <a:pt x="125" y="38"/>
                    </a:moveTo>
                    <a:lnTo>
                      <a:pt x="211" y="0"/>
                    </a:lnTo>
                    <a:lnTo>
                      <a:pt x="281" y="59"/>
                    </a:lnTo>
                    <a:lnTo>
                      <a:pt x="340" y="162"/>
                    </a:lnTo>
                    <a:lnTo>
                      <a:pt x="220" y="245"/>
                    </a:lnTo>
                    <a:lnTo>
                      <a:pt x="0" y="196"/>
                    </a:lnTo>
                    <a:lnTo>
                      <a:pt x="39" y="55"/>
                    </a:lnTo>
                    <a:lnTo>
                      <a:pt x="125" y="38"/>
                    </a:lnTo>
                    <a:close/>
                  </a:path>
                </a:pathLst>
              </a:custGeom>
              <a:solidFill>
                <a:srgbClr val="B34D1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7" name="Freeform 32">
                <a:extLst>
                  <a:ext uri="{FF2B5EF4-FFF2-40B4-BE49-F238E27FC236}">
                    <a16:creationId xmlns:a16="http://schemas.microsoft.com/office/drawing/2014/main" id="{64F70067-CC94-9A4E-9F47-7884B5E03FB9}"/>
                  </a:ext>
                </a:extLst>
              </p:cNvPr>
              <p:cNvSpPr/>
              <p:nvPr/>
            </p:nvSpPr>
            <p:spPr bwMode="auto">
              <a:xfrm>
                <a:off x="1228" y="3487"/>
                <a:ext cx="206" cy="441"/>
              </a:xfrm>
              <a:custGeom>
                <a:avLst/>
                <a:gdLst>
                  <a:gd name="T0" fmla="*/ 1 w 412"/>
                  <a:gd name="T1" fmla="*/ 1 h 884"/>
                  <a:gd name="T2" fmla="*/ 1 w 412"/>
                  <a:gd name="T3" fmla="*/ 0 h 884"/>
                  <a:gd name="T4" fmla="*/ 0 w 412"/>
                  <a:gd name="T5" fmla="*/ 1 h 884"/>
                  <a:gd name="T6" fmla="*/ 1 w 412"/>
                  <a:gd name="T7" fmla="*/ 1 h 884"/>
                  <a:gd name="T8" fmla="*/ 1 w 412"/>
                  <a:gd name="T9" fmla="*/ 1 h 884"/>
                  <a:gd name="T10" fmla="*/ 1 w 412"/>
                  <a:gd name="T11" fmla="*/ 1 h 884"/>
                  <a:gd name="T12" fmla="*/ 1 w 412"/>
                  <a:gd name="T13" fmla="*/ 1 h 884"/>
                  <a:gd name="T14" fmla="*/ 1 w 412"/>
                  <a:gd name="T15" fmla="*/ 1 h 8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2"/>
                  <a:gd name="T25" fmla="*/ 0 h 884"/>
                  <a:gd name="T26" fmla="*/ 412 w 412"/>
                  <a:gd name="T27" fmla="*/ 884 h 8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2" h="884">
                    <a:moveTo>
                      <a:pt x="412" y="884"/>
                    </a:moveTo>
                    <a:lnTo>
                      <a:pt x="216" y="0"/>
                    </a:lnTo>
                    <a:lnTo>
                      <a:pt x="0" y="70"/>
                    </a:lnTo>
                    <a:lnTo>
                      <a:pt x="40" y="186"/>
                    </a:lnTo>
                    <a:lnTo>
                      <a:pt x="146" y="340"/>
                    </a:lnTo>
                    <a:lnTo>
                      <a:pt x="348" y="859"/>
                    </a:lnTo>
                    <a:lnTo>
                      <a:pt x="412" y="884"/>
                    </a:lnTo>
                    <a:close/>
                  </a:path>
                </a:pathLst>
              </a:custGeom>
              <a:solidFill>
                <a:srgbClr val="B34D1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8" name="Freeform 33">
                <a:extLst>
                  <a:ext uri="{FF2B5EF4-FFF2-40B4-BE49-F238E27FC236}">
                    <a16:creationId xmlns:a16="http://schemas.microsoft.com/office/drawing/2014/main" id="{31213F45-6DED-B941-B86F-96F11A75578D}"/>
                  </a:ext>
                </a:extLst>
              </p:cNvPr>
              <p:cNvSpPr/>
              <p:nvPr/>
            </p:nvSpPr>
            <p:spPr bwMode="auto">
              <a:xfrm>
                <a:off x="1210" y="3508"/>
                <a:ext cx="215" cy="419"/>
              </a:xfrm>
              <a:custGeom>
                <a:avLst/>
                <a:gdLst>
                  <a:gd name="T0" fmla="*/ 0 w 431"/>
                  <a:gd name="T1" fmla="*/ 1 h 836"/>
                  <a:gd name="T2" fmla="*/ 0 w 431"/>
                  <a:gd name="T3" fmla="*/ 1 h 836"/>
                  <a:gd name="T4" fmla="*/ 1 w 431"/>
                  <a:gd name="T5" fmla="*/ 1 h 836"/>
                  <a:gd name="T6" fmla="*/ 1 w 431"/>
                  <a:gd name="T7" fmla="*/ 1 h 836"/>
                  <a:gd name="T8" fmla="*/ 1 w 431"/>
                  <a:gd name="T9" fmla="*/ 1 h 836"/>
                  <a:gd name="T10" fmla="*/ 1 w 431"/>
                  <a:gd name="T11" fmla="*/ 1 h 836"/>
                  <a:gd name="T12" fmla="*/ 1 w 431"/>
                  <a:gd name="T13" fmla="*/ 1 h 836"/>
                  <a:gd name="T14" fmla="*/ 1 w 431"/>
                  <a:gd name="T15" fmla="*/ 1 h 836"/>
                  <a:gd name="T16" fmla="*/ 1 w 431"/>
                  <a:gd name="T17" fmla="*/ 1 h 836"/>
                  <a:gd name="T18" fmla="*/ 1 w 431"/>
                  <a:gd name="T19" fmla="*/ 1 h 836"/>
                  <a:gd name="T20" fmla="*/ 1 w 431"/>
                  <a:gd name="T21" fmla="*/ 1 h 836"/>
                  <a:gd name="T22" fmla="*/ 1 w 431"/>
                  <a:gd name="T23" fmla="*/ 1 h 836"/>
                  <a:gd name="T24" fmla="*/ 1 w 431"/>
                  <a:gd name="T25" fmla="*/ 1 h 836"/>
                  <a:gd name="T26" fmla="*/ 1 w 431"/>
                  <a:gd name="T27" fmla="*/ 1 h 836"/>
                  <a:gd name="T28" fmla="*/ 1 w 431"/>
                  <a:gd name="T29" fmla="*/ 1 h 836"/>
                  <a:gd name="T30" fmla="*/ 1 w 431"/>
                  <a:gd name="T31" fmla="*/ 1 h 836"/>
                  <a:gd name="T32" fmla="*/ 1 w 431"/>
                  <a:gd name="T33" fmla="*/ 1 h 836"/>
                  <a:gd name="T34" fmla="*/ 1 w 431"/>
                  <a:gd name="T35" fmla="*/ 1 h 836"/>
                  <a:gd name="T36" fmla="*/ 1 w 431"/>
                  <a:gd name="T37" fmla="*/ 1 h 836"/>
                  <a:gd name="T38" fmla="*/ 1 w 431"/>
                  <a:gd name="T39" fmla="*/ 1 h 836"/>
                  <a:gd name="T40" fmla="*/ 1 w 431"/>
                  <a:gd name="T41" fmla="*/ 1 h 836"/>
                  <a:gd name="T42" fmla="*/ 1 w 431"/>
                  <a:gd name="T43" fmla="*/ 1 h 836"/>
                  <a:gd name="T44" fmla="*/ 1 w 431"/>
                  <a:gd name="T45" fmla="*/ 1 h 836"/>
                  <a:gd name="T46" fmla="*/ 1 w 431"/>
                  <a:gd name="T47" fmla="*/ 1 h 836"/>
                  <a:gd name="T48" fmla="*/ 1 w 431"/>
                  <a:gd name="T49" fmla="*/ 1 h 836"/>
                  <a:gd name="T50" fmla="*/ 1 w 431"/>
                  <a:gd name="T51" fmla="*/ 1 h 836"/>
                  <a:gd name="T52" fmla="*/ 1 w 431"/>
                  <a:gd name="T53" fmla="*/ 1 h 836"/>
                  <a:gd name="T54" fmla="*/ 1 w 431"/>
                  <a:gd name="T55" fmla="*/ 1 h 836"/>
                  <a:gd name="T56" fmla="*/ 1 w 431"/>
                  <a:gd name="T57" fmla="*/ 1 h 836"/>
                  <a:gd name="T58" fmla="*/ 1 w 431"/>
                  <a:gd name="T59" fmla="*/ 1 h 836"/>
                  <a:gd name="T60" fmla="*/ 1 w 431"/>
                  <a:gd name="T61" fmla="*/ 1 h 836"/>
                  <a:gd name="T62" fmla="*/ 1 w 431"/>
                  <a:gd name="T63" fmla="*/ 1 h 836"/>
                  <a:gd name="T64" fmla="*/ 1 w 431"/>
                  <a:gd name="T65" fmla="*/ 1 h 836"/>
                  <a:gd name="T66" fmla="*/ 1 w 431"/>
                  <a:gd name="T67" fmla="*/ 1 h 836"/>
                  <a:gd name="T68" fmla="*/ 1 w 431"/>
                  <a:gd name="T69" fmla="*/ 1 h 836"/>
                  <a:gd name="T70" fmla="*/ 1 w 431"/>
                  <a:gd name="T71" fmla="*/ 1 h 836"/>
                  <a:gd name="T72" fmla="*/ 1 w 431"/>
                  <a:gd name="T73" fmla="*/ 0 h 836"/>
                  <a:gd name="T74" fmla="*/ 0 w 431"/>
                  <a:gd name="T75" fmla="*/ 1 h 836"/>
                  <a:gd name="T76" fmla="*/ 0 w 431"/>
                  <a:gd name="T77" fmla="*/ 1 h 8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1"/>
                  <a:gd name="T118" fmla="*/ 0 h 836"/>
                  <a:gd name="T119" fmla="*/ 431 w 431"/>
                  <a:gd name="T120" fmla="*/ 836 h 8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1" h="836">
                    <a:moveTo>
                      <a:pt x="0" y="42"/>
                    </a:moveTo>
                    <a:lnTo>
                      <a:pt x="0" y="42"/>
                    </a:lnTo>
                    <a:lnTo>
                      <a:pt x="2" y="47"/>
                    </a:lnTo>
                    <a:lnTo>
                      <a:pt x="2" y="53"/>
                    </a:lnTo>
                    <a:lnTo>
                      <a:pt x="7" y="64"/>
                    </a:lnTo>
                    <a:lnTo>
                      <a:pt x="9" y="76"/>
                    </a:lnTo>
                    <a:lnTo>
                      <a:pt x="15" y="91"/>
                    </a:lnTo>
                    <a:lnTo>
                      <a:pt x="21" y="104"/>
                    </a:lnTo>
                    <a:lnTo>
                      <a:pt x="30" y="123"/>
                    </a:lnTo>
                    <a:lnTo>
                      <a:pt x="38" y="141"/>
                    </a:lnTo>
                    <a:lnTo>
                      <a:pt x="47" y="161"/>
                    </a:lnTo>
                    <a:lnTo>
                      <a:pt x="59" y="180"/>
                    </a:lnTo>
                    <a:lnTo>
                      <a:pt x="74" y="201"/>
                    </a:lnTo>
                    <a:lnTo>
                      <a:pt x="87" y="220"/>
                    </a:lnTo>
                    <a:lnTo>
                      <a:pt x="102" y="241"/>
                    </a:lnTo>
                    <a:lnTo>
                      <a:pt x="121" y="260"/>
                    </a:lnTo>
                    <a:lnTo>
                      <a:pt x="140" y="281"/>
                    </a:lnTo>
                    <a:lnTo>
                      <a:pt x="336" y="747"/>
                    </a:lnTo>
                    <a:lnTo>
                      <a:pt x="348" y="806"/>
                    </a:lnTo>
                    <a:lnTo>
                      <a:pt x="431" y="836"/>
                    </a:lnTo>
                    <a:lnTo>
                      <a:pt x="220" y="264"/>
                    </a:lnTo>
                    <a:lnTo>
                      <a:pt x="218" y="262"/>
                    </a:lnTo>
                    <a:lnTo>
                      <a:pt x="213" y="256"/>
                    </a:lnTo>
                    <a:lnTo>
                      <a:pt x="207" y="249"/>
                    </a:lnTo>
                    <a:lnTo>
                      <a:pt x="197" y="239"/>
                    </a:lnTo>
                    <a:lnTo>
                      <a:pt x="188" y="224"/>
                    </a:lnTo>
                    <a:lnTo>
                      <a:pt x="177" y="209"/>
                    </a:lnTo>
                    <a:lnTo>
                      <a:pt x="165" y="192"/>
                    </a:lnTo>
                    <a:lnTo>
                      <a:pt x="154" y="173"/>
                    </a:lnTo>
                    <a:lnTo>
                      <a:pt x="140" y="154"/>
                    </a:lnTo>
                    <a:lnTo>
                      <a:pt x="127" y="131"/>
                    </a:lnTo>
                    <a:lnTo>
                      <a:pt x="116" y="110"/>
                    </a:lnTo>
                    <a:lnTo>
                      <a:pt x="106" y="87"/>
                    </a:lnTo>
                    <a:lnTo>
                      <a:pt x="95" y="64"/>
                    </a:lnTo>
                    <a:lnTo>
                      <a:pt x="89" y="42"/>
                    </a:lnTo>
                    <a:lnTo>
                      <a:pt x="85" y="21"/>
                    </a:lnTo>
                    <a:lnTo>
                      <a:pt x="83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9" name="Freeform 34">
                <a:extLst>
                  <a:ext uri="{FF2B5EF4-FFF2-40B4-BE49-F238E27FC236}">
                    <a16:creationId xmlns:a16="http://schemas.microsoft.com/office/drawing/2014/main" id="{DE4661C0-3E20-FF4F-AC0E-5969D57E28F8}"/>
                  </a:ext>
                </a:extLst>
              </p:cNvPr>
              <p:cNvSpPr/>
              <p:nvPr/>
            </p:nvSpPr>
            <p:spPr bwMode="auto">
              <a:xfrm>
                <a:off x="970" y="3527"/>
                <a:ext cx="144" cy="377"/>
              </a:xfrm>
              <a:custGeom>
                <a:avLst/>
                <a:gdLst>
                  <a:gd name="T0" fmla="*/ 1 w 285"/>
                  <a:gd name="T1" fmla="*/ 1 h 753"/>
                  <a:gd name="T2" fmla="*/ 1 w 285"/>
                  <a:gd name="T3" fmla="*/ 1 h 753"/>
                  <a:gd name="T4" fmla="*/ 1 w 285"/>
                  <a:gd name="T5" fmla="*/ 1 h 753"/>
                  <a:gd name="T6" fmla="*/ 1 w 285"/>
                  <a:gd name="T7" fmla="*/ 1 h 753"/>
                  <a:gd name="T8" fmla="*/ 1 w 285"/>
                  <a:gd name="T9" fmla="*/ 1 h 753"/>
                  <a:gd name="T10" fmla="*/ 1 w 285"/>
                  <a:gd name="T11" fmla="*/ 1 h 753"/>
                  <a:gd name="T12" fmla="*/ 1 w 285"/>
                  <a:gd name="T13" fmla="*/ 1 h 753"/>
                  <a:gd name="T14" fmla="*/ 1 w 285"/>
                  <a:gd name="T15" fmla="*/ 1 h 753"/>
                  <a:gd name="T16" fmla="*/ 1 w 285"/>
                  <a:gd name="T17" fmla="*/ 1 h 753"/>
                  <a:gd name="T18" fmla="*/ 1 w 285"/>
                  <a:gd name="T19" fmla="*/ 1 h 753"/>
                  <a:gd name="T20" fmla="*/ 1 w 285"/>
                  <a:gd name="T21" fmla="*/ 1 h 753"/>
                  <a:gd name="T22" fmla="*/ 1 w 285"/>
                  <a:gd name="T23" fmla="*/ 1 h 753"/>
                  <a:gd name="T24" fmla="*/ 1 w 285"/>
                  <a:gd name="T25" fmla="*/ 1 h 753"/>
                  <a:gd name="T26" fmla="*/ 1 w 285"/>
                  <a:gd name="T27" fmla="*/ 1 h 753"/>
                  <a:gd name="T28" fmla="*/ 1 w 285"/>
                  <a:gd name="T29" fmla="*/ 1 h 753"/>
                  <a:gd name="T30" fmla="*/ 1 w 285"/>
                  <a:gd name="T31" fmla="*/ 1 h 753"/>
                  <a:gd name="T32" fmla="*/ 1 w 285"/>
                  <a:gd name="T33" fmla="*/ 0 h 753"/>
                  <a:gd name="T34" fmla="*/ 1 w 285"/>
                  <a:gd name="T35" fmla="*/ 1 h 753"/>
                  <a:gd name="T36" fmla="*/ 1 w 285"/>
                  <a:gd name="T37" fmla="*/ 1 h 753"/>
                  <a:gd name="T38" fmla="*/ 0 w 285"/>
                  <a:gd name="T39" fmla="*/ 1 h 753"/>
                  <a:gd name="T40" fmla="*/ 1 w 285"/>
                  <a:gd name="T41" fmla="*/ 1 h 753"/>
                  <a:gd name="T42" fmla="*/ 1 w 285"/>
                  <a:gd name="T43" fmla="*/ 1 h 753"/>
                  <a:gd name="T44" fmla="*/ 1 w 285"/>
                  <a:gd name="T45" fmla="*/ 1 h 75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85"/>
                  <a:gd name="T70" fmla="*/ 0 h 753"/>
                  <a:gd name="T71" fmla="*/ 285 w 285"/>
                  <a:gd name="T72" fmla="*/ 753 h 75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85" h="753">
                    <a:moveTo>
                      <a:pt x="100" y="587"/>
                    </a:moveTo>
                    <a:lnTo>
                      <a:pt x="100" y="584"/>
                    </a:lnTo>
                    <a:lnTo>
                      <a:pt x="106" y="576"/>
                    </a:lnTo>
                    <a:lnTo>
                      <a:pt x="112" y="563"/>
                    </a:lnTo>
                    <a:lnTo>
                      <a:pt x="121" y="546"/>
                    </a:lnTo>
                    <a:lnTo>
                      <a:pt x="133" y="521"/>
                    </a:lnTo>
                    <a:lnTo>
                      <a:pt x="146" y="494"/>
                    </a:lnTo>
                    <a:lnTo>
                      <a:pt x="159" y="462"/>
                    </a:lnTo>
                    <a:lnTo>
                      <a:pt x="175" y="428"/>
                    </a:lnTo>
                    <a:lnTo>
                      <a:pt x="190" y="386"/>
                    </a:lnTo>
                    <a:lnTo>
                      <a:pt x="205" y="342"/>
                    </a:lnTo>
                    <a:lnTo>
                      <a:pt x="220" y="293"/>
                    </a:lnTo>
                    <a:lnTo>
                      <a:pt x="235" y="241"/>
                    </a:lnTo>
                    <a:lnTo>
                      <a:pt x="249" y="186"/>
                    </a:lnTo>
                    <a:lnTo>
                      <a:pt x="262" y="127"/>
                    </a:lnTo>
                    <a:lnTo>
                      <a:pt x="273" y="64"/>
                    </a:lnTo>
                    <a:lnTo>
                      <a:pt x="285" y="0"/>
                    </a:lnTo>
                    <a:lnTo>
                      <a:pt x="116" y="17"/>
                    </a:lnTo>
                    <a:lnTo>
                      <a:pt x="32" y="424"/>
                    </a:lnTo>
                    <a:lnTo>
                      <a:pt x="0" y="753"/>
                    </a:lnTo>
                    <a:lnTo>
                      <a:pt x="51" y="715"/>
                    </a:lnTo>
                    <a:lnTo>
                      <a:pt x="100" y="587"/>
                    </a:lnTo>
                    <a:close/>
                  </a:path>
                </a:pathLst>
              </a:custGeom>
              <a:solidFill>
                <a:srgbClr val="B34D1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0" name="Freeform 35">
                <a:extLst>
                  <a:ext uri="{FF2B5EF4-FFF2-40B4-BE49-F238E27FC236}">
                    <a16:creationId xmlns:a16="http://schemas.microsoft.com/office/drawing/2014/main" id="{D169F0CC-678A-4742-AFC9-17449FD8854E}"/>
                  </a:ext>
                </a:extLst>
              </p:cNvPr>
              <p:cNvSpPr/>
              <p:nvPr/>
            </p:nvSpPr>
            <p:spPr bwMode="auto">
              <a:xfrm>
                <a:off x="957" y="3533"/>
                <a:ext cx="108" cy="351"/>
              </a:xfrm>
              <a:custGeom>
                <a:avLst/>
                <a:gdLst>
                  <a:gd name="T0" fmla="*/ 0 w 215"/>
                  <a:gd name="T1" fmla="*/ 1 h 704"/>
                  <a:gd name="T2" fmla="*/ 0 w 215"/>
                  <a:gd name="T3" fmla="*/ 1 h 704"/>
                  <a:gd name="T4" fmla="*/ 0 w 215"/>
                  <a:gd name="T5" fmla="*/ 1 h 704"/>
                  <a:gd name="T6" fmla="*/ 0 w 215"/>
                  <a:gd name="T7" fmla="*/ 1 h 704"/>
                  <a:gd name="T8" fmla="*/ 0 w 215"/>
                  <a:gd name="T9" fmla="*/ 1 h 704"/>
                  <a:gd name="T10" fmla="*/ 0 w 215"/>
                  <a:gd name="T11" fmla="*/ 1 h 704"/>
                  <a:gd name="T12" fmla="*/ 0 w 215"/>
                  <a:gd name="T13" fmla="*/ 1 h 704"/>
                  <a:gd name="T14" fmla="*/ 0 w 215"/>
                  <a:gd name="T15" fmla="*/ 1 h 704"/>
                  <a:gd name="T16" fmla="*/ 0 w 215"/>
                  <a:gd name="T17" fmla="*/ 1 h 704"/>
                  <a:gd name="T18" fmla="*/ 0 w 215"/>
                  <a:gd name="T19" fmla="*/ 1 h 704"/>
                  <a:gd name="T20" fmla="*/ 0 w 215"/>
                  <a:gd name="T21" fmla="*/ 1 h 704"/>
                  <a:gd name="T22" fmla="*/ 0 w 215"/>
                  <a:gd name="T23" fmla="*/ 1 h 704"/>
                  <a:gd name="T24" fmla="*/ 0 w 215"/>
                  <a:gd name="T25" fmla="*/ 1 h 704"/>
                  <a:gd name="T26" fmla="*/ 0 w 215"/>
                  <a:gd name="T27" fmla="*/ 1 h 704"/>
                  <a:gd name="T28" fmla="*/ 0 w 215"/>
                  <a:gd name="T29" fmla="*/ 1 h 704"/>
                  <a:gd name="T30" fmla="*/ 0 w 215"/>
                  <a:gd name="T31" fmla="*/ 1 h 704"/>
                  <a:gd name="T32" fmla="*/ 0 w 215"/>
                  <a:gd name="T33" fmla="*/ 0 h 704"/>
                  <a:gd name="T34" fmla="*/ 0 w 215"/>
                  <a:gd name="T35" fmla="*/ 1 h 704"/>
                  <a:gd name="T36" fmla="*/ 0 w 215"/>
                  <a:gd name="T37" fmla="*/ 1 h 704"/>
                  <a:gd name="T38" fmla="*/ 0 w 215"/>
                  <a:gd name="T39" fmla="*/ 1 h 704"/>
                  <a:gd name="T40" fmla="*/ 0 w 215"/>
                  <a:gd name="T41" fmla="*/ 1 h 704"/>
                  <a:gd name="T42" fmla="*/ 0 w 215"/>
                  <a:gd name="T43" fmla="*/ 1 h 704"/>
                  <a:gd name="T44" fmla="*/ 0 w 215"/>
                  <a:gd name="T45" fmla="*/ 1 h 704"/>
                  <a:gd name="T46" fmla="*/ 0 w 215"/>
                  <a:gd name="T47" fmla="*/ 1 h 704"/>
                  <a:gd name="T48" fmla="*/ 0 w 215"/>
                  <a:gd name="T49" fmla="*/ 1 h 704"/>
                  <a:gd name="T50" fmla="*/ 0 w 215"/>
                  <a:gd name="T51" fmla="*/ 1 h 704"/>
                  <a:gd name="T52" fmla="*/ 0 w 215"/>
                  <a:gd name="T53" fmla="*/ 1 h 704"/>
                  <a:gd name="T54" fmla="*/ 0 w 215"/>
                  <a:gd name="T55" fmla="*/ 1 h 704"/>
                  <a:gd name="T56" fmla="*/ 0 w 215"/>
                  <a:gd name="T57" fmla="*/ 1 h 704"/>
                  <a:gd name="T58" fmla="*/ 0 w 215"/>
                  <a:gd name="T59" fmla="*/ 1 h 704"/>
                  <a:gd name="T60" fmla="*/ 0 w 215"/>
                  <a:gd name="T61" fmla="*/ 1 h 704"/>
                  <a:gd name="T62" fmla="*/ 0 w 215"/>
                  <a:gd name="T63" fmla="*/ 1 h 704"/>
                  <a:gd name="T64" fmla="*/ 0 w 215"/>
                  <a:gd name="T65" fmla="*/ 1 h 704"/>
                  <a:gd name="T66" fmla="*/ 0 w 215"/>
                  <a:gd name="T67" fmla="*/ 1 h 704"/>
                  <a:gd name="T68" fmla="*/ 0 w 215"/>
                  <a:gd name="T69" fmla="*/ 1 h 704"/>
                  <a:gd name="T70" fmla="*/ 0 w 215"/>
                  <a:gd name="T71" fmla="*/ 1 h 704"/>
                  <a:gd name="T72" fmla="*/ 0 w 215"/>
                  <a:gd name="T73" fmla="*/ 1 h 70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15"/>
                  <a:gd name="T112" fmla="*/ 0 h 704"/>
                  <a:gd name="T113" fmla="*/ 215 w 215"/>
                  <a:gd name="T114" fmla="*/ 704 h 70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15" h="704">
                    <a:moveTo>
                      <a:pt x="23" y="552"/>
                    </a:moveTo>
                    <a:lnTo>
                      <a:pt x="23" y="546"/>
                    </a:lnTo>
                    <a:lnTo>
                      <a:pt x="23" y="533"/>
                    </a:lnTo>
                    <a:lnTo>
                      <a:pt x="23" y="510"/>
                    </a:lnTo>
                    <a:lnTo>
                      <a:pt x="27" y="479"/>
                    </a:lnTo>
                    <a:lnTo>
                      <a:pt x="28" y="443"/>
                    </a:lnTo>
                    <a:lnTo>
                      <a:pt x="34" y="403"/>
                    </a:lnTo>
                    <a:lnTo>
                      <a:pt x="36" y="358"/>
                    </a:lnTo>
                    <a:lnTo>
                      <a:pt x="44" y="312"/>
                    </a:lnTo>
                    <a:lnTo>
                      <a:pt x="47" y="265"/>
                    </a:lnTo>
                    <a:lnTo>
                      <a:pt x="53" y="217"/>
                    </a:lnTo>
                    <a:lnTo>
                      <a:pt x="61" y="171"/>
                    </a:lnTo>
                    <a:lnTo>
                      <a:pt x="68" y="128"/>
                    </a:lnTo>
                    <a:lnTo>
                      <a:pt x="78" y="86"/>
                    </a:lnTo>
                    <a:lnTo>
                      <a:pt x="87" y="52"/>
                    </a:lnTo>
                    <a:lnTo>
                      <a:pt x="97" y="21"/>
                    </a:lnTo>
                    <a:lnTo>
                      <a:pt x="108" y="0"/>
                    </a:lnTo>
                    <a:lnTo>
                      <a:pt x="215" y="8"/>
                    </a:lnTo>
                    <a:lnTo>
                      <a:pt x="213" y="14"/>
                    </a:lnTo>
                    <a:lnTo>
                      <a:pt x="207" y="29"/>
                    </a:lnTo>
                    <a:lnTo>
                      <a:pt x="200" y="53"/>
                    </a:lnTo>
                    <a:lnTo>
                      <a:pt x="190" y="86"/>
                    </a:lnTo>
                    <a:lnTo>
                      <a:pt x="177" y="124"/>
                    </a:lnTo>
                    <a:lnTo>
                      <a:pt x="165" y="169"/>
                    </a:lnTo>
                    <a:lnTo>
                      <a:pt x="150" y="219"/>
                    </a:lnTo>
                    <a:lnTo>
                      <a:pt x="137" y="274"/>
                    </a:lnTo>
                    <a:lnTo>
                      <a:pt x="122" y="329"/>
                    </a:lnTo>
                    <a:lnTo>
                      <a:pt x="106" y="388"/>
                    </a:lnTo>
                    <a:lnTo>
                      <a:pt x="91" y="445"/>
                    </a:lnTo>
                    <a:lnTo>
                      <a:pt x="78" y="502"/>
                    </a:lnTo>
                    <a:lnTo>
                      <a:pt x="65" y="557"/>
                    </a:lnTo>
                    <a:lnTo>
                      <a:pt x="53" y="611"/>
                    </a:lnTo>
                    <a:lnTo>
                      <a:pt x="46" y="658"/>
                    </a:lnTo>
                    <a:lnTo>
                      <a:pt x="40" y="704"/>
                    </a:lnTo>
                    <a:lnTo>
                      <a:pt x="0" y="639"/>
                    </a:lnTo>
                    <a:lnTo>
                      <a:pt x="23" y="552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1" name="Freeform 36">
                <a:extLst>
                  <a:ext uri="{FF2B5EF4-FFF2-40B4-BE49-F238E27FC236}">
                    <a16:creationId xmlns:a16="http://schemas.microsoft.com/office/drawing/2014/main" id="{91D2E6E2-7757-9F4C-BDC2-6661E39F92D3}"/>
                  </a:ext>
                </a:extLst>
              </p:cNvPr>
              <p:cNvSpPr/>
              <p:nvPr/>
            </p:nvSpPr>
            <p:spPr bwMode="auto">
              <a:xfrm>
                <a:off x="1121" y="2365"/>
                <a:ext cx="189" cy="624"/>
              </a:xfrm>
              <a:custGeom>
                <a:avLst/>
                <a:gdLst>
                  <a:gd name="T0" fmla="*/ 1 w 376"/>
                  <a:gd name="T1" fmla="*/ 0 h 1248"/>
                  <a:gd name="T2" fmla="*/ 0 w 376"/>
                  <a:gd name="T3" fmla="*/ 0 h 1248"/>
                  <a:gd name="T4" fmla="*/ 1 w 376"/>
                  <a:gd name="T5" fmla="*/ 0 h 1248"/>
                  <a:gd name="T6" fmla="*/ 1 w 376"/>
                  <a:gd name="T7" fmla="*/ 0 h 1248"/>
                  <a:gd name="T8" fmla="*/ 1 w 376"/>
                  <a:gd name="T9" fmla="*/ 0 h 1248"/>
                  <a:gd name="T10" fmla="*/ 1 w 376"/>
                  <a:gd name="T11" fmla="*/ 0 h 1248"/>
                  <a:gd name="T12" fmla="*/ 1 w 376"/>
                  <a:gd name="T13" fmla="*/ 0 h 1248"/>
                  <a:gd name="T14" fmla="*/ 1 w 376"/>
                  <a:gd name="T15" fmla="*/ 0 h 1248"/>
                  <a:gd name="T16" fmla="*/ 1 w 376"/>
                  <a:gd name="T17" fmla="*/ 0 h 1248"/>
                  <a:gd name="T18" fmla="*/ 1 w 376"/>
                  <a:gd name="T19" fmla="*/ 0 h 1248"/>
                  <a:gd name="T20" fmla="*/ 1 w 376"/>
                  <a:gd name="T21" fmla="*/ 0 h 1248"/>
                  <a:gd name="T22" fmla="*/ 1 w 376"/>
                  <a:gd name="T23" fmla="*/ 0 h 1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6"/>
                  <a:gd name="T37" fmla="*/ 0 h 1248"/>
                  <a:gd name="T38" fmla="*/ 376 w 376"/>
                  <a:gd name="T39" fmla="*/ 1248 h 1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6" h="1248">
                    <a:moveTo>
                      <a:pt x="55" y="0"/>
                    </a:moveTo>
                    <a:lnTo>
                      <a:pt x="0" y="38"/>
                    </a:lnTo>
                    <a:lnTo>
                      <a:pt x="17" y="337"/>
                    </a:lnTo>
                    <a:lnTo>
                      <a:pt x="213" y="835"/>
                    </a:lnTo>
                    <a:lnTo>
                      <a:pt x="230" y="1225"/>
                    </a:lnTo>
                    <a:lnTo>
                      <a:pt x="363" y="1248"/>
                    </a:lnTo>
                    <a:lnTo>
                      <a:pt x="376" y="615"/>
                    </a:lnTo>
                    <a:lnTo>
                      <a:pt x="344" y="206"/>
                    </a:lnTo>
                    <a:lnTo>
                      <a:pt x="274" y="114"/>
                    </a:lnTo>
                    <a:lnTo>
                      <a:pt x="182" y="2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2" name="Freeform 37">
                <a:extLst>
                  <a:ext uri="{FF2B5EF4-FFF2-40B4-BE49-F238E27FC236}">
                    <a16:creationId xmlns:a16="http://schemas.microsoft.com/office/drawing/2014/main" id="{C1D72CDB-BB13-704B-BD3E-7B4E16097779}"/>
                  </a:ext>
                </a:extLst>
              </p:cNvPr>
              <p:cNvSpPr/>
              <p:nvPr/>
            </p:nvSpPr>
            <p:spPr bwMode="auto">
              <a:xfrm>
                <a:off x="1197" y="2461"/>
                <a:ext cx="82" cy="293"/>
              </a:xfrm>
              <a:custGeom>
                <a:avLst/>
                <a:gdLst>
                  <a:gd name="T0" fmla="*/ 0 w 165"/>
                  <a:gd name="T1" fmla="*/ 0 h 588"/>
                  <a:gd name="T2" fmla="*/ 0 w 165"/>
                  <a:gd name="T3" fmla="*/ 0 h 588"/>
                  <a:gd name="T4" fmla="*/ 0 w 165"/>
                  <a:gd name="T5" fmla="*/ 0 h 588"/>
                  <a:gd name="T6" fmla="*/ 0 w 165"/>
                  <a:gd name="T7" fmla="*/ 0 h 588"/>
                  <a:gd name="T8" fmla="*/ 0 w 165"/>
                  <a:gd name="T9" fmla="*/ 0 h 588"/>
                  <a:gd name="T10" fmla="*/ 0 w 165"/>
                  <a:gd name="T11" fmla="*/ 0 h 588"/>
                  <a:gd name="T12" fmla="*/ 0 w 165"/>
                  <a:gd name="T13" fmla="*/ 0 h 588"/>
                  <a:gd name="T14" fmla="*/ 0 w 165"/>
                  <a:gd name="T15" fmla="*/ 0 h 588"/>
                  <a:gd name="T16" fmla="*/ 0 w 165"/>
                  <a:gd name="T17" fmla="*/ 0 h 588"/>
                  <a:gd name="T18" fmla="*/ 0 w 165"/>
                  <a:gd name="T19" fmla="*/ 0 h 588"/>
                  <a:gd name="T20" fmla="*/ 0 w 165"/>
                  <a:gd name="T21" fmla="*/ 0 h 588"/>
                  <a:gd name="T22" fmla="*/ 0 w 165"/>
                  <a:gd name="T23" fmla="*/ 0 h 588"/>
                  <a:gd name="T24" fmla="*/ 0 w 165"/>
                  <a:gd name="T25" fmla="*/ 0 h 588"/>
                  <a:gd name="T26" fmla="*/ 0 w 165"/>
                  <a:gd name="T27" fmla="*/ 0 h 588"/>
                  <a:gd name="T28" fmla="*/ 0 w 165"/>
                  <a:gd name="T29" fmla="*/ 0 h 588"/>
                  <a:gd name="T30" fmla="*/ 0 w 165"/>
                  <a:gd name="T31" fmla="*/ 0 h 588"/>
                  <a:gd name="T32" fmla="*/ 0 w 165"/>
                  <a:gd name="T33" fmla="*/ 0 h 588"/>
                  <a:gd name="T34" fmla="*/ 0 w 165"/>
                  <a:gd name="T35" fmla="*/ 0 h 588"/>
                  <a:gd name="T36" fmla="*/ 0 w 165"/>
                  <a:gd name="T37" fmla="*/ 0 h 588"/>
                  <a:gd name="T38" fmla="*/ 0 w 165"/>
                  <a:gd name="T39" fmla="*/ 0 h 588"/>
                  <a:gd name="T40" fmla="*/ 0 w 165"/>
                  <a:gd name="T41" fmla="*/ 0 h 588"/>
                  <a:gd name="T42" fmla="*/ 0 w 165"/>
                  <a:gd name="T43" fmla="*/ 0 h 588"/>
                  <a:gd name="T44" fmla="*/ 0 w 165"/>
                  <a:gd name="T45" fmla="*/ 0 h 588"/>
                  <a:gd name="T46" fmla="*/ 0 w 165"/>
                  <a:gd name="T47" fmla="*/ 0 h 5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65"/>
                  <a:gd name="T73" fmla="*/ 0 h 588"/>
                  <a:gd name="T74" fmla="*/ 165 w 165"/>
                  <a:gd name="T75" fmla="*/ 588 h 58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65" h="588">
                    <a:moveTo>
                      <a:pt x="0" y="65"/>
                    </a:moveTo>
                    <a:lnTo>
                      <a:pt x="70" y="0"/>
                    </a:lnTo>
                    <a:lnTo>
                      <a:pt x="156" y="67"/>
                    </a:lnTo>
                    <a:lnTo>
                      <a:pt x="165" y="575"/>
                    </a:lnTo>
                    <a:lnTo>
                      <a:pt x="124" y="588"/>
                    </a:lnTo>
                    <a:lnTo>
                      <a:pt x="124" y="582"/>
                    </a:lnTo>
                    <a:lnTo>
                      <a:pt x="124" y="569"/>
                    </a:lnTo>
                    <a:lnTo>
                      <a:pt x="124" y="548"/>
                    </a:lnTo>
                    <a:lnTo>
                      <a:pt x="124" y="521"/>
                    </a:lnTo>
                    <a:lnTo>
                      <a:pt x="124" y="489"/>
                    </a:lnTo>
                    <a:lnTo>
                      <a:pt x="124" y="453"/>
                    </a:lnTo>
                    <a:lnTo>
                      <a:pt x="124" y="411"/>
                    </a:lnTo>
                    <a:lnTo>
                      <a:pt x="126" y="371"/>
                    </a:lnTo>
                    <a:lnTo>
                      <a:pt x="124" y="326"/>
                    </a:lnTo>
                    <a:lnTo>
                      <a:pt x="124" y="282"/>
                    </a:lnTo>
                    <a:lnTo>
                      <a:pt x="122" y="238"/>
                    </a:lnTo>
                    <a:lnTo>
                      <a:pt x="120" y="198"/>
                    </a:lnTo>
                    <a:lnTo>
                      <a:pt x="118" y="158"/>
                    </a:lnTo>
                    <a:lnTo>
                      <a:pt x="114" y="124"/>
                    </a:lnTo>
                    <a:lnTo>
                      <a:pt x="110" y="94"/>
                    </a:lnTo>
                    <a:lnTo>
                      <a:pt x="107" y="69"/>
                    </a:lnTo>
                    <a:lnTo>
                      <a:pt x="70" y="38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CCA6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3" name="Freeform 38">
                <a:extLst>
                  <a:ext uri="{FF2B5EF4-FFF2-40B4-BE49-F238E27FC236}">
                    <a16:creationId xmlns:a16="http://schemas.microsoft.com/office/drawing/2014/main" id="{E2A07780-B85F-C447-87FB-1E02EF4F4D15}"/>
                  </a:ext>
                </a:extLst>
              </p:cNvPr>
              <p:cNvSpPr/>
              <p:nvPr/>
            </p:nvSpPr>
            <p:spPr bwMode="auto">
              <a:xfrm>
                <a:off x="1317" y="3089"/>
                <a:ext cx="241" cy="367"/>
              </a:xfrm>
              <a:custGeom>
                <a:avLst/>
                <a:gdLst>
                  <a:gd name="T0" fmla="*/ 1 w 481"/>
                  <a:gd name="T1" fmla="*/ 1 h 736"/>
                  <a:gd name="T2" fmla="*/ 1 w 481"/>
                  <a:gd name="T3" fmla="*/ 0 h 736"/>
                  <a:gd name="T4" fmla="*/ 1 w 481"/>
                  <a:gd name="T5" fmla="*/ 1 h 736"/>
                  <a:gd name="T6" fmla="*/ 1 w 481"/>
                  <a:gd name="T7" fmla="*/ 1 h 736"/>
                  <a:gd name="T8" fmla="*/ 1 w 481"/>
                  <a:gd name="T9" fmla="*/ 1 h 736"/>
                  <a:gd name="T10" fmla="*/ 1 w 481"/>
                  <a:gd name="T11" fmla="*/ 1 h 736"/>
                  <a:gd name="T12" fmla="*/ 0 w 481"/>
                  <a:gd name="T13" fmla="*/ 1 h 736"/>
                  <a:gd name="T14" fmla="*/ 1 w 481"/>
                  <a:gd name="T15" fmla="*/ 1 h 736"/>
                  <a:gd name="T16" fmla="*/ 1 w 481"/>
                  <a:gd name="T17" fmla="*/ 1 h 736"/>
                  <a:gd name="T18" fmla="*/ 1 w 481"/>
                  <a:gd name="T19" fmla="*/ 1 h 736"/>
                  <a:gd name="T20" fmla="*/ 1 w 481"/>
                  <a:gd name="T21" fmla="*/ 1 h 736"/>
                  <a:gd name="T22" fmla="*/ 1 w 481"/>
                  <a:gd name="T23" fmla="*/ 1 h 7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81"/>
                  <a:gd name="T37" fmla="*/ 0 h 736"/>
                  <a:gd name="T38" fmla="*/ 481 w 481"/>
                  <a:gd name="T39" fmla="*/ 736 h 7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81" h="736">
                    <a:moveTo>
                      <a:pt x="90" y="25"/>
                    </a:moveTo>
                    <a:lnTo>
                      <a:pt x="196" y="0"/>
                    </a:lnTo>
                    <a:lnTo>
                      <a:pt x="240" y="103"/>
                    </a:lnTo>
                    <a:lnTo>
                      <a:pt x="316" y="75"/>
                    </a:lnTo>
                    <a:lnTo>
                      <a:pt x="481" y="567"/>
                    </a:lnTo>
                    <a:lnTo>
                      <a:pt x="134" y="736"/>
                    </a:lnTo>
                    <a:lnTo>
                      <a:pt x="0" y="251"/>
                    </a:lnTo>
                    <a:lnTo>
                      <a:pt x="192" y="177"/>
                    </a:lnTo>
                    <a:lnTo>
                      <a:pt x="172" y="109"/>
                    </a:lnTo>
                    <a:lnTo>
                      <a:pt x="71" y="124"/>
                    </a:lnTo>
                    <a:lnTo>
                      <a:pt x="9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4" name="Freeform 39">
                <a:extLst>
                  <a:ext uri="{FF2B5EF4-FFF2-40B4-BE49-F238E27FC236}">
                    <a16:creationId xmlns:a16="http://schemas.microsoft.com/office/drawing/2014/main" id="{388A49E5-549E-244B-AEF6-325633B0B7D1}"/>
                  </a:ext>
                </a:extLst>
              </p:cNvPr>
              <p:cNvSpPr/>
              <p:nvPr/>
            </p:nvSpPr>
            <p:spPr bwMode="auto">
              <a:xfrm>
                <a:off x="1279" y="3078"/>
                <a:ext cx="108" cy="124"/>
              </a:xfrm>
              <a:custGeom>
                <a:avLst/>
                <a:gdLst>
                  <a:gd name="T0" fmla="*/ 1 w 213"/>
                  <a:gd name="T1" fmla="*/ 0 h 250"/>
                  <a:gd name="T2" fmla="*/ 1 w 213"/>
                  <a:gd name="T3" fmla="*/ 0 h 250"/>
                  <a:gd name="T4" fmla="*/ 1 w 213"/>
                  <a:gd name="T5" fmla="*/ 0 h 250"/>
                  <a:gd name="T6" fmla="*/ 0 w 213"/>
                  <a:gd name="T7" fmla="*/ 0 h 250"/>
                  <a:gd name="T8" fmla="*/ 1 w 213"/>
                  <a:gd name="T9" fmla="*/ 0 h 250"/>
                  <a:gd name="T10" fmla="*/ 1 w 213"/>
                  <a:gd name="T11" fmla="*/ 0 h 250"/>
                  <a:gd name="T12" fmla="*/ 1 w 213"/>
                  <a:gd name="T13" fmla="*/ 0 h 250"/>
                  <a:gd name="T14" fmla="*/ 1 w 213"/>
                  <a:gd name="T15" fmla="*/ 0 h 2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250"/>
                  <a:gd name="T26" fmla="*/ 213 w 213"/>
                  <a:gd name="T27" fmla="*/ 250 h 2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250">
                    <a:moveTo>
                      <a:pt x="213" y="137"/>
                    </a:moveTo>
                    <a:lnTo>
                      <a:pt x="208" y="206"/>
                    </a:lnTo>
                    <a:lnTo>
                      <a:pt x="86" y="250"/>
                    </a:lnTo>
                    <a:lnTo>
                      <a:pt x="0" y="10"/>
                    </a:lnTo>
                    <a:lnTo>
                      <a:pt x="145" y="0"/>
                    </a:lnTo>
                    <a:lnTo>
                      <a:pt x="151" y="92"/>
                    </a:lnTo>
                    <a:lnTo>
                      <a:pt x="213" y="137"/>
                    </a:lnTo>
                    <a:close/>
                  </a:path>
                </a:pathLst>
              </a:custGeom>
              <a:solidFill>
                <a:srgbClr val="B34D1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5" name="Freeform 40">
                <a:extLst>
                  <a:ext uri="{FF2B5EF4-FFF2-40B4-BE49-F238E27FC236}">
                    <a16:creationId xmlns:a16="http://schemas.microsoft.com/office/drawing/2014/main" id="{5DFD5962-8287-9A49-8E4B-228E9C1AB52D}"/>
                  </a:ext>
                </a:extLst>
              </p:cNvPr>
              <p:cNvSpPr/>
              <p:nvPr/>
            </p:nvSpPr>
            <p:spPr bwMode="auto">
              <a:xfrm>
                <a:off x="1306" y="3063"/>
                <a:ext cx="82" cy="101"/>
              </a:xfrm>
              <a:custGeom>
                <a:avLst/>
                <a:gdLst>
                  <a:gd name="T0" fmla="*/ 1 w 161"/>
                  <a:gd name="T1" fmla="*/ 1 h 200"/>
                  <a:gd name="T2" fmla="*/ 1 w 161"/>
                  <a:gd name="T3" fmla="*/ 1 h 200"/>
                  <a:gd name="T4" fmla="*/ 1 w 161"/>
                  <a:gd name="T5" fmla="*/ 1 h 200"/>
                  <a:gd name="T6" fmla="*/ 0 w 161"/>
                  <a:gd name="T7" fmla="*/ 1 h 200"/>
                  <a:gd name="T8" fmla="*/ 1 w 161"/>
                  <a:gd name="T9" fmla="*/ 1 h 200"/>
                  <a:gd name="T10" fmla="*/ 1 w 161"/>
                  <a:gd name="T11" fmla="*/ 1 h 200"/>
                  <a:gd name="T12" fmla="*/ 1 w 161"/>
                  <a:gd name="T13" fmla="*/ 0 h 200"/>
                  <a:gd name="T14" fmla="*/ 1 w 161"/>
                  <a:gd name="T15" fmla="*/ 1 h 200"/>
                  <a:gd name="T16" fmla="*/ 1 w 161"/>
                  <a:gd name="T17" fmla="*/ 1 h 2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1"/>
                  <a:gd name="T28" fmla="*/ 0 h 200"/>
                  <a:gd name="T29" fmla="*/ 161 w 161"/>
                  <a:gd name="T30" fmla="*/ 200 h 2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1" h="200">
                    <a:moveTo>
                      <a:pt x="102" y="15"/>
                    </a:moveTo>
                    <a:lnTo>
                      <a:pt x="161" y="163"/>
                    </a:lnTo>
                    <a:lnTo>
                      <a:pt x="17" y="200"/>
                    </a:lnTo>
                    <a:lnTo>
                      <a:pt x="0" y="144"/>
                    </a:lnTo>
                    <a:lnTo>
                      <a:pt x="70" y="123"/>
                    </a:lnTo>
                    <a:lnTo>
                      <a:pt x="70" y="78"/>
                    </a:lnTo>
                    <a:lnTo>
                      <a:pt x="43" y="0"/>
                    </a:lnTo>
                    <a:lnTo>
                      <a:pt x="102" y="15"/>
                    </a:lnTo>
                    <a:close/>
                  </a:path>
                </a:pathLst>
              </a:custGeom>
              <a:solidFill>
                <a:srgbClr val="BF6633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6" name="Freeform 41">
                <a:extLst>
                  <a:ext uri="{FF2B5EF4-FFF2-40B4-BE49-F238E27FC236}">
                    <a16:creationId xmlns:a16="http://schemas.microsoft.com/office/drawing/2014/main" id="{DCA033E3-D84F-624F-ACDA-0FBFC5A576C8}"/>
                  </a:ext>
                </a:extLst>
              </p:cNvPr>
              <p:cNvSpPr/>
              <p:nvPr/>
            </p:nvSpPr>
            <p:spPr bwMode="auto">
              <a:xfrm>
                <a:off x="1258" y="2901"/>
                <a:ext cx="88" cy="195"/>
              </a:xfrm>
              <a:custGeom>
                <a:avLst/>
                <a:gdLst>
                  <a:gd name="T0" fmla="*/ 1 w 175"/>
                  <a:gd name="T1" fmla="*/ 1 h 392"/>
                  <a:gd name="T2" fmla="*/ 1 w 175"/>
                  <a:gd name="T3" fmla="*/ 1 h 392"/>
                  <a:gd name="T4" fmla="*/ 1 w 175"/>
                  <a:gd name="T5" fmla="*/ 1 h 392"/>
                  <a:gd name="T6" fmla="*/ 0 w 175"/>
                  <a:gd name="T7" fmla="*/ 1 h 392"/>
                  <a:gd name="T8" fmla="*/ 1 w 175"/>
                  <a:gd name="T9" fmla="*/ 0 h 392"/>
                  <a:gd name="T10" fmla="*/ 1 w 175"/>
                  <a:gd name="T11" fmla="*/ 1 h 392"/>
                  <a:gd name="T12" fmla="*/ 1 w 175"/>
                  <a:gd name="T13" fmla="*/ 1 h 392"/>
                  <a:gd name="T14" fmla="*/ 1 w 175"/>
                  <a:gd name="T15" fmla="*/ 1 h 3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392"/>
                  <a:gd name="T26" fmla="*/ 175 w 175"/>
                  <a:gd name="T27" fmla="*/ 392 h 3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392">
                    <a:moveTo>
                      <a:pt x="161" y="376"/>
                    </a:moveTo>
                    <a:lnTo>
                      <a:pt x="121" y="392"/>
                    </a:lnTo>
                    <a:lnTo>
                      <a:pt x="60" y="392"/>
                    </a:lnTo>
                    <a:lnTo>
                      <a:pt x="0" y="192"/>
                    </a:lnTo>
                    <a:lnTo>
                      <a:pt x="85" y="0"/>
                    </a:lnTo>
                    <a:lnTo>
                      <a:pt x="175" y="276"/>
                    </a:lnTo>
                    <a:lnTo>
                      <a:pt x="161" y="376"/>
                    </a:lnTo>
                    <a:close/>
                  </a:path>
                </a:pathLst>
              </a:custGeom>
              <a:solidFill>
                <a:srgbClr val="D9A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7" name="Freeform 42">
                <a:extLst>
                  <a:ext uri="{FF2B5EF4-FFF2-40B4-BE49-F238E27FC236}">
                    <a16:creationId xmlns:a16="http://schemas.microsoft.com/office/drawing/2014/main" id="{797382F8-A8B8-AF44-9792-9F0BF28C41C3}"/>
                  </a:ext>
                </a:extLst>
              </p:cNvPr>
              <p:cNvSpPr/>
              <p:nvPr/>
            </p:nvSpPr>
            <p:spPr bwMode="auto">
              <a:xfrm>
                <a:off x="1282" y="2833"/>
                <a:ext cx="88" cy="255"/>
              </a:xfrm>
              <a:custGeom>
                <a:avLst/>
                <a:gdLst>
                  <a:gd name="T0" fmla="*/ 0 w 175"/>
                  <a:gd name="T1" fmla="*/ 1 h 509"/>
                  <a:gd name="T2" fmla="*/ 0 w 175"/>
                  <a:gd name="T3" fmla="*/ 1 h 509"/>
                  <a:gd name="T4" fmla="*/ 0 w 175"/>
                  <a:gd name="T5" fmla="*/ 1 h 509"/>
                  <a:gd name="T6" fmla="*/ 0 w 175"/>
                  <a:gd name="T7" fmla="*/ 1 h 509"/>
                  <a:gd name="T8" fmla="*/ 0 w 175"/>
                  <a:gd name="T9" fmla="*/ 1 h 509"/>
                  <a:gd name="T10" fmla="*/ 0 w 175"/>
                  <a:gd name="T11" fmla="*/ 0 h 509"/>
                  <a:gd name="T12" fmla="*/ 0 w 175"/>
                  <a:gd name="T13" fmla="*/ 1 h 509"/>
                  <a:gd name="T14" fmla="*/ 0 w 175"/>
                  <a:gd name="T15" fmla="*/ 1 h 5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509"/>
                  <a:gd name="T26" fmla="*/ 175 w 175"/>
                  <a:gd name="T27" fmla="*/ 509 h 5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509">
                    <a:moveTo>
                      <a:pt x="110" y="45"/>
                    </a:moveTo>
                    <a:lnTo>
                      <a:pt x="78" y="167"/>
                    </a:lnTo>
                    <a:lnTo>
                      <a:pt x="175" y="466"/>
                    </a:lnTo>
                    <a:lnTo>
                      <a:pt x="112" y="509"/>
                    </a:lnTo>
                    <a:lnTo>
                      <a:pt x="10" y="167"/>
                    </a:lnTo>
                    <a:lnTo>
                      <a:pt x="0" y="0"/>
                    </a:lnTo>
                    <a:lnTo>
                      <a:pt x="110" y="45"/>
                    </a:lnTo>
                    <a:close/>
                  </a:path>
                </a:pathLst>
              </a:custGeom>
              <a:solidFill>
                <a:srgbClr val="E3C2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8" name="Freeform 43">
                <a:extLst>
                  <a:ext uri="{FF2B5EF4-FFF2-40B4-BE49-F238E27FC236}">
                    <a16:creationId xmlns:a16="http://schemas.microsoft.com/office/drawing/2014/main" id="{0B920DC5-8D0A-584E-AE1B-151F81A2205B}"/>
                  </a:ext>
                </a:extLst>
              </p:cNvPr>
              <p:cNvSpPr/>
              <p:nvPr/>
            </p:nvSpPr>
            <p:spPr bwMode="auto">
              <a:xfrm>
                <a:off x="1066" y="2986"/>
                <a:ext cx="347" cy="561"/>
              </a:xfrm>
              <a:custGeom>
                <a:avLst/>
                <a:gdLst>
                  <a:gd name="T0" fmla="*/ 1 w 692"/>
                  <a:gd name="T1" fmla="*/ 1 h 1122"/>
                  <a:gd name="T2" fmla="*/ 1 w 692"/>
                  <a:gd name="T3" fmla="*/ 1 h 1122"/>
                  <a:gd name="T4" fmla="*/ 1 w 692"/>
                  <a:gd name="T5" fmla="*/ 1 h 1122"/>
                  <a:gd name="T6" fmla="*/ 1 w 692"/>
                  <a:gd name="T7" fmla="*/ 1 h 1122"/>
                  <a:gd name="T8" fmla="*/ 1 w 692"/>
                  <a:gd name="T9" fmla="*/ 1 h 1122"/>
                  <a:gd name="T10" fmla="*/ 0 w 692"/>
                  <a:gd name="T11" fmla="*/ 1 h 1122"/>
                  <a:gd name="T12" fmla="*/ 1 w 692"/>
                  <a:gd name="T13" fmla="*/ 1 h 1122"/>
                  <a:gd name="T14" fmla="*/ 1 w 692"/>
                  <a:gd name="T15" fmla="*/ 0 h 1122"/>
                  <a:gd name="T16" fmla="*/ 1 w 692"/>
                  <a:gd name="T17" fmla="*/ 1 h 1122"/>
                  <a:gd name="T18" fmla="*/ 1 w 692"/>
                  <a:gd name="T19" fmla="*/ 1 h 1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2"/>
                  <a:gd name="T31" fmla="*/ 0 h 1122"/>
                  <a:gd name="T32" fmla="*/ 692 w 692"/>
                  <a:gd name="T33" fmla="*/ 1122 h 11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2" h="1122">
                    <a:moveTo>
                      <a:pt x="412" y="42"/>
                    </a:moveTo>
                    <a:lnTo>
                      <a:pt x="692" y="973"/>
                    </a:lnTo>
                    <a:lnTo>
                      <a:pt x="539" y="1044"/>
                    </a:lnTo>
                    <a:lnTo>
                      <a:pt x="239" y="1122"/>
                    </a:lnTo>
                    <a:lnTo>
                      <a:pt x="133" y="1122"/>
                    </a:lnTo>
                    <a:lnTo>
                      <a:pt x="0" y="1044"/>
                    </a:lnTo>
                    <a:lnTo>
                      <a:pt x="32" y="279"/>
                    </a:lnTo>
                    <a:lnTo>
                      <a:pt x="346" y="0"/>
                    </a:lnTo>
                    <a:lnTo>
                      <a:pt x="412" y="42"/>
                    </a:lnTo>
                    <a:close/>
                  </a:path>
                </a:pathLst>
              </a:custGeom>
              <a:solidFill>
                <a:srgbClr val="E3C2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9" name="Freeform 44">
                <a:extLst>
                  <a:ext uri="{FF2B5EF4-FFF2-40B4-BE49-F238E27FC236}">
                    <a16:creationId xmlns:a16="http://schemas.microsoft.com/office/drawing/2014/main" id="{3CC7C347-7E36-AD4F-8109-FE70E72603F0}"/>
                  </a:ext>
                </a:extLst>
              </p:cNvPr>
              <p:cNvSpPr/>
              <p:nvPr/>
            </p:nvSpPr>
            <p:spPr bwMode="auto">
              <a:xfrm>
                <a:off x="962" y="3063"/>
                <a:ext cx="255" cy="489"/>
              </a:xfrm>
              <a:custGeom>
                <a:avLst/>
                <a:gdLst>
                  <a:gd name="T0" fmla="*/ 0 w 513"/>
                  <a:gd name="T1" fmla="*/ 1 h 977"/>
                  <a:gd name="T2" fmla="*/ 0 w 513"/>
                  <a:gd name="T3" fmla="*/ 1 h 977"/>
                  <a:gd name="T4" fmla="*/ 0 w 513"/>
                  <a:gd name="T5" fmla="*/ 1 h 977"/>
                  <a:gd name="T6" fmla="*/ 0 w 513"/>
                  <a:gd name="T7" fmla="*/ 1 h 977"/>
                  <a:gd name="T8" fmla="*/ 0 w 513"/>
                  <a:gd name="T9" fmla="*/ 1 h 977"/>
                  <a:gd name="T10" fmla="*/ 0 w 513"/>
                  <a:gd name="T11" fmla="*/ 1 h 977"/>
                  <a:gd name="T12" fmla="*/ 0 w 513"/>
                  <a:gd name="T13" fmla="*/ 1 h 977"/>
                  <a:gd name="T14" fmla="*/ 0 w 513"/>
                  <a:gd name="T15" fmla="*/ 1 h 977"/>
                  <a:gd name="T16" fmla="*/ 0 w 513"/>
                  <a:gd name="T17" fmla="*/ 1 h 977"/>
                  <a:gd name="T18" fmla="*/ 0 w 513"/>
                  <a:gd name="T19" fmla="*/ 0 h 977"/>
                  <a:gd name="T20" fmla="*/ 0 w 513"/>
                  <a:gd name="T21" fmla="*/ 1 h 977"/>
                  <a:gd name="T22" fmla="*/ 0 w 513"/>
                  <a:gd name="T23" fmla="*/ 1 h 9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13"/>
                  <a:gd name="T37" fmla="*/ 0 h 977"/>
                  <a:gd name="T38" fmla="*/ 513 w 513"/>
                  <a:gd name="T39" fmla="*/ 977 h 9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13" h="977">
                    <a:moveTo>
                      <a:pt x="513" y="38"/>
                    </a:moveTo>
                    <a:lnTo>
                      <a:pt x="342" y="108"/>
                    </a:lnTo>
                    <a:lnTo>
                      <a:pt x="336" y="690"/>
                    </a:lnTo>
                    <a:lnTo>
                      <a:pt x="393" y="741"/>
                    </a:lnTo>
                    <a:lnTo>
                      <a:pt x="342" y="804"/>
                    </a:lnTo>
                    <a:lnTo>
                      <a:pt x="342" y="968"/>
                    </a:lnTo>
                    <a:lnTo>
                      <a:pt x="169" y="977"/>
                    </a:lnTo>
                    <a:lnTo>
                      <a:pt x="0" y="945"/>
                    </a:lnTo>
                    <a:lnTo>
                      <a:pt x="95" y="6"/>
                    </a:lnTo>
                    <a:lnTo>
                      <a:pt x="461" y="0"/>
                    </a:lnTo>
                    <a:lnTo>
                      <a:pt x="513" y="38"/>
                    </a:lnTo>
                    <a:close/>
                  </a:path>
                </a:pathLst>
              </a:custGeom>
              <a:solidFill>
                <a:srgbClr val="D9A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0" name="Freeform 45">
                <a:extLst>
                  <a:ext uri="{FF2B5EF4-FFF2-40B4-BE49-F238E27FC236}">
                    <a16:creationId xmlns:a16="http://schemas.microsoft.com/office/drawing/2014/main" id="{27775772-59F6-8E43-AE03-3B2902704340}"/>
                  </a:ext>
                </a:extLst>
              </p:cNvPr>
              <p:cNvSpPr/>
              <p:nvPr/>
            </p:nvSpPr>
            <p:spPr bwMode="auto">
              <a:xfrm>
                <a:off x="1265" y="2848"/>
                <a:ext cx="40" cy="129"/>
              </a:xfrm>
              <a:custGeom>
                <a:avLst/>
                <a:gdLst>
                  <a:gd name="T0" fmla="*/ 1 w 80"/>
                  <a:gd name="T1" fmla="*/ 0 h 257"/>
                  <a:gd name="T2" fmla="*/ 0 w 80"/>
                  <a:gd name="T3" fmla="*/ 0 h 257"/>
                  <a:gd name="T4" fmla="*/ 1 w 80"/>
                  <a:gd name="T5" fmla="*/ 0 h 257"/>
                  <a:gd name="T6" fmla="*/ 1 w 80"/>
                  <a:gd name="T7" fmla="*/ 0 h 257"/>
                  <a:gd name="T8" fmla="*/ 1 w 80"/>
                  <a:gd name="T9" fmla="*/ 0 h 257"/>
                  <a:gd name="T10" fmla="*/ 1 w 80"/>
                  <a:gd name="T11" fmla="*/ 0 h 257"/>
                  <a:gd name="T12" fmla="*/ 1 w 80"/>
                  <a:gd name="T13" fmla="*/ 0 h 2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"/>
                  <a:gd name="T22" fmla="*/ 0 h 257"/>
                  <a:gd name="T23" fmla="*/ 80 w 80"/>
                  <a:gd name="T24" fmla="*/ 257 h 2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" h="257">
                    <a:moveTo>
                      <a:pt x="25" y="46"/>
                    </a:moveTo>
                    <a:lnTo>
                      <a:pt x="0" y="257"/>
                    </a:lnTo>
                    <a:lnTo>
                      <a:pt x="28" y="257"/>
                    </a:lnTo>
                    <a:lnTo>
                      <a:pt x="80" y="52"/>
                    </a:lnTo>
                    <a:lnTo>
                      <a:pt x="32" y="0"/>
                    </a:lnTo>
                    <a:lnTo>
                      <a:pt x="25" y="46"/>
                    </a:lnTo>
                    <a:close/>
                  </a:path>
                </a:pathLst>
              </a:custGeom>
              <a:solidFill>
                <a:srgbClr val="D9A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1" name="Freeform 46">
                <a:extLst>
                  <a:ext uri="{FF2B5EF4-FFF2-40B4-BE49-F238E27FC236}">
                    <a16:creationId xmlns:a16="http://schemas.microsoft.com/office/drawing/2014/main" id="{F2B9DE2F-9651-C641-9156-B1281E6FDB9D}"/>
                  </a:ext>
                </a:extLst>
              </p:cNvPr>
              <p:cNvSpPr/>
              <p:nvPr/>
            </p:nvSpPr>
            <p:spPr bwMode="auto">
              <a:xfrm>
                <a:off x="1239" y="2966"/>
                <a:ext cx="40" cy="41"/>
              </a:xfrm>
              <a:custGeom>
                <a:avLst/>
                <a:gdLst>
                  <a:gd name="T0" fmla="*/ 1 w 81"/>
                  <a:gd name="T1" fmla="*/ 0 h 84"/>
                  <a:gd name="T2" fmla="*/ 1 w 81"/>
                  <a:gd name="T3" fmla="*/ 0 h 84"/>
                  <a:gd name="T4" fmla="*/ 1 w 81"/>
                  <a:gd name="T5" fmla="*/ 0 h 84"/>
                  <a:gd name="T6" fmla="*/ 0 w 81"/>
                  <a:gd name="T7" fmla="*/ 0 h 84"/>
                  <a:gd name="T8" fmla="*/ 1 w 81"/>
                  <a:gd name="T9" fmla="*/ 0 h 84"/>
                  <a:gd name="T10" fmla="*/ 1 w 81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84"/>
                  <a:gd name="T20" fmla="*/ 81 w 81"/>
                  <a:gd name="T21" fmla="*/ 84 h 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84">
                    <a:moveTo>
                      <a:pt x="9" y="0"/>
                    </a:moveTo>
                    <a:lnTo>
                      <a:pt x="81" y="10"/>
                    </a:lnTo>
                    <a:lnTo>
                      <a:pt x="66" y="84"/>
                    </a:lnTo>
                    <a:lnTo>
                      <a:pt x="0" y="8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2" name="Freeform 47">
                <a:extLst>
                  <a:ext uri="{FF2B5EF4-FFF2-40B4-BE49-F238E27FC236}">
                    <a16:creationId xmlns:a16="http://schemas.microsoft.com/office/drawing/2014/main" id="{508DDA2E-1448-3F40-B261-5620A3D69BD3}"/>
                  </a:ext>
                </a:extLst>
              </p:cNvPr>
              <p:cNvSpPr/>
              <p:nvPr/>
            </p:nvSpPr>
            <p:spPr bwMode="auto">
              <a:xfrm>
                <a:off x="1058" y="2851"/>
                <a:ext cx="200" cy="243"/>
              </a:xfrm>
              <a:custGeom>
                <a:avLst/>
                <a:gdLst>
                  <a:gd name="T0" fmla="*/ 0 w 401"/>
                  <a:gd name="T1" fmla="*/ 0 h 487"/>
                  <a:gd name="T2" fmla="*/ 0 w 401"/>
                  <a:gd name="T3" fmla="*/ 0 h 487"/>
                  <a:gd name="T4" fmla="*/ 0 w 401"/>
                  <a:gd name="T5" fmla="*/ 0 h 487"/>
                  <a:gd name="T6" fmla="*/ 0 w 401"/>
                  <a:gd name="T7" fmla="*/ 0 h 487"/>
                  <a:gd name="T8" fmla="*/ 0 w 401"/>
                  <a:gd name="T9" fmla="*/ 0 h 487"/>
                  <a:gd name="T10" fmla="*/ 0 w 401"/>
                  <a:gd name="T11" fmla="*/ 0 h 487"/>
                  <a:gd name="T12" fmla="*/ 0 w 401"/>
                  <a:gd name="T13" fmla="*/ 0 h 487"/>
                  <a:gd name="T14" fmla="*/ 0 w 401"/>
                  <a:gd name="T15" fmla="*/ 0 h 487"/>
                  <a:gd name="T16" fmla="*/ 0 w 401"/>
                  <a:gd name="T17" fmla="*/ 0 h 487"/>
                  <a:gd name="T18" fmla="*/ 0 w 401"/>
                  <a:gd name="T19" fmla="*/ 0 h 487"/>
                  <a:gd name="T20" fmla="*/ 0 w 401"/>
                  <a:gd name="T21" fmla="*/ 0 h 487"/>
                  <a:gd name="T22" fmla="*/ 0 w 401"/>
                  <a:gd name="T23" fmla="*/ 0 h 487"/>
                  <a:gd name="T24" fmla="*/ 0 w 401"/>
                  <a:gd name="T25" fmla="*/ 0 h 487"/>
                  <a:gd name="T26" fmla="*/ 0 w 401"/>
                  <a:gd name="T27" fmla="*/ 0 h 487"/>
                  <a:gd name="T28" fmla="*/ 0 w 401"/>
                  <a:gd name="T29" fmla="*/ 0 h 487"/>
                  <a:gd name="T30" fmla="*/ 0 w 401"/>
                  <a:gd name="T31" fmla="*/ 0 h 487"/>
                  <a:gd name="T32" fmla="*/ 0 w 401"/>
                  <a:gd name="T33" fmla="*/ 0 h 487"/>
                  <a:gd name="T34" fmla="*/ 0 w 401"/>
                  <a:gd name="T35" fmla="*/ 0 h 487"/>
                  <a:gd name="T36" fmla="*/ 0 w 401"/>
                  <a:gd name="T37" fmla="*/ 0 h 487"/>
                  <a:gd name="T38" fmla="*/ 0 w 401"/>
                  <a:gd name="T39" fmla="*/ 0 h 487"/>
                  <a:gd name="T40" fmla="*/ 0 w 401"/>
                  <a:gd name="T41" fmla="*/ 0 h 487"/>
                  <a:gd name="T42" fmla="*/ 0 w 401"/>
                  <a:gd name="T43" fmla="*/ 0 h 487"/>
                  <a:gd name="T44" fmla="*/ 0 w 401"/>
                  <a:gd name="T45" fmla="*/ 0 h 487"/>
                  <a:gd name="T46" fmla="*/ 0 w 401"/>
                  <a:gd name="T47" fmla="*/ 0 h 48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01"/>
                  <a:gd name="T73" fmla="*/ 0 h 487"/>
                  <a:gd name="T74" fmla="*/ 401 w 401"/>
                  <a:gd name="T75" fmla="*/ 487 h 48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01" h="487">
                    <a:moveTo>
                      <a:pt x="401" y="131"/>
                    </a:moveTo>
                    <a:lnTo>
                      <a:pt x="399" y="133"/>
                    </a:lnTo>
                    <a:lnTo>
                      <a:pt x="399" y="141"/>
                    </a:lnTo>
                    <a:lnTo>
                      <a:pt x="399" y="150"/>
                    </a:lnTo>
                    <a:lnTo>
                      <a:pt x="399" y="166"/>
                    </a:lnTo>
                    <a:lnTo>
                      <a:pt x="397" y="183"/>
                    </a:lnTo>
                    <a:lnTo>
                      <a:pt x="397" y="204"/>
                    </a:lnTo>
                    <a:lnTo>
                      <a:pt x="395" y="225"/>
                    </a:lnTo>
                    <a:lnTo>
                      <a:pt x="393" y="251"/>
                    </a:lnTo>
                    <a:lnTo>
                      <a:pt x="387" y="276"/>
                    </a:lnTo>
                    <a:lnTo>
                      <a:pt x="382" y="302"/>
                    </a:lnTo>
                    <a:lnTo>
                      <a:pt x="376" y="331"/>
                    </a:lnTo>
                    <a:lnTo>
                      <a:pt x="370" y="360"/>
                    </a:lnTo>
                    <a:lnTo>
                      <a:pt x="359" y="386"/>
                    </a:lnTo>
                    <a:lnTo>
                      <a:pt x="347" y="415"/>
                    </a:lnTo>
                    <a:lnTo>
                      <a:pt x="334" y="439"/>
                    </a:lnTo>
                    <a:lnTo>
                      <a:pt x="321" y="466"/>
                    </a:lnTo>
                    <a:lnTo>
                      <a:pt x="72" y="487"/>
                    </a:lnTo>
                    <a:lnTo>
                      <a:pt x="0" y="337"/>
                    </a:lnTo>
                    <a:lnTo>
                      <a:pt x="9" y="61"/>
                    </a:lnTo>
                    <a:lnTo>
                      <a:pt x="129" y="0"/>
                    </a:lnTo>
                    <a:lnTo>
                      <a:pt x="330" y="72"/>
                    </a:lnTo>
                    <a:lnTo>
                      <a:pt x="401" y="131"/>
                    </a:lnTo>
                    <a:close/>
                  </a:path>
                </a:pathLst>
              </a:custGeom>
              <a:solidFill>
                <a:srgbClr val="E3C2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3" name="Freeform 48">
                <a:extLst>
                  <a:ext uri="{FF2B5EF4-FFF2-40B4-BE49-F238E27FC236}">
                    <a16:creationId xmlns:a16="http://schemas.microsoft.com/office/drawing/2014/main" id="{78C4F927-55CF-8240-B7B0-E193BF5F818F}"/>
                  </a:ext>
                </a:extLst>
              </p:cNvPr>
              <p:cNvSpPr/>
              <p:nvPr/>
            </p:nvSpPr>
            <p:spPr bwMode="auto">
              <a:xfrm>
                <a:off x="1258" y="2424"/>
                <a:ext cx="104" cy="350"/>
              </a:xfrm>
              <a:custGeom>
                <a:avLst/>
                <a:gdLst>
                  <a:gd name="T0" fmla="*/ 0 w 207"/>
                  <a:gd name="T1" fmla="*/ 0 h 704"/>
                  <a:gd name="T2" fmla="*/ 0 w 207"/>
                  <a:gd name="T3" fmla="*/ 0 h 704"/>
                  <a:gd name="T4" fmla="*/ 1 w 207"/>
                  <a:gd name="T5" fmla="*/ 0 h 704"/>
                  <a:gd name="T6" fmla="*/ 1 w 207"/>
                  <a:gd name="T7" fmla="*/ 0 h 704"/>
                  <a:gd name="T8" fmla="*/ 1 w 207"/>
                  <a:gd name="T9" fmla="*/ 0 h 704"/>
                  <a:gd name="T10" fmla="*/ 1 w 207"/>
                  <a:gd name="T11" fmla="*/ 0 h 704"/>
                  <a:gd name="T12" fmla="*/ 1 w 207"/>
                  <a:gd name="T13" fmla="*/ 0 h 704"/>
                  <a:gd name="T14" fmla="*/ 1 w 207"/>
                  <a:gd name="T15" fmla="*/ 0 h 704"/>
                  <a:gd name="T16" fmla="*/ 1 w 207"/>
                  <a:gd name="T17" fmla="*/ 0 h 704"/>
                  <a:gd name="T18" fmla="*/ 1 w 207"/>
                  <a:gd name="T19" fmla="*/ 0 h 704"/>
                  <a:gd name="T20" fmla="*/ 1 w 207"/>
                  <a:gd name="T21" fmla="*/ 0 h 704"/>
                  <a:gd name="T22" fmla="*/ 1 w 207"/>
                  <a:gd name="T23" fmla="*/ 0 h 704"/>
                  <a:gd name="T24" fmla="*/ 1 w 207"/>
                  <a:gd name="T25" fmla="*/ 0 h 704"/>
                  <a:gd name="T26" fmla="*/ 1 w 207"/>
                  <a:gd name="T27" fmla="*/ 0 h 704"/>
                  <a:gd name="T28" fmla="*/ 1 w 207"/>
                  <a:gd name="T29" fmla="*/ 0 h 704"/>
                  <a:gd name="T30" fmla="*/ 1 w 207"/>
                  <a:gd name="T31" fmla="*/ 0 h 704"/>
                  <a:gd name="T32" fmla="*/ 1 w 207"/>
                  <a:gd name="T33" fmla="*/ 0 h 704"/>
                  <a:gd name="T34" fmla="*/ 1 w 207"/>
                  <a:gd name="T35" fmla="*/ 0 h 704"/>
                  <a:gd name="T36" fmla="*/ 1 w 207"/>
                  <a:gd name="T37" fmla="*/ 0 h 704"/>
                  <a:gd name="T38" fmla="*/ 1 w 207"/>
                  <a:gd name="T39" fmla="*/ 0 h 704"/>
                  <a:gd name="T40" fmla="*/ 1 w 207"/>
                  <a:gd name="T41" fmla="*/ 0 h 704"/>
                  <a:gd name="T42" fmla="*/ 0 w 207"/>
                  <a:gd name="T43" fmla="*/ 0 h 704"/>
                  <a:gd name="T44" fmla="*/ 0 w 207"/>
                  <a:gd name="T45" fmla="*/ 0 h 7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07"/>
                  <a:gd name="T70" fmla="*/ 0 h 704"/>
                  <a:gd name="T71" fmla="*/ 207 w 207"/>
                  <a:gd name="T72" fmla="*/ 704 h 7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07" h="704">
                    <a:moveTo>
                      <a:pt x="0" y="0"/>
                    </a:moveTo>
                    <a:lnTo>
                      <a:pt x="0" y="6"/>
                    </a:lnTo>
                    <a:lnTo>
                      <a:pt x="2" y="21"/>
                    </a:lnTo>
                    <a:lnTo>
                      <a:pt x="3" y="46"/>
                    </a:lnTo>
                    <a:lnTo>
                      <a:pt x="7" y="82"/>
                    </a:lnTo>
                    <a:lnTo>
                      <a:pt x="9" y="122"/>
                    </a:lnTo>
                    <a:lnTo>
                      <a:pt x="15" y="168"/>
                    </a:lnTo>
                    <a:lnTo>
                      <a:pt x="19" y="221"/>
                    </a:lnTo>
                    <a:lnTo>
                      <a:pt x="22" y="276"/>
                    </a:lnTo>
                    <a:lnTo>
                      <a:pt x="24" y="331"/>
                    </a:lnTo>
                    <a:lnTo>
                      <a:pt x="28" y="388"/>
                    </a:lnTo>
                    <a:lnTo>
                      <a:pt x="30" y="445"/>
                    </a:lnTo>
                    <a:lnTo>
                      <a:pt x="32" y="502"/>
                    </a:lnTo>
                    <a:lnTo>
                      <a:pt x="30" y="554"/>
                    </a:lnTo>
                    <a:lnTo>
                      <a:pt x="26" y="601"/>
                    </a:lnTo>
                    <a:lnTo>
                      <a:pt x="22" y="647"/>
                    </a:lnTo>
                    <a:lnTo>
                      <a:pt x="17" y="685"/>
                    </a:lnTo>
                    <a:lnTo>
                      <a:pt x="95" y="704"/>
                    </a:lnTo>
                    <a:lnTo>
                      <a:pt x="117" y="691"/>
                    </a:lnTo>
                    <a:lnTo>
                      <a:pt x="165" y="662"/>
                    </a:lnTo>
                    <a:lnTo>
                      <a:pt x="207" y="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C2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4" name="Freeform 49">
                <a:extLst>
                  <a:ext uri="{FF2B5EF4-FFF2-40B4-BE49-F238E27FC236}">
                    <a16:creationId xmlns:a16="http://schemas.microsoft.com/office/drawing/2014/main" id="{8B875CFD-C6C8-074F-BC6E-EABFA51ED564}"/>
                  </a:ext>
                </a:extLst>
              </p:cNvPr>
              <p:cNvSpPr/>
              <p:nvPr/>
            </p:nvSpPr>
            <p:spPr bwMode="auto">
              <a:xfrm>
                <a:off x="1286" y="2510"/>
                <a:ext cx="22" cy="258"/>
              </a:xfrm>
              <a:custGeom>
                <a:avLst/>
                <a:gdLst>
                  <a:gd name="T0" fmla="*/ 0 w 45"/>
                  <a:gd name="T1" fmla="*/ 1 h 516"/>
                  <a:gd name="T2" fmla="*/ 1 w 45"/>
                  <a:gd name="T3" fmla="*/ 0 h 516"/>
                  <a:gd name="T4" fmla="*/ 1 w 45"/>
                  <a:gd name="T5" fmla="*/ 1 h 516"/>
                  <a:gd name="T6" fmla="*/ 1 w 45"/>
                  <a:gd name="T7" fmla="*/ 1 h 516"/>
                  <a:gd name="T8" fmla="*/ 1 w 45"/>
                  <a:gd name="T9" fmla="*/ 1 h 516"/>
                  <a:gd name="T10" fmla="*/ 1 w 45"/>
                  <a:gd name="T11" fmla="*/ 1 h 516"/>
                  <a:gd name="T12" fmla="*/ 1 w 45"/>
                  <a:gd name="T13" fmla="*/ 1 h 516"/>
                  <a:gd name="T14" fmla="*/ 1 w 45"/>
                  <a:gd name="T15" fmla="*/ 1 h 516"/>
                  <a:gd name="T16" fmla="*/ 1 w 45"/>
                  <a:gd name="T17" fmla="*/ 1 h 516"/>
                  <a:gd name="T18" fmla="*/ 1 w 45"/>
                  <a:gd name="T19" fmla="*/ 1 h 516"/>
                  <a:gd name="T20" fmla="*/ 1 w 45"/>
                  <a:gd name="T21" fmla="*/ 1 h 516"/>
                  <a:gd name="T22" fmla="*/ 1 w 45"/>
                  <a:gd name="T23" fmla="*/ 1 h 516"/>
                  <a:gd name="T24" fmla="*/ 1 w 45"/>
                  <a:gd name="T25" fmla="*/ 1 h 516"/>
                  <a:gd name="T26" fmla="*/ 1 w 45"/>
                  <a:gd name="T27" fmla="*/ 1 h 516"/>
                  <a:gd name="T28" fmla="*/ 1 w 45"/>
                  <a:gd name="T29" fmla="*/ 1 h 516"/>
                  <a:gd name="T30" fmla="*/ 1 w 45"/>
                  <a:gd name="T31" fmla="*/ 1 h 516"/>
                  <a:gd name="T32" fmla="*/ 1 w 45"/>
                  <a:gd name="T33" fmla="*/ 1 h 516"/>
                  <a:gd name="T34" fmla="*/ 0 w 45"/>
                  <a:gd name="T35" fmla="*/ 1 h 516"/>
                  <a:gd name="T36" fmla="*/ 0 w 45"/>
                  <a:gd name="T37" fmla="*/ 1 h 5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516"/>
                  <a:gd name="T59" fmla="*/ 45 w 45"/>
                  <a:gd name="T60" fmla="*/ 516 h 5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516">
                    <a:moveTo>
                      <a:pt x="0" y="499"/>
                    </a:moveTo>
                    <a:lnTo>
                      <a:pt x="36" y="0"/>
                    </a:lnTo>
                    <a:lnTo>
                      <a:pt x="36" y="4"/>
                    </a:lnTo>
                    <a:lnTo>
                      <a:pt x="36" y="10"/>
                    </a:lnTo>
                    <a:lnTo>
                      <a:pt x="38" y="19"/>
                    </a:lnTo>
                    <a:lnTo>
                      <a:pt x="40" y="33"/>
                    </a:lnTo>
                    <a:lnTo>
                      <a:pt x="42" y="50"/>
                    </a:lnTo>
                    <a:lnTo>
                      <a:pt x="42" y="73"/>
                    </a:lnTo>
                    <a:lnTo>
                      <a:pt x="44" y="99"/>
                    </a:lnTo>
                    <a:lnTo>
                      <a:pt x="44" y="130"/>
                    </a:lnTo>
                    <a:lnTo>
                      <a:pt x="45" y="166"/>
                    </a:lnTo>
                    <a:lnTo>
                      <a:pt x="44" y="208"/>
                    </a:lnTo>
                    <a:lnTo>
                      <a:pt x="44" y="257"/>
                    </a:lnTo>
                    <a:lnTo>
                      <a:pt x="42" y="308"/>
                    </a:lnTo>
                    <a:lnTo>
                      <a:pt x="38" y="371"/>
                    </a:lnTo>
                    <a:lnTo>
                      <a:pt x="34" y="440"/>
                    </a:lnTo>
                    <a:lnTo>
                      <a:pt x="30" y="516"/>
                    </a:lnTo>
                    <a:lnTo>
                      <a:pt x="0" y="499"/>
                    </a:lnTo>
                    <a:close/>
                  </a:path>
                </a:pathLst>
              </a:custGeom>
              <a:solidFill>
                <a:srgbClr val="D9A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5" name="Freeform 50">
                <a:extLst>
                  <a:ext uri="{FF2B5EF4-FFF2-40B4-BE49-F238E27FC236}">
                    <a16:creationId xmlns:a16="http://schemas.microsoft.com/office/drawing/2014/main" id="{248A458C-E2A6-6B44-A9E5-E9BABD1B2F90}"/>
                  </a:ext>
                </a:extLst>
              </p:cNvPr>
              <p:cNvSpPr/>
              <p:nvPr/>
            </p:nvSpPr>
            <p:spPr bwMode="auto">
              <a:xfrm>
                <a:off x="1179" y="2060"/>
                <a:ext cx="186" cy="377"/>
              </a:xfrm>
              <a:custGeom>
                <a:avLst/>
                <a:gdLst>
                  <a:gd name="T0" fmla="*/ 0 w 375"/>
                  <a:gd name="T1" fmla="*/ 0 h 755"/>
                  <a:gd name="T2" fmla="*/ 0 w 375"/>
                  <a:gd name="T3" fmla="*/ 0 h 755"/>
                  <a:gd name="T4" fmla="*/ 0 w 375"/>
                  <a:gd name="T5" fmla="*/ 0 h 755"/>
                  <a:gd name="T6" fmla="*/ 0 w 375"/>
                  <a:gd name="T7" fmla="*/ 0 h 755"/>
                  <a:gd name="T8" fmla="*/ 0 w 375"/>
                  <a:gd name="T9" fmla="*/ 0 h 755"/>
                  <a:gd name="T10" fmla="*/ 0 w 375"/>
                  <a:gd name="T11" fmla="*/ 0 h 755"/>
                  <a:gd name="T12" fmla="*/ 0 w 375"/>
                  <a:gd name="T13" fmla="*/ 0 h 755"/>
                  <a:gd name="T14" fmla="*/ 0 w 375"/>
                  <a:gd name="T15" fmla="*/ 0 h 755"/>
                  <a:gd name="T16" fmla="*/ 0 w 375"/>
                  <a:gd name="T17" fmla="*/ 0 h 755"/>
                  <a:gd name="T18" fmla="*/ 0 w 375"/>
                  <a:gd name="T19" fmla="*/ 0 h 755"/>
                  <a:gd name="T20" fmla="*/ 0 w 375"/>
                  <a:gd name="T21" fmla="*/ 0 h 755"/>
                  <a:gd name="T22" fmla="*/ 0 w 375"/>
                  <a:gd name="T23" fmla="*/ 0 h 755"/>
                  <a:gd name="T24" fmla="*/ 0 w 375"/>
                  <a:gd name="T25" fmla="*/ 0 h 7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75"/>
                  <a:gd name="T40" fmla="*/ 0 h 755"/>
                  <a:gd name="T41" fmla="*/ 375 w 375"/>
                  <a:gd name="T42" fmla="*/ 755 h 7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75" h="755">
                    <a:moveTo>
                      <a:pt x="283" y="576"/>
                    </a:moveTo>
                    <a:lnTo>
                      <a:pt x="375" y="74"/>
                    </a:lnTo>
                    <a:lnTo>
                      <a:pt x="295" y="0"/>
                    </a:lnTo>
                    <a:lnTo>
                      <a:pt x="165" y="10"/>
                    </a:lnTo>
                    <a:lnTo>
                      <a:pt x="17" y="487"/>
                    </a:lnTo>
                    <a:lnTo>
                      <a:pt x="0" y="641"/>
                    </a:lnTo>
                    <a:lnTo>
                      <a:pt x="29" y="702"/>
                    </a:lnTo>
                    <a:lnTo>
                      <a:pt x="124" y="755"/>
                    </a:lnTo>
                    <a:lnTo>
                      <a:pt x="162" y="728"/>
                    </a:lnTo>
                    <a:lnTo>
                      <a:pt x="137" y="588"/>
                    </a:lnTo>
                    <a:lnTo>
                      <a:pt x="222" y="599"/>
                    </a:lnTo>
                    <a:lnTo>
                      <a:pt x="283" y="576"/>
                    </a:lnTo>
                    <a:close/>
                  </a:path>
                </a:pathLst>
              </a:custGeom>
              <a:solidFill>
                <a:srgbClr val="B34D1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6" name="Freeform 51">
                <a:extLst>
                  <a:ext uri="{FF2B5EF4-FFF2-40B4-BE49-F238E27FC236}">
                    <a16:creationId xmlns:a16="http://schemas.microsoft.com/office/drawing/2014/main" id="{5D743F69-AB2D-2347-8851-6A57C8DD82F5}"/>
                  </a:ext>
                </a:extLst>
              </p:cNvPr>
              <p:cNvSpPr/>
              <p:nvPr/>
            </p:nvSpPr>
            <p:spPr bwMode="auto">
              <a:xfrm>
                <a:off x="1111" y="2074"/>
                <a:ext cx="209" cy="336"/>
              </a:xfrm>
              <a:custGeom>
                <a:avLst/>
                <a:gdLst>
                  <a:gd name="T0" fmla="*/ 1 w 416"/>
                  <a:gd name="T1" fmla="*/ 0 h 671"/>
                  <a:gd name="T2" fmla="*/ 1 w 416"/>
                  <a:gd name="T3" fmla="*/ 0 h 671"/>
                  <a:gd name="T4" fmla="*/ 1 w 416"/>
                  <a:gd name="T5" fmla="*/ 0 h 671"/>
                  <a:gd name="T6" fmla="*/ 1 w 416"/>
                  <a:gd name="T7" fmla="*/ 0 h 671"/>
                  <a:gd name="T8" fmla="*/ 1 w 416"/>
                  <a:gd name="T9" fmla="*/ 0 h 671"/>
                  <a:gd name="T10" fmla="*/ 1 w 416"/>
                  <a:gd name="T11" fmla="*/ 0 h 671"/>
                  <a:gd name="T12" fmla="*/ 1 w 416"/>
                  <a:gd name="T13" fmla="*/ 0 h 671"/>
                  <a:gd name="T14" fmla="*/ 1 w 416"/>
                  <a:gd name="T15" fmla="*/ 0 h 671"/>
                  <a:gd name="T16" fmla="*/ 1 w 416"/>
                  <a:gd name="T17" fmla="*/ 0 h 671"/>
                  <a:gd name="T18" fmla="*/ 1 w 416"/>
                  <a:gd name="T19" fmla="*/ 0 h 671"/>
                  <a:gd name="T20" fmla="*/ 1 w 416"/>
                  <a:gd name="T21" fmla="*/ 0 h 671"/>
                  <a:gd name="T22" fmla="*/ 1 w 416"/>
                  <a:gd name="T23" fmla="*/ 0 h 671"/>
                  <a:gd name="T24" fmla="*/ 1 w 416"/>
                  <a:gd name="T25" fmla="*/ 0 h 671"/>
                  <a:gd name="T26" fmla="*/ 1 w 416"/>
                  <a:gd name="T27" fmla="*/ 0 h 671"/>
                  <a:gd name="T28" fmla="*/ 1 w 416"/>
                  <a:gd name="T29" fmla="*/ 0 h 671"/>
                  <a:gd name="T30" fmla="*/ 1 w 416"/>
                  <a:gd name="T31" fmla="*/ 0 h 671"/>
                  <a:gd name="T32" fmla="*/ 1 w 416"/>
                  <a:gd name="T33" fmla="*/ 0 h 671"/>
                  <a:gd name="T34" fmla="*/ 1 w 416"/>
                  <a:gd name="T35" fmla="*/ 0 h 671"/>
                  <a:gd name="T36" fmla="*/ 1 w 416"/>
                  <a:gd name="T37" fmla="*/ 0 h 671"/>
                  <a:gd name="T38" fmla="*/ 1 w 416"/>
                  <a:gd name="T39" fmla="*/ 0 h 671"/>
                  <a:gd name="T40" fmla="*/ 1 w 416"/>
                  <a:gd name="T41" fmla="*/ 0 h 671"/>
                  <a:gd name="T42" fmla="*/ 1 w 416"/>
                  <a:gd name="T43" fmla="*/ 0 h 671"/>
                  <a:gd name="T44" fmla="*/ 1 w 416"/>
                  <a:gd name="T45" fmla="*/ 0 h 671"/>
                  <a:gd name="T46" fmla="*/ 1 w 416"/>
                  <a:gd name="T47" fmla="*/ 0 h 671"/>
                  <a:gd name="T48" fmla="*/ 1 w 416"/>
                  <a:gd name="T49" fmla="*/ 0 h 671"/>
                  <a:gd name="T50" fmla="*/ 1 w 416"/>
                  <a:gd name="T51" fmla="*/ 0 h 671"/>
                  <a:gd name="T52" fmla="*/ 1 w 416"/>
                  <a:gd name="T53" fmla="*/ 0 h 671"/>
                  <a:gd name="T54" fmla="*/ 1 w 416"/>
                  <a:gd name="T55" fmla="*/ 0 h 671"/>
                  <a:gd name="T56" fmla="*/ 1 w 416"/>
                  <a:gd name="T57" fmla="*/ 0 h 671"/>
                  <a:gd name="T58" fmla="*/ 1 w 416"/>
                  <a:gd name="T59" fmla="*/ 0 h 671"/>
                  <a:gd name="T60" fmla="*/ 1 w 416"/>
                  <a:gd name="T61" fmla="*/ 0 h 671"/>
                  <a:gd name="T62" fmla="*/ 1 w 416"/>
                  <a:gd name="T63" fmla="*/ 0 h 671"/>
                  <a:gd name="T64" fmla="*/ 1 w 416"/>
                  <a:gd name="T65" fmla="*/ 0 h 671"/>
                  <a:gd name="T66" fmla="*/ 1 w 416"/>
                  <a:gd name="T67" fmla="*/ 0 h 671"/>
                  <a:gd name="T68" fmla="*/ 1 w 416"/>
                  <a:gd name="T69" fmla="*/ 0 h 671"/>
                  <a:gd name="T70" fmla="*/ 1 w 416"/>
                  <a:gd name="T71" fmla="*/ 0 h 671"/>
                  <a:gd name="T72" fmla="*/ 1 w 416"/>
                  <a:gd name="T73" fmla="*/ 0 h 671"/>
                  <a:gd name="T74" fmla="*/ 1 w 416"/>
                  <a:gd name="T75" fmla="*/ 0 h 671"/>
                  <a:gd name="T76" fmla="*/ 1 w 416"/>
                  <a:gd name="T77" fmla="*/ 0 h 671"/>
                  <a:gd name="T78" fmla="*/ 1 w 416"/>
                  <a:gd name="T79" fmla="*/ 0 h 671"/>
                  <a:gd name="T80" fmla="*/ 0 w 416"/>
                  <a:gd name="T81" fmla="*/ 0 h 671"/>
                  <a:gd name="T82" fmla="*/ 1 w 416"/>
                  <a:gd name="T83" fmla="*/ 0 h 67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6"/>
                  <a:gd name="T127" fmla="*/ 0 h 671"/>
                  <a:gd name="T128" fmla="*/ 416 w 416"/>
                  <a:gd name="T129" fmla="*/ 671 h 67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6" h="671">
                    <a:moveTo>
                      <a:pt x="361" y="0"/>
                    </a:moveTo>
                    <a:lnTo>
                      <a:pt x="359" y="2"/>
                    </a:lnTo>
                    <a:lnTo>
                      <a:pt x="355" y="9"/>
                    </a:lnTo>
                    <a:lnTo>
                      <a:pt x="350" y="22"/>
                    </a:lnTo>
                    <a:lnTo>
                      <a:pt x="344" y="40"/>
                    </a:lnTo>
                    <a:lnTo>
                      <a:pt x="336" y="59"/>
                    </a:lnTo>
                    <a:lnTo>
                      <a:pt x="329" y="81"/>
                    </a:lnTo>
                    <a:lnTo>
                      <a:pt x="321" y="106"/>
                    </a:lnTo>
                    <a:lnTo>
                      <a:pt x="316" y="135"/>
                    </a:lnTo>
                    <a:lnTo>
                      <a:pt x="310" y="161"/>
                    </a:lnTo>
                    <a:lnTo>
                      <a:pt x="304" y="190"/>
                    </a:lnTo>
                    <a:lnTo>
                      <a:pt x="302" y="216"/>
                    </a:lnTo>
                    <a:lnTo>
                      <a:pt x="304" y="243"/>
                    </a:lnTo>
                    <a:lnTo>
                      <a:pt x="308" y="268"/>
                    </a:lnTo>
                    <a:lnTo>
                      <a:pt x="316" y="291"/>
                    </a:lnTo>
                    <a:lnTo>
                      <a:pt x="327" y="310"/>
                    </a:lnTo>
                    <a:lnTo>
                      <a:pt x="342" y="327"/>
                    </a:lnTo>
                    <a:lnTo>
                      <a:pt x="340" y="327"/>
                    </a:lnTo>
                    <a:lnTo>
                      <a:pt x="336" y="327"/>
                    </a:lnTo>
                    <a:lnTo>
                      <a:pt x="329" y="329"/>
                    </a:lnTo>
                    <a:lnTo>
                      <a:pt x="321" y="334"/>
                    </a:lnTo>
                    <a:lnTo>
                      <a:pt x="312" y="336"/>
                    </a:lnTo>
                    <a:lnTo>
                      <a:pt x="302" y="344"/>
                    </a:lnTo>
                    <a:lnTo>
                      <a:pt x="293" y="351"/>
                    </a:lnTo>
                    <a:lnTo>
                      <a:pt x="283" y="361"/>
                    </a:lnTo>
                    <a:lnTo>
                      <a:pt x="274" y="370"/>
                    </a:lnTo>
                    <a:lnTo>
                      <a:pt x="264" y="382"/>
                    </a:lnTo>
                    <a:lnTo>
                      <a:pt x="257" y="395"/>
                    </a:lnTo>
                    <a:lnTo>
                      <a:pt x="251" y="412"/>
                    </a:lnTo>
                    <a:lnTo>
                      <a:pt x="247" y="429"/>
                    </a:lnTo>
                    <a:lnTo>
                      <a:pt x="247" y="448"/>
                    </a:lnTo>
                    <a:lnTo>
                      <a:pt x="249" y="469"/>
                    </a:lnTo>
                    <a:lnTo>
                      <a:pt x="257" y="494"/>
                    </a:lnTo>
                    <a:lnTo>
                      <a:pt x="259" y="496"/>
                    </a:lnTo>
                    <a:lnTo>
                      <a:pt x="264" y="498"/>
                    </a:lnTo>
                    <a:lnTo>
                      <a:pt x="272" y="502"/>
                    </a:lnTo>
                    <a:lnTo>
                      <a:pt x="279" y="505"/>
                    </a:lnTo>
                    <a:lnTo>
                      <a:pt x="291" y="511"/>
                    </a:lnTo>
                    <a:lnTo>
                      <a:pt x="302" y="515"/>
                    </a:lnTo>
                    <a:lnTo>
                      <a:pt x="314" y="523"/>
                    </a:lnTo>
                    <a:lnTo>
                      <a:pt x="327" y="526"/>
                    </a:lnTo>
                    <a:lnTo>
                      <a:pt x="338" y="530"/>
                    </a:lnTo>
                    <a:lnTo>
                      <a:pt x="352" y="534"/>
                    </a:lnTo>
                    <a:lnTo>
                      <a:pt x="367" y="540"/>
                    </a:lnTo>
                    <a:lnTo>
                      <a:pt x="378" y="542"/>
                    </a:lnTo>
                    <a:lnTo>
                      <a:pt x="392" y="545"/>
                    </a:lnTo>
                    <a:lnTo>
                      <a:pt x="403" y="545"/>
                    </a:lnTo>
                    <a:lnTo>
                      <a:pt x="416" y="545"/>
                    </a:lnTo>
                    <a:lnTo>
                      <a:pt x="384" y="591"/>
                    </a:lnTo>
                    <a:lnTo>
                      <a:pt x="382" y="591"/>
                    </a:lnTo>
                    <a:lnTo>
                      <a:pt x="378" y="591"/>
                    </a:lnTo>
                    <a:lnTo>
                      <a:pt x="373" y="587"/>
                    </a:lnTo>
                    <a:lnTo>
                      <a:pt x="365" y="587"/>
                    </a:lnTo>
                    <a:lnTo>
                      <a:pt x="355" y="585"/>
                    </a:lnTo>
                    <a:lnTo>
                      <a:pt x="346" y="583"/>
                    </a:lnTo>
                    <a:lnTo>
                      <a:pt x="335" y="580"/>
                    </a:lnTo>
                    <a:lnTo>
                      <a:pt x="321" y="578"/>
                    </a:lnTo>
                    <a:lnTo>
                      <a:pt x="308" y="572"/>
                    </a:lnTo>
                    <a:lnTo>
                      <a:pt x="295" y="568"/>
                    </a:lnTo>
                    <a:lnTo>
                      <a:pt x="279" y="562"/>
                    </a:lnTo>
                    <a:lnTo>
                      <a:pt x="264" y="559"/>
                    </a:lnTo>
                    <a:lnTo>
                      <a:pt x="249" y="553"/>
                    </a:lnTo>
                    <a:lnTo>
                      <a:pt x="234" y="545"/>
                    </a:lnTo>
                    <a:lnTo>
                      <a:pt x="220" y="538"/>
                    </a:lnTo>
                    <a:lnTo>
                      <a:pt x="207" y="532"/>
                    </a:lnTo>
                    <a:lnTo>
                      <a:pt x="203" y="534"/>
                    </a:lnTo>
                    <a:lnTo>
                      <a:pt x="196" y="540"/>
                    </a:lnTo>
                    <a:lnTo>
                      <a:pt x="190" y="545"/>
                    </a:lnTo>
                    <a:lnTo>
                      <a:pt x="186" y="553"/>
                    </a:lnTo>
                    <a:lnTo>
                      <a:pt x="181" y="559"/>
                    </a:lnTo>
                    <a:lnTo>
                      <a:pt x="177" y="568"/>
                    </a:lnTo>
                    <a:lnTo>
                      <a:pt x="171" y="578"/>
                    </a:lnTo>
                    <a:lnTo>
                      <a:pt x="167" y="587"/>
                    </a:lnTo>
                    <a:lnTo>
                      <a:pt x="163" y="600"/>
                    </a:lnTo>
                    <a:lnTo>
                      <a:pt x="162" y="612"/>
                    </a:lnTo>
                    <a:lnTo>
                      <a:pt x="158" y="625"/>
                    </a:lnTo>
                    <a:lnTo>
                      <a:pt x="158" y="639"/>
                    </a:lnTo>
                    <a:lnTo>
                      <a:pt x="158" y="654"/>
                    </a:lnTo>
                    <a:lnTo>
                      <a:pt x="162" y="671"/>
                    </a:lnTo>
                    <a:lnTo>
                      <a:pt x="76" y="583"/>
                    </a:lnTo>
                    <a:lnTo>
                      <a:pt x="93" y="437"/>
                    </a:lnTo>
                    <a:lnTo>
                      <a:pt x="0" y="266"/>
                    </a:lnTo>
                    <a:lnTo>
                      <a:pt x="8" y="121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7" name="Freeform 52">
                <a:extLst>
                  <a:ext uri="{FF2B5EF4-FFF2-40B4-BE49-F238E27FC236}">
                    <a16:creationId xmlns:a16="http://schemas.microsoft.com/office/drawing/2014/main" id="{4ADA7A6C-8724-DC4B-8BAD-0177DDD70AB8}"/>
                  </a:ext>
                </a:extLst>
              </p:cNvPr>
              <p:cNvSpPr/>
              <p:nvPr/>
            </p:nvSpPr>
            <p:spPr bwMode="auto">
              <a:xfrm>
                <a:off x="1282" y="2781"/>
                <a:ext cx="218" cy="112"/>
              </a:xfrm>
              <a:custGeom>
                <a:avLst/>
                <a:gdLst>
                  <a:gd name="T0" fmla="*/ 1 w 437"/>
                  <a:gd name="T1" fmla="*/ 0 h 225"/>
                  <a:gd name="T2" fmla="*/ 1 w 437"/>
                  <a:gd name="T3" fmla="*/ 0 h 225"/>
                  <a:gd name="T4" fmla="*/ 1 w 437"/>
                  <a:gd name="T5" fmla="*/ 0 h 225"/>
                  <a:gd name="T6" fmla="*/ 1 w 437"/>
                  <a:gd name="T7" fmla="*/ 0 h 225"/>
                  <a:gd name="T8" fmla="*/ 1 w 437"/>
                  <a:gd name="T9" fmla="*/ 0 h 225"/>
                  <a:gd name="T10" fmla="*/ 1 w 437"/>
                  <a:gd name="T11" fmla="*/ 0 h 225"/>
                  <a:gd name="T12" fmla="*/ 1 w 437"/>
                  <a:gd name="T13" fmla="*/ 0 h 225"/>
                  <a:gd name="T14" fmla="*/ 1 w 437"/>
                  <a:gd name="T15" fmla="*/ 0 h 225"/>
                  <a:gd name="T16" fmla="*/ 0 w 437"/>
                  <a:gd name="T17" fmla="*/ 0 h 225"/>
                  <a:gd name="T18" fmla="*/ 1 w 437"/>
                  <a:gd name="T19" fmla="*/ 0 h 225"/>
                  <a:gd name="T20" fmla="*/ 1 w 437"/>
                  <a:gd name="T21" fmla="*/ 0 h 22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7"/>
                  <a:gd name="T34" fmla="*/ 0 h 225"/>
                  <a:gd name="T35" fmla="*/ 437 w 437"/>
                  <a:gd name="T36" fmla="*/ 225 h 22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7" h="225">
                    <a:moveTo>
                      <a:pt x="50" y="65"/>
                    </a:moveTo>
                    <a:lnTo>
                      <a:pt x="204" y="65"/>
                    </a:lnTo>
                    <a:lnTo>
                      <a:pt x="291" y="0"/>
                    </a:lnTo>
                    <a:lnTo>
                      <a:pt x="333" y="69"/>
                    </a:lnTo>
                    <a:lnTo>
                      <a:pt x="437" y="190"/>
                    </a:lnTo>
                    <a:lnTo>
                      <a:pt x="361" y="225"/>
                    </a:lnTo>
                    <a:lnTo>
                      <a:pt x="299" y="223"/>
                    </a:lnTo>
                    <a:lnTo>
                      <a:pt x="188" y="196"/>
                    </a:lnTo>
                    <a:lnTo>
                      <a:pt x="0" y="131"/>
                    </a:lnTo>
                    <a:lnTo>
                      <a:pt x="50" y="65"/>
                    </a:lnTo>
                    <a:close/>
                  </a:path>
                </a:pathLst>
              </a:custGeom>
              <a:solidFill>
                <a:srgbClr val="8F29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8" name="Freeform 53">
                <a:extLst>
                  <a:ext uri="{FF2B5EF4-FFF2-40B4-BE49-F238E27FC236}">
                    <a16:creationId xmlns:a16="http://schemas.microsoft.com/office/drawing/2014/main" id="{63382E1C-724C-5D46-8348-AD55A06CCA45}"/>
                  </a:ext>
                </a:extLst>
              </p:cNvPr>
              <p:cNvSpPr/>
              <p:nvPr/>
            </p:nvSpPr>
            <p:spPr bwMode="auto">
              <a:xfrm>
                <a:off x="960" y="2480"/>
                <a:ext cx="347" cy="418"/>
              </a:xfrm>
              <a:custGeom>
                <a:avLst/>
                <a:gdLst>
                  <a:gd name="T0" fmla="*/ 0 w 694"/>
                  <a:gd name="T1" fmla="*/ 0 h 835"/>
                  <a:gd name="T2" fmla="*/ 1 w 694"/>
                  <a:gd name="T3" fmla="*/ 0 h 835"/>
                  <a:gd name="T4" fmla="*/ 1 w 694"/>
                  <a:gd name="T5" fmla="*/ 0 h 835"/>
                  <a:gd name="T6" fmla="*/ 1 w 694"/>
                  <a:gd name="T7" fmla="*/ 0 h 835"/>
                  <a:gd name="T8" fmla="*/ 1 w 694"/>
                  <a:gd name="T9" fmla="*/ 0 h 835"/>
                  <a:gd name="T10" fmla="*/ 1 w 694"/>
                  <a:gd name="T11" fmla="*/ 0 h 835"/>
                  <a:gd name="T12" fmla="*/ 1 w 694"/>
                  <a:gd name="T13" fmla="*/ 0 h 835"/>
                  <a:gd name="T14" fmla="*/ 1 w 694"/>
                  <a:gd name="T15" fmla="*/ 0 h 835"/>
                  <a:gd name="T16" fmla="*/ 1 w 694"/>
                  <a:gd name="T17" fmla="*/ 0 h 835"/>
                  <a:gd name="T18" fmla="*/ 0 w 694"/>
                  <a:gd name="T19" fmla="*/ 0 h 835"/>
                  <a:gd name="T20" fmla="*/ 0 w 694"/>
                  <a:gd name="T21" fmla="*/ 0 h 8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4"/>
                  <a:gd name="T34" fmla="*/ 0 h 835"/>
                  <a:gd name="T35" fmla="*/ 694 w 694"/>
                  <a:gd name="T36" fmla="*/ 835 h 8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4" h="835">
                    <a:moveTo>
                      <a:pt x="0" y="31"/>
                    </a:moveTo>
                    <a:lnTo>
                      <a:pt x="216" y="677"/>
                    </a:lnTo>
                    <a:lnTo>
                      <a:pt x="618" y="835"/>
                    </a:lnTo>
                    <a:lnTo>
                      <a:pt x="671" y="761"/>
                    </a:lnTo>
                    <a:lnTo>
                      <a:pt x="694" y="704"/>
                    </a:lnTo>
                    <a:lnTo>
                      <a:pt x="559" y="533"/>
                    </a:lnTo>
                    <a:lnTo>
                      <a:pt x="538" y="436"/>
                    </a:lnTo>
                    <a:lnTo>
                      <a:pt x="369" y="94"/>
                    </a:lnTo>
                    <a:lnTo>
                      <a:pt x="138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D9A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9" name="Freeform 54">
                <a:extLst>
                  <a:ext uri="{FF2B5EF4-FFF2-40B4-BE49-F238E27FC236}">
                    <a16:creationId xmlns:a16="http://schemas.microsoft.com/office/drawing/2014/main" id="{A003AD66-5C73-074B-ADC5-A23E452CE5DD}"/>
                  </a:ext>
                </a:extLst>
              </p:cNvPr>
              <p:cNvSpPr/>
              <p:nvPr/>
            </p:nvSpPr>
            <p:spPr bwMode="auto">
              <a:xfrm>
                <a:off x="1075" y="2006"/>
                <a:ext cx="289" cy="299"/>
              </a:xfrm>
              <a:custGeom>
                <a:avLst/>
                <a:gdLst>
                  <a:gd name="T0" fmla="*/ 1 w 580"/>
                  <a:gd name="T1" fmla="*/ 1 h 597"/>
                  <a:gd name="T2" fmla="*/ 1 w 580"/>
                  <a:gd name="T3" fmla="*/ 1 h 597"/>
                  <a:gd name="T4" fmla="*/ 1 w 580"/>
                  <a:gd name="T5" fmla="*/ 1 h 597"/>
                  <a:gd name="T6" fmla="*/ 1 w 580"/>
                  <a:gd name="T7" fmla="*/ 1 h 597"/>
                  <a:gd name="T8" fmla="*/ 1 w 580"/>
                  <a:gd name="T9" fmla="*/ 1 h 597"/>
                  <a:gd name="T10" fmla="*/ 1 w 580"/>
                  <a:gd name="T11" fmla="*/ 1 h 597"/>
                  <a:gd name="T12" fmla="*/ 1 w 580"/>
                  <a:gd name="T13" fmla="*/ 1 h 597"/>
                  <a:gd name="T14" fmla="*/ 1 w 580"/>
                  <a:gd name="T15" fmla="*/ 1 h 597"/>
                  <a:gd name="T16" fmla="*/ 1 w 580"/>
                  <a:gd name="T17" fmla="*/ 1 h 597"/>
                  <a:gd name="T18" fmla="*/ 1 w 580"/>
                  <a:gd name="T19" fmla="*/ 1 h 597"/>
                  <a:gd name="T20" fmla="*/ 1 w 580"/>
                  <a:gd name="T21" fmla="*/ 1 h 597"/>
                  <a:gd name="T22" fmla="*/ 1 w 580"/>
                  <a:gd name="T23" fmla="*/ 1 h 597"/>
                  <a:gd name="T24" fmla="*/ 1 w 580"/>
                  <a:gd name="T25" fmla="*/ 1 h 597"/>
                  <a:gd name="T26" fmla="*/ 1 w 580"/>
                  <a:gd name="T27" fmla="*/ 1 h 597"/>
                  <a:gd name="T28" fmla="*/ 1 w 580"/>
                  <a:gd name="T29" fmla="*/ 1 h 597"/>
                  <a:gd name="T30" fmla="*/ 1 w 580"/>
                  <a:gd name="T31" fmla="*/ 1 h 597"/>
                  <a:gd name="T32" fmla="*/ 1 w 580"/>
                  <a:gd name="T33" fmla="*/ 1 h 597"/>
                  <a:gd name="T34" fmla="*/ 1 w 580"/>
                  <a:gd name="T35" fmla="*/ 1 h 597"/>
                  <a:gd name="T36" fmla="*/ 1 w 580"/>
                  <a:gd name="T37" fmla="*/ 1 h 597"/>
                  <a:gd name="T38" fmla="*/ 1 w 580"/>
                  <a:gd name="T39" fmla="*/ 1 h 597"/>
                  <a:gd name="T40" fmla="*/ 1 w 580"/>
                  <a:gd name="T41" fmla="*/ 1 h 597"/>
                  <a:gd name="T42" fmla="*/ 1 w 580"/>
                  <a:gd name="T43" fmla="*/ 1 h 597"/>
                  <a:gd name="T44" fmla="*/ 1 w 580"/>
                  <a:gd name="T45" fmla="*/ 1 h 597"/>
                  <a:gd name="T46" fmla="*/ 1 w 580"/>
                  <a:gd name="T47" fmla="*/ 1 h 597"/>
                  <a:gd name="T48" fmla="*/ 1 w 580"/>
                  <a:gd name="T49" fmla="*/ 1 h 597"/>
                  <a:gd name="T50" fmla="*/ 1 w 580"/>
                  <a:gd name="T51" fmla="*/ 1 h 597"/>
                  <a:gd name="T52" fmla="*/ 1 w 580"/>
                  <a:gd name="T53" fmla="*/ 1 h 597"/>
                  <a:gd name="T54" fmla="*/ 1 w 580"/>
                  <a:gd name="T55" fmla="*/ 1 h 597"/>
                  <a:gd name="T56" fmla="*/ 1 w 580"/>
                  <a:gd name="T57" fmla="*/ 1 h 597"/>
                  <a:gd name="T58" fmla="*/ 1 w 580"/>
                  <a:gd name="T59" fmla="*/ 1 h 597"/>
                  <a:gd name="T60" fmla="*/ 0 w 580"/>
                  <a:gd name="T61" fmla="*/ 1 h 597"/>
                  <a:gd name="T62" fmla="*/ 1 w 580"/>
                  <a:gd name="T63" fmla="*/ 1 h 597"/>
                  <a:gd name="T64" fmla="*/ 1 w 580"/>
                  <a:gd name="T65" fmla="*/ 1 h 597"/>
                  <a:gd name="T66" fmla="*/ 1 w 580"/>
                  <a:gd name="T67" fmla="*/ 1 h 597"/>
                  <a:gd name="T68" fmla="*/ 1 w 580"/>
                  <a:gd name="T69" fmla="*/ 1 h 597"/>
                  <a:gd name="T70" fmla="*/ 1 w 580"/>
                  <a:gd name="T71" fmla="*/ 0 h 597"/>
                  <a:gd name="T72" fmla="*/ 1 w 580"/>
                  <a:gd name="T73" fmla="*/ 1 h 597"/>
                  <a:gd name="T74" fmla="*/ 1 w 580"/>
                  <a:gd name="T75" fmla="*/ 1 h 597"/>
                  <a:gd name="T76" fmla="*/ 1 w 580"/>
                  <a:gd name="T77" fmla="*/ 1 h 597"/>
                  <a:gd name="T78" fmla="*/ 1 w 580"/>
                  <a:gd name="T79" fmla="*/ 1 h 597"/>
                  <a:gd name="T80" fmla="*/ 1 w 580"/>
                  <a:gd name="T81" fmla="*/ 1 h 597"/>
                  <a:gd name="T82" fmla="*/ 1 w 580"/>
                  <a:gd name="T83" fmla="*/ 1 h 597"/>
                  <a:gd name="T84" fmla="*/ 1 w 580"/>
                  <a:gd name="T85" fmla="*/ 1 h 597"/>
                  <a:gd name="T86" fmla="*/ 1 w 580"/>
                  <a:gd name="T87" fmla="*/ 1 h 597"/>
                  <a:gd name="T88" fmla="*/ 1 w 580"/>
                  <a:gd name="T89" fmla="*/ 1 h 597"/>
                  <a:gd name="T90" fmla="*/ 1 w 580"/>
                  <a:gd name="T91" fmla="*/ 1 h 597"/>
                  <a:gd name="T92" fmla="*/ 1 w 580"/>
                  <a:gd name="T93" fmla="*/ 1 h 597"/>
                  <a:gd name="T94" fmla="*/ 1 w 580"/>
                  <a:gd name="T95" fmla="*/ 1 h 59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80"/>
                  <a:gd name="T145" fmla="*/ 0 h 597"/>
                  <a:gd name="T146" fmla="*/ 580 w 580"/>
                  <a:gd name="T147" fmla="*/ 597 h 59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80" h="597">
                    <a:moveTo>
                      <a:pt x="580" y="178"/>
                    </a:moveTo>
                    <a:lnTo>
                      <a:pt x="576" y="176"/>
                    </a:lnTo>
                    <a:lnTo>
                      <a:pt x="568" y="173"/>
                    </a:lnTo>
                    <a:lnTo>
                      <a:pt x="555" y="169"/>
                    </a:lnTo>
                    <a:lnTo>
                      <a:pt x="540" y="165"/>
                    </a:lnTo>
                    <a:lnTo>
                      <a:pt x="521" y="159"/>
                    </a:lnTo>
                    <a:lnTo>
                      <a:pt x="498" y="157"/>
                    </a:lnTo>
                    <a:lnTo>
                      <a:pt x="473" y="156"/>
                    </a:lnTo>
                    <a:lnTo>
                      <a:pt x="450" y="157"/>
                    </a:lnTo>
                    <a:lnTo>
                      <a:pt x="424" y="161"/>
                    </a:lnTo>
                    <a:lnTo>
                      <a:pt x="399" y="173"/>
                    </a:lnTo>
                    <a:lnTo>
                      <a:pt x="372" y="188"/>
                    </a:lnTo>
                    <a:lnTo>
                      <a:pt x="350" y="209"/>
                    </a:lnTo>
                    <a:lnTo>
                      <a:pt x="327" y="237"/>
                    </a:lnTo>
                    <a:lnTo>
                      <a:pt x="308" y="272"/>
                    </a:lnTo>
                    <a:lnTo>
                      <a:pt x="292" y="317"/>
                    </a:lnTo>
                    <a:lnTo>
                      <a:pt x="281" y="370"/>
                    </a:lnTo>
                    <a:lnTo>
                      <a:pt x="230" y="363"/>
                    </a:lnTo>
                    <a:lnTo>
                      <a:pt x="228" y="359"/>
                    </a:lnTo>
                    <a:lnTo>
                      <a:pt x="224" y="348"/>
                    </a:lnTo>
                    <a:lnTo>
                      <a:pt x="220" y="342"/>
                    </a:lnTo>
                    <a:lnTo>
                      <a:pt x="218" y="336"/>
                    </a:lnTo>
                    <a:lnTo>
                      <a:pt x="215" y="331"/>
                    </a:lnTo>
                    <a:lnTo>
                      <a:pt x="211" y="325"/>
                    </a:lnTo>
                    <a:lnTo>
                      <a:pt x="203" y="321"/>
                    </a:lnTo>
                    <a:lnTo>
                      <a:pt x="196" y="317"/>
                    </a:lnTo>
                    <a:lnTo>
                      <a:pt x="188" y="315"/>
                    </a:lnTo>
                    <a:lnTo>
                      <a:pt x="180" y="315"/>
                    </a:lnTo>
                    <a:lnTo>
                      <a:pt x="169" y="317"/>
                    </a:lnTo>
                    <a:lnTo>
                      <a:pt x="158" y="323"/>
                    </a:lnTo>
                    <a:lnTo>
                      <a:pt x="146" y="331"/>
                    </a:lnTo>
                    <a:lnTo>
                      <a:pt x="133" y="344"/>
                    </a:lnTo>
                    <a:lnTo>
                      <a:pt x="120" y="355"/>
                    </a:lnTo>
                    <a:lnTo>
                      <a:pt x="112" y="369"/>
                    </a:lnTo>
                    <a:lnTo>
                      <a:pt x="108" y="380"/>
                    </a:lnTo>
                    <a:lnTo>
                      <a:pt x="106" y="393"/>
                    </a:lnTo>
                    <a:lnTo>
                      <a:pt x="108" y="403"/>
                    </a:lnTo>
                    <a:lnTo>
                      <a:pt x="112" y="414"/>
                    </a:lnTo>
                    <a:lnTo>
                      <a:pt x="118" y="424"/>
                    </a:lnTo>
                    <a:lnTo>
                      <a:pt x="125" y="433"/>
                    </a:lnTo>
                    <a:lnTo>
                      <a:pt x="131" y="441"/>
                    </a:lnTo>
                    <a:lnTo>
                      <a:pt x="140" y="448"/>
                    </a:lnTo>
                    <a:lnTo>
                      <a:pt x="148" y="454"/>
                    </a:lnTo>
                    <a:lnTo>
                      <a:pt x="158" y="462"/>
                    </a:lnTo>
                    <a:lnTo>
                      <a:pt x="163" y="464"/>
                    </a:lnTo>
                    <a:lnTo>
                      <a:pt x="171" y="469"/>
                    </a:lnTo>
                    <a:lnTo>
                      <a:pt x="173" y="471"/>
                    </a:lnTo>
                    <a:lnTo>
                      <a:pt x="175" y="471"/>
                    </a:lnTo>
                    <a:lnTo>
                      <a:pt x="165" y="597"/>
                    </a:lnTo>
                    <a:lnTo>
                      <a:pt x="161" y="595"/>
                    </a:lnTo>
                    <a:lnTo>
                      <a:pt x="154" y="589"/>
                    </a:lnTo>
                    <a:lnTo>
                      <a:pt x="140" y="581"/>
                    </a:lnTo>
                    <a:lnTo>
                      <a:pt x="125" y="570"/>
                    </a:lnTo>
                    <a:lnTo>
                      <a:pt x="104" y="555"/>
                    </a:lnTo>
                    <a:lnTo>
                      <a:pt x="87" y="538"/>
                    </a:lnTo>
                    <a:lnTo>
                      <a:pt x="68" y="517"/>
                    </a:lnTo>
                    <a:lnTo>
                      <a:pt x="51" y="494"/>
                    </a:lnTo>
                    <a:lnTo>
                      <a:pt x="32" y="465"/>
                    </a:lnTo>
                    <a:lnTo>
                      <a:pt x="17" y="433"/>
                    </a:lnTo>
                    <a:lnTo>
                      <a:pt x="7" y="399"/>
                    </a:lnTo>
                    <a:lnTo>
                      <a:pt x="2" y="361"/>
                    </a:lnTo>
                    <a:lnTo>
                      <a:pt x="0" y="317"/>
                    </a:lnTo>
                    <a:lnTo>
                      <a:pt x="7" y="272"/>
                    </a:lnTo>
                    <a:lnTo>
                      <a:pt x="23" y="222"/>
                    </a:lnTo>
                    <a:lnTo>
                      <a:pt x="45" y="169"/>
                    </a:lnTo>
                    <a:lnTo>
                      <a:pt x="74" y="119"/>
                    </a:lnTo>
                    <a:lnTo>
                      <a:pt x="106" y="80"/>
                    </a:lnTo>
                    <a:lnTo>
                      <a:pt x="140" y="47"/>
                    </a:lnTo>
                    <a:lnTo>
                      <a:pt x="178" y="26"/>
                    </a:lnTo>
                    <a:lnTo>
                      <a:pt x="215" y="11"/>
                    </a:lnTo>
                    <a:lnTo>
                      <a:pt x="254" y="3"/>
                    </a:lnTo>
                    <a:lnTo>
                      <a:pt x="292" y="0"/>
                    </a:lnTo>
                    <a:lnTo>
                      <a:pt x="331" y="2"/>
                    </a:lnTo>
                    <a:lnTo>
                      <a:pt x="365" y="5"/>
                    </a:lnTo>
                    <a:lnTo>
                      <a:pt x="399" y="13"/>
                    </a:lnTo>
                    <a:lnTo>
                      <a:pt x="427" y="22"/>
                    </a:lnTo>
                    <a:lnTo>
                      <a:pt x="454" y="32"/>
                    </a:lnTo>
                    <a:lnTo>
                      <a:pt x="475" y="40"/>
                    </a:lnTo>
                    <a:lnTo>
                      <a:pt x="492" y="49"/>
                    </a:lnTo>
                    <a:lnTo>
                      <a:pt x="502" y="53"/>
                    </a:lnTo>
                    <a:lnTo>
                      <a:pt x="505" y="57"/>
                    </a:lnTo>
                    <a:lnTo>
                      <a:pt x="509" y="57"/>
                    </a:lnTo>
                    <a:lnTo>
                      <a:pt x="519" y="64"/>
                    </a:lnTo>
                    <a:lnTo>
                      <a:pt x="522" y="68"/>
                    </a:lnTo>
                    <a:lnTo>
                      <a:pt x="528" y="74"/>
                    </a:lnTo>
                    <a:lnTo>
                      <a:pt x="536" y="81"/>
                    </a:lnTo>
                    <a:lnTo>
                      <a:pt x="543" y="89"/>
                    </a:lnTo>
                    <a:lnTo>
                      <a:pt x="551" y="97"/>
                    </a:lnTo>
                    <a:lnTo>
                      <a:pt x="557" y="106"/>
                    </a:lnTo>
                    <a:lnTo>
                      <a:pt x="564" y="116"/>
                    </a:lnTo>
                    <a:lnTo>
                      <a:pt x="570" y="127"/>
                    </a:lnTo>
                    <a:lnTo>
                      <a:pt x="574" y="138"/>
                    </a:lnTo>
                    <a:lnTo>
                      <a:pt x="578" y="152"/>
                    </a:lnTo>
                    <a:lnTo>
                      <a:pt x="580" y="165"/>
                    </a:lnTo>
                    <a:lnTo>
                      <a:pt x="580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0" name="Freeform 55">
                <a:extLst>
                  <a:ext uri="{FF2B5EF4-FFF2-40B4-BE49-F238E27FC236}">
                    <a16:creationId xmlns:a16="http://schemas.microsoft.com/office/drawing/2014/main" id="{AA4D2102-5A11-AE46-8831-703343491FD8}"/>
                  </a:ext>
                </a:extLst>
              </p:cNvPr>
              <p:cNvSpPr/>
              <p:nvPr/>
            </p:nvSpPr>
            <p:spPr bwMode="auto">
              <a:xfrm>
                <a:off x="960" y="2378"/>
                <a:ext cx="356" cy="454"/>
              </a:xfrm>
              <a:custGeom>
                <a:avLst/>
                <a:gdLst>
                  <a:gd name="T0" fmla="*/ 1 w 714"/>
                  <a:gd name="T1" fmla="*/ 0 h 909"/>
                  <a:gd name="T2" fmla="*/ 1 w 714"/>
                  <a:gd name="T3" fmla="*/ 0 h 909"/>
                  <a:gd name="T4" fmla="*/ 1 w 714"/>
                  <a:gd name="T5" fmla="*/ 0 h 909"/>
                  <a:gd name="T6" fmla="*/ 1 w 714"/>
                  <a:gd name="T7" fmla="*/ 0 h 909"/>
                  <a:gd name="T8" fmla="*/ 1 w 714"/>
                  <a:gd name="T9" fmla="*/ 0 h 909"/>
                  <a:gd name="T10" fmla="*/ 1 w 714"/>
                  <a:gd name="T11" fmla="*/ 0 h 909"/>
                  <a:gd name="T12" fmla="*/ 1 w 714"/>
                  <a:gd name="T13" fmla="*/ 0 h 909"/>
                  <a:gd name="T14" fmla="*/ 1 w 714"/>
                  <a:gd name="T15" fmla="*/ 0 h 909"/>
                  <a:gd name="T16" fmla="*/ 1 w 714"/>
                  <a:gd name="T17" fmla="*/ 0 h 909"/>
                  <a:gd name="T18" fmla="*/ 1 w 714"/>
                  <a:gd name="T19" fmla="*/ 0 h 909"/>
                  <a:gd name="T20" fmla="*/ 1 w 714"/>
                  <a:gd name="T21" fmla="*/ 0 h 909"/>
                  <a:gd name="T22" fmla="*/ 1 w 714"/>
                  <a:gd name="T23" fmla="*/ 0 h 909"/>
                  <a:gd name="T24" fmla="*/ 1 w 714"/>
                  <a:gd name="T25" fmla="*/ 0 h 909"/>
                  <a:gd name="T26" fmla="*/ 1 w 714"/>
                  <a:gd name="T27" fmla="*/ 0 h 909"/>
                  <a:gd name="T28" fmla="*/ 1 w 714"/>
                  <a:gd name="T29" fmla="*/ 0 h 909"/>
                  <a:gd name="T30" fmla="*/ 1 w 714"/>
                  <a:gd name="T31" fmla="*/ 0 h 909"/>
                  <a:gd name="T32" fmla="*/ 1 w 714"/>
                  <a:gd name="T33" fmla="*/ 0 h 909"/>
                  <a:gd name="T34" fmla="*/ 1 w 714"/>
                  <a:gd name="T35" fmla="*/ 0 h 909"/>
                  <a:gd name="T36" fmla="*/ 1 w 714"/>
                  <a:gd name="T37" fmla="*/ 0 h 909"/>
                  <a:gd name="T38" fmla="*/ 1 w 714"/>
                  <a:gd name="T39" fmla="*/ 0 h 909"/>
                  <a:gd name="T40" fmla="*/ 1 w 714"/>
                  <a:gd name="T41" fmla="*/ 0 h 909"/>
                  <a:gd name="T42" fmla="*/ 1 w 714"/>
                  <a:gd name="T43" fmla="*/ 0 h 909"/>
                  <a:gd name="T44" fmla="*/ 1 w 714"/>
                  <a:gd name="T45" fmla="*/ 0 h 909"/>
                  <a:gd name="T46" fmla="*/ 1 w 714"/>
                  <a:gd name="T47" fmla="*/ 0 h 909"/>
                  <a:gd name="T48" fmla="*/ 1 w 714"/>
                  <a:gd name="T49" fmla="*/ 0 h 909"/>
                  <a:gd name="T50" fmla="*/ 0 w 714"/>
                  <a:gd name="T51" fmla="*/ 0 h 909"/>
                  <a:gd name="T52" fmla="*/ 0 w 714"/>
                  <a:gd name="T53" fmla="*/ 0 h 909"/>
                  <a:gd name="T54" fmla="*/ 1 w 714"/>
                  <a:gd name="T55" fmla="*/ 0 h 909"/>
                  <a:gd name="T56" fmla="*/ 1 w 714"/>
                  <a:gd name="T57" fmla="*/ 0 h 909"/>
                  <a:gd name="T58" fmla="*/ 1 w 714"/>
                  <a:gd name="T59" fmla="*/ 0 h 909"/>
                  <a:gd name="T60" fmla="*/ 1 w 714"/>
                  <a:gd name="T61" fmla="*/ 0 h 909"/>
                  <a:gd name="T62" fmla="*/ 1 w 714"/>
                  <a:gd name="T63" fmla="*/ 0 h 909"/>
                  <a:gd name="T64" fmla="*/ 1 w 714"/>
                  <a:gd name="T65" fmla="*/ 0 h 909"/>
                  <a:gd name="T66" fmla="*/ 1 w 714"/>
                  <a:gd name="T67" fmla="*/ 0 h 909"/>
                  <a:gd name="T68" fmla="*/ 1 w 714"/>
                  <a:gd name="T69" fmla="*/ 0 h 909"/>
                  <a:gd name="T70" fmla="*/ 1 w 714"/>
                  <a:gd name="T71" fmla="*/ 0 h 909"/>
                  <a:gd name="T72" fmla="*/ 1 w 714"/>
                  <a:gd name="T73" fmla="*/ 0 h 909"/>
                  <a:gd name="T74" fmla="*/ 1 w 714"/>
                  <a:gd name="T75" fmla="*/ 0 h 909"/>
                  <a:gd name="T76" fmla="*/ 1 w 714"/>
                  <a:gd name="T77" fmla="*/ 0 h 909"/>
                  <a:gd name="T78" fmla="*/ 1 w 714"/>
                  <a:gd name="T79" fmla="*/ 0 h 909"/>
                  <a:gd name="T80" fmla="*/ 1 w 714"/>
                  <a:gd name="T81" fmla="*/ 0 h 909"/>
                  <a:gd name="T82" fmla="*/ 1 w 714"/>
                  <a:gd name="T83" fmla="*/ 0 h 909"/>
                  <a:gd name="T84" fmla="*/ 1 w 714"/>
                  <a:gd name="T85" fmla="*/ 0 h 90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14"/>
                  <a:gd name="T130" fmla="*/ 0 h 909"/>
                  <a:gd name="T131" fmla="*/ 714 w 714"/>
                  <a:gd name="T132" fmla="*/ 909 h 90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14" h="909">
                    <a:moveTo>
                      <a:pt x="338" y="0"/>
                    </a:moveTo>
                    <a:lnTo>
                      <a:pt x="340" y="4"/>
                    </a:lnTo>
                    <a:lnTo>
                      <a:pt x="346" y="17"/>
                    </a:lnTo>
                    <a:lnTo>
                      <a:pt x="355" y="40"/>
                    </a:lnTo>
                    <a:lnTo>
                      <a:pt x="367" y="69"/>
                    </a:lnTo>
                    <a:lnTo>
                      <a:pt x="380" y="103"/>
                    </a:lnTo>
                    <a:lnTo>
                      <a:pt x="395" y="145"/>
                    </a:lnTo>
                    <a:lnTo>
                      <a:pt x="412" y="190"/>
                    </a:lnTo>
                    <a:lnTo>
                      <a:pt x="431" y="240"/>
                    </a:lnTo>
                    <a:lnTo>
                      <a:pt x="448" y="291"/>
                    </a:lnTo>
                    <a:lnTo>
                      <a:pt x="465" y="344"/>
                    </a:lnTo>
                    <a:lnTo>
                      <a:pt x="483" y="397"/>
                    </a:lnTo>
                    <a:lnTo>
                      <a:pt x="498" y="451"/>
                    </a:lnTo>
                    <a:lnTo>
                      <a:pt x="511" y="500"/>
                    </a:lnTo>
                    <a:lnTo>
                      <a:pt x="522" y="551"/>
                    </a:lnTo>
                    <a:lnTo>
                      <a:pt x="532" y="597"/>
                    </a:lnTo>
                    <a:lnTo>
                      <a:pt x="538" y="641"/>
                    </a:lnTo>
                    <a:lnTo>
                      <a:pt x="479" y="610"/>
                    </a:lnTo>
                    <a:lnTo>
                      <a:pt x="351" y="451"/>
                    </a:lnTo>
                    <a:lnTo>
                      <a:pt x="446" y="648"/>
                    </a:lnTo>
                    <a:lnTo>
                      <a:pt x="714" y="780"/>
                    </a:lnTo>
                    <a:lnTo>
                      <a:pt x="713" y="844"/>
                    </a:lnTo>
                    <a:lnTo>
                      <a:pt x="694" y="909"/>
                    </a:lnTo>
                    <a:lnTo>
                      <a:pt x="330" y="749"/>
                    </a:lnTo>
                    <a:lnTo>
                      <a:pt x="173" y="285"/>
                    </a:lnTo>
                    <a:lnTo>
                      <a:pt x="0" y="236"/>
                    </a:lnTo>
                    <a:lnTo>
                      <a:pt x="0" y="234"/>
                    </a:lnTo>
                    <a:lnTo>
                      <a:pt x="5" y="228"/>
                    </a:lnTo>
                    <a:lnTo>
                      <a:pt x="15" y="219"/>
                    </a:lnTo>
                    <a:lnTo>
                      <a:pt x="26" y="205"/>
                    </a:lnTo>
                    <a:lnTo>
                      <a:pt x="40" y="188"/>
                    </a:lnTo>
                    <a:lnTo>
                      <a:pt x="59" y="173"/>
                    </a:lnTo>
                    <a:lnTo>
                      <a:pt x="78" y="154"/>
                    </a:lnTo>
                    <a:lnTo>
                      <a:pt x="102" y="135"/>
                    </a:lnTo>
                    <a:lnTo>
                      <a:pt x="125" y="114"/>
                    </a:lnTo>
                    <a:lnTo>
                      <a:pt x="152" y="95"/>
                    </a:lnTo>
                    <a:lnTo>
                      <a:pt x="180" y="74"/>
                    </a:lnTo>
                    <a:lnTo>
                      <a:pt x="211" y="55"/>
                    </a:lnTo>
                    <a:lnTo>
                      <a:pt x="239" y="38"/>
                    </a:lnTo>
                    <a:lnTo>
                      <a:pt x="273" y="23"/>
                    </a:lnTo>
                    <a:lnTo>
                      <a:pt x="306" y="10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E3C24D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1" name="Freeform 56">
                <a:extLst>
                  <a:ext uri="{FF2B5EF4-FFF2-40B4-BE49-F238E27FC236}">
                    <a16:creationId xmlns:a16="http://schemas.microsoft.com/office/drawing/2014/main" id="{A401CECE-2B4D-0B4E-AFB9-2B740EED61CA}"/>
                  </a:ext>
                </a:extLst>
              </p:cNvPr>
              <p:cNvSpPr/>
              <p:nvPr/>
            </p:nvSpPr>
            <p:spPr bwMode="auto">
              <a:xfrm>
                <a:off x="960" y="2496"/>
                <a:ext cx="299" cy="597"/>
              </a:xfrm>
              <a:custGeom>
                <a:avLst/>
                <a:gdLst>
                  <a:gd name="T0" fmla="*/ 0 w 599"/>
                  <a:gd name="T1" fmla="*/ 0 h 1194"/>
                  <a:gd name="T2" fmla="*/ 0 w 599"/>
                  <a:gd name="T3" fmla="*/ 1 h 1194"/>
                  <a:gd name="T4" fmla="*/ 0 w 599"/>
                  <a:gd name="T5" fmla="*/ 1 h 1194"/>
                  <a:gd name="T6" fmla="*/ 0 w 599"/>
                  <a:gd name="T7" fmla="*/ 1 h 1194"/>
                  <a:gd name="T8" fmla="*/ 0 w 599"/>
                  <a:gd name="T9" fmla="*/ 1 h 1194"/>
                  <a:gd name="T10" fmla="*/ 0 w 599"/>
                  <a:gd name="T11" fmla="*/ 1 h 1194"/>
                  <a:gd name="T12" fmla="*/ 0 w 599"/>
                  <a:gd name="T13" fmla="*/ 1 h 1194"/>
                  <a:gd name="T14" fmla="*/ 0 w 599"/>
                  <a:gd name="T15" fmla="*/ 1 h 1194"/>
                  <a:gd name="T16" fmla="*/ 0 w 599"/>
                  <a:gd name="T17" fmla="*/ 1 h 1194"/>
                  <a:gd name="T18" fmla="*/ 0 w 599"/>
                  <a:gd name="T19" fmla="*/ 1 h 1194"/>
                  <a:gd name="T20" fmla="*/ 0 w 599"/>
                  <a:gd name="T21" fmla="*/ 1 h 1194"/>
                  <a:gd name="T22" fmla="*/ 0 w 599"/>
                  <a:gd name="T23" fmla="*/ 1 h 1194"/>
                  <a:gd name="T24" fmla="*/ 0 w 599"/>
                  <a:gd name="T25" fmla="*/ 1 h 1194"/>
                  <a:gd name="T26" fmla="*/ 0 w 599"/>
                  <a:gd name="T27" fmla="*/ 0 h 1194"/>
                  <a:gd name="T28" fmla="*/ 0 w 599"/>
                  <a:gd name="T29" fmla="*/ 0 h 11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99"/>
                  <a:gd name="T46" fmla="*/ 0 h 1194"/>
                  <a:gd name="T47" fmla="*/ 599 w 599"/>
                  <a:gd name="T48" fmla="*/ 1194 h 119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99" h="1194">
                    <a:moveTo>
                      <a:pt x="0" y="0"/>
                    </a:moveTo>
                    <a:lnTo>
                      <a:pt x="104" y="798"/>
                    </a:lnTo>
                    <a:lnTo>
                      <a:pt x="64" y="899"/>
                    </a:lnTo>
                    <a:lnTo>
                      <a:pt x="97" y="956"/>
                    </a:lnTo>
                    <a:lnTo>
                      <a:pt x="21" y="1194"/>
                    </a:lnTo>
                    <a:lnTo>
                      <a:pt x="268" y="1194"/>
                    </a:lnTo>
                    <a:lnTo>
                      <a:pt x="325" y="983"/>
                    </a:lnTo>
                    <a:lnTo>
                      <a:pt x="266" y="873"/>
                    </a:lnTo>
                    <a:lnTo>
                      <a:pt x="325" y="810"/>
                    </a:lnTo>
                    <a:lnTo>
                      <a:pt x="329" y="747"/>
                    </a:lnTo>
                    <a:lnTo>
                      <a:pt x="597" y="838"/>
                    </a:lnTo>
                    <a:lnTo>
                      <a:pt x="599" y="722"/>
                    </a:lnTo>
                    <a:lnTo>
                      <a:pt x="99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A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2" name="Freeform 57">
                <a:extLst>
                  <a:ext uri="{FF2B5EF4-FFF2-40B4-BE49-F238E27FC236}">
                    <a16:creationId xmlns:a16="http://schemas.microsoft.com/office/drawing/2014/main" id="{C736FA1E-D778-EB4A-8DDF-E89AA50F7139}"/>
                  </a:ext>
                </a:extLst>
              </p:cNvPr>
              <p:cNvSpPr/>
              <p:nvPr/>
            </p:nvSpPr>
            <p:spPr bwMode="auto">
              <a:xfrm>
                <a:off x="945" y="3809"/>
                <a:ext cx="76" cy="170"/>
              </a:xfrm>
              <a:custGeom>
                <a:avLst/>
                <a:gdLst>
                  <a:gd name="T0" fmla="*/ 1 w 152"/>
                  <a:gd name="T1" fmla="*/ 0 h 340"/>
                  <a:gd name="T2" fmla="*/ 1 w 152"/>
                  <a:gd name="T3" fmla="*/ 1 h 340"/>
                  <a:gd name="T4" fmla="*/ 1 w 152"/>
                  <a:gd name="T5" fmla="*/ 1 h 340"/>
                  <a:gd name="T6" fmla="*/ 1 w 152"/>
                  <a:gd name="T7" fmla="*/ 1 h 340"/>
                  <a:gd name="T8" fmla="*/ 1 w 152"/>
                  <a:gd name="T9" fmla="*/ 1 h 340"/>
                  <a:gd name="T10" fmla="*/ 1 w 152"/>
                  <a:gd name="T11" fmla="*/ 1 h 340"/>
                  <a:gd name="T12" fmla="*/ 1 w 152"/>
                  <a:gd name="T13" fmla="*/ 1 h 340"/>
                  <a:gd name="T14" fmla="*/ 1 w 152"/>
                  <a:gd name="T15" fmla="*/ 1 h 340"/>
                  <a:gd name="T16" fmla="*/ 1 w 152"/>
                  <a:gd name="T17" fmla="*/ 1 h 340"/>
                  <a:gd name="T18" fmla="*/ 1 w 152"/>
                  <a:gd name="T19" fmla="*/ 1 h 340"/>
                  <a:gd name="T20" fmla="*/ 1 w 152"/>
                  <a:gd name="T21" fmla="*/ 1 h 340"/>
                  <a:gd name="T22" fmla="*/ 1 w 152"/>
                  <a:gd name="T23" fmla="*/ 1 h 340"/>
                  <a:gd name="T24" fmla="*/ 1 w 152"/>
                  <a:gd name="T25" fmla="*/ 1 h 340"/>
                  <a:gd name="T26" fmla="*/ 1 w 152"/>
                  <a:gd name="T27" fmla="*/ 1 h 340"/>
                  <a:gd name="T28" fmla="*/ 1 w 152"/>
                  <a:gd name="T29" fmla="*/ 1 h 340"/>
                  <a:gd name="T30" fmla="*/ 1 w 152"/>
                  <a:gd name="T31" fmla="*/ 1 h 340"/>
                  <a:gd name="T32" fmla="*/ 1 w 152"/>
                  <a:gd name="T33" fmla="*/ 1 h 340"/>
                  <a:gd name="T34" fmla="*/ 1 w 152"/>
                  <a:gd name="T35" fmla="*/ 1 h 340"/>
                  <a:gd name="T36" fmla="*/ 1 w 152"/>
                  <a:gd name="T37" fmla="*/ 1 h 340"/>
                  <a:gd name="T38" fmla="*/ 1 w 152"/>
                  <a:gd name="T39" fmla="*/ 1 h 340"/>
                  <a:gd name="T40" fmla="*/ 1 w 152"/>
                  <a:gd name="T41" fmla="*/ 1 h 340"/>
                  <a:gd name="T42" fmla="*/ 1 w 152"/>
                  <a:gd name="T43" fmla="*/ 1 h 340"/>
                  <a:gd name="T44" fmla="*/ 1 w 152"/>
                  <a:gd name="T45" fmla="*/ 1 h 340"/>
                  <a:gd name="T46" fmla="*/ 1 w 152"/>
                  <a:gd name="T47" fmla="*/ 1 h 340"/>
                  <a:gd name="T48" fmla="*/ 1 w 152"/>
                  <a:gd name="T49" fmla="*/ 1 h 340"/>
                  <a:gd name="T50" fmla="*/ 1 w 152"/>
                  <a:gd name="T51" fmla="*/ 1 h 340"/>
                  <a:gd name="T52" fmla="*/ 1 w 152"/>
                  <a:gd name="T53" fmla="*/ 1 h 340"/>
                  <a:gd name="T54" fmla="*/ 1 w 152"/>
                  <a:gd name="T55" fmla="*/ 1 h 340"/>
                  <a:gd name="T56" fmla="*/ 1 w 152"/>
                  <a:gd name="T57" fmla="*/ 1 h 340"/>
                  <a:gd name="T58" fmla="*/ 1 w 152"/>
                  <a:gd name="T59" fmla="*/ 1 h 340"/>
                  <a:gd name="T60" fmla="*/ 1 w 152"/>
                  <a:gd name="T61" fmla="*/ 1 h 340"/>
                  <a:gd name="T62" fmla="*/ 1 w 152"/>
                  <a:gd name="T63" fmla="*/ 1 h 340"/>
                  <a:gd name="T64" fmla="*/ 1 w 152"/>
                  <a:gd name="T65" fmla="*/ 1 h 340"/>
                  <a:gd name="T66" fmla="*/ 1 w 152"/>
                  <a:gd name="T67" fmla="*/ 1 h 340"/>
                  <a:gd name="T68" fmla="*/ 1 w 152"/>
                  <a:gd name="T69" fmla="*/ 1 h 340"/>
                  <a:gd name="T70" fmla="*/ 1 w 152"/>
                  <a:gd name="T71" fmla="*/ 1 h 340"/>
                  <a:gd name="T72" fmla="*/ 1 w 152"/>
                  <a:gd name="T73" fmla="*/ 1 h 340"/>
                  <a:gd name="T74" fmla="*/ 1 w 152"/>
                  <a:gd name="T75" fmla="*/ 1 h 340"/>
                  <a:gd name="T76" fmla="*/ 1 w 152"/>
                  <a:gd name="T77" fmla="*/ 1 h 340"/>
                  <a:gd name="T78" fmla="*/ 1 w 152"/>
                  <a:gd name="T79" fmla="*/ 1 h 340"/>
                  <a:gd name="T80" fmla="*/ 1 w 152"/>
                  <a:gd name="T81" fmla="*/ 1 h 340"/>
                  <a:gd name="T82" fmla="*/ 0 w 152"/>
                  <a:gd name="T83" fmla="*/ 1 h 340"/>
                  <a:gd name="T84" fmla="*/ 0 w 152"/>
                  <a:gd name="T85" fmla="*/ 1 h 340"/>
                  <a:gd name="T86" fmla="*/ 0 w 152"/>
                  <a:gd name="T87" fmla="*/ 1 h 340"/>
                  <a:gd name="T88" fmla="*/ 1 w 152"/>
                  <a:gd name="T89" fmla="*/ 1 h 340"/>
                  <a:gd name="T90" fmla="*/ 1 w 152"/>
                  <a:gd name="T91" fmla="*/ 1 h 340"/>
                  <a:gd name="T92" fmla="*/ 1 w 152"/>
                  <a:gd name="T93" fmla="*/ 1 h 340"/>
                  <a:gd name="T94" fmla="*/ 1 w 152"/>
                  <a:gd name="T95" fmla="*/ 1 h 340"/>
                  <a:gd name="T96" fmla="*/ 1 w 152"/>
                  <a:gd name="T97" fmla="*/ 0 h 340"/>
                  <a:gd name="T98" fmla="*/ 1 w 152"/>
                  <a:gd name="T99" fmla="*/ 0 h 3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2"/>
                  <a:gd name="T151" fmla="*/ 0 h 340"/>
                  <a:gd name="T152" fmla="*/ 152 w 152"/>
                  <a:gd name="T153" fmla="*/ 340 h 3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2" h="340">
                    <a:moveTo>
                      <a:pt x="50" y="0"/>
                    </a:moveTo>
                    <a:lnTo>
                      <a:pt x="48" y="2"/>
                    </a:lnTo>
                    <a:lnTo>
                      <a:pt x="48" y="9"/>
                    </a:lnTo>
                    <a:lnTo>
                      <a:pt x="48" y="19"/>
                    </a:lnTo>
                    <a:lnTo>
                      <a:pt x="48" y="32"/>
                    </a:lnTo>
                    <a:lnTo>
                      <a:pt x="48" y="45"/>
                    </a:lnTo>
                    <a:lnTo>
                      <a:pt x="50" y="60"/>
                    </a:lnTo>
                    <a:lnTo>
                      <a:pt x="54" y="74"/>
                    </a:lnTo>
                    <a:lnTo>
                      <a:pt x="57" y="87"/>
                    </a:lnTo>
                    <a:lnTo>
                      <a:pt x="61" y="99"/>
                    </a:lnTo>
                    <a:lnTo>
                      <a:pt x="67" y="104"/>
                    </a:lnTo>
                    <a:lnTo>
                      <a:pt x="74" y="108"/>
                    </a:lnTo>
                    <a:lnTo>
                      <a:pt x="86" y="106"/>
                    </a:lnTo>
                    <a:lnTo>
                      <a:pt x="97" y="97"/>
                    </a:lnTo>
                    <a:lnTo>
                      <a:pt x="112" y="79"/>
                    </a:lnTo>
                    <a:lnTo>
                      <a:pt x="130" y="57"/>
                    </a:lnTo>
                    <a:lnTo>
                      <a:pt x="152" y="24"/>
                    </a:lnTo>
                    <a:lnTo>
                      <a:pt x="152" y="30"/>
                    </a:lnTo>
                    <a:lnTo>
                      <a:pt x="152" y="40"/>
                    </a:lnTo>
                    <a:lnTo>
                      <a:pt x="152" y="53"/>
                    </a:lnTo>
                    <a:lnTo>
                      <a:pt x="150" y="66"/>
                    </a:lnTo>
                    <a:lnTo>
                      <a:pt x="149" y="83"/>
                    </a:lnTo>
                    <a:lnTo>
                      <a:pt x="145" y="102"/>
                    </a:lnTo>
                    <a:lnTo>
                      <a:pt x="143" y="125"/>
                    </a:lnTo>
                    <a:lnTo>
                      <a:pt x="135" y="148"/>
                    </a:lnTo>
                    <a:lnTo>
                      <a:pt x="128" y="173"/>
                    </a:lnTo>
                    <a:lnTo>
                      <a:pt x="118" y="199"/>
                    </a:lnTo>
                    <a:lnTo>
                      <a:pt x="109" y="228"/>
                    </a:lnTo>
                    <a:lnTo>
                      <a:pt x="95" y="254"/>
                    </a:lnTo>
                    <a:lnTo>
                      <a:pt x="78" y="283"/>
                    </a:lnTo>
                    <a:lnTo>
                      <a:pt x="61" y="311"/>
                    </a:lnTo>
                    <a:lnTo>
                      <a:pt x="38" y="340"/>
                    </a:lnTo>
                    <a:lnTo>
                      <a:pt x="36" y="336"/>
                    </a:lnTo>
                    <a:lnTo>
                      <a:pt x="35" y="332"/>
                    </a:lnTo>
                    <a:lnTo>
                      <a:pt x="29" y="323"/>
                    </a:lnTo>
                    <a:lnTo>
                      <a:pt x="25" y="311"/>
                    </a:lnTo>
                    <a:lnTo>
                      <a:pt x="19" y="296"/>
                    </a:lnTo>
                    <a:lnTo>
                      <a:pt x="14" y="281"/>
                    </a:lnTo>
                    <a:lnTo>
                      <a:pt x="8" y="262"/>
                    </a:lnTo>
                    <a:lnTo>
                      <a:pt x="6" y="241"/>
                    </a:lnTo>
                    <a:lnTo>
                      <a:pt x="0" y="214"/>
                    </a:lnTo>
                    <a:lnTo>
                      <a:pt x="0" y="190"/>
                    </a:lnTo>
                    <a:lnTo>
                      <a:pt x="0" y="161"/>
                    </a:lnTo>
                    <a:lnTo>
                      <a:pt x="2" y="133"/>
                    </a:lnTo>
                    <a:lnTo>
                      <a:pt x="8" y="100"/>
                    </a:lnTo>
                    <a:lnTo>
                      <a:pt x="17" y="68"/>
                    </a:lnTo>
                    <a:lnTo>
                      <a:pt x="31" y="3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3" name="Freeform 58">
                <a:extLst>
                  <a:ext uri="{FF2B5EF4-FFF2-40B4-BE49-F238E27FC236}">
                    <a16:creationId xmlns:a16="http://schemas.microsoft.com/office/drawing/2014/main" id="{61A67B3E-89DD-F54A-A617-80292A8C4A63}"/>
                  </a:ext>
                </a:extLst>
              </p:cNvPr>
              <p:cNvSpPr/>
              <p:nvPr/>
            </p:nvSpPr>
            <p:spPr bwMode="auto">
              <a:xfrm>
                <a:off x="1361" y="3878"/>
                <a:ext cx="153" cy="101"/>
              </a:xfrm>
              <a:custGeom>
                <a:avLst/>
                <a:gdLst>
                  <a:gd name="T0" fmla="*/ 1 w 306"/>
                  <a:gd name="T1" fmla="*/ 0 h 202"/>
                  <a:gd name="T2" fmla="*/ 1 w 306"/>
                  <a:gd name="T3" fmla="*/ 0 h 202"/>
                  <a:gd name="T4" fmla="*/ 1 w 306"/>
                  <a:gd name="T5" fmla="*/ 1 h 202"/>
                  <a:gd name="T6" fmla="*/ 1 w 306"/>
                  <a:gd name="T7" fmla="*/ 1 h 202"/>
                  <a:gd name="T8" fmla="*/ 1 w 306"/>
                  <a:gd name="T9" fmla="*/ 1 h 202"/>
                  <a:gd name="T10" fmla="*/ 1 w 306"/>
                  <a:gd name="T11" fmla="*/ 1 h 202"/>
                  <a:gd name="T12" fmla="*/ 1 w 306"/>
                  <a:gd name="T13" fmla="*/ 1 h 202"/>
                  <a:gd name="T14" fmla="*/ 1 w 306"/>
                  <a:gd name="T15" fmla="*/ 1 h 202"/>
                  <a:gd name="T16" fmla="*/ 1 w 306"/>
                  <a:gd name="T17" fmla="*/ 1 h 202"/>
                  <a:gd name="T18" fmla="*/ 1 w 306"/>
                  <a:gd name="T19" fmla="*/ 1 h 202"/>
                  <a:gd name="T20" fmla="*/ 1 w 306"/>
                  <a:gd name="T21" fmla="*/ 1 h 202"/>
                  <a:gd name="T22" fmla="*/ 1 w 306"/>
                  <a:gd name="T23" fmla="*/ 1 h 202"/>
                  <a:gd name="T24" fmla="*/ 1 w 306"/>
                  <a:gd name="T25" fmla="*/ 1 h 202"/>
                  <a:gd name="T26" fmla="*/ 1 w 306"/>
                  <a:gd name="T27" fmla="*/ 1 h 202"/>
                  <a:gd name="T28" fmla="*/ 1 w 306"/>
                  <a:gd name="T29" fmla="*/ 1 h 202"/>
                  <a:gd name="T30" fmla="*/ 1 w 306"/>
                  <a:gd name="T31" fmla="*/ 1 h 202"/>
                  <a:gd name="T32" fmla="*/ 1 w 306"/>
                  <a:gd name="T33" fmla="*/ 1 h 202"/>
                  <a:gd name="T34" fmla="*/ 1 w 306"/>
                  <a:gd name="T35" fmla="*/ 1 h 202"/>
                  <a:gd name="T36" fmla="*/ 1 w 306"/>
                  <a:gd name="T37" fmla="*/ 1 h 202"/>
                  <a:gd name="T38" fmla="*/ 1 w 306"/>
                  <a:gd name="T39" fmla="*/ 1 h 202"/>
                  <a:gd name="T40" fmla="*/ 1 w 306"/>
                  <a:gd name="T41" fmla="*/ 1 h 202"/>
                  <a:gd name="T42" fmla="*/ 1 w 306"/>
                  <a:gd name="T43" fmla="*/ 1 h 202"/>
                  <a:gd name="T44" fmla="*/ 1 w 306"/>
                  <a:gd name="T45" fmla="*/ 1 h 202"/>
                  <a:gd name="T46" fmla="*/ 1 w 306"/>
                  <a:gd name="T47" fmla="*/ 1 h 202"/>
                  <a:gd name="T48" fmla="*/ 1 w 306"/>
                  <a:gd name="T49" fmla="*/ 1 h 202"/>
                  <a:gd name="T50" fmla="*/ 1 w 306"/>
                  <a:gd name="T51" fmla="*/ 1 h 202"/>
                  <a:gd name="T52" fmla="*/ 1 w 306"/>
                  <a:gd name="T53" fmla="*/ 1 h 202"/>
                  <a:gd name="T54" fmla="*/ 1 w 306"/>
                  <a:gd name="T55" fmla="*/ 1 h 202"/>
                  <a:gd name="T56" fmla="*/ 1 w 306"/>
                  <a:gd name="T57" fmla="*/ 1 h 202"/>
                  <a:gd name="T58" fmla="*/ 0 w 306"/>
                  <a:gd name="T59" fmla="*/ 1 h 202"/>
                  <a:gd name="T60" fmla="*/ 0 w 306"/>
                  <a:gd name="T61" fmla="*/ 1 h 202"/>
                  <a:gd name="T62" fmla="*/ 1 w 306"/>
                  <a:gd name="T63" fmla="*/ 1 h 202"/>
                  <a:gd name="T64" fmla="*/ 1 w 306"/>
                  <a:gd name="T65" fmla="*/ 1 h 202"/>
                  <a:gd name="T66" fmla="*/ 1 w 306"/>
                  <a:gd name="T67" fmla="*/ 1 h 202"/>
                  <a:gd name="T68" fmla="*/ 1 w 306"/>
                  <a:gd name="T69" fmla="*/ 1 h 202"/>
                  <a:gd name="T70" fmla="*/ 1 w 306"/>
                  <a:gd name="T71" fmla="*/ 0 h 202"/>
                  <a:gd name="T72" fmla="*/ 1 w 306"/>
                  <a:gd name="T73" fmla="*/ 0 h 20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6"/>
                  <a:gd name="T112" fmla="*/ 0 h 202"/>
                  <a:gd name="T113" fmla="*/ 306 w 306"/>
                  <a:gd name="T114" fmla="*/ 202 h 20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6" h="202">
                    <a:moveTo>
                      <a:pt x="36" y="0"/>
                    </a:moveTo>
                    <a:lnTo>
                      <a:pt x="36" y="0"/>
                    </a:lnTo>
                    <a:lnTo>
                      <a:pt x="40" y="8"/>
                    </a:lnTo>
                    <a:lnTo>
                      <a:pt x="40" y="10"/>
                    </a:lnTo>
                    <a:lnTo>
                      <a:pt x="44" y="16"/>
                    </a:lnTo>
                    <a:lnTo>
                      <a:pt x="47" y="23"/>
                    </a:lnTo>
                    <a:lnTo>
                      <a:pt x="53" y="29"/>
                    </a:lnTo>
                    <a:lnTo>
                      <a:pt x="59" y="35"/>
                    </a:lnTo>
                    <a:lnTo>
                      <a:pt x="66" y="40"/>
                    </a:lnTo>
                    <a:lnTo>
                      <a:pt x="78" y="48"/>
                    </a:lnTo>
                    <a:lnTo>
                      <a:pt x="89" y="56"/>
                    </a:lnTo>
                    <a:lnTo>
                      <a:pt x="101" y="63"/>
                    </a:lnTo>
                    <a:lnTo>
                      <a:pt x="116" y="71"/>
                    </a:lnTo>
                    <a:lnTo>
                      <a:pt x="133" y="76"/>
                    </a:lnTo>
                    <a:lnTo>
                      <a:pt x="154" y="84"/>
                    </a:lnTo>
                    <a:lnTo>
                      <a:pt x="306" y="172"/>
                    </a:lnTo>
                    <a:lnTo>
                      <a:pt x="302" y="196"/>
                    </a:lnTo>
                    <a:lnTo>
                      <a:pt x="163" y="198"/>
                    </a:lnTo>
                    <a:lnTo>
                      <a:pt x="72" y="134"/>
                    </a:lnTo>
                    <a:lnTo>
                      <a:pt x="72" y="202"/>
                    </a:lnTo>
                    <a:lnTo>
                      <a:pt x="36" y="202"/>
                    </a:lnTo>
                    <a:lnTo>
                      <a:pt x="30" y="111"/>
                    </a:lnTo>
                    <a:lnTo>
                      <a:pt x="27" y="109"/>
                    </a:lnTo>
                    <a:lnTo>
                      <a:pt x="19" y="103"/>
                    </a:lnTo>
                    <a:lnTo>
                      <a:pt x="15" y="97"/>
                    </a:lnTo>
                    <a:lnTo>
                      <a:pt x="11" y="94"/>
                    </a:lnTo>
                    <a:lnTo>
                      <a:pt x="8" y="86"/>
                    </a:lnTo>
                    <a:lnTo>
                      <a:pt x="4" y="80"/>
                    </a:lnTo>
                    <a:lnTo>
                      <a:pt x="2" y="71"/>
                    </a:lnTo>
                    <a:lnTo>
                      <a:pt x="0" y="63"/>
                    </a:lnTo>
                    <a:lnTo>
                      <a:pt x="0" y="54"/>
                    </a:lnTo>
                    <a:lnTo>
                      <a:pt x="4" y="44"/>
                    </a:lnTo>
                    <a:lnTo>
                      <a:pt x="8" y="33"/>
                    </a:lnTo>
                    <a:lnTo>
                      <a:pt x="15" y="23"/>
                    </a:lnTo>
                    <a:lnTo>
                      <a:pt x="25" y="1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7" name="Group 93">
              <a:extLst>
                <a:ext uri="{FF2B5EF4-FFF2-40B4-BE49-F238E27FC236}">
                  <a16:creationId xmlns:a16="http://schemas.microsoft.com/office/drawing/2014/main" id="{B90573CD-0B1A-F742-A20D-EB9ADF1FC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024"/>
              <a:ext cx="288" cy="720"/>
              <a:chOff x="3888" y="2508"/>
              <a:chExt cx="514" cy="1119"/>
            </a:xfrm>
          </p:grpSpPr>
          <p:sp>
            <p:nvSpPr>
              <p:cNvPr id="257" name="Freeform 94">
                <a:extLst>
                  <a:ext uri="{FF2B5EF4-FFF2-40B4-BE49-F238E27FC236}">
                    <a16:creationId xmlns:a16="http://schemas.microsoft.com/office/drawing/2014/main" id="{676CDAB4-6074-CD47-8CA5-E13941745574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00" cy="1094"/>
              </a:xfrm>
              <a:custGeom>
                <a:avLst/>
                <a:gdLst>
                  <a:gd name="T0" fmla="*/ 1 w 997"/>
                  <a:gd name="T1" fmla="*/ 1 h 2188"/>
                  <a:gd name="T2" fmla="*/ 1 w 997"/>
                  <a:gd name="T3" fmla="*/ 1 h 2188"/>
                  <a:gd name="T4" fmla="*/ 1 w 997"/>
                  <a:gd name="T5" fmla="*/ 1 h 2188"/>
                  <a:gd name="T6" fmla="*/ 1 w 997"/>
                  <a:gd name="T7" fmla="*/ 0 h 2188"/>
                  <a:gd name="T8" fmla="*/ 1 w 997"/>
                  <a:gd name="T9" fmla="*/ 1 h 2188"/>
                  <a:gd name="T10" fmla="*/ 1 w 997"/>
                  <a:gd name="T11" fmla="*/ 1 h 2188"/>
                  <a:gd name="T12" fmla="*/ 1 w 997"/>
                  <a:gd name="T13" fmla="*/ 1 h 2188"/>
                  <a:gd name="T14" fmla="*/ 1 w 997"/>
                  <a:gd name="T15" fmla="*/ 1 h 2188"/>
                  <a:gd name="T16" fmla="*/ 1 w 997"/>
                  <a:gd name="T17" fmla="*/ 1 h 2188"/>
                  <a:gd name="T18" fmla="*/ 1 w 997"/>
                  <a:gd name="T19" fmla="*/ 1 h 2188"/>
                  <a:gd name="T20" fmla="*/ 1 w 997"/>
                  <a:gd name="T21" fmla="*/ 1 h 2188"/>
                  <a:gd name="T22" fmla="*/ 0 w 997"/>
                  <a:gd name="T23" fmla="*/ 1 h 2188"/>
                  <a:gd name="T24" fmla="*/ 1 w 997"/>
                  <a:gd name="T25" fmla="*/ 1 h 2188"/>
                  <a:gd name="T26" fmla="*/ 1 w 997"/>
                  <a:gd name="T27" fmla="*/ 1 h 21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97"/>
                  <a:gd name="T43" fmla="*/ 0 h 2188"/>
                  <a:gd name="T44" fmla="*/ 997 w 997"/>
                  <a:gd name="T45" fmla="*/ 2188 h 21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97" h="2188">
                    <a:moveTo>
                      <a:pt x="72" y="533"/>
                    </a:moveTo>
                    <a:lnTo>
                      <a:pt x="340" y="318"/>
                    </a:lnTo>
                    <a:lnTo>
                      <a:pt x="499" y="141"/>
                    </a:lnTo>
                    <a:lnTo>
                      <a:pt x="583" y="0"/>
                    </a:lnTo>
                    <a:lnTo>
                      <a:pt x="875" y="39"/>
                    </a:lnTo>
                    <a:lnTo>
                      <a:pt x="997" y="93"/>
                    </a:lnTo>
                    <a:lnTo>
                      <a:pt x="906" y="532"/>
                    </a:lnTo>
                    <a:lnTo>
                      <a:pt x="958" y="2159"/>
                    </a:lnTo>
                    <a:lnTo>
                      <a:pt x="561" y="2188"/>
                    </a:lnTo>
                    <a:lnTo>
                      <a:pt x="91" y="2167"/>
                    </a:lnTo>
                    <a:lnTo>
                      <a:pt x="67" y="757"/>
                    </a:lnTo>
                    <a:lnTo>
                      <a:pt x="0" y="557"/>
                    </a:lnTo>
                    <a:lnTo>
                      <a:pt x="72" y="533"/>
                    </a:lnTo>
                    <a:close/>
                  </a:path>
                </a:pathLst>
              </a:custGeom>
              <a:solidFill>
                <a:srgbClr val="99FF99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8" name="Freeform 95">
                <a:extLst>
                  <a:ext uri="{FF2B5EF4-FFF2-40B4-BE49-F238E27FC236}">
                    <a16:creationId xmlns:a16="http://schemas.microsoft.com/office/drawing/2014/main" id="{B485EB1F-9728-E043-98FE-6D7EF1940B1E}"/>
                  </a:ext>
                </a:extLst>
              </p:cNvPr>
              <p:cNvSpPr/>
              <p:nvPr/>
            </p:nvSpPr>
            <p:spPr bwMode="auto">
              <a:xfrm>
                <a:off x="3927" y="2816"/>
                <a:ext cx="255" cy="788"/>
              </a:xfrm>
              <a:custGeom>
                <a:avLst/>
                <a:gdLst>
                  <a:gd name="T0" fmla="*/ 0 w 509"/>
                  <a:gd name="T1" fmla="*/ 0 h 1576"/>
                  <a:gd name="T2" fmla="*/ 0 w 509"/>
                  <a:gd name="T3" fmla="*/ 0 h 1576"/>
                  <a:gd name="T4" fmla="*/ 0 w 509"/>
                  <a:gd name="T5" fmla="*/ 0 h 1576"/>
                  <a:gd name="T6" fmla="*/ 0 w 509"/>
                  <a:gd name="T7" fmla="*/ 0 h 1576"/>
                  <a:gd name="T8" fmla="*/ 0 w 509"/>
                  <a:gd name="T9" fmla="*/ 0 h 1576"/>
                  <a:gd name="T10" fmla="*/ 0 w 509"/>
                  <a:gd name="T11" fmla="*/ 0 h 1576"/>
                  <a:gd name="T12" fmla="*/ 0 w 509"/>
                  <a:gd name="T13" fmla="*/ 0 h 1576"/>
                  <a:gd name="T14" fmla="*/ 0 w 509"/>
                  <a:gd name="T15" fmla="*/ 0 h 1576"/>
                  <a:gd name="T16" fmla="*/ 0 w 509"/>
                  <a:gd name="T17" fmla="*/ 0 h 1576"/>
                  <a:gd name="T18" fmla="*/ 0 w 509"/>
                  <a:gd name="T19" fmla="*/ 0 h 1576"/>
                  <a:gd name="T20" fmla="*/ 0 w 509"/>
                  <a:gd name="T21" fmla="*/ 0 h 15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9"/>
                  <a:gd name="T34" fmla="*/ 0 h 1576"/>
                  <a:gd name="T35" fmla="*/ 509 w 509"/>
                  <a:gd name="T36" fmla="*/ 1576 h 15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9" h="1576">
                    <a:moveTo>
                      <a:pt x="0" y="26"/>
                    </a:moveTo>
                    <a:lnTo>
                      <a:pt x="158" y="0"/>
                    </a:lnTo>
                    <a:lnTo>
                      <a:pt x="509" y="181"/>
                    </a:lnTo>
                    <a:lnTo>
                      <a:pt x="472" y="259"/>
                    </a:lnTo>
                    <a:lnTo>
                      <a:pt x="426" y="811"/>
                    </a:lnTo>
                    <a:lnTo>
                      <a:pt x="458" y="1576"/>
                    </a:lnTo>
                    <a:lnTo>
                      <a:pt x="12" y="1552"/>
                    </a:lnTo>
                    <a:lnTo>
                      <a:pt x="55" y="964"/>
                    </a:lnTo>
                    <a:lnTo>
                      <a:pt x="67" y="27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8FC28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9" name="Freeform 96">
                <a:extLst>
                  <a:ext uri="{FF2B5EF4-FFF2-40B4-BE49-F238E27FC236}">
                    <a16:creationId xmlns:a16="http://schemas.microsoft.com/office/drawing/2014/main" id="{228F0711-B22F-E64F-B166-7A44A6FF6F53}"/>
                  </a:ext>
                </a:extLst>
              </p:cNvPr>
              <p:cNvSpPr/>
              <p:nvPr/>
            </p:nvSpPr>
            <p:spPr bwMode="auto">
              <a:xfrm>
                <a:off x="4050" y="2547"/>
                <a:ext cx="241" cy="250"/>
              </a:xfrm>
              <a:custGeom>
                <a:avLst/>
                <a:gdLst>
                  <a:gd name="T0" fmla="*/ 0 w 482"/>
                  <a:gd name="T1" fmla="*/ 1 h 499"/>
                  <a:gd name="T2" fmla="*/ 1 w 482"/>
                  <a:gd name="T3" fmla="*/ 1 h 499"/>
                  <a:gd name="T4" fmla="*/ 1 w 482"/>
                  <a:gd name="T5" fmla="*/ 1 h 499"/>
                  <a:gd name="T6" fmla="*/ 1 w 482"/>
                  <a:gd name="T7" fmla="*/ 1 h 499"/>
                  <a:gd name="T8" fmla="*/ 1 w 482"/>
                  <a:gd name="T9" fmla="*/ 1 h 499"/>
                  <a:gd name="T10" fmla="*/ 1 w 482"/>
                  <a:gd name="T11" fmla="*/ 1 h 499"/>
                  <a:gd name="T12" fmla="*/ 1 w 482"/>
                  <a:gd name="T13" fmla="*/ 1 h 499"/>
                  <a:gd name="T14" fmla="*/ 1 w 482"/>
                  <a:gd name="T15" fmla="*/ 0 h 499"/>
                  <a:gd name="T16" fmla="*/ 1 w 482"/>
                  <a:gd name="T17" fmla="*/ 1 h 499"/>
                  <a:gd name="T18" fmla="*/ 1 w 482"/>
                  <a:gd name="T19" fmla="*/ 1 h 499"/>
                  <a:gd name="T20" fmla="*/ 1 w 482"/>
                  <a:gd name="T21" fmla="*/ 1 h 499"/>
                  <a:gd name="T22" fmla="*/ 1 w 482"/>
                  <a:gd name="T23" fmla="*/ 1 h 499"/>
                  <a:gd name="T24" fmla="*/ 1 w 482"/>
                  <a:gd name="T25" fmla="*/ 1 h 499"/>
                  <a:gd name="T26" fmla="*/ 1 w 482"/>
                  <a:gd name="T27" fmla="*/ 1 h 499"/>
                  <a:gd name="T28" fmla="*/ 1 w 482"/>
                  <a:gd name="T29" fmla="*/ 1 h 499"/>
                  <a:gd name="T30" fmla="*/ 1 w 482"/>
                  <a:gd name="T31" fmla="*/ 1 h 499"/>
                  <a:gd name="T32" fmla="*/ 1 w 482"/>
                  <a:gd name="T33" fmla="*/ 1 h 499"/>
                  <a:gd name="T34" fmla="*/ 0 w 482"/>
                  <a:gd name="T35" fmla="*/ 1 h 499"/>
                  <a:gd name="T36" fmla="*/ 0 w 482"/>
                  <a:gd name="T37" fmla="*/ 1 h 4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2"/>
                  <a:gd name="T58" fmla="*/ 0 h 499"/>
                  <a:gd name="T59" fmla="*/ 482 w 482"/>
                  <a:gd name="T60" fmla="*/ 499 h 49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2" h="499">
                    <a:moveTo>
                      <a:pt x="0" y="440"/>
                    </a:moveTo>
                    <a:lnTo>
                      <a:pt x="46" y="410"/>
                    </a:lnTo>
                    <a:lnTo>
                      <a:pt x="24" y="345"/>
                    </a:lnTo>
                    <a:lnTo>
                      <a:pt x="118" y="277"/>
                    </a:lnTo>
                    <a:lnTo>
                      <a:pt x="225" y="116"/>
                    </a:lnTo>
                    <a:lnTo>
                      <a:pt x="272" y="54"/>
                    </a:lnTo>
                    <a:lnTo>
                      <a:pt x="322" y="56"/>
                    </a:lnTo>
                    <a:lnTo>
                      <a:pt x="356" y="0"/>
                    </a:lnTo>
                    <a:lnTo>
                      <a:pt x="459" y="35"/>
                    </a:lnTo>
                    <a:lnTo>
                      <a:pt x="444" y="70"/>
                    </a:lnTo>
                    <a:lnTo>
                      <a:pt x="482" y="99"/>
                    </a:lnTo>
                    <a:lnTo>
                      <a:pt x="408" y="191"/>
                    </a:lnTo>
                    <a:lnTo>
                      <a:pt x="333" y="288"/>
                    </a:lnTo>
                    <a:lnTo>
                      <a:pt x="219" y="464"/>
                    </a:lnTo>
                    <a:lnTo>
                      <a:pt x="172" y="464"/>
                    </a:lnTo>
                    <a:lnTo>
                      <a:pt x="129" y="499"/>
                    </a:lnTo>
                    <a:lnTo>
                      <a:pt x="61" y="461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8FC28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0" name="Freeform 97">
                <a:extLst>
                  <a:ext uri="{FF2B5EF4-FFF2-40B4-BE49-F238E27FC236}">
                    <a16:creationId xmlns:a16="http://schemas.microsoft.com/office/drawing/2014/main" id="{4B93EC62-2A8C-1B4F-893E-3A9DBCCAAE53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14" cy="384"/>
              </a:xfrm>
              <a:custGeom>
                <a:avLst/>
                <a:gdLst>
                  <a:gd name="T0" fmla="*/ 1 w 1027"/>
                  <a:gd name="T1" fmla="*/ 0 h 766"/>
                  <a:gd name="T2" fmla="*/ 1 w 1027"/>
                  <a:gd name="T3" fmla="*/ 1 h 766"/>
                  <a:gd name="T4" fmla="*/ 1 w 1027"/>
                  <a:gd name="T5" fmla="*/ 1 h 766"/>
                  <a:gd name="T6" fmla="*/ 0 w 1027"/>
                  <a:gd name="T7" fmla="*/ 1 h 766"/>
                  <a:gd name="T8" fmla="*/ 1 w 1027"/>
                  <a:gd name="T9" fmla="*/ 1 h 766"/>
                  <a:gd name="T10" fmla="*/ 1 w 1027"/>
                  <a:gd name="T11" fmla="*/ 1 h 766"/>
                  <a:gd name="T12" fmla="*/ 1 w 1027"/>
                  <a:gd name="T13" fmla="*/ 1 h 766"/>
                  <a:gd name="T14" fmla="*/ 1 w 1027"/>
                  <a:gd name="T15" fmla="*/ 1 h 766"/>
                  <a:gd name="T16" fmla="*/ 1 w 1027"/>
                  <a:gd name="T17" fmla="*/ 1 h 766"/>
                  <a:gd name="T18" fmla="*/ 1 w 1027"/>
                  <a:gd name="T19" fmla="*/ 1 h 766"/>
                  <a:gd name="T20" fmla="*/ 1 w 1027"/>
                  <a:gd name="T21" fmla="*/ 1 h 766"/>
                  <a:gd name="T22" fmla="*/ 1 w 1027"/>
                  <a:gd name="T23" fmla="*/ 1 h 766"/>
                  <a:gd name="T24" fmla="*/ 1 w 1027"/>
                  <a:gd name="T25" fmla="*/ 1 h 766"/>
                  <a:gd name="T26" fmla="*/ 1 w 1027"/>
                  <a:gd name="T27" fmla="*/ 1 h 766"/>
                  <a:gd name="T28" fmla="*/ 1 w 1027"/>
                  <a:gd name="T29" fmla="*/ 1 h 766"/>
                  <a:gd name="T30" fmla="*/ 1 w 1027"/>
                  <a:gd name="T31" fmla="*/ 1 h 766"/>
                  <a:gd name="T32" fmla="*/ 1 w 1027"/>
                  <a:gd name="T33" fmla="*/ 1 h 766"/>
                  <a:gd name="T34" fmla="*/ 1 w 1027"/>
                  <a:gd name="T35" fmla="*/ 1 h 766"/>
                  <a:gd name="T36" fmla="*/ 1 w 1027"/>
                  <a:gd name="T37" fmla="*/ 1 h 766"/>
                  <a:gd name="T38" fmla="*/ 1 w 1027"/>
                  <a:gd name="T39" fmla="*/ 1 h 766"/>
                  <a:gd name="T40" fmla="*/ 1 w 1027"/>
                  <a:gd name="T41" fmla="*/ 1 h 766"/>
                  <a:gd name="T42" fmla="*/ 1 w 1027"/>
                  <a:gd name="T43" fmla="*/ 0 h 766"/>
                  <a:gd name="T44" fmla="*/ 1 w 1027"/>
                  <a:gd name="T45" fmla="*/ 0 h 7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27"/>
                  <a:gd name="T70" fmla="*/ 0 h 766"/>
                  <a:gd name="T71" fmla="*/ 1027 w 1027"/>
                  <a:gd name="T72" fmla="*/ 766 h 76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27" h="766">
                    <a:moveTo>
                      <a:pt x="583" y="0"/>
                    </a:moveTo>
                    <a:lnTo>
                      <a:pt x="450" y="176"/>
                    </a:lnTo>
                    <a:lnTo>
                      <a:pt x="221" y="404"/>
                    </a:lnTo>
                    <a:lnTo>
                      <a:pt x="0" y="559"/>
                    </a:lnTo>
                    <a:lnTo>
                      <a:pt x="182" y="580"/>
                    </a:lnTo>
                    <a:lnTo>
                      <a:pt x="375" y="651"/>
                    </a:lnTo>
                    <a:lnTo>
                      <a:pt x="575" y="766"/>
                    </a:lnTo>
                    <a:lnTo>
                      <a:pt x="694" y="530"/>
                    </a:lnTo>
                    <a:lnTo>
                      <a:pt x="894" y="239"/>
                    </a:lnTo>
                    <a:lnTo>
                      <a:pt x="1027" y="90"/>
                    </a:lnTo>
                    <a:lnTo>
                      <a:pt x="900" y="28"/>
                    </a:lnTo>
                    <a:lnTo>
                      <a:pt x="627" y="5"/>
                    </a:lnTo>
                    <a:lnTo>
                      <a:pt x="870" y="54"/>
                    </a:lnTo>
                    <a:lnTo>
                      <a:pt x="966" y="104"/>
                    </a:lnTo>
                    <a:lnTo>
                      <a:pt x="876" y="178"/>
                    </a:lnTo>
                    <a:lnTo>
                      <a:pt x="683" y="461"/>
                    </a:lnTo>
                    <a:lnTo>
                      <a:pt x="544" y="684"/>
                    </a:lnTo>
                    <a:lnTo>
                      <a:pt x="276" y="559"/>
                    </a:lnTo>
                    <a:lnTo>
                      <a:pt x="121" y="537"/>
                    </a:lnTo>
                    <a:lnTo>
                      <a:pt x="307" y="379"/>
                    </a:lnTo>
                    <a:lnTo>
                      <a:pt x="504" y="164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1" name="Freeform 98">
                <a:extLst>
                  <a:ext uri="{FF2B5EF4-FFF2-40B4-BE49-F238E27FC236}">
                    <a16:creationId xmlns:a16="http://schemas.microsoft.com/office/drawing/2014/main" id="{933D69B3-E4A5-E74B-98B5-B0A9A450A09F}"/>
                  </a:ext>
                </a:extLst>
              </p:cNvPr>
              <p:cNvSpPr/>
              <p:nvPr/>
            </p:nvSpPr>
            <p:spPr bwMode="auto">
              <a:xfrm>
                <a:off x="3888" y="2553"/>
                <a:ext cx="514" cy="1074"/>
              </a:xfrm>
              <a:custGeom>
                <a:avLst/>
                <a:gdLst>
                  <a:gd name="T0" fmla="*/ 0 w 1027"/>
                  <a:gd name="T1" fmla="*/ 1 h 2148"/>
                  <a:gd name="T2" fmla="*/ 1 w 1027"/>
                  <a:gd name="T3" fmla="*/ 1 h 2148"/>
                  <a:gd name="T4" fmla="*/ 1 w 1027"/>
                  <a:gd name="T5" fmla="*/ 1 h 2148"/>
                  <a:gd name="T6" fmla="*/ 1 w 1027"/>
                  <a:gd name="T7" fmla="*/ 1 h 2148"/>
                  <a:gd name="T8" fmla="*/ 1 w 1027"/>
                  <a:gd name="T9" fmla="*/ 1 h 2148"/>
                  <a:gd name="T10" fmla="*/ 1 w 1027"/>
                  <a:gd name="T11" fmla="*/ 1 h 2148"/>
                  <a:gd name="T12" fmla="*/ 1 w 1027"/>
                  <a:gd name="T13" fmla="*/ 1 h 2148"/>
                  <a:gd name="T14" fmla="*/ 1 w 1027"/>
                  <a:gd name="T15" fmla="*/ 1 h 2148"/>
                  <a:gd name="T16" fmla="*/ 1 w 1027"/>
                  <a:gd name="T17" fmla="*/ 1 h 2148"/>
                  <a:gd name="T18" fmla="*/ 1 w 1027"/>
                  <a:gd name="T19" fmla="*/ 0 h 2148"/>
                  <a:gd name="T20" fmla="*/ 1 w 1027"/>
                  <a:gd name="T21" fmla="*/ 1 h 2148"/>
                  <a:gd name="T22" fmla="*/ 1 w 1027"/>
                  <a:gd name="T23" fmla="*/ 1 h 2148"/>
                  <a:gd name="T24" fmla="*/ 1 w 1027"/>
                  <a:gd name="T25" fmla="*/ 1 h 2148"/>
                  <a:gd name="T26" fmla="*/ 1 w 1027"/>
                  <a:gd name="T27" fmla="*/ 1 h 2148"/>
                  <a:gd name="T28" fmla="*/ 1 w 1027"/>
                  <a:gd name="T29" fmla="*/ 1 h 2148"/>
                  <a:gd name="T30" fmla="*/ 1 w 1027"/>
                  <a:gd name="T31" fmla="*/ 1 h 2148"/>
                  <a:gd name="T32" fmla="*/ 1 w 1027"/>
                  <a:gd name="T33" fmla="*/ 1 h 2148"/>
                  <a:gd name="T34" fmla="*/ 1 w 1027"/>
                  <a:gd name="T35" fmla="*/ 1 h 2148"/>
                  <a:gd name="T36" fmla="*/ 1 w 1027"/>
                  <a:gd name="T37" fmla="*/ 1 h 2148"/>
                  <a:gd name="T38" fmla="*/ 1 w 1027"/>
                  <a:gd name="T39" fmla="*/ 1 h 2148"/>
                  <a:gd name="T40" fmla="*/ 1 w 1027"/>
                  <a:gd name="T41" fmla="*/ 1 h 2148"/>
                  <a:gd name="T42" fmla="*/ 1 w 1027"/>
                  <a:gd name="T43" fmla="*/ 1 h 2148"/>
                  <a:gd name="T44" fmla="*/ 1 w 1027"/>
                  <a:gd name="T45" fmla="*/ 1 h 2148"/>
                  <a:gd name="T46" fmla="*/ 1 w 1027"/>
                  <a:gd name="T47" fmla="*/ 1 h 2148"/>
                  <a:gd name="T48" fmla="*/ 1 w 1027"/>
                  <a:gd name="T49" fmla="*/ 1 h 2148"/>
                  <a:gd name="T50" fmla="*/ 1 w 1027"/>
                  <a:gd name="T51" fmla="*/ 1 h 2148"/>
                  <a:gd name="T52" fmla="*/ 1 w 1027"/>
                  <a:gd name="T53" fmla="*/ 1 h 2148"/>
                  <a:gd name="T54" fmla="*/ 1 w 1027"/>
                  <a:gd name="T55" fmla="*/ 1 h 2148"/>
                  <a:gd name="T56" fmla="*/ 1 w 1027"/>
                  <a:gd name="T57" fmla="*/ 1 h 2148"/>
                  <a:gd name="T58" fmla="*/ 1 w 1027"/>
                  <a:gd name="T59" fmla="*/ 1 h 2148"/>
                  <a:gd name="T60" fmla="*/ 1 w 1027"/>
                  <a:gd name="T61" fmla="*/ 1 h 2148"/>
                  <a:gd name="T62" fmla="*/ 1 w 1027"/>
                  <a:gd name="T63" fmla="*/ 1 h 2148"/>
                  <a:gd name="T64" fmla="*/ 1 w 1027"/>
                  <a:gd name="T65" fmla="*/ 1 h 2148"/>
                  <a:gd name="T66" fmla="*/ 1 w 1027"/>
                  <a:gd name="T67" fmla="*/ 1 h 2148"/>
                  <a:gd name="T68" fmla="*/ 1 w 1027"/>
                  <a:gd name="T69" fmla="*/ 1 h 2148"/>
                  <a:gd name="T70" fmla="*/ 1 w 1027"/>
                  <a:gd name="T71" fmla="*/ 1 h 2148"/>
                  <a:gd name="T72" fmla="*/ 1 w 1027"/>
                  <a:gd name="T73" fmla="*/ 1 h 2148"/>
                  <a:gd name="T74" fmla="*/ 1 w 1027"/>
                  <a:gd name="T75" fmla="*/ 1 h 2148"/>
                  <a:gd name="T76" fmla="*/ 1 w 1027"/>
                  <a:gd name="T77" fmla="*/ 1 h 2148"/>
                  <a:gd name="T78" fmla="*/ 1 w 1027"/>
                  <a:gd name="T79" fmla="*/ 1 h 2148"/>
                  <a:gd name="T80" fmla="*/ 1 w 1027"/>
                  <a:gd name="T81" fmla="*/ 1 h 2148"/>
                  <a:gd name="T82" fmla="*/ 1 w 1027"/>
                  <a:gd name="T83" fmla="*/ 1 h 2148"/>
                  <a:gd name="T84" fmla="*/ 1 w 1027"/>
                  <a:gd name="T85" fmla="*/ 1 h 2148"/>
                  <a:gd name="T86" fmla="*/ 1 w 1027"/>
                  <a:gd name="T87" fmla="*/ 1 h 2148"/>
                  <a:gd name="T88" fmla="*/ 1 w 1027"/>
                  <a:gd name="T89" fmla="*/ 1 h 2148"/>
                  <a:gd name="T90" fmla="*/ 1 w 1027"/>
                  <a:gd name="T91" fmla="*/ 1 h 2148"/>
                  <a:gd name="T92" fmla="*/ 1 w 1027"/>
                  <a:gd name="T93" fmla="*/ 1 h 2148"/>
                  <a:gd name="T94" fmla="*/ 1 w 1027"/>
                  <a:gd name="T95" fmla="*/ 1 h 2148"/>
                  <a:gd name="T96" fmla="*/ 1 w 1027"/>
                  <a:gd name="T97" fmla="*/ 1 h 2148"/>
                  <a:gd name="T98" fmla="*/ 1 w 1027"/>
                  <a:gd name="T99" fmla="*/ 1 h 2148"/>
                  <a:gd name="T100" fmla="*/ 1 w 1027"/>
                  <a:gd name="T101" fmla="*/ 1 h 2148"/>
                  <a:gd name="T102" fmla="*/ 1 w 1027"/>
                  <a:gd name="T103" fmla="*/ 1 h 2148"/>
                  <a:gd name="T104" fmla="*/ 1 w 1027"/>
                  <a:gd name="T105" fmla="*/ 1 h 2148"/>
                  <a:gd name="T106" fmla="*/ 1 w 1027"/>
                  <a:gd name="T107" fmla="*/ 1 h 2148"/>
                  <a:gd name="T108" fmla="*/ 1 w 1027"/>
                  <a:gd name="T109" fmla="*/ 1 h 2148"/>
                  <a:gd name="T110" fmla="*/ 1 w 1027"/>
                  <a:gd name="T111" fmla="*/ 1 h 2148"/>
                  <a:gd name="T112" fmla="*/ 1 w 1027"/>
                  <a:gd name="T113" fmla="*/ 1 h 2148"/>
                  <a:gd name="T114" fmla="*/ 0 w 1027"/>
                  <a:gd name="T115" fmla="*/ 1 h 2148"/>
                  <a:gd name="T116" fmla="*/ 0 w 1027"/>
                  <a:gd name="T117" fmla="*/ 1 h 214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27"/>
                  <a:gd name="T178" fmla="*/ 0 h 2148"/>
                  <a:gd name="T179" fmla="*/ 1027 w 1027"/>
                  <a:gd name="T180" fmla="*/ 2148 h 214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27" h="2148">
                    <a:moveTo>
                      <a:pt x="0" y="469"/>
                    </a:moveTo>
                    <a:lnTo>
                      <a:pt x="59" y="795"/>
                    </a:lnTo>
                    <a:lnTo>
                      <a:pt x="56" y="1570"/>
                    </a:lnTo>
                    <a:lnTo>
                      <a:pt x="68" y="1857"/>
                    </a:lnTo>
                    <a:lnTo>
                      <a:pt x="48" y="2108"/>
                    </a:lnTo>
                    <a:lnTo>
                      <a:pt x="590" y="2148"/>
                    </a:lnTo>
                    <a:lnTo>
                      <a:pt x="960" y="2100"/>
                    </a:lnTo>
                    <a:lnTo>
                      <a:pt x="960" y="925"/>
                    </a:lnTo>
                    <a:lnTo>
                      <a:pt x="987" y="150"/>
                    </a:lnTo>
                    <a:lnTo>
                      <a:pt x="1027" y="0"/>
                    </a:lnTo>
                    <a:lnTo>
                      <a:pt x="885" y="118"/>
                    </a:lnTo>
                    <a:lnTo>
                      <a:pt x="932" y="185"/>
                    </a:lnTo>
                    <a:lnTo>
                      <a:pt x="853" y="311"/>
                    </a:lnTo>
                    <a:lnTo>
                      <a:pt x="905" y="374"/>
                    </a:lnTo>
                    <a:lnTo>
                      <a:pt x="803" y="493"/>
                    </a:lnTo>
                    <a:lnTo>
                      <a:pt x="893" y="515"/>
                    </a:lnTo>
                    <a:lnTo>
                      <a:pt x="740" y="713"/>
                    </a:lnTo>
                    <a:lnTo>
                      <a:pt x="850" y="780"/>
                    </a:lnTo>
                    <a:lnTo>
                      <a:pt x="716" y="905"/>
                    </a:lnTo>
                    <a:lnTo>
                      <a:pt x="865" y="964"/>
                    </a:lnTo>
                    <a:lnTo>
                      <a:pt x="724" y="1098"/>
                    </a:lnTo>
                    <a:lnTo>
                      <a:pt x="889" y="1117"/>
                    </a:lnTo>
                    <a:lnTo>
                      <a:pt x="747" y="1236"/>
                    </a:lnTo>
                    <a:lnTo>
                      <a:pt x="865" y="1279"/>
                    </a:lnTo>
                    <a:lnTo>
                      <a:pt x="708" y="1397"/>
                    </a:lnTo>
                    <a:lnTo>
                      <a:pt x="846" y="1448"/>
                    </a:lnTo>
                    <a:lnTo>
                      <a:pt x="708" y="1574"/>
                    </a:lnTo>
                    <a:lnTo>
                      <a:pt x="877" y="1629"/>
                    </a:lnTo>
                    <a:lnTo>
                      <a:pt x="704" y="1790"/>
                    </a:lnTo>
                    <a:lnTo>
                      <a:pt x="877" y="1814"/>
                    </a:lnTo>
                    <a:lnTo>
                      <a:pt x="736" y="1896"/>
                    </a:lnTo>
                    <a:lnTo>
                      <a:pt x="881" y="1955"/>
                    </a:lnTo>
                    <a:lnTo>
                      <a:pt x="626" y="2062"/>
                    </a:lnTo>
                    <a:lnTo>
                      <a:pt x="559" y="2038"/>
                    </a:lnTo>
                    <a:lnTo>
                      <a:pt x="547" y="838"/>
                    </a:lnTo>
                    <a:lnTo>
                      <a:pt x="587" y="705"/>
                    </a:lnTo>
                    <a:lnTo>
                      <a:pt x="311" y="791"/>
                    </a:lnTo>
                    <a:lnTo>
                      <a:pt x="437" y="897"/>
                    </a:lnTo>
                    <a:lnTo>
                      <a:pt x="272" y="1011"/>
                    </a:lnTo>
                    <a:lnTo>
                      <a:pt x="425" y="1113"/>
                    </a:lnTo>
                    <a:lnTo>
                      <a:pt x="292" y="1196"/>
                    </a:lnTo>
                    <a:lnTo>
                      <a:pt x="456" y="1322"/>
                    </a:lnTo>
                    <a:lnTo>
                      <a:pt x="288" y="1397"/>
                    </a:lnTo>
                    <a:lnTo>
                      <a:pt x="434" y="1542"/>
                    </a:lnTo>
                    <a:lnTo>
                      <a:pt x="272" y="1594"/>
                    </a:lnTo>
                    <a:lnTo>
                      <a:pt x="437" y="1708"/>
                    </a:lnTo>
                    <a:lnTo>
                      <a:pt x="272" y="1723"/>
                    </a:lnTo>
                    <a:lnTo>
                      <a:pt x="453" y="1888"/>
                    </a:lnTo>
                    <a:lnTo>
                      <a:pt x="300" y="1916"/>
                    </a:lnTo>
                    <a:lnTo>
                      <a:pt x="449" y="2054"/>
                    </a:lnTo>
                    <a:lnTo>
                      <a:pt x="123" y="2046"/>
                    </a:lnTo>
                    <a:lnTo>
                      <a:pt x="107" y="1849"/>
                    </a:lnTo>
                    <a:lnTo>
                      <a:pt x="104" y="1400"/>
                    </a:lnTo>
                    <a:lnTo>
                      <a:pt x="107" y="811"/>
                    </a:lnTo>
                    <a:lnTo>
                      <a:pt x="56" y="519"/>
                    </a:lnTo>
                    <a:lnTo>
                      <a:pt x="205" y="493"/>
                    </a:lnTo>
                    <a:lnTo>
                      <a:pt x="72" y="452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2" name="Freeform 99">
                <a:extLst>
                  <a:ext uri="{FF2B5EF4-FFF2-40B4-BE49-F238E27FC236}">
                    <a16:creationId xmlns:a16="http://schemas.microsoft.com/office/drawing/2014/main" id="{6AFF5431-0BB3-E64A-91B7-D9C3CB7321B3}"/>
                  </a:ext>
                </a:extLst>
              </p:cNvPr>
              <p:cNvSpPr/>
              <p:nvPr/>
            </p:nvSpPr>
            <p:spPr bwMode="auto">
              <a:xfrm>
                <a:off x="4022" y="2558"/>
                <a:ext cx="196" cy="214"/>
              </a:xfrm>
              <a:custGeom>
                <a:avLst/>
                <a:gdLst>
                  <a:gd name="T0" fmla="*/ 1 w 394"/>
                  <a:gd name="T1" fmla="*/ 0 h 430"/>
                  <a:gd name="T2" fmla="*/ 1 w 394"/>
                  <a:gd name="T3" fmla="*/ 1 h 430"/>
                  <a:gd name="T4" fmla="*/ 1 w 394"/>
                  <a:gd name="T5" fmla="*/ 1 h 430"/>
                  <a:gd name="T6" fmla="*/ 1 w 394"/>
                  <a:gd name="T7" fmla="*/ 1 h 430"/>
                  <a:gd name="T8" fmla="*/ 1 w 394"/>
                  <a:gd name="T9" fmla="*/ 1 h 430"/>
                  <a:gd name="T10" fmla="*/ 1 w 394"/>
                  <a:gd name="T11" fmla="*/ 1 h 430"/>
                  <a:gd name="T12" fmla="*/ 0 w 394"/>
                  <a:gd name="T13" fmla="*/ 1 h 430"/>
                  <a:gd name="T14" fmla="*/ 1 w 394"/>
                  <a:gd name="T15" fmla="*/ 1 h 430"/>
                  <a:gd name="T16" fmla="*/ 1 w 394"/>
                  <a:gd name="T17" fmla="*/ 1 h 430"/>
                  <a:gd name="T18" fmla="*/ 1 w 394"/>
                  <a:gd name="T19" fmla="*/ 1 h 430"/>
                  <a:gd name="T20" fmla="*/ 1 w 394"/>
                  <a:gd name="T21" fmla="*/ 1 h 430"/>
                  <a:gd name="T22" fmla="*/ 1 w 394"/>
                  <a:gd name="T23" fmla="*/ 1 h 430"/>
                  <a:gd name="T24" fmla="*/ 1 w 394"/>
                  <a:gd name="T25" fmla="*/ 1 h 430"/>
                  <a:gd name="T26" fmla="*/ 1 w 394"/>
                  <a:gd name="T27" fmla="*/ 1 h 430"/>
                  <a:gd name="T28" fmla="*/ 1 w 394"/>
                  <a:gd name="T29" fmla="*/ 1 h 430"/>
                  <a:gd name="T30" fmla="*/ 1 w 394"/>
                  <a:gd name="T31" fmla="*/ 1 h 430"/>
                  <a:gd name="T32" fmla="*/ 1 w 394"/>
                  <a:gd name="T33" fmla="*/ 1 h 430"/>
                  <a:gd name="T34" fmla="*/ 1 w 394"/>
                  <a:gd name="T35" fmla="*/ 0 h 430"/>
                  <a:gd name="T36" fmla="*/ 1 w 394"/>
                  <a:gd name="T37" fmla="*/ 0 h 4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4"/>
                  <a:gd name="T58" fmla="*/ 0 h 430"/>
                  <a:gd name="T59" fmla="*/ 394 w 394"/>
                  <a:gd name="T60" fmla="*/ 430 h 4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4" h="430">
                    <a:moveTo>
                      <a:pt x="321" y="0"/>
                    </a:moveTo>
                    <a:lnTo>
                      <a:pt x="301" y="56"/>
                    </a:lnTo>
                    <a:lnTo>
                      <a:pt x="182" y="229"/>
                    </a:lnTo>
                    <a:lnTo>
                      <a:pt x="39" y="340"/>
                    </a:lnTo>
                    <a:lnTo>
                      <a:pt x="78" y="366"/>
                    </a:lnTo>
                    <a:lnTo>
                      <a:pt x="76" y="387"/>
                    </a:lnTo>
                    <a:lnTo>
                      <a:pt x="0" y="419"/>
                    </a:lnTo>
                    <a:lnTo>
                      <a:pt x="68" y="430"/>
                    </a:lnTo>
                    <a:lnTo>
                      <a:pt x="121" y="395"/>
                    </a:lnTo>
                    <a:lnTo>
                      <a:pt x="117" y="352"/>
                    </a:lnTo>
                    <a:lnTo>
                      <a:pt x="103" y="330"/>
                    </a:lnTo>
                    <a:lnTo>
                      <a:pt x="189" y="268"/>
                    </a:lnTo>
                    <a:lnTo>
                      <a:pt x="280" y="129"/>
                    </a:lnTo>
                    <a:lnTo>
                      <a:pt x="328" y="48"/>
                    </a:lnTo>
                    <a:lnTo>
                      <a:pt x="353" y="53"/>
                    </a:lnTo>
                    <a:lnTo>
                      <a:pt x="394" y="41"/>
                    </a:lnTo>
                    <a:lnTo>
                      <a:pt x="347" y="36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3" name="Freeform 100">
                <a:extLst>
                  <a:ext uri="{FF2B5EF4-FFF2-40B4-BE49-F238E27FC236}">
                    <a16:creationId xmlns:a16="http://schemas.microsoft.com/office/drawing/2014/main" id="{A8664F5C-5053-184F-BAE7-62F0B6A13438}"/>
                  </a:ext>
                </a:extLst>
              </p:cNvPr>
              <p:cNvSpPr/>
              <p:nvPr/>
            </p:nvSpPr>
            <p:spPr bwMode="auto">
              <a:xfrm>
                <a:off x="4013" y="2538"/>
                <a:ext cx="300" cy="278"/>
              </a:xfrm>
              <a:custGeom>
                <a:avLst/>
                <a:gdLst>
                  <a:gd name="T0" fmla="*/ 1 w 599"/>
                  <a:gd name="T1" fmla="*/ 1 h 554"/>
                  <a:gd name="T2" fmla="*/ 1 w 599"/>
                  <a:gd name="T3" fmla="*/ 1 h 554"/>
                  <a:gd name="T4" fmla="*/ 1 w 599"/>
                  <a:gd name="T5" fmla="*/ 1 h 554"/>
                  <a:gd name="T6" fmla="*/ 1 w 599"/>
                  <a:gd name="T7" fmla="*/ 0 h 554"/>
                  <a:gd name="T8" fmla="*/ 1 w 599"/>
                  <a:gd name="T9" fmla="*/ 1 h 554"/>
                  <a:gd name="T10" fmla="*/ 1 w 599"/>
                  <a:gd name="T11" fmla="*/ 1 h 554"/>
                  <a:gd name="T12" fmla="*/ 1 w 599"/>
                  <a:gd name="T13" fmla="*/ 1 h 554"/>
                  <a:gd name="T14" fmla="*/ 1 w 599"/>
                  <a:gd name="T15" fmla="*/ 1 h 554"/>
                  <a:gd name="T16" fmla="*/ 1 w 599"/>
                  <a:gd name="T17" fmla="*/ 1 h 554"/>
                  <a:gd name="T18" fmla="*/ 1 w 599"/>
                  <a:gd name="T19" fmla="*/ 1 h 554"/>
                  <a:gd name="T20" fmla="*/ 1 w 599"/>
                  <a:gd name="T21" fmla="*/ 1 h 554"/>
                  <a:gd name="T22" fmla="*/ 1 w 599"/>
                  <a:gd name="T23" fmla="*/ 1 h 554"/>
                  <a:gd name="T24" fmla="*/ 1 w 599"/>
                  <a:gd name="T25" fmla="*/ 1 h 554"/>
                  <a:gd name="T26" fmla="*/ 1 w 599"/>
                  <a:gd name="T27" fmla="*/ 1 h 554"/>
                  <a:gd name="T28" fmla="*/ 0 w 599"/>
                  <a:gd name="T29" fmla="*/ 1 h 554"/>
                  <a:gd name="T30" fmla="*/ 1 w 599"/>
                  <a:gd name="T31" fmla="*/ 1 h 554"/>
                  <a:gd name="T32" fmla="*/ 1 w 599"/>
                  <a:gd name="T33" fmla="*/ 1 h 554"/>
                  <a:gd name="T34" fmla="*/ 1 w 599"/>
                  <a:gd name="T35" fmla="*/ 1 h 554"/>
                  <a:gd name="T36" fmla="*/ 1 w 599"/>
                  <a:gd name="T37" fmla="*/ 1 h 554"/>
                  <a:gd name="T38" fmla="*/ 1 w 599"/>
                  <a:gd name="T39" fmla="*/ 1 h 554"/>
                  <a:gd name="T40" fmla="*/ 1 w 599"/>
                  <a:gd name="T41" fmla="*/ 1 h 554"/>
                  <a:gd name="T42" fmla="*/ 1 w 599"/>
                  <a:gd name="T43" fmla="*/ 1 h 554"/>
                  <a:gd name="T44" fmla="*/ 1 w 599"/>
                  <a:gd name="T45" fmla="*/ 1 h 554"/>
                  <a:gd name="T46" fmla="*/ 1 w 599"/>
                  <a:gd name="T47" fmla="*/ 1 h 554"/>
                  <a:gd name="T48" fmla="*/ 1 w 599"/>
                  <a:gd name="T49" fmla="*/ 1 h 554"/>
                  <a:gd name="T50" fmla="*/ 1 w 599"/>
                  <a:gd name="T51" fmla="*/ 1 h 554"/>
                  <a:gd name="T52" fmla="*/ 1 w 599"/>
                  <a:gd name="T53" fmla="*/ 1 h 554"/>
                  <a:gd name="T54" fmla="*/ 1 w 599"/>
                  <a:gd name="T55" fmla="*/ 1 h 554"/>
                  <a:gd name="T56" fmla="*/ 1 w 599"/>
                  <a:gd name="T57" fmla="*/ 1 h 554"/>
                  <a:gd name="T58" fmla="*/ 1 w 599"/>
                  <a:gd name="T59" fmla="*/ 1 h 554"/>
                  <a:gd name="T60" fmla="*/ 1 w 599"/>
                  <a:gd name="T61" fmla="*/ 1 h 55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99"/>
                  <a:gd name="T94" fmla="*/ 0 h 554"/>
                  <a:gd name="T95" fmla="*/ 599 w 599"/>
                  <a:gd name="T96" fmla="*/ 554 h 55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99" h="554">
                    <a:moveTo>
                      <a:pt x="339" y="38"/>
                    </a:moveTo>
                    <a:lnTo>
                      <a:pt x="377" y="53"/>
                    </a:lnTo>
                    <a:lnTo>
                      <a:pt x="405" y="37"/>
                    </a:lnTo>
                    <a:lnTo>
                      <a:pt x="408" y="0"/>
                    </a:lnTo>
                    <a:lnTo>
                      <a:pt x="554" y="42"/>
                    </a:lnTo>
                    <a:lnTo>
                      <a:pt x="544" y="67"/>
                    </a:lnTo>
                    <a:lnTo>
                      <a:pt x="549" y="94"/>
                    </a:lnTo>
                    <a:lnTo>
                      <a:pt x="599" y="112"/>
                    </a:lnTo>
                    <a:lnTo>
                      <a:pt x="475" y="232"/>
                    </a:lnTo>
                    <a:lnTo>
                      <a:pt x="311" y="507"/>
                    </a:lnTo>
                    <a:lnTo>
                      <a:pt x="254" y="493"/>
                    </a:lnTo>
                    <a:lnTo>
                      <a:pt x="219" y="521"/>
                    </a:lnTo>
                    <a:lnTo>
                      <a:pt x="215" y="554"/>
                    </a:lnTo>
                    <a:lnTo>
                      <a:pt x="150" y="503"/>
                    </a:lnTo>
                    <a:lnTo>
                      <a:pt x="0" y="460"/>
                    </a:lnTo>
                    <a:lnTo>
                      <a:pt x="53" y="447"/>
                    </a:lnTo>
                    <a:lnTo>
                      <a:pt x="139" y="460"/>
                    </a:lnTo>
                    <a:lnTo>
                      <a:pt x="200" y="497"/>
                    </a:lnTo>
                    <a:lnTo>
                      <a:pt x="219" y="464"/>
                    </a:lnTo>
                    <a:lnTo>
                      <a:pt x="250" y="450"/>
                    </a:lnTo>
                    <a:lnTo>
                      <a:pt x="297" y="457"/>
                    </a:lnTo>
                    <a:lnTo>
                      <a:pt x="358" y="361"/>
                    </a:lnTo>
                    <a:lnTo>
                      <a:pt x="462" y="199"/>
                    </a:lnTo>
                    <a:lnTo>
                      <a:pt x="539" y="124"/>
                    </a:lnTo>
                    <a:lnTo>
                      <a:pt x="508" y="106"/>
                    </a:lnTo>
                    <a:lnTo>
                      <a:pt x="515" y="60"/>
                    </a:lnTo>
                    <a:lnTo>
                      <a:pt x="436" y="32"/>
                    </a:lnTo>
                    <a:lnTo>
                      <a:pt x="412" y="79"/>
                    </a:lnTo>
                    <a:lnTo>
                      <a:pt x="371" y="91"/>
                    </a:lnTo>
                    <a:lnTo>
                      <a:pt x="339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4" name="Freeform 101">
                <a:extLst>
                  <a:ext uri="{FF2B5EF4-FFF2-40B4-BE49-F238E27FC236}">
                    <a16:creationId xmlns:a16="http://schemas.microsoft.com/office/drawing/2014/main" id="{0177277C-E2ED-4D4C-830A-51ACA0596383}"/>
                  </a:ext>
                </a:extLst>
              </p:cNvPr>
              <p:cNvSpPr/>
              <p:nvPr/>
            </p:nvSpPr>
            <p:spPr bwMode="auto">
              <a:xfrm>
                <a:off x="4136" y="2667"/>
                <a:ext cx="62" cy="39"/>
              </a:xfrm>
              <a:custGeom>
                <a:avLst/>
                <a:gdLst>
                  <a:gd name="T0" fmla="*/ 0 w 127"/>
                  <a:gd name="T1" fmla="*/ 0 h 79"/>
                  <a:gd name="T2" fmla="*/ 0 w 127"/>
                  <a:gd name="T3" fmla="*/ 0 h 79"/>
                  <a:gd name="T4" fmla="*/ 0 w 127"/>
                  <a:gd name="T5" fmla="*/ 0 h 79"/>
                  <a:gd name="T6" fmla="*/ 0 w 127"/>
                  <a:gd name="T7" fmla="*/ 0 h 79"/>
                  <a:gd name="T8" fmla="*/ 0 w 127"/>
                  <a:gd name="T9" fmla="*/ 0 h 79"/>
                  <a:gd name="T10" fmla="*/ 0 w 127"/>
                  <a:gd name="T11" fmla="*/ 0 h 79"/>
                  <a:gd name="T12" fmla="*/ 0 w 127"/>
                  <a:gd name="T13" fmla="*/ 0 h 79"/>
                  <a:gd name="T14" fmla="*/ 0 w 127"/>
                  <a:gd name="T15" fmla="*/ 0 h 79"/>
                  <a:gd name="T16" fmla="*/ 0 w 127"/>
                  <a:gd name="T17" fmla="*/ 0 h 79"/>
                  <a:gd name="T18" fmla="*/ 0 w 127"/>
                  <a:gd name="T19" fmla="*/ 0 h 79"/>
                  <a:gd name="T20" fmla="*/ 0 w 127"/>
                  <a:gd name="T21" fmla="*/ 0 h 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7"/>
                  <a:gd name="T34" fmla="*/ 0 h 79"/>
                  <a:gd name="T35" fmla="*/ 127 w 127"/>
                  <a:gd name="T36" fmla="*/ 79 h 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7" h="79">
                    <a:moveTo>
                      <a:pt x="13" y="0"/>
                    </a:moveTo>
                    <a:lnTo>
                      <a:pt x="21" y="29"/>
                    </a:lnTo>
                    <a:lnTo>
                      <a:pt x="61" y="52"/>
                    </a:lnTo>
                    <a:lnTo>
                      <a:pt x="90" y="56"/>
                    </a:lnTo>
                    <a:lnTo>
                      <a:pt x="127" y="42"/>
                    </a:lnTo>
                    <a:lnTo>
                      <a:pt x="98" y="79"/>
                    </a:lnTo>
                    <a:lnTo>
                      <a:pt x="40" y="79"/>
                    </a:lnTo>
                    <a:lnTo>
                      <a:pt x="8" y="55"/>
                    </a:lnTo>
                    <a:lnTo>
                      <a:pt x="0" y="2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5" name="Freeform 102">
                <a:extLst>
                  <a:ext uri="{FF2B5EF4-FFF2-40B4-BE49-F238E27FC236}">
                    <a16:creationId xmlns:a16="http://schemas.microsoft.com/office/drawing/2014/main" id="{D119F505-DD44-984E-9ED2-27691E023DB9}"/>
                  </a:ext>
                </a:extLst>
              </p:cNvPr>
              <p:cNvSpPr/>
              <p:nvPr/>
            </p:nvSpPr>
            <p:spPr bwMode="auto">
              <a:xfrm>
                <a:off x="4159" y="2623"/>
                <a:ext cx="70" cy="36"/>
              </a:xfrm>
              <a:custGeom>
                <a:avLst/>
                <a:gdLst>
                  <a:gd name="T0" fmla="*/ 0 w 138"/>
                  <a:gd name="T1" fmla="*/ 0 h 71"/>
                  <a:gd name="T2" fmla="*/ 1 w 138"/>
                  <a:gd name="T3" fmla="*/ 0 h 71"/>
                  <a:gd name="T4" fmla="*/ 1 w 138"/>
                  <a:gd name="T5" fmla="*/ 0 h 71"/>
                  <a:gd name="T6" fmla="*/ 1 w 138"/>
                  <a:gd name="T7" fmla="*/ 0 h 71"/>
                  <a:gd name="T8" fmla="*/ 1 w 138"/>
                  <a:gd name="T9" fmla="*/ 0 h 71"/>
                  <a:gd name="T10" fmla="*/ 1 w 138"/>
                  <a:gd name="T11" fmla="*/ 0 h 71"/>
                  <a:gd name="T12" fmla="*/ 1 w 138"/>
                  <a:gd name="T13" fmla="*/ 0 h 71"/>
                  <a:gd name="T14" fmla="*/ 1 w 138"/>
                  <a:gd name="T15" fmla="*/ 0 h 71"/>
                  <a:gd name="T16" fmla="*/ 1 w 138"/>
                  <a:gd name="T17" fmla="*/ 0 h 71"/>
                  <a:gd name="T18" fmla="*/ 1 w 138"/>
                  <a:gd name="T19" fmla="*/ 0 h 71"/>
                  <a:gd name="T20" fmla="*/ 1 w 138"/>
                  <a:gd name="T21" fmla="*/ 0 h 71"/>
                  <a:gd name="T22" fmla="*/ 0 w 138"/>
                  <a:gd name="T23" fmla="*/ 0 h 71"/>
                  <a:gd name="T24" fmla="*/ 0 w 138"/>
                  <a:gd name="T25" fmla="*/ 0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8"/>
                  <a:gd name="T40" fmla="*/ 0 h 71"/>
                  <a:gd name="T41" fmla="*/ 138 w 138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8" h="71">
                    <a:moveTo>
                      <a:pt x="0" y="38"/>
                    </a:moveTo>
                    <a:lnTo>
                      <a:pt x="29" y="24"/>
                    </a:lnTo>
                    <a:lnTo>
                      <a:pt x="65" y="24"/>
                    </a:lnTo>
                    <a:lnTo>
                      <a:pt x="90" y="31"/>
                    </a:lnTo>
                    <a:lnTo>
                      <a:pt x="110" y="44"/>
                    </a:lnTo>
                    <a:lnTo>
                      <a:pt x="117" y="71"/>
                    </a:lnTo>
                    <a:lnTo>
                      <a:pt x="138" y="48"/>
                    </a:lnTo>
                    <a:lnTo>
                      <a:pt x="120" y="28"/>
                    </a:lnTo>
                    <a:lnTo>
                      <a:pt x="78" y="0"/>
                    </a:lnTo>
                    <a:lnTo>
                      <a:pt x="37" y="0"/>
                    </a:lnTo>
                    <a:lnTo>
                      <a:pt x="19" y="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18" name="Group 103">
              <a:extLst>
                <a:ext uri="{FF2B5EF4-FFF2-40B4-BE49-F238E27FC236}">
                  <a16:creationId xmlns:a16="http://schemas.microsoft.com/office/drawing/2014/main" id="{A0568FE6-CF8F-594A-9CF1-514654B44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00"/>
              <a:ext cx="288" cy="720"/>
              <a:chOff x="3888" y="2508"/>
              <a:chExt cx="514" cy="1119"/>
            </a:xfrm>
          </p:grpSpPr>
          <p:sp>
            <p:nvSpPr>
              <p:cNvPr id="248" name="Freeform 104">
                <a:extLst>
                  <a:ext uri="{FF2B5EF4-FFF2-40B4-BE49-F238E27FC236}">
                    <a16:creationId xmlns:a16="http://schemas.microsoft.com/office/drawing/2014/main" id="{ADA611CF-CE6E-A047-8F55-41864E66F28A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00" cy="1094"/>
              </a:xfrm>
              <a:custGeom>
                <a:avLst/>
                <a:gdLst>
                  <a:gd name="T0" fmla="*/ 1 w 997"/>
                  <a:gd name="T1" fmla="*/ 1 h 2188"/>
                  <a:gd name="T2" fmla="*/ 1 w 997"/>
                  <a:gd name="T3" fmla="*/ 1 h 2188"/>
                  <a:gd name="T4" fmla="*/ 1 w 997"/>
                  <a:gd name="T5" fmla="*/ 1 h 2188"/>
                  <a:gd name="T6" fmla="*/ 1 w 997"/>
                  <a:gd name="T7" fmla="*/ 0 h 2188"/>
                  <a:gd name="T8" fmla="*/ 1 w 997"/>
                  <a:gd name="T9" fmla="*/ 1 h 2188"/>
                  <a:gd name="T10" fmla="*/ 1 w 997"/>
                  <a:gd name="T11" fmla="*/ 1 h 2188"/>
                  <a:gd name="T12" fmla="*/ 1 w 997"/>
                  <a:gd name="T13" fmla="*/ 1 h 2188"/>
                  <a:gd name="T14" fmla="*/ 1 w 997"/>
                  <a:gd name="T15" fmla="*/ 1 h 2188"/>
                  <a:gd name="T16" fmla="*/ 1 w 997"/>
                  <a:gd name="T17" fmla="*/ 1 h 2188"/>
                  <a:gd name="T18" fmla="*/ 1 w 997"/>
                  <a:gd name="T19" fmla="*/ 1 h 2188"/>
                  <a:gd name="T20" fmla="*/ 1 w 997"/>
                  <a:gd name="T21" fmla="*/ 1 h 2188"/>
                  <a:gd name="T22" fmla="*/ 0 w 997"/>
                  <a:gd name="T23" fmla="*/ 1 h 2188"/>
                  <a:gd name="T24" fmla="*/ 1 w 997"/>
                  <a:gd name="T25" fmla="*/ 1 h 2188"/>
                  <a:gd name="T26" fmla="*/ 1 w 997"/>
                  <a:gd name="T27" fmla="*/ 1 h 21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97"/>
                  <a:gd name="T43" fmla="*/ 0 h 2188"/>
                  <a:gd name="T44" fmla="*/ 997 w 997"/>
                  <a:gd name="T45" fmla="*/ 2188 h 21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97" h="2188">
                    <a:moveTo>
                      <a:pt x="72" y="533"/>
                    </a:moveTo>
                    <a:lnTo>
                      <a:pt x="340" y="318"/>
                    </a:lnTo>
                    <a:lnTo>
                      <a:pt x="499" y="141"/>
                    </a:lnTo>
                    <a:lnTo>
                      <a:pt x="583" y="0"/>
                    </a:lnTo>
                    <a:lnTo>
                      <a:pt x="875" y="39"/>
                    </a:lnTo>
                    <a:lnTo>
                      <a:pt x="997" y="93"/>
                    </a:lnTo>
                    <a:lnTo>
                      <a:pt x="906" y="532"/>
                    </a:lnTo>
                    <a:lnTo>
                      <a:pt x="958" y="2159"/>
                    </a:lnTo>
                    <a:lnTo>
                      <a:pt x="561" y="2188"/>
                    </a:lnTo>
                    <a:lnTo>
                      <a:pt x="91" y="2167"/>
                    </a:lnTo>
                    <a:lnTo>
                      <a:pt x="67" y="757"/>
                    </a:lnTo>
                    <a:lnTo>
                      <a:pt x="0" y="557"/>
                    </a:lnTo>
                    <a:lnTo>
                      <a:pt x="72" y="533"/>
                    </a:lnTo>
                    <a:close/>
                  </a:path>
                </a:pathLst>
              </a:custGeom>
              <a:solidFill>
                <a:srgbClr val="99FF99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9" name="Freeform 105">
                <a:extLst>
                  <a:ext uri="{FF2B5EF4-FFF2-40B4-BE49-F238E27FC236}">
                    <a16:creationId xmlns:a16="http://schemas.microsoft.com/office/drawing/2014/main" id="{9ABF40AA-5A72-724C-A829-91D8B7A8F5DE}"/>
                  </a:ext>
                </a:extLst>
              </p:cNvPr>
              <p:cNvSpPr/>
              <p:nvPr/>
            </p:nvSpPr>
            <p:spPr bwMode="auto">
              <a:xfrm>
                <a:off x="3927" y="2816"/>
                <a:ext cx="255" cy="788"/>
              </a:xfrm>
              <a:custGeom>
                <a:avLst/>
                <a:gdLst>
                  <a:gd name="T0" fmla="*/ 0 w 509"/>
                  <a:gd name="T1" fmla="*/ 0 h 1576"/>
                  <a:gd name="T2" fmla="*/ 0 w 509"/>
                  <a:gd name="T3" fmla="*/ 0 h 1576"/>
                  <a:gd name="T4" fmla="*/ 0 w 509"/>
                  <a:gd name="T5" fmla="*/ 0 h 1576"/>
                  <a:gd name="T6" fmla="*/ 0 w 509"/>
                  <a:gd name="T7" fmla="*/ 0 h 1576"/>
                  <a:gd name="T8" fmla="*/ 0 w 509"/>
                  <a:gd name="T9" fmla="*/ 0 h 1576"/>
                  <a:gd name="T10" fmla="*/ 0 w 509"/>
                  <a:gd name="T11" fmla="*/ 0 h 1576"/>
                  <a:gd name="T12" fmla="*/ 0 w 509"/>
                  <a:gd name="T13" fmla="*/ 0 h 1576"/>
                  <a:gd name="T14" fmla="*/ 0 w 509"/>
                  <a:gd name="T15" fmla="*/ 0 h 1576"/>
                  <a:gd name="T16" fmla="*/ 0 w 509"/>
                  <a:gd name="T17" fmla="*/ 0 h 1576"/>
                  <a:gd name="T18" fmla="*/ 0 w 509"/>
                  <a:gd name="T19" fmla="*/ 0 h 1576"/>
                  <a:gd name="T20" fmla="*/ 0 w 509"/>
                  <a:gd name="T21" fmla="*/ 0 h 15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9"/>
                  <a:gd name="T34" fmla="*/ 0 h 1576"/>
                  <a:gd name="T35" fmla="*/ 509 w 509"/>
                  <a:gd name="T36" fmla="*/ 1576 h 15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9" h="1576">
                    <a:moveTo>
                      <a:pt x="0" y="26"/>
                    </a:moveTo>
                    <a:lnTo>
                      <a:pt x="158" y="0"/>
                    </a:lnTo>
                    <a:lnTo>
                      <a:pt x="509" y="181"/>
                    </a:lnTo>
                    <a:lnTo>
                      <a:pt x="472" y="259"/>
                    </a:lnTo>
                    <a:lnTo>
                      <a:pt x="426" y="811"/>
                    </a:lnTo>
                    <a:lnTo>
                      <a:pt x="458" y="1576"/>
                    </a:lnTo>
                    <a:lnTo>
                      <a:pt x="12" y="1552"/>
                    </a:lnTo>
                    <a:lnTo>
                      <a:pt x="55" y="964"/>
                    </a:lnTo>
                    <a:lnTo>
                      <a:pt x="67" y="27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8FC28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0" name="Freeform 106">
                <a:extLst>
                  <a:ext uri="{FF2B5EF4-FFF2-40B4-BE49-F238E27FC236}">
                    <a16:creationId xmlns:a16="http://schemas.microsoft.com/office/drawing/2014/main" id="{C5FF64CD-AD28-6F46-A75F-0C64D9FE0FCD}"/>
                  </a:ext>
                </a:extLst>
              </p:cNvPr>
              <p:cNvSpPr/>
              <p:nvPr/>
            </p:nvSpPr>
            <p:spPr bwMode="auto">
              <a:xfrm>
                <a:off x="4050" y="2547"/>
                <a:ext cx="241" cy="250"/>
              </a:xfrm>
              <a:custGeom>
                <a:avLst/>
                <a:gdLst>
                  <a:gd name="T0" fmla="*/ 0 w 482"/>
                  <a:gd name="T1" fmla="*/ 1 h 499"/>
                  <a:gd name="T2" fmla="*/ 1 w 482"/>
                  <a:gd name="T3" fmla="*/ 1 h 499"/>
                  <a:gd name="T4" fmla="*/ 1 w 482"/>
                  <a:gd name="T5" fmla="*/ 1 h 499"/>
                  <a:gd name="T6" fmla="*/ 1 w 482"/>
                  <a:gd name="T7" fmla="*/ 1 h 499"/>
                  <a:gd name="T8" fmla="*/ 1 w 482"/>
                  <a:gd name="T9" fmla="*/ 1 h 499"/>
                  <a:gd name="T10" fmla="*/ 1 w 482"/>
                  <a:gd name="T11" fmla="*/ 1 h 499"/>
                  <a:gd name="T12" fmla="*/ 1 w 482"/>
                  <a:gd name="T13" fmla="*/ 1 h 499"/>
                  <a:gd name="T14" fmla="*/ 1 w 482"/>
                  <a:gd name="T15" fmla="*/ 0 h 499"/>
                  <a:gd name="T16" fmla="*/ 1 w 482"/>
                  <a:gd name="T17" fmla="*/ 1 h 499"/>
                  <a:gd name="T18" fmla="*/ 1 w 482"/>
                  <a:gd name="T19" fmla="*/ 1 h 499"/>
                  <a:gd name="T20" fmla="*/ 1 w 482"/>
                  <a:gd name="T21" fmla="*/ 1 h 499"/>
                  <a:gd name="T22" fmla="*/ 1 w 482"/>
                  <a:gd name="T23" fmla="*/ 1 h 499"/>
                  <a:gd name="T24" fmla="*/ 1 w 482"/>
                  <a:gd name="T25" fmla="*/ 1 h 499"/>
                  <a:gd name="T26" fmla="*/ 1 w 482"/>
                  <a:gd name="T27" fmla="*/ 1 h 499"/>
                  <a:gd name="T28" fmla="*/ 1 w 482"/>
                  <a:gd name="T29" fmla="*/ 1 h 499"/>
                  <a:gd name="T30" fmla="*/ 1 w 482"/>
                  <a:gd name="T31" fmla="*/ 1 h 499"/>
                  <a:gd name="T32" fmla="*/ 1 w 482"/>
                  <a:gd name="T33" fmla="*/ 1 h 499"/>
                  <a:gd name="T34" fmla="*/ 0 w 482"/>
                  <a:gd name="T35" fmla="*/ 1 h 499"/>
                  <a:gd name="T36" fmla="*/ 0 w 482"/>
                  <a:gd name="T37" fmla="*/ 1 h 4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2"/>
                  <a:gd name="T58" fmla="*/ 0 h 499"/>
                  <a:gd name="T59" fmla="*/ 482 w 482"/>
                  <a:gd name="T60" fmla="*/ 499 h 49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2" h="499">
                    <a:moveTo>
                      <a:pt x="0" y="440"/>
                    </a:moveTo>
                    <a:lnTo>
                      <a:pt x="46" y="410"/>
                    </a:lnTo>
                    <a:lnTo>
                      <a:pt x="24" y="345"/>
                    </a:lnTo>
                    <a:lnTo>
                      <a:pt x="118" y="277"/>
                    </a:lnTo>
                    <a:lnTo>
                      <a:pt x="225" y="116"/>
                    </a:lnTo>
                    <a:lnTo>
                      <a:pt x="272" y="54"/>
                    </a:lnTo>
                    <a:lnTo>
                      <a:pt x="322" y="56"/>
                    </a:lnTo>
                    <a:lnTo>
                      <a:pt x="356" y="0"/>
                    </a:lnTo>
                    <a:lnTo>
                      <a:pt x="459" y="35"/>
                    </a:lnTo>
                    <a:lnTo>
                      <a:pt x="444" y="70"/>
                    </a:lnTo>
                    <a:lnTo>
                      <a:pt x="482" y="99"/>
                    </a:lnTo>
                    <a:lnTo>
                      <a:pt x="408" y="191"/>
                    </a:lnTo>
                    <a:lnTo>
                      <a:pt x="333" y="288"/>
                    </a:lnTo>
                    <a:lnTo>
                      <a:pt x="219" y="464"/>
                    </a:lnTo>
                    <a:lnTo>
                      <a:pt x="172" y="464"/>
                    </a:lnTo>
                    <a:lnTo>
                      <a:pt x="129" y="499"/>
                    </a:lnTo>
                    <a:lnTo>
                      <a:pt x="61" y="461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8FC28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1" name="Freeform 107">
                <a:extLst>
                  <a:ext uri="{FF2B5EF4-FFF2-40B4-BE49-F238E27FC236}">
                    <a16:creationId xmlns:a16="http://schemas.microsoft.com/office/drawing/2014/main" id="{943E66E9-CF4B-FB4F-977A-2D3B09B4C168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14" cy="384"/>
              </a:xfrm>
              <a:custGeom>
                <a:avLst/>
                <a:gdLst>
                  <a:gd name="T0" fmla="*/ 1 w 1027"/>
                  <a:gd name="T1" fmla="*/ 0 h 766"/>
                  <a:gd name="T2" fmla="*/ 1 w 1027"/>
                  <a:gd name="T3" fmla="*/ 1 h 766"/>
                  <a:gd name="T4" fmla="*/ 1 w 1027"/>
                  <a:gd name="T5" fmla="*/ 1 h 766"/>
                  <a:gd name="T6" fmla="*/ 0 w 1027"/>
                  <a:gd name="T7" fmla="*/ 1 h 766"/>
                  <a:gd name="T8" fmla="*/ 1 w 1027"/>
                  <a:gd name="T9" fmla="*/ 1 h 766"/>
                  <a:gd name="T10" fmla="*/ 1 w 1027"/>
                  <a:gd name="T11" fmla="*/ 1 h 766"/>
                  <a:gd name="T12" fmla="*/ 1 w 1027"/>
                  <a:gd name="T13" fmla="*/ 1 h 766"/>
                  <a:gd name="T14" fmla="*/ 1 w 1027"/>
                  <a:gd name="T15" fmla="*/ 1 h 766"/>
                  <a:gd name="T16" fmla="*/ 1 w 1027"/>
                  <a:gd name="T17" fmla="*/ 1 h 766"/>
                  <a:gd name="T18" fmla="*/ 1 w 1027"/>
                  <a:gd name="T19" fmla="*/ 1 h 766"/>
                  <a:gd name="T20" fmla="*/ 1 w 1027"/>
                  <a:gd name="T21" fmla="*/ 1 h 766"/>
                  <a:gd name="T22" fmla="*/ 1 w 1027"/>
                  <a:gd name="T23" fmla="*/ 1 h 766"/>
                  <a:gd name="T24" fmla="*/ 1 w 1027"/>
                  <a:gd name="T25" fmla="*/ 1 h 766"/>
                  <a:gd name="T26" fmla="*/ 1 w 1027"/>
                  <a:gd name="T27" fmla="*/ 1 h 766"/>
                  <a:gd name="T28" fmla="*/ 1 w 1027"/>
                  <a:gd name="T29" fmla="*/ 1 h 766"/>
                  <a:gd name="T30" fmla="*/ 1 w 1027"/>
                  <a:gd name="T31" fmla="*/ 1 h 766"/>
                  <a:gd name="T32" fmla="*/ 1 w 1027"/>
                  <a:gd name="T33" fmla="*/ 1 h 766"/>
                  <a:gd name="T34" fmla="*/ 1 w 1027"/>
                  <a:gd name="T35" fmla="*/ 1 h 766"/>
                  <a:gd name="T36" fmla="*/ 1 w 1027"/>
                  <a:gd name="T37" fmla="*/ 1 h 766"/>
                  <a:gd name="T38" fmla="*/ 1 w 1027"/>
                  <a:gd name="T39" fmla="*/ 1 h 766"/>
                  <a:gd name="T40" fmla="*/ 1 w 1027"/>
                  <a:gd name="T41" fmla="*/ 1 h 766"/>
                  <a:gd name="T42" fmla="*/ 1 w 1027"/>
                  <a:gd name="T43" fmla="*/ 0 h 766"/>
                  <a:gd name="T44" fmla="*/ 1 w 1027"/>
                  <a:gd name="T45" fmla="*/ 0 h 7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27"/>
                  <a:gd name="T70" fmla="*/ 0 h 766"/>
                  <a:gd name="T71" fmla="*/ 1027 w 1027"/>
                  <a:gd name="T72" fmla="*/ 766 h 76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27" h="766">
                    <a:moveTo>
                      <a:pt x="583" y="0"/>
                    </a:moveTo>
                    <a:lnTo>
                      <a:pt x="450" y="176"/>
                    </a:lnTo>
                    <a:lnTo>
                      <a:pt x="221" y="404"/>
                    </a:lnTo>
                    <a:lnTo>
                      <a:pt x="0" y="559"/>
                    </a:lnTo>
                    <a:lnTo>
                      <a:pt x="182" y="580"/>
                    </a:lnTo>
                    <a:lnTo>
                      <a:pt x="375" y="651"/>
                    </a:lnTo>
                    <a:lnTo>
                      <a:pt x="575" y="766"/>
                    </a:lnTo>
                    <a:lnTo>
                      <a:pt x="694" y="530"/>
                    </a:lnTo>
                    <a:lnTo>
                      <a:pt x="894" y="239"/>
                    </a:lnTo>
                    <a:lnTo>
                      <a:pt x="1027" y="90"/>
                    </a:lnTo>
                    <a:lnTo>
                      <a:pt x="900" y="28"/>
                    </a:lnTo>
                    <a:lnTo>
                      <a:pt x="627" y="5"/>
                    </a:lnTo>
                    <a:lnTo>
                      <a:pt x="870" y="54"/>
                    </a:lnTo>
                    <a:lnTo>
                      <a:pt x="966" y="104"/>
                    </a:lnTo>
                    <a:lnTo>
                      <a:pt x="876" y="178"/>
                    </a:lnTo>
                    <a:lnTo>
                      <a:pt x="683" y="461"/>
                    </a:lnTo>
                    <a:lnTo>
                      <a:pt x="544" y="684"/>
                    </a:lnTo>
                    <a:lnTo>
                      <a:pt x="276" y="559"/>
                    </a:lnTo>
                    <a:lnTo>
                      <a:pt x="121" y="537"/>
                    </a:lnTo>
                    <a:lnTo>
                      <a:pt x="307" y="379"/>
                    </a:lnTo>
                    <a:lnTo>
                      <a:pt x="504" y="164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2" name="Freeform 108">
                <a:extLst>
                  <a:ext uri="{FF2B5EF4-FFF2-40B4-BE49-F238E27FC236}">
                    <a16:creationId xmlns:a16="http://schemas.microsoft.com/office/drawing/2014/main" id="{748D625B-EECB-3F41-A278-7CF24AB40498}"/>
                  </a:ext>
                </a:extLst>
              </p:cNvPr>
              <p:cNvSpPr/>
              <p:nvPr/>
            </p:nvSpPr>
            <p:spPr bwMode="auto">
              <a:xfrm>
                <a:off x="3888" y="2553"/>
                <a:ext cx="514" cy="1074"/>
              </a:xfrm>
              <a:custGeom>
                <a:avLst/>
                <a:gdLst>
                  <a:gd name="T0" fmla="*/ 0 w 1027"/>
                  <a:gd name="T1" fmla="*/ 1 h 2148"/>
                  <a:gd name="T2" fmla="*/ 1 w 1027"/>
                  <a:gd name="T3" fmla="*/ 1 h 2148"/>
                  <a:gd name="T4" fmla="*/ 1 w 1027"/>
                  <a:gd name="T5" fmla="*/ 1 h 2148"/>
                  <a:gd name="T6" fmla="*/ 1 w 1027"/>
                  <a:gd name="T7" fmla="*/ 1 h 2148"/>
                  <a:gd name="T8" fmla="*/ 1 w 1027"/>
                  <a:gd name="T9" fmla="*/ 1 h 2148"/>
                  <a:gd name="T10" fmla="*/ 1 w 1027"/>
                  <a:gd name="T11" fmla="*/ 1 h 2148"/>
                  <a:gd name="T12" fmla="*/ 1 w 1027"/>
                  <a:gd name="T13" fmla="*/ 1 h 2148"/>
                  <a:gd name="T14" fmla="*/ 1 w 1027"/>
                  <a:gd name="T15" fmla="*/ 1 h 2148"/>
                  <a:gd name="T16" fmla="*/ 1 w 1027"/>
                  <a:gd name="T17" fmla="*/ 1 h 2148"/>
                  <a:gd name="T18" fmla="*/ 1 w 1027"/>
                  <a:gd name="T19" fmla="*/ 0 h 2148"/>
                  <a:gd name="T20" fmla="*/ 1 w 1027"/>
                  <a:gd name="T21" fmla="*/ 1 h 2148"/>
                  <a:gd name="T22" fmla="*/ 1 w 1027"/>
                  <a:gd name="T23" fmla="*/ 1 h 2148"/>
                  <a:gd name="T24" fmla="*/ 1 w 1027"/>
                  <a:gd name="T25" fmla="*/ 1 h 2148"/>
                  <a:gd name="T26" fmla="*/ 1 w 1027"/>
                  <a:gd name="T27" fmla="*/ 1 h 2148"/>
                  <a:gd name="T28" fmla="*/ 1 w 1027"/>
                  <a:gd name="T29" fmla="*/ 1 h 2148"/>
                  <a:gd name="T30" fmla="*/ 1 w 1027"/>
                  <a:gd name="T31" fmla="*/ 1 h 2148"/>
                  <a:gd name="T32" fmla="*/ 1 w 1027"/>
                  <a:gd name="T33" fmla="*/ 1 h 2148"/>
                  <a:gd name="T34" fmla="*/ 1 w 1027"/>
                  <a:gd name="T35" fmla="*/ 1 h 2148"/>
                  <a:gd name="T36" fmla="*/ 1 w 1027"/>
                  <a:gd name="T37" fmla="*/ 1 h 2148"/>
                  <a:gd name="T38" fmla="*/ 1 w 1027"/>
                  <a:gd name="T39" fmla="*/ 1 h 2148"/>
                  <a:gd name="T40" fmla="*/ 1 w 1027"/>
                  <a:gd name="T41" fmla="*/ 1 h 2148"/>
                  <a:gd name="T42" fmla="*/ 1 w 1027"/>
                  <a:gd name="T43" fmla="*/ 1 h 2148"/>
                  <a:gd name="T44" fmla="*/ 1 w 1027"/>
                  <a:gd name="T45" fmla="*/ 1 h 2148"/>
                  <a:gd name="T46" fmla="*/ 1 w 1027"/>
                  <a:gd name="T47" fmla="*/ 1 h 2148"/>
                  <a:gd name="T48" fmla="*/ 1 w 1027"/>
                  <a:gd name="T49" fmla="*/ 1 h 2148"/>
                  <a:gd name="T50" fmla="*/ 1 w 1027"/>
                  <a:gd name="T51" fmla="*/ 1 h 2148"/>
                  <a:gd name="T52" fmla="*/ 1 w 1027"/>
                  <a:gd name="T53" fmla="*/ 1 h 2148"/>
                  <a:gd name="T54" fmla="*/ 1 w 1027"/>
                  <a:gd name="T55" fmla="*/ 1 h 2148"/>
                  <a:gd name="T56" fmla="*/ 1 w 1027"/>
                  <a:gd name="T57" fmla="*/ 1 h 2148"/>
                  <a:gd name="T58" fmla="*/ 1 w 1027"/>
                  <a:gd name="T59" fmla="*/ 1 h 2148"/>
                  <a:gd name="T60" fmla="*/ 1 w 1027"/>
                  <a:gd name="T61" fmla="*/ 1 h 2148"/>
                  <a:gd name="T62" fmla="*/ 1 w 1027"/>
                  <a:gd name="T63" fmla="*/ 1 h 2148"/>
                  <a:gd name="T64" fmla="*/ 1 w 1027"/>
                  <a:gd name="T65" fmla="*/ 1 h 2148"/>
                  <a:gd name="T66" fmla="*/ 1 w 1027"/>
                  <a:gd name="T67" fmla="*/ 1 h 2148"/>
                  <a:gd name="T68" fmla="*/ 1 w 1027"/>
                  <a:gd name="T69" fmla="*/ 1 h 2148"/>
                  <a:gd name="T70" fmla="*/ 1 w 1027"/>
                  <a:gd name="T71" fmla="*/ 1 h 2148"/>
                  <a:gd name="T72" fmla="*/ 1 w 1027"/>
                  <a:gd name="T73" fmla="*/ 1 h 2148"/>
                  <a:gd name="T74" fmla="*/ 1 w 1027"/>
                  <a:gd name="T75" fmla="*/ 1 h 2148"/>
                  <a:gd name="T76" fmla="*/ 1 w 1027"/>
                  <a:gd name="T77" fmla="*/ 1 h 2148"/>
                  <a:gd name="T78" fmla="*/ 1 w 1027"/>
                  <a:gd name="T79" fmla="*/ 1 h 2148"/>
                  <a:gd name="T80" fmla="*/ 1 w 1027"/>
                  <a:gd name="T81" fmla="*/ 1 h 2148"/>
                  <a:gd name="T82" fmla="*/ 1 w 1027"/>
                  <a:gd name="T83" fmla="*/ 1 h 2148"/>
                  <a:gd name="T84" fmla="*/ 1 w 1027"/>
                  <a:gd name="T85" fmla="*/ 1 h 2148"/>
                  <a:gd name="T86" fmla="*/ 1 w 1027"/>
                  <a:gd name="T87" fmla="*/ 1 h 2148"/>
                  <a:gd name="T88" fmla="*/ 1 w 1027"/>
                  <a:gd name="T89" fmla="*/ 1 h 2148"/>
                  <a:gd name="T90" fmla="*/ 1 w 1027"/>
                  <a:gd name="T91" fmla="*/ 1 h 2148"/>
                  <a:gd name="T92" fmla="*/ 1 w 1027"/>
                  <a:gd name="T93" fmla="*/ 1 h 2148"/>
                  <a:gd name="T94" fmla="*/ 1 w 1027"/>
                  <a:gd name="T95" fmla="*/ 1 h 2148"/>
                  <a:gd name="T96" fmla="*/ 1 w 1027"/>
                  <a:gd name="T97" fmla="*/ 1 h 2148"/>
                  <a:gd name="T98" fmla="*/ 1 w 1027"/>
                  <a:gd name="T99" fmla="*/ 1 h 2148"/>
                  <a:gd name="T100" fmla="*/ 1 w 1027"/>
                  <a:gd name="T101" fmla="*/ 1 h 2148"/>
                  <a:gd name="T102" fmla="*/ 1 w 1027"/>
                  <a:gd name="T103" fmla="*/ 1 h 2148"/>
                  <a:gd name="T104" fmla="*/ 1 w 1027"/>
                  <a:gd name="T105" fmla="*/ 1 h 2148"/>
                  <a:gd name="T106" fmla="*/ 1 w 1027"/>
                  <a:gd name="T107" fmla="*/ 1 h 2148"/>
                  <a:gd name="T108" fmla="*/ 1 w 1027"/>
                  <a:gd name="T109" fmla="*/ 1 h 2148"/>
                  <a:gd name="T110" fmla="*/ 1 w 1027"/>
                  <a:gd name="T111" fmla="*/ 1 h 2148"/>
                  <a:gd name="T112" fmla="*/ 1 w 1027"/>
                  <a:gd name="T113" fmla="*/ 1 h 2148"/>
                  <a:gd name="T114" fmla="*/ 0 w 1027"/>
                  <a:gd name="T115" fmla="*/ 1 h 2148"/>
                  <a:gd name="T116" fmla="*/ 0 w 1027"/>
                  <a:gd name="T117" fmla="*/ 1 h 214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27"/>
                  <a:gd name="T178" fmla="*/ 0 h 2148"/>
                  <a:gd name="T179" fmla="*/ 1027 w 1027"/>
                  <a:gd name="T180" fmla="*/ 2148 h 214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27" h="2148">
                    <a:moveTo>
                      <a:pt x="0" y="469"/>
                    </a:moveTo>
                    <a:lnTo>
                      <a:pt x="59" y="795"/>
                    </a:lnTo>
                    <a:lnTo>
                      <a:pt x="56" y="1570"/>
                    </a:lnTo>
                    <a:lnTo>
                      <a:pt x="68" y="1857"/>
                    </a:lnTo>
                    <a:lnTo>
                      <a:pt x="48" y="2108"/>
                    </a:lnTo>
                    <a:lnTo>
                      <a:pt x="590" y="2148"/>
                    </a:lnTo>
                    <a:lnTo>
                      <a:pt x="960" y="2100"/>
                    </a:lnTo>
                    <a:lnTo>
                      <a:pt x="960" y="925"/>
                    </a:lnTo>
                    <a:lnTo>
                      <a:pt x="987" y="150"/>
                    </a:lnTo>
                    <a:lnTo>
                      <a:pt x="1027" y="0"/>
                    </a:lnTo>
                    <a:lnTo>
                      <a:pt x="885" y="118"/>
                    </a:lnTo>
                    <a:lnTo>
                      <a:pt x="932" y="185"/>
                    </a:lnTo>
                    <a:lnTo>
                      <a:pt x="853" y="311"/>
                    </a:lnTo>
                    <a:lnTo>
                      <a:pt x="905" y="374"/>
                    </a:lnTo>
                    <a:lnTo>
                      <a:pt x="803" y="493"/>
                    </a:lnTo>
                    <a:lnTo>
                      <a:pt x="893" y="515"/>
                    </a:lnTo>
                    <a:lnTo>
                      <a:pt x="740" y="713"/>
                    </a:lnTo>
                    <a:lnTo>
                      <a:pt x="850" y="780"/>
                    </a:lnTo>
                    <a:lnTo>
                      <a:pt x="716" y="905"/>
                    </a:lnTo>
                    <a:lnTo>
                      <a:pt x="865" y="964"/>
                    </a:lnTo>
                    <a:lnTo>
                      <a:pt x="724" y="1098"/>
                    </a:lnTo>
                    <a:lnTo>
                      <a:pt x="889" y="1117"/>
                    </a:lnTo>
                    <a:lnTo>
                      <a:pt x="747" y="1236"/>
                    </a:lnTo>
                    <a:lnTo>
                      <a:pt x="865" y="1279"/>
                    </a:lnTo>
                    <a:lnTo>
                      <a:pt x="708" y="1397"/>
                    </a:lnTo>
                    <a:lnTo>
                      <a:pt x="846" y="1448"/>
                    </a:lnTo>
                    <a:lnTo>
                      <a:pt x="708" y="1574"/>
                    </a:lnTo>
                    <a:lnTo>
                      <a:pt x="877" y="1629"/>
                    </a:lnTo>
                    <a:lnTo>
                      <a:pt x="704" y="1790"/>
                    </a:lnTo>
                    <a:lnTo>
                      <a:pt x="877" y="1814"/>
                    </a:lnTo>
                    <a:lnTo>
                      <a:pt x="736" y="1896"/>
                    </a:lnTo>
                    <a:lnTo>
                      <a:pt x="881" y="1955"/>
                    </a:lnTo>
                    <a:lnTo>
                      <a:pt x="626" y="2062"/>
                    </a:lnTo>
                    <a:lnTo>
                      <a:pt x="559" y="2038"/>
                    </a:lnTo>
                    <a:lnTo>
                      <a:pt x="547" y="838"/>
                    </a:lnTo>
                    <a:lnTo>
                      <a:pt x="587" y="705"/>
                    </a:lnTo>
                    <a:lnTo>
                      <a:pt x="311" y="791"/>
                    </a:lnTo>
                    <a:lnTo>
                      <a:pt x="437" y="897"/>
                    </a:lnTo>
                    <a:lnTo>
                      <a:pt x="272" y="1011"/>
                    </a:lnTo>
                    <a:lnTo>
                      <a:pt x="425" y="1113"/>
                    </a:lnTo>
                    <a:lnTo>
                      <a:pt x="292" y="1196"/>
                    </a:lnTo>
                    <a:lnTo>
                      <a:pt x="456" y="1322"/>
                    </a:lnTo>
                    <a:lnTo>
                      <a:pt x="288" y="1397"/>
                    </a:lnTo>
                    <a:lnTo>
                      <a:pt x="434" y="1542"/>
                    </a:lnTo>
                    <a:lnTo>
                      <a:pt x="272" y="1594"/>
                    </a:lnTo>
                    <a:lnTo>
                      <a:pt x="437" y="1708"/>
                    </a:lnTo>
                    <a:lnTo>
                      <a:pt x="272" y="1723"/>
                    </a:lnTo>
                    <a:lnTo>
                      <a:pt x="453" y="1888"/>
                    </a:lnTo>
                    <a:lnTo>
                      <a:pt x="300" y="1916"/>
                    </a:lnTo>
                    <a:lnTo>
                      <a:pt x="449" y="2054"/>
                    </a:lnTo>
                    <a:lnTo>
                      <a:pt x="123" y="2046"/>
                    </a:lnTo>
                    <a:lnTo>
                      <a:pt x="107" y="1849"/>
                    </a:lnTo>
                    <a:lnTo>
                      <a:pt x="104" y="1400"/>
                    </a:lnTo>
                    <a:lnTo>
                      <a:pt x="107" y="811"/>
                    </a:lnTo>
                    <a:lnTo>
                      <a:pt x="56" y="519"/>
                    </a:lnTo>
                    <a:lnTo>
                      <a:pt x="205" y="493"/>
                    </a:lnTo>
                    <a:lnTo>
                      <a:pt x="72" y="452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3" name="Freeform 109">
                <a:extLst>
                  <a:ext uri="{FF2B5EF4-FFF2-40B4-BE49-F238E27FC236}">
                    <a16:creationId xmlns:a16="http://schemas.microsoft.com/office/drawing/2014/main" id="{407AABE5-BD04-3D47-AA58-9FDA5F323B36}"/>
                  </a:ext>
                </a:extLst>
              </p:cNvPr>
              <p:cNvSpPr/>
              <p:nvPr/>
            </p:nvSpPr>
            <p:spPr bwMode="auto">
              <a:xfrm>
                <a:off x="4022" y="2558"/>
                <a:ext cx="196" cy="214"/>
              </a:xfrm>
              <a:custGeom>
                <a:avLst/>
                <a:gdLst>
                  <a:gd name="T0" fmla="*/ 1 w 394"/>
                  <a:gd name="T1" fmla="*/ 0 h 430"/>
                  <a:gd name="T2" fmla="*/ 1 w 394"/>
                  <a:gd name="T3" fmla="*/ 1 h 430"/>
                  <a:gd name="T4" fmla="*/ 1 w 394"/>
                  <a:gd name="T5" fmla="*/ 1 h 430"/>
                  <a:gd name="T6" fmla="*/ 1 w 394"/>
                  <a:gd name="T7" fmla="*/ 1 h 430"/>
                  <a:gd name="T8" fmla="*/ 1 w 394"/>
                  <a:gd name="T9" fmla="*/ 1 h 430"/>
                  <a:gd name="T10" fmla="*/ 1 w 394"/>
                  <a:gd name="T11" fmla="*/ 1 h 430"/>
                  <a:gd name="T12" fmla="*/ 0 w 394"/>
                  <a:gd name="T13" fmla="*/ 1 h 430"/>
                  <a:gd name="T14" fmla="*/ 1 w 394"/>
                  <a:gd name="T15" fmla="*/ 1 h 430"/>
                  <a:gd name="T16" fmla="*/ 1 w 394"/>
                  <a:gd name="T17" fmla="*/ 1 h 430"/>
                  <a:gd name="T18" fmla="*/ 1 w 394"/>
                  <a:gd name="T19" fmla="*/ 1 h 430"/>
                  <a:gd name="T20" fmla="*/ 1 w 394"/>
                  <a:gd name="T21" fmla="*/ 1 h 430"/>
                  <a:gd name="T22" fmla="*/ 1 w 394"/>
                  <a:gd name="T23" fmla="*/ 1 h 430"/>
                  <a:gd name="T24" fmla="*/ 1 w 394"/>
                  <a:gd name="T25" fmla="*/ 1 h 430"/>
                  <a:gd name="T26" fmla="*/ 1 w 394"/>
                  <a:gd name="T27" fmla="*/ 1 h 430"/>
                  <a:gd name="T28" fmla="*/ 1 w 394"/>
                  <a:gd name="T29" fmla="*/ 1 h 430"/>
                  <a:gd name="T30" fmla="*/ 1 w 394"/>
                  <a:gd name="T31" fmla="*/ 1 h 430"/>
                  <a:gd name="T32" fmla="*/ 1 w 394"/>
                  <a:gd name="T33" fmla="*/ 1 h 430"/>
                  <a:gd name="T34" fmla="*/ 1 w 394"/>
                  <a:gd name="T35" fmla="*/ 0 h 430"/>
                  <a:gd name="T36" fmla="*/ 1 w 394"/>
                  <a:gd name="T37" fmla="*/ 0 h 4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4"/>
                  <a:gd name="T58" fmla="*/ 0 h 430"/>
                  <a:gd name="T59" fmla="*/ 394 w 394"/>
                  <a:gd name="T60" fmla="*/ 430 h 4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4" h="430">
                    <a:moveTo>
                      <a:pt x="321" y="0"/>
                    </a:moveTo>
                    <a:lnTo>
                      <a:pt x="301" y="56"/>
                    </a:lnTo>
                    <a:lnTo>
                      <a:pt x="182" y="229"/>
                    </a:lnTo>
                    <a:lnTo>
                      <a:pt x="39" y="340"/>
                    </a:lnTo>
                    <a:lnTo>
                      <a:pt x="78" y="366"/>
                    </a:lnTo>
                    <a:lnTo>
                      <a:pt x="76" y="387"/>
                    </a:lnTo>
                    <a:lnTo>
                      <a:pt x="0" y="419"/>
                    </a:lnTo>
                    <a:lnTo>
                      <a:pt x="68" y="430"/>
                    </a:lnTo>
                    <a:lnTo>
                      <a:pt x="121" y="395"/>
                    </a:lnTo>
                    <a:lnTo>
                      <a:pt x="117" y="352"/>
                    </a:lnTo>
                    <a:lnTo>
                      <a:pt x="103" y="330"/>
                    </a:lnTo>
                    <a:lnTo>
                      <a:pt x="189" y="268"/>
                    </a:lnTo>
                    <a:lnTo>
                      <a:pt x="280" y="129"/>
                    </a:lnTo>
                    <a:lnTo>
                      <a:pt x="328" y="48"/>
                    </a:lnTo>
                    <a:lnTo>
                      <a:pt x="353" y="53"/>
                    </a:lnTo>
                    <a:lnTo>
                      <a:pt x="394" y="41"/>
                    </a:lnTo>
                    <a:lnTo>
                      <a:pt x="347" y="36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4" name="Freeform 110">
                <a:extLst>
                  <a:ext uri="{FF2B5EF4-FFF2-40B4-BE49-F238E27FC236}">
                    <a16:creationId xmlns:a16="http://schemas.microsoft.com/office/drawing/2014/main" id="{C494B1DC-196B-1841-9F9C-3DB840EACC87}"/>
                  </a:ext>
                </a:extLst>
              </p:cNvPr>
              <p:cNvSpPr/>
              <p:nvPr/>
            </p:nvSpPr>
            <p:spPr bwMode="auto">
              <a:xfrm>
                <a:off x="4013" y="2538"/>
                <a:ext cx="300" cy="278"/>
              </a:xfrm>
              <a:custGeom>
                <a:avLst/>
                <a:gdLst>
                  <a:gd name="T0" fmla="*/ 1 w 599"/>
                  <a:gd name="T1" fmla="*/ 1 h 554"/>
                  <a:gd name="T2" fmla="*/ 1 w 599"/>
                  <a:gd name="T3" fmla="*/ 1 h 554"/>
                  <a:gd name="T4" fmla="*/ 1 w 599"/>
                  <a:gd name="T5" fmla="*/ 1 h 554"/>
                  <a:gd name="T6" fmla="*/ 1 w 599"/>
                  <a:gd name="T7" fmla="*/ 0 h 554"/>
                  <a:gd name="T8" fmla="*/ 1 w 599"/>
                  <a:gd name="T9" fmla="*/ 1 h 554"/>
                  <a:gd name="T10" fmla="*/ 1 w 599"/>
                  <a:gd name="T11" fmla="*/ 1 h 554"/>
                  <a:gd name="T12" fmla="*/ 1 w 599"/>
                  <a:gd name="T13" fmla="*/ 1 h 554"/>
                  <a:gd name="T14" fmla="*/ 1 w 599"/>
                  <a:gd name="T15" fmla="*/ 1 h 554"/>
                  <a:gd name="T16" fmla="*/ 1 w 599"/>
                  <a:gd name="T17" fmla="*/ 1 h 554"/>
                  <a:gd name="T18" fmla="*/ 1 w 599"/>
                  <a:gd name="T19" fmla="*/ 1 h 554"/>
                  <a:gd name="T20" fmla="*/ 1 w 599"/>
                  <a:gd name="T21" fmla="*/ 1 h 554"/>
                  <a:gd name="T22" fmla="*/ 1 w 599"/>
                  <a:gd name="T23" fmla="*/ 1 h 554"/>
                  <a:gd name="T24" fmla="*/ 1 w 599"/>
                  <a:gd name="T25" fmla="*/ 1 h 554"/>
                  <a:gd name="T26" fmla="*/ 1 w 599"/>
                  <a:gd name="T27" fmla="*/ 1 h 554"/>
                  <a:gd name="T28" fmla="*/ 0 w 599"/>
                  <a:gd name="T29" fmla="*/ 1 h 554"/>
                  <a:gd name="T30" fmla="*/ 1 w 599"/>
                  <a:gd name="T31" fmla="*/ 1 h 554"/>
                  <a:gd name="T32" fmla="*/ 1 w 599"/>
                  <a:gd name="T33" fmla="*/ 1 h 554"/>
                  <a:gd name="T34" fmla="*/ 1 w 599"/>
                  <a:gd name="T35" fmla="*/ 1 h 554"/>
                  <a:gd name="T36" fmla="*/ 1 w 599"/>
                  <a:gd name="T37" fmla="*/ 1 h 554"/>
                  <a:gd name="T38" fmla="*/ 1 w 599"/>
                  <a:gd name="T39" fmla="*/ 1 h 554"/>
                  <a:gd name="T40" fmla="*/ 1 w 599"/>
                  <a:gd name="T41" fmla="*/ 1 h 554"/>
                  <a:gd name="T42" fmla="*/ 1 w 599"/>
                  <a:gd name="T43" fmla="*/ 1 h 554"/>
                  <a:gd name="T44" fmla="*/ 1 w 599"/>
                  <a:gd name="T45" fmla="*/ 1 h 554"/>
                  <a:gd name="T46" fmla="*/ 1 w 599"/>
                  <a:gd name="T47" fmla="*/ 1 h 554"/>
                  <a:gd name="T48" fmla="*/ 1 w 599"/>
                  <a:gd name="T49" fmla="*/ 1 h 554"/>
                  <a:gd name="T50" fmla="*/ 1 w 599"/>
                  <a:gd name="T51" fmla="*/ 1 h 554"/>
                  <a:gd name="T52" fmla="*/ 1 w 599"/>
                  <a:gd name="T53" fmla="*/ 1 h 554"/>
                  <a:gd name="T54" fmla="*/ 1 w 599"/>
                  <a:gd name="T55" fmla="*/ 1 h 554"/>
                  <a:gd name="T56" fmla="*/ 1 w 599"/>
                  <a:gd name="T57" fmla="*/ 1 h 554"/>
                  <a:gd name="T58" fmla="*/ 1 w 599"/>
                  <a:gd name="T59" fmla="*/ 1 h 554"/>
                  <a:gd name="T60" fmla="*/ 1 w 599"/>
                  <a:gd name="T61" fmla="*/ 1 h 55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99"/>
                  <a:gd name="T94" fmla="*/ 0 h 554"/>
                  <a:gd name="T95" fmla="*/ 599 w 599"/>
                  <a:gd name="T96" fmla="*/ 554 h 55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99" h="554">
                    <a:moveTo>
                      <a:pt x="339" y="38"/>
                    </a:moveTo>
                    <a:lnTo>
                      <a:pt x="377" y="53"/>
                    </a:lnTo>
                    <a:lnTo>
                      <a:pt x="405" y="37"/>
                    </a:lnTo>
                    <a:lnTo>
                      <a:pt x="408" y="0"/>
                    </a:lnTo>
                    <a:lnTo>
                      <a:pt x="554" y="42"/>
                    </a:lnTo>
                    <a:lnTo>
                      <a:pt x="544" y="67"/>
                    </a:lnTo>
                    <a:lnTo>
                      <a:pt x="549" y="94"/>
                    </a:lnTo>
                    <a:lnTo>
                      <a:pt x="599" y="112"/>
                    </a:lnTo>
                    <a:lnTo>
                      <a:pt x="475" y="232"/>
                    </a:lnTo>
                    <a:lnTo>
                      <a:pt x="311" y="507"/>
                    </a:lnTo>
                    <a:lnTo>
                      <a:pt x="254" y="493"/>
                    </a:lnTo>
                    <a:lnTo>
                      <a:pt x="219" y="521"/>
                    </a:lnTo>
                    <a:lnTo>
                      <a:pt x="215" y="554"/>
                    </a:lnTo>
                    <a:lnTo>
                      <a:pt x="150" y="503"/>
                    </a:lnTo>
                    <a:lnTo>
                      <a:pt x="0" y="460"/>
                    </a:lnTo>
                    <a:lnTo>
                      <a:pt x="53" y="447"/>
                    </a:lnTo>
                    <a:lnTo>
                      <a:pt x="139" y="460"/>
                    </a:lnTo>
                    <a:lnTo>
                      <a:pt x="200" y="497"/>
                    </a:lnTo>
                    <a:lnTo>
                      <a:pt x="219" y="464"/>
                    </a:lnTo>
                    <a:lnTo>
                      <a:pt x="250" y="450"/>
                    </a:lnTo>
                    <a:lnTo>
                      <a:pt x="297" y="457"/>
                    </a:lnTo>
                    <a:lnTo>
                      <a:pt x="358" y="361"/>
                    </a:lnTo>
                    <a:lnTo>
                      <a:pt x="462" y="199"/>
                    </a:lnTo>
                    <a:lnTo>
                      <a:pt x="539" y="124"/>
                    </a:lnTo>
                    <a:lnTo>
                      <a:pt x="508" y="106"/>
                    </a:lnTo>
                    <a:lnTo>
                      <a:pt x="515" y="60"/>
                    </a:lnTo>
                    <a:lnTo>
                      <a:pt x="436" y="32"/>
                    </a:lnTo>
                    <a:lnTo>
                      <a:pt x="412" y="79"/>
                    </a:lnTo>
                    <a:lnTo>
                      <a:pt x="371" y="91"/>
                    </a:lnTo>
                    <a:lnTo>
                      <a:pt x="339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5" name="Freeform 111">
                <a:extLst>
                  <a:ext uri="{FF2B5EF4-FFF2-40B4-BE49-F238E27FC236}">
                    <a16:creationId xmlns:a16="http://schemas.microsoft.com/office/drawing/2014/main" id="{6AB147C9-0BC2-8E45-B83B-7CE072E4FD78}"/>
                  </a:ext>
                </a:extLst>
              </p:cNvPr>
              <p:cNvSpPr/>
              <p:nvPr/>
            </p:nvSpPr>
            <p:spPr bwMode="auto">
              <a:xfrm>
                <a:off x="4136" y="2667"/>
                <a:ext cx="62" cy="39"/>
              </a:xfrm>
              <a:custGeom>
                <a:avLst/>
                <a:gdLst>
                  <a:gd name="T0" fmla="*/ 0 w 127"/>
                  <a:gd name="T1" fmla="*/ 0 h 79"/>
                  <a:gd name="T2" fmla="*/ 0 w 127"/>
                  <a:gd name="T3" fmla="*/ 0 h 79"/>
                  <a:gd name="T4" fmla="*/ 0 w 127"/>
                  <a:gd name="T5" fmla="*/ 0 h 79"/>
                  <a:gd name="T6" fmla="*/ 0 w 127"/>
                  <a:gd name="T7" fmla="*/ 0 h 79"/>
                  <a:gd name="T8" fmla="*/ 0 w 127"/>
                  <a:gd name="T9" fmla="*/ 0 h 79"/>
                  <a:gd name="T10" fmla="*/ 0 w 127"/>
                  <a:gd name="T11" fmla="*/ 0 h 79"/>
                  <a:gd name="T12" fmla="*/ 0 w 127"/>
                  <a:gd name="T13" fmla="*/ 0 h 79"/>
                  <a:gd name="T14" fmla="*/ 0 w 127"/>
                  <a:gd name="T15" fmla="*/ 0 h 79"/>
                  <a:gd name="T16" fmla="*/ 0 w 127"/>
                  <a:gd name="T17" fmla="*/ 0 h 79"/>
                  <a:gd name="T18" fmla="*/ 0 w 127"/>
                  <a:gd name="T19" fmla="*/ 0 h 79"/>
                  <a:gd name="T20" fmla="*/ 0 w 127"/>
                  <a:gd name="T21" fmla="*/ 0 h 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7"/>
                  <a:gd name="T34" fmla="*/ 0 h 79"/>
                  <a:gd name="T35" fmla="*/ 127 w 127"/>
                  <a:gd name="T36" fmla="*/ 79 h 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7" h="79">
                    <a:moveTo>
                      <a:pt x="13" y="0"/>
                    </a:moveTo>
                    <a:lnTo>
                      <a:pt x="21" y="29"/>
                    </a:lnTo>
                    <a:lnTo>
                      <a:pt x="61" y="52"/>
                    </a:lnTo>
                    <a:lnTo>
                      <a:pt x="90" y="56"/>
                    </a:lnTo>
                    <a:lnTo>
                      <a:pt x="127" y="42"/>
                    </a:lnTo>
                    <a:lnTo>
                      <a:pt x="98" y="79"/>
                    </a:lnTo>
                    <a:lnTo>
                      <a:pt x="40" y="79"/>
                    </a:lnTo>
                    <a:lnTo>
                      <a:pt x="8" y="55"/>
                    </a:lnTo>
                    <a:lnTo>
                      <a:pt x="0" y="2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6" name="Freeform 112">
                <a:extLst>
                  <a:ext uri="{FF2B5EF4-FFF2-40B4-BE49-F238E27FC236}">
                    <a16:creationId xmlns:a16="http://schemas.microsoft.com/office/drawing/2014/main" id="{70F89738-87F8-074C-ADD4-DB00B876AC71}"/>
                  </a:ext>
                </a:extLst>
              </p:cNvPr>
              <p:cNvSpPr/>
              <p:nvPr/>
            </p:nvSpPr>
            <p:spPr bwMode="auto">
              <a:xfrm>
                <a:off x="4159" y="2623"/>
                <a:ext cx="70" cy="36"/>
              </a:xfrm>
              <a:custGeom>
                <a:avLst/>
                <a:gdLst>
                  <a:gd name="T0" fmla="*/ 0 w 138"/>
                  <a:gd name="T1" fmla="*/ 0 h 71"/>
                  <a:gd name="T2" fmla="*/ 1 w 138"/>
                  <a:gd name="T3" fmla="*/ 0 h 71"/>
                  <a:gd name="T4" fmla="*/ 1 w 138"/>
                  <a:gd name="T5" fmla="*/ 0 h 71"/>
                  <a:gd name="T6" fmla="*/ 1 w 138"/>
                  <a:gd name="T7" fmla="*/ 0 h 71"/>
                  <a:gd name="T8" fmla="*/ 1 w 138"/>
                  <a:gd name="T9" fmla="*/ 0 h 71"/>
                  <a:gd name="T10" fmla="*/ 1 w 138"/>
                  <a:gd name="T11" fmla="*/ 0 h 71"/>
                  <a:gd name="T12" fmla="*/ 1 w 138"/>
                  <a:gd name="T13" fmla="*/ 0 h 71"/>
                  <a:gd name="T14" fmla="*/ 1 w 138"/>
                  <a:gd name="T15" fmla="*/ 0 h 71"/>
                  <a:gd name="T16" fmla="*/ 1 w 138"/>
                  <a:gd name="T17" fmla="*/ 0 h 71"/>
                  <a:gd name="T18" fmla="*/ 1 w 138"/>
                  <a:gd name="T19" fmla="*/ 0 h 71"/>
                  <a:gd name="T20" fmla="*/ 1 w 138"/>
                  <a:gd name="T21" fmla="*/ 0 h 71"/>
                  <a:gd name="T22" fmla="*/ 0 w 138"/>
                  <a:gd name="T23" fmla="*/ 0 h 71"/>
                  <a:gd name="T24" fmla="*/ 0 w 138"/>
                  <a:gd name="T25" fmla="*/ 0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8"/>
                  <a:gd name="T40" fmla="*/ 0 h 71"/>
                  <a:gd name="T41" fmla="*/ 138 w 138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8" h="71">
                    <a:moveTo>
                      <a:pt x="0" y="38"/>
                    </a:moveTo>
                    <a:lnTo>
                      <a:pt x="29" y="24"/>
                    </a:lnTo>
                    <a:lnTo>
                      <a:pt x="65" y="24"/>
                    </a:lnTo>
                    <a:lnTo>
                      <a:pt x="90" y="31"/>
                    </a:lnTo>
                    <a:lnTo>
                      <a:pt x="110" y="44"/>
                    </a:lnTo>
                    <a:lnTo>
                      <a:pt x="117" y="71"/>
                    </a:lnTo>
                    <a:lnTo>
                      <a:pt x="138" y="48"/>
                    </a:lnTo>
                    <a:lnTo>
                      <a:pt x="120" y="28"/>
                    </a:lnTo>
                    <a:lnTo>
                      <a:pt x="78" y="0"/>
                    </a:lnTo>
                    <a:lnTo>
                      <a:pt x="37" y="0"/>
                    </a:lnTo>
                    <a:lnTo>
                      <a:pt x="19" y="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219" name="Picture 113" descr="C:\Program Files\Common Files\Microsoft Shared\Clipart\cagcat50\bs00508_.wmf">
              <a:extLst>
                <a:ext uri="{FF2B5EF4-FFF2-40B4-BE49-F238E27FC236}">
                  <a16:creationId xmlns:a16="http://schemas.microsoft.com/office/drawing/2014/main" id="{B66965C6-F989-754C-999E-FC07679B8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688"/>
              <a:ext cx="44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0" name="Group 190">
              <a:extLst>
                <a:ext uri="{FF2B5EF4-FFF2-40B4-BE49-F238E27FC236}">
                  <a16:creationId xmlns:a16="http://schemas.microsoft.com/office/drawing/2014/main" id="{70291D08-7EA7-E249-B75E-F06A528E1F0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6" y="2784"/>
              <a:ext cx="336" cy="1097"/>
              <a:chOff x="2453" y="-19"/>
              <a:chExt cx="797" cy="1961"/>
            </a:xfrm>
          </p:grpSpPr>
          <p:sp>
            <p:nvSpPr>
              <p:cNvPr id="222" name="Freeform 137">
                <a:extLst>
                  <a:ext uri="{FF2B5EF4-FFF2-40B4-BE49-F238E27FC236}">
                    <a16:creationId xmlns:a16="http://schemas.microsoft.com/office/drawing/2014/main" id="{92C268E0-72EE-C343-ABFC-F79C6AA510D6}"/>
                  </a:ext>
                </a:extLst>
              </p:cNvPr>
              <p:cNvSpPr/>
              <p:nvPr/>
            </p:nvSpPr>
            <p:spPr bwMode="auto">
              <a:xfrm>
                <a:off x="2465" y="716"/>
                <a:ext cx="168" cy="136"/>
              </a:xfrm>
              <a:custGeom>
                <a:avLst/>
                <a:gdLst>
                  <a:gd name="T0" fmla="*/ 0 w 334"/>
                  <a:gd name="T1" fmla="*/ 1 h 272"/>
                  <a:gd name="T2" fmla="*/ 1 w 334"/>
                  <a:gd name="T3" fmla="*/ 1 h 272"/>
                  <a:gd name="T4" fmla="*/ 1 w 334"/>
                  <a:gd name="T5" fmla="*/ 1 h 272"/>
                  <a:gd name="T6" fmla="*/ 1 w 334"/>
                  <a:gd name="T7" fmla="*/ 1 h 272"/>
                  <a:gd name="T8" fmla="*/ 1 w 334"/>
                  <a:gd name="T9" fmla="*/ 1 h 272"/>
                  <a:gd name="T10" fmla="*/ 1 w 334"/>
                  <a:gd name="T11" fmla="*/ 1 h 272"/>
                  <a:gd name="T12" fmla="*/ 1 w 334"/>
                  <a:gd name="T13" fmla="*/ 1 h 272"/>
                  <a:gd name="T14" fmla="*/ 1 w 334"/>
                  <a:gd name="T15" fmla="*/ 1 h 272"/>
                  <a:gd name="T16" fmla="*/ 1 w 334"/>
                  <a:gd name="T17" fmla="*/ 0 h 272"/>
                  <a:gd name="T18" fmla="*/ 1 w 334"/>
                  <a:gd name="T19" fmla="*/ 1 h 272"/>
                  <a:gd name="T20" fmla="*/ 1 w 334"/>
                  <a:gd name="T21" fmla="*/ 1 h 272"/>
                  <a:gd name="T22" fmla="*/ 0 w 334"/>
                  <a:gd name="T23" fmla="*/ 1 h 272"/>
                  <a:gd name="T24" fmla="*/ 0 w 334"/>
                  <a:gd name="T25" fmla="*/ 1 h 2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4"/>
                  <a:gd name="T40" fmla="*/ 0 h 272"/>
                  <a:gd name="T41" fmla="*/ 334 w 334"/>
                  <a:gd name="T42" fmla="*/ 272 h 27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4" h="272">
                    <a:moveTo>
                      <a:pt x="0" y="82"/>
                    </a:moveTo>
                    <a:lnTo>
                      <a:pt x="28" y="99"/>
                    </a:lnTo>
                    <a:lnTo>
                      <a:pt x="74" y="69"/>
                    </a:lnTo>
                    <a:lnTo>
                      <a:pt x="179" y="234"/>
                    </a:lnTo>
                    <a:lnTo>
                      <a:pt x="93" y="272"/>
                    </a:lnTo>
                    <a:lnTo>
                      <a:pt x="220" y="259"/>
                    </a:lnTo>
                    <a:lnTo>
                      <a:pt x="334" y="160"/>
                    </a:lnTo>
                    <a:lnTo>
                      <a:pt x="217" y="61"/>
                    </a:lnTo>
                    <a:lnTo>
                      <a:pt x="95" y="0"/>
                    </a:lnTo>
                    <a:lnTo>
                      <a:pt x="36" y="38"/>
                    </a:lnTo>
                    <a:lnTo>
                      <a:pt x="6" y="57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B3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3" name="Freeform 138">
                <a:extLst>
                  <a:ext uri="{FF2B5EF4-FFF2-40B4-BE49-F238E27FC236}">
                    <a16:creationId xmlns:a16="http://schemas.microsoft.com/office/drawing/2014/main" id="{6CD1C5BA-BB4C-B444-B9E1-F2A6A97D5C3F}"/>
                  </a:ext>
                </a:extLst>
              </p:cNvPr>
              <p:cNvSpPr/>
              <p:nvPr/>
            </p:nvSpPr>
            <p:spPr bwMode="auto">
              <a:xfrm>
                <a:off x="2453" y="710"/>
                <a:ext cx="147" cy="66"/>
              </a:xfrm>
              <a:custGeom>
                <a:avLst/>
                <a:gdLst>
                  <a:gd name="T0" fmla="*/ 0 w 297"/>
                  <a:gd name="T1" fmla="*/ 0 h 133"/>
                  <a:gd name="T2" fmla="*/ 0 w 297"/>
                  <a:gd name="T3" fmla="*/ 0 h 133"/>
                  <a:gd name="T4" fmla="*/ 0 w 297"/>
                  <a:gd name="T5" fmla="*/ 0 h 133"/>
                  <a:gd name="T6" fmla="*/ 0 w 297"/>
                  <a:gd name="T7" fmla="*/ 0 h 133"/>
                  <a:gd name="T8" fmla="*/ 0 w 297"/>
                  <a:gd name="T9" fmla="*/ 0 h 133"/>
                  <a:gd name="T10" fmla="*/ 0 w 297"/>
                  <a:gd name="T11" fmla="*/ 0 h 133"/>
                  <a:gd name="T12" fmla="*/ 0 w 297"/>
                  <a:gd name="T13" fmla="*/ 0 h 133"/>
                  <a:gd name="T14" fmla="*/ 0 w 297"/>
                  <a:gd name="T15" fmla="*/ 0 h 133"/>
                  <a:gd name="T16" fmla="*/ 0 w 297"/>
                  <a:gd name="T17" fmla="*/ 0 h 1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97"/>
                  <a:gd name="T28" fmla="*/ 0 h 133"/>
                  <a:gd name="T29" fmla="*/ 297 w 297"/>
                  <a:gd name="T30" fmla="*/ 133 h 1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97" h="133">
                    <a:moveTo>
                      <a:pt x="264" y="45"/>
                    </a:moveTo>
                    <a:lnTo>
                      <a:pt x="101" y="0"/>
                    </a:lnTo>
                    <a:lnTo>
                      <a:pt x="0" y="76"/>
                    </a:lnTo>
                    <a:lnTo>
                      <a:pt x="25" y="93"/>
                    </a:lnTo>
                    <a:lnTo>
                      <a:pt x="108" y="25"/>
                    </a:lnTo>
                    <a:lnTo>
                      <a:pt x="202" y="114"/>
                    </a:lnTo>
                    <a:lnTo>
                      <a:pt x="297" y="133"/>
                    </a:lnTo>
                    <a:lnTo>
                      <a:pt x="264" y="45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4" name="Freeform 139">
                <a:extLst>
                  <a:ext uri="{FF2B5EF4-FFF2-40B4-BE49-F238E27FC236}">
                    <a16:creationId xmlns:a16="http://schemas.microsoft.com/office/drawing/2014/main" id="{F1AF674F-BD5D-0E41-BBCA-4C79A51AEC8B}"/>
                  </a:ext>
                </a:extLst>
              </p:cNvPr>
              <p:cNvSpPr/>
              <p:nvPr/>
            </p:nvSpPr>
            <p:spPr bwMode="auto">
              <a:xfrm>
                <a:off x="2669" y="1402"/>
                <a:ext cx="237" cy="508"/>
              </a:xfrm>
              <a:custGeom>
                <a:avLst/>
                <a:gdLst>
                  <a:gd name="T0" fmla="*/ 0 w 473"/>
                  <a:gd name="T1" fmla="*/ 0 h 1015"/>
                  <a:gd name="T2" fmla="*/ 0 w 473"/>
                  <a:gd name="T3" fmla="*/ 1 h 1015"/>
                  <a:gd name="T4" fmla="*/ 0 w 473"/>
                  <a:gd name="T5" fmla="*/ 1 h 1015"/>
                  <a:gd name="T6" fmla="*/ 0 w 473"/>
                  <a:gd name="T7" fmla="*/ 1 h 1015"/>
                  <a:gd name="T8" fmla="*/ 0 w 473"/>
                  <a:gd name="T9" fmla="*/ 1 h 1015"/>
                  <a:gd name="T10" fmla="*/ 0 w 473"/>
                  <a:gd name="T11" fmla="*/ 1 h 1015"/>
                  <a:gd name="T12" fmla="*/ 0 w 473"/>
                  <a:gd name="T13" fmla="*/ 1 h 1015"/>
                  <a:gd name="T14" fmla="*/ 0 w 473"/>
                  <a:gd name="T15" fmla="*/ 1 h 1015"/>
                  <a:gd name="T16" fmla="*/ 0 w 473"/>
                  <a:gd name="T17" fmla="*/ 1 h 1015"/>
                  <a:gd name="T18" fmla="*/ 0 w 473"/>
                  <a:gd name="T19" fmla="*/ 1 h 1015"/>
                  <a:gd name="T20" fmla="*/ 0 w 473"/>
                  <a:gd name="T21" fmla="*/ 1 h 1015"/>
                  <a:gd name="T22" fmla="*/ 0 w 473"/>
                  <a:gd name="T23" fmla="*/ 1 h 1015"/>
                  <a:gd name="T24" fmla="*/ 0 w 473"/>
                  <a:gd name="T25" fmla="*/ 1 h 1015"/>
                  <a:gd name="T26" fmla="*/ 0 w 473"/>
                  <a:gd name="T27" fmla="*/ 1 h 1015"/>
                  <a:gd name="T28" fmla="*/ 0 w 473"/>
                  <a:gd name="T29" fmla="*/ 1 h 1015"/>
                  <a:gd name="T30" fmla="*/ 0 w 473"/>
                  <a:gd name="T31" fmla="*/ 1 h 1015"/>
                  <a:gd name="T32" fmla="*/ 0 w 473"/>
                  <a:gd name="T33" fmla="*/ 1 h 1015"/>
                  <a:gd name="T34" fmla="*/ 0 w 473"/>
                  <a:gd name="T35" fmla="*/ 1 h 1015"/>
                  <a:gd name="T36" fmla="*/ 0 w 473"/>
                  <a:gd name="T37" fmla="*/ 1 h 1015"/>
                  <a:gd name="T38" fmla="*/ 0 w 473"/>
                  <a:gd name="T39" fmla="*/ 1 h 1015"/>
                  <a:gd name="T40" fmla="*/ 0 w 473"/>
                  <a:gd name="T41" fmla="*/ 1 h 1015"/>
                  <a:gd name="T42" fmla="*/ 0 w 473"/>
                  <a:gd name="T43" fmla="*/ 1 h 1015"/>
                  <a:gd name="T44" fmla="*/ 0 w 473"/>
                  <a:gd name="T45" fmla="*/ 1 h 1015"/>
                  <a:gd name="T46" fmla="*/ 0 w 473"/>
                  <a:gd name="T47" fmla="*/ 1 h 1015"/>
                  <a:gd name="T48" fmla="*/ 0 w 473"/>
                  <a:gd name="T49" fmla="*/ 1 h 1015"/>
                  <a:gd name="T50" fmla="*/ 0 w 473"/>
                  <a:gd name="T51" fmla="*/ 1 h 1015"/>
                  <a:gd name="T52" fmla="*/ 0 w 473"/>
                  <a:gd name="T53" fmla="*/ 1 h 1015"/>
                  <a:gd name="T54" fmla="*/ 0 w 473"/>
                  <a:gd name="T55" fmla="*/ 1 h 1015"/>
                  <a:gd name="T56" fmla="*/ 0 w 473"/>
                  <a:gd name="T57" fmla="*/ 1 h 1015"/>
                  <a:gd name="T58" fmla="*/ 0 w 473"/>
                  <a:gd name="T59" fmla="*/ 1 h 1015"/>
                  <a:gd name="T60" fmla="*/ 0 w 473"/>
                  <a:gd name="T61" fmla="*/ 1 h 1015"/>
                  <a:gd name="T62" fmla="*/ 0 w 473"/>
                  <a:gd name="T63" fmla="*/ 1 h 1015"/>
                  <a:gd name="T64" fmla="*/ 0 w 473"/>
                  <a:gd name="T65" fmla="*/ 1 h 1015"/>
                  <a:gd name="T66" fmla="*/ 0 w 473"/>
                  <a:gd name="T67" fmla="*/ 1 h 1015"/>
                  <a:gd name="T68" fmla="*/ 0 w 473"/>
                  <a:gd name="T69" fmla="*/ 1 h 1015"/>
                  <a:gd name="T70" fmla="*/ 0 w 473"/>
                  <a:gd name="T71" fmla="*/ 1 h 1015"/>
                  <a:gd name="T72" fmla="*/ 0 w 473"/>
                  <a:gd name="T73" fmla="*/ 1 h 1015"/>
                  <a:gd name="T74" fmla="*/ 0 w 473"/>
                  <a:gd name="T75" fmla="*/ 1 h 1015"/>
                  <a:gd name="T76" fmla="*/ 0 w 473"/>
                  <a:gd name="T77" fmla="*/ 0 h 1015"/>
                  <a:gd name="T78" fmla="*/ 0 w 473"/>
                  <a:gd name="T79" fmla="*/ 0 h 101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73"/>
                  <a:gd name="T121" fmla="*/ 0 h 1015"/>
                  <a:gd name="T122" fmla="*/ 473 w 473"/>
                  <a:gd name="T123" fmla="*/ 1015 h 101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73" h="1015">
                    <a:moveTo>
                      <a:pt x="252" y="0"/>
                    </a:moveTo>
                    <a:lnTo>
                      <a:pt x="250" y="2"/>
                    </a:lnTo>
                    <a:lnTo>
                      <a:pt x="249" y="10"/>
                    </a:lnTo>
                    <a:lnTo>
                      <a:pt x="247" y="21"/>
                    </a:lnTo>
                    <a:lnTo>
                      <a:pt x="243" y="38"/>
                    </a:lnTo>
                    <a:lnTo>
                      <a:pt x="239" y="59"/>
                    </a:lnTo>
                    <a:lnTo>
                      <a:pt x="233" y="82"/>
                    </a:lnTo>
                    <a:lnTo>
                      <a:pt x="228" y="108"/>
                    </a:lnTo>
                    <a:lnTo>
                      <a:pt x="224" y="139"/>
                    </a:lnTo>
                    <a:lnTo>
                      <a:pt x="216" y="169"/>
                    </a:lnTo>
                    <a:lnTo>
                      <a:pt x="209" y="203"/>
                    </a:lnTo>
                    <a:lnTo>
                      <a:pt x="203" y="240"/>
                    </a:lnTo>
                    <a:lnTo>
                      <a:pt x="195" y="280"/>
                    </a:lnTo>
                    <a:lnTo>
                      <a:pt x="190" y="318"/>
                    </a:lnTo>
                    <a:lnTo>
                      <a:pt x="184" y="357"/>
                    </a:lnTo>
                    <a:lnTo>
                      <a:pt x="176" y="397"/>
                    </a:lnTo>
                    <a:lnTo>
                      <a:pt x="171" y="437"/>
                    </a:lnTo>
                    <a:lnTo>
                      <a:pt x="163" y="477"/>
                    </a:lnTo>
                    <a:lnTo>
                      <a:pt x="155" y="521"/>
                    </a:lnTo>
                    <a:lnTo>
                      <a:pt x="144" y="563"/>
                    </a:lnTo>
                    <a:lnTo>
                      <a:pt x="135" y="607"/>
                    </a:lnTo>
                    <a:lnTo>
                      <a:pt x="123" y="646"/>
                    </a:lnTo>
                    <a:lnTo>
                      <a:pt x="110" y="688"/>
                    </a:lnTo>
                    <a:lnTo>
                      <a:pt x="98" y="726"/>
                    </a:lnTo>
                    <a:lnTo>
                      <a:pt x="87" y="766"/>
                    </a:lnTo>
                    <a:lnTo>
                      <a:pt x="74" y="800"/>
                    </a:lnTo>
                    <a:lnTo>
                      <a:pt x="62" y="833"/>
                    </a:lnTo>
                    <a:lnTo>
                      <a:pt x="53" y="861"/>
                    </a:lnTo>
                    <a:lnTo>
                      <a:pt x="45" y="886"/>
                    </a:lnTo>
                    <a:lnTo>
                      <a:pt x="38" y="905"/>
                    </a:lnTo>
                    <a:lnTo>
                      <a:pt x="32" y="920"/>
                    </a:lnTo>
                    <a:lnTo>
                      <a:pt x="28" y="930"/>
                    </a:lnTo>
                    <a:lnTo>
                      <a:pt x="28" y="934"/>
                    </a:lnTo>
                    <a:lnTo>
                      <a:pt x="0" y="1015"/>
                    </a:lnTo>
                    <a:lnTo>
                      <a:pt x="93" y="966"/>
                    </a:lnTo>
                    <a:lnTo>
                      <a:pt x="269" y="500"/>
                    </a:lnTo>
                    <a:lnTo>
                      <a:pt x="403" y="335"/>
                    </a:lnTo>
                    <a:lnTo>
                      <a:pt x="473" y="29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5" name="Freeform 140">
                <a:extLst>
                  <a:ext uri="{FF2B5EF4-FFF2-40B4-BE49-F238E27FC236}">
                    <a16:creationId xmlns:a16="http://schemas.microsoft.com/office/drawing/2014/main" id="{E7C8580E-9F12-BC4C-94D3-19FD1D36DDC8}"/>
                  </a:ext>
                </a:extLst>
              </p:cNvPr>
              <p:cNvSpPr/>
              <p:nvPr/>
            </p:nvSpPr>
            <p:spPr bwMode="auto">
              <a:xfrm>
                <a:off x="2697" y="1499"/>
                <a:ext cx="213" cy="381"/>
              </a:xfrm>
              <a:custGeom>
                <a:avLst/>
                <a:gdLst>
                  <a:gd name="T0" fmla="*/ 1 w 425"/>
                  <a:gd name="T1" fmla="*/ 1 h 764"/>
                  <a:gd name="T2" fmla="*/ 1 w 425"/>
                  <a:gd name="T3" fmla="*/ 1 h 764"/>
                  <a:gd name="T4" fmla="*/ 1 w 425"/>
                  <a:gd name="T5" fmla="*/ 1 h 764"/>
                  <a:gd name="T6" fmla="*/ 1 w 425"/>
                  <a:gd name="T7" fmla="*/ 1 h 764"/>
                  <a:gd name="T8" fmla="*/ 1 w 425"/>
                  <a:gd name="T9" fmla="*/ 1 h 764"/>
                  <a:gd name="T10" fmla="*/ 1 w 425"/>
                  <a:gd name="T11" fmla="*/ 1 h 764"/>
                  <a:gd name="T12" fmla="*/ 1 w 425"/>
                  <a:gd name="T13" fmla="*/ 1 h 764"/>
                  <a:gd name="T14" fmla="*/ 1 w 425"/>
                  <a:gd name="T15" fmla="*/ 1 h 764"/>
                  <a:gd name="T16" fmla="*/ 1 w 425"/>
                  <a:gd name="T17" fmla="*/ 1 h 764"/>
                  <a:gd name="T18" fmla="*/ 1 w 425"/>
                  <a:gd name="T19" fmla="*/ 1 h 764"/>
                  <a:gd name="T20" fmla="*/ 1 w 425"/>
                  <a:gd name="T21" fmla="*/ 1 h 764"/>
                  <a:gd name="T22" fmla="*/ 1 w 425"/>
                  <a:gd name="T23" fmla="*/ 1 h 764"/>
                  <a:gd name="T24" fmla="*/ 1 w 425"/>
                  <a:gd name="T25" fmla="*/ 1 h 764"/>
                  <a:gd name="T26" fmla="*/ 1 w 425"/>
                  <a:gd name="T27" fmla="*/ 1 h 764"/>
                  <a:gd name="T28" fmla="*/ 1 w 425"/>
                  <a:gd name="T29" fmla="*/ 1 h 764"/>
                  <a:gd name="T30" fmla="*/ 1 w 425"/>
                  <a:gd name="T31" fmla="*/ 1 h 764"/>
                  <a:gd name="T32" fmla="*/ 1 w 425"/>
                  <a:gd name="T33" fmla="*/ 1 h 764"/>
                  <a:gd name="T34" fmla="*/ 1 w 425"/>
                  <a:gd name="T35" fmla="*/ 1 h 764"/>
                  <a:gd name="T36" fmla="*/ 1 w 425"/>
                  <a:gd name="T37" fmla="*/ 1 h 764"/>
                  <a:gd name="T38" fmla="*/ 1 w 425"/>
                  <a:gd name="T39" fmla="*/ 1 h 764"/>
                  <a:gd name="T40" fmla="*/ 1 w 425"/>
                  <a:gd name="T41" fmla="*/ 1 h 764"/>
                  <a:gd name="T42" fmla="*/ 1 w 425"/>
                  <a:gd name="T43" fmla="*/ 1 h 764"/>
                  <a:gd name="T44" fmla="*/ 1 w 425"/>
                  <a:gd name="T45" fmla="*/ 1 h 764"/>
                  <a:gd name="T46" fmla="*/ 1 w 425"/>
                  <a:gd name="T47" fmla="*/ 1 h 764"/>
                  <a:gd name="T48" fmla="*/ 1 w 425"/>
                  <a:gd name="T49" fmla="*/ 1 h 764"/>
                  <a:gd name="T50" fmla="*/ 1 w 425"/>
                  <a:gd name="T51" fmla="*/ 1 h 764"/>
                  <a:gd name="T52" fmla="*/ 1 w 425"/>
                  <a:gd name="T53" fmla="*/ 1 h 764"/>
                  <a:gd name="T54" fmla="*/ 1 w 425"/>
                  <a:gd name="T55" fmla="*/ 1 h 764"/>
                  <a:gd name="T56" fmla="*/ 1 w 425"/>
                  <a:gd name="T57" fmla="*/ 1 h 764"/>
                  <a:gd name="T58" fmla="*/ 1 w 425"/>
                  <a:gd name="T59" fmla="*/ 1 h 764"/>
                  <a:gd name="T60" fmla="*/ 1 w 425"/>
                  <a:gd name="T61" fmla="*/ 1 h 764"/>
                  <a:gd name="T62" fmla="*/ 1 w 425"/>
                  <a:gd name="T63" fmla="*/ 1 h 764"/>
                  <a:gd name="T64" fmla="*/ 0 w 425"/>
                  <a:gd name="T65" fmla="*/ 1 h 764"/>
                  <a:gd name="T66" fmla="*/ 1 w 425"/>
                  <a:gd name="T67" fmla="*/ 1 h 764"/>
                  <a:gd name="T68" fmla="*/ 1 w 425"/>
                  <a:gd name="T69" fmla="*/ 1 h 764"/>
                  <a:gd name="T70" fmla="*/ 1 w 425"/>
                  <a:gd name="T71" fmla="*/ 1 h 764"/>
                  <a:gd name="T72" fmla="*/ 1 w 425"/>
                  <a:gd name="T73" fmla="*/ 1 h 764"/>
                  <a:gd name="T74" fmla="*/ 1 w 425"/>
                  <a:gd name="T75" fmla="*/ 1 h 764"/>
                  <a:gd name="T76" fmla="*/ 1 w 425"/>
                  <a:gd name="T77" fmla="*/ 1 h 764"/>
                  <a:gd name="T78" fmla="*/ 1 w 425"/>
                  <a:gd name="T79" fmla="*/ 1 h 764"/>
                  <a:gd name="T80" fmla="*/ 1 w 425"/>
                  <a:gd name="T81" fmla="*/ 1 h 764"/>
                  <a:gd name="T82" fmla="*/ 1 w 425"/>
                  <a:gd name="T83" fmla="*/ 1 h 764"/>
                  <a:gd name="T84" fmla="*/ 1 w 425"/>
                  <a:gd name="T85" fmla="*/ 1 h 764"/>
                  <a:gd name="T86" fmla="*/ 1 w 425"/>
                  <a:gd name="T87" fmla="*/ 1 h 764"/>
                  <a:gd name="T88" fmla="*/ 1 w 425"/>
                  <a:gd name="T89" fmla="*/ 1 h 764"/>
                  <a:gd name="T90" fmla="*/ 1 w 425"/>
                  <a:gd name="T91" fmla="*/ 1 h 764"/>
                  <a:gd name="T92" fmla="*/ 1 w 425"/>
                  <a:gd name="T93" fmla="*/ 1 h 764"/>
                  <a:gd name="T94" fmla="*/ 1 w 425"/>
                  <a:gd name="T95" fmla="*/ 1 h 764"/>
                  <a:gd name="T96" fmla="*/ 1 w 425"/>
                  <a:gd name="T97" fmla="*/ 1 h 764"/>
                  <a:gd name="T98" fmla="*/ 1 w 425"/>
                  <a:gd name="T99" fmla="*/ 1 h 764"/>
                  <a:gd name="T100" fmla="*/ 1 w 425"/>
                  <a:gd name="T101" fmla="*/ 1 h 764"/>
                  <a:gd name="T102" fmla="*/ 1 w 425"/>
                  <a:gd name="T103" fmla="*/ 0 h 764"/>
                  <a:gd name="T104" fmla="*/ 1 w 425"/>
                  <a:gd name="T105" fmla="*/ 1 h 764"/>
                  <a:gd name="T106" fmla="*/ 1 w 425"/>
                  <a:gd name="T107" fmla="*/ 1 h 76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25"/>
                  <a:gd name="T163" fmla="*/ 0 h 764"/>
                  <a:gd name="T164" fmla="*/ 425 w 425"/>
                  <a:gd name="T165" fmla="*/ 764 h 76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25" h="764">
                    <a:moveTo>
                      <a:pt x="348" y="21"/>
                    </a:moveTo>
                    <a:lnTo>
                      <a:pt x="346" y="23"/>
                    </a:lnTo>
                    <a:lnTo>
                      <a:pt x="344" y="29"/>
                    </a:lnTo>
                    <a:lnTo>
                      <a:pt x="340" y="38"/>
                    </a:lnTo>
                    <a:lnTo>
                      <a:pt x="336" y="49"/>
                    </a:lnTo>
                    <a:lnTo>
                      <a:pt x="330" y="63"/>
                    </a:lnTo>
                    <a:lnTo>
                      <a:pt x="325" y="80"/>
                    </a:lnTo>
                    <a:lnTo>
                      <a:pt x="317" y="97"/>
                    </a:lnTo>
                    <a:lnTo>
                      <a:pt x="310" y="118"/>
                    </a:lnTo>
                    <a:lnTo>
                      <a:pt x="298" y="135"/>
                    </a:lnTo>
                    <a:lnTo>
                      <a:pt x="287" y="154"/>
                    </a:lnTo>
                    <a:lnTo>
                      <a:pt x="273" y="173"/>
                    </a:lnTo>
                    <a:lnTo>
                      <a:pt x="262" y="190"/>
                    </a:lnTo>
                    <a:lnTo>
                      <a:pt x="249" y="205"/>
                    </a:lnTo>
                    <a:lnTo>
                      <a:pt x="233" y="219"/>
                    </a:lnTo>
                    <a:lnTo>
                      <a:pt x="216" y="230"/>
                    </a:lnTo>
                    <a:lnTo>
                      <a:pt x="201" y="238"/>
                    </a:lnTo>
                    <a:lnTo>
                      <a:pt x="199" y="243"/>
                    </a:lnTo>
                    <a:lnTo>
                      <a:pt x="194" y="259"/>
                    </a:lnTo>
                    <a:lnTo>
                      <a:pt x="186" y="281"/>
                    </a:lnTo>
                    <a:lnTo>
                      <a:pt x="176" y="312"/>
                    </a:lnTo>
                    <a:lnTo>
                      <a:pt x="163" y="346"/>
                    </a:lnTo>
                    <a:lnTo>
                      <a:pt x="152" y="390"/>
                    </a:lnTo>
                    <a:lnTo>
                      <a:pt x="137" y="432"/>
                    </a:lnTo>
                    <a:lnTo>
                      <a:pt x="121" y="479"/>
                    </a:lnTo>
                    <a:lnTo>
                      <a:pt x="104" y="525"/>
                    </a:lnTo>
                    <a:lnTo>
                      <a:pt x="87" y="572"/>
                    </a:lnTo>
                    <a:lnTo>
                      <a:pt x="70" y="616"/>
                    </a:lnTo>
                    <a:lnTo>
                      <a:pt x="53" y="658"/>
                    </a:lnTo>
                    <a:lnTo>
                      <a:pt x="38" y="694"/>
                    </a:lnTo>
                    <a:lnTo>
                      <a:pt x="22" y="726"/>
                    </a:lnTo>
                    <a:lnTo>
                      <a:pt x="9" y="749"/>
                    </a:lnTo>
                    <a:lnTo>
                      <a:pt x="0" y="764"/>
                    </a:lnTo>
                    <a:lnTo>
                      <a:pt x="99" y="730"/>
                    </a:lnTo>
                    <a:lnTo>
                      <a:pt x="110" y="656"/>
                    </a:lnTo>
                    <a:lnTo>
                      <a:pt x="235" y="350"/>
                    </a:lnTo>
                    <a:lnTo>
                      <a:pt x="237" y="348"/>
                    </a:lnTo>
                    <a:lnTo>
                      <a:pt x="243" y="344"/>
                    </a:lnTo>
                    <a:lnTo>
                      <a:pt x="251" y="335"/>
                    </a:lnTo>
                    <a:lnTo>
                      <a:pt x="262" y="323"/>
                    </a:lnTo>
                    <a:lnTo>
                      <a:pt x="273" y="310"/>
                    </a:lnTo>
                    <a:lnTo>
                      <a:pt x="287" y="293"/>
                    </a:lnTo>
                    <a:lnTo>
                      <a:pt x="304" y="274"/>
                    </a:lnTo>
                    <a:lnTo>
                      <a:pt x="319" y="253"/>
                    </a:lnTo>
                    <a:lnTo>
                      <a:pt x="336" y="228"/>
                    </a:lnTo>
                    <a:lnTo>
                      <a:pt x="351" y="203"/>
                    </a:lnTo>
                    <a:lnTo>
                      <a:pt x="367" y="173"/>
                    </a:lnTo>
                    <a:lnTo>
                      <a:pt x="382" y="143"/>
                    </a:lnTo>
                    <a:lnTo>
                      <a:pt x="395" y="110"/>
                    </a:lnTo>
                    <a:lnTo>
                      <a:pt x="408" y="74"/>
                    </a:lnTo>
                    <a:lnTo>
                      <a:pt x="418" y="38"/>
                    </a:lnTo>
                    <a:lnTo>
                      <a:pt x="425" y="0"/>
                    </a:lnTo>
                    <a:lnTo>
                      <a:pt x="348" y="21"/>
                    </a:lnTo>
                    <a:close/>
                  </a:path>
                </a:pathLst>
              </a:custGeom>
              <a:solidFill>
                <a:srgbClr val="FFCC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6" name="Freeform 141">
                <a:extLst>
                  <a:ext uri="{FF2B5EF4-FFF2-40B4-BE49-F238E27FC236}">
                    <a16:creationId xmlns:a16="http://schemas.microsoft.com/office/drawing/2014/main" id="{AC18301F-22AD-F146-A61D-DBD897A9A16D}"/>
                  </a:ext>
                </a:extLst>
              </p:cNvPr>
              <p:cNvSpPr/>
              <p:nvPr/>
            </p:nvSpPr>
            <p:spPr bwMode="auto">
              <a:xfrm>
                <a:off x="3051" y="1502"/>
                <a:ext cx="135" cy="381"/>
              </a:xfrm>
              <a:custGeom>
                <a:avLst/>
                <a:gdLst>
                  <a:gd name="T0" fmla="*/ 1 w 274"/>
                  <a:gd name="T1" fmla="*/ 1 h 760"/>
                  <a:gd name="T2" fmla="*/ 1 w 274"/>
                  <a:gd name="T3" fmla="*/ 1 h 760"/>
                  <a:gd name="T4" fmla="*/ 1 w 274"/>
                  <a:gd name="T5" fmla="*/ 1 h 760"/>
                  <a:gd name="T6" fmla="*/ 1 w 274"/>
                  <a:gd name="T7" fmla="*/ 1 h 760"/>
                  <a:gd name="T8" fmla="*/ 1 w 274"/>
                  <a:gd name="T9" fmla="*/ 1 h 760"/>
                  <a:gd name="T10" fmla="*/ 1 w 274"/>
                  <a:gd name="T11" fmla="*/ 1 h 760"/>
                  <a:gd name="T12" fmla="*/ 1 w 274"/>
                  <a:gd name="T13" fmla="*/ 1 h 760"/>
                  <a:gd name="T14" fmla="*/ 1 w 274"/>
                  <a:gd name="T15" fmla="*/ 1 h 760"/>
                  <a:gd name="T16" fmla="*/ 1 w 274"/>
                  <a:gd name="T17" fmla="*/ 1 h 760"/>
                  <a:gd name="T18" fmla="*/ 1 w 274"/>
                  <a:gd name="T19" fmla="*/ 1 h 760"/>
                  <a:gd name="T20" fmla="*/ 1 w 274"/>
                  <a:gd name="T21" fmla="*/ 1 h 760"/>
                  <a:gd name="T22" fmla="*/ 1 w 274"/>
                  <a:gd name="T23" fmla="*/ 1 h 760"/>
                  <a:gd name="T24" fmla="*/ 1 w 274"/>
                  <a:gd name="T25" fmla="*/ 1 h 760"/>
                  <a:gd name="T26" fmla="*/ 1 w 274"/>
                  <a:gd name="T27" fmla="*/ 1 h 760"/>
                  <a:gd name="T28" fmla="*/ 1 w 274"/>
                  <a:gd name="T29" fmla="*/ 1 h 760"/>
                  <a:gd name="T30" fmla="*/ 1 w 274"/>
                  <a:gd name="T31" fmla="*/ 1 h 760"/>
                  <a:gd name="T32" fmla="*/ 1 w 274"/>
                  <a:gd name="T33" fmla="*/ 1 h 760"/>
                  <a:gd name="T34" fmla="*/ 1 w 274"/>
                  <a:gd name="T35" fmla="*/ 1 h 760"/>
                  <a:gd name="T36" fmla="*/ 1 w 274"/>
                  <a:gd name="T37" fmla="*/ 1 h 760"/>
                  <a:gd name="T38" fmla="*/ 1 w 274"/>
                  <a:gd name="T39" fmla="*/ 0 h 760"/>
                  <a:gd name="T40" fmla="*/ 1 w 274"/>
                  <a:gd name="T41" fmla="*/ 0 h 760"/>
                  <a:gd name="T42" fmla="*/ 1 w 274"/>
                  <a:gd name="T43" fmla="*/ 0 h 760"/>
                  <a:gd name="T44" fmla="*/ 1 w 274"/>
                  <a:gd name="T45" fmla="*/ 0 h 760"/>
                  <a:gd name="T46" fmla="*/ 1 w 274"/>
                  <a:gd name="T47" fmla="*/ 0 h 760"/>
                  <a:gd name="T48" fmla="*/ 1 w 274"/>
                  <a:gd name="T49" fmla="*/ 1 h 760"/>
                  <a:gd name="T50" fmla="*/ 1 w 274"/>
                  <a:gd name="T51" fmla="*/ 1 h 760"/>
                  <a:gd name="T52" fmla="*/ 1 w 274"/>
                  <a:gd name="T53" fmla="*/ 1 h 760"/>
                  <a:gd name="T54" fmla="*/ 1 w 274"/>
                  <a:gd name="T55" fmla="*/ 1 h 760"/>
                  <a:gd name="T56" fmla="*/ 1 w 274"/>
                  <a:gd name="T57" fmla="*/ 1 h 760"/>
                  <a:gd name="T58" fmla="*/ 1 w 274"/>
                  <a:gd name="T59" fmla="*/ 1 h 760"/>
                  <a:gd name="T60" fmla="*/ 1 w 274"/>
                  <a:gd name="T61" fmla="*/ 1 h 760"/>
                  <a:gd name="T62" fmla="*/ 1 w 274"/>
                  <a:gd name="T63" fmla="*/ 1 h 760"/>
                  <a:gd name="T64" fmla="*/ 0 w 274"/>
                  <a:gd name="T65" fmla="*/ 1 h 760"/>
                  <a:gd name="T66" fmla="*/ 0 w 274"/>
                  <a:gd name="T67" fmla="*/ 1 h 760"/>
                  <a:gd name="T68" fmla="*/ 1 w 274"/>
                  <a:gd name="T69" fmla="*/ 1 h 760"/>
                  <a:gd name="T70" fmla="*/ 1 w 274"/>
                  <a:gd name="T71" fmla="*/ 1 h 760"/>
                  <a:gd name="T72" fmla="*/ 1 w 274"/>
                  <a:gd name="T73" fmla="*/ 1 h 760"/>
                  <a:gd name="T74" fmla="*/ 1 w 274"/>
                  <a:gd name="T75" fmla="*/ 1 h 760"/>
                  <a:gd name="T76" fmla="*/ 1 w 274"/>
                  <a:gd name="T77" fmla="*/ 1 h 76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4"/>
                  <a:gd name="T118" fmla="*/ 0 h 760"/>
                  <a:gd name="T119" fmla="*/ 274 w 274"/>
                  <a:gd name="T120" fmla="*/ 760 h 76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4" h="760">
                    <a:moveTo>
                      <a:pt x="241" y="570"/>
                    </a:moveTo>
                    <a:lnTo>
                      <a:pt x="234" y="334"/>
                    </a:lnTo>
                    <a:lnTo>
                      <a:pt x="234" y="330"/>
                    </a:lnTo>
                    <a:lnTo>
                      <a:pt x="234" y="321"/>
                    </a:lnTo>
                    <a:lnTo>
                      <a:pt x="234" y="306"/>
                    </a:lnTo>
                    <a:lnTo>
                      <a:pt x="236" y="289"/>
                    </a:lnTo>
                    <a:lnTo>
                      <a:pt x="236" y="266"/>
                    </a:lnTo>
                    <a:lnTo>
                      <a:pt x="238" y="243"/>
                    </a:lnTo>
                    <a:lnTo>
                      <a:pt x="238" y="216"/>
                    </a:lnTo>
                    <a:lnTo>
                      <a:pt x="238" y="190"/>
                    </a:lnTo>
                    <a:lnTo>
                      <a:pt x="234" y="161"/>
                    </a:lnTo>
                    <a:lnTo>
                      <a:pt x="232" y="133"/>
                    </a:lnTo>
                    <a:lnTo>
                      <a:pt x="228" y="102"/>
                    </a:lnTo>
                    <a:lnTo>
                      <a:pt x="222" y="78"/>
                    </a:lnTo>
                    <a:lnTo>
                      <a:pt x="213" y="53"/>
                    </a:lnTo>
                    <a:lnTo>
                      <a:pt x="205" y="32"/>
                    </a:lnTo>
                    <a:lnTo>
                      <a:pt x="192" y="15"/>
                    </a:lnTo>
                    <a:lnTo>
                      <a:pt x="179" y="3"/>
                    </a:lnTo>
                    <a:lnTo>
                      <a:pt x="173" y="1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46" y="0"/>
                    </a:lnTo>
                    <a:lnTo>
                      <a:pt x="131" y="0"/>
                    </a:lnTo>
                    <a:lnTo>
                      <a:pt x="116" y="0"/>
                    </a:lnTo>
                    <a:lnTo>
                      <a:pt x="101" y="1"/>
                    </a:lnTo>
                    <a:lnTo>
                      <a:pt x="85" y="1"/>
                    </a:lnTo>
                    <a:lnTo>
                      <a:pt x="68" y="1"/>
                    </a:lnTo>
                    <a:lnTo>
                      <a:pt x="53" y="3"/>
                    </a:lnTo>
                    <a:lnTo>
                      <a:pt x="38" y="5"/>
                    </a:lnTo>
                    <a:lnTo>
                      <a:pt x="25" y="5"/>
                    </a:lnTo>
                    <a:lnTo>
                      <a:pt x="13" y="7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81" y="595"/>
                    </a:lnTo>
                    <a:lnTo>
                      <a:pt x="234" y="760"/>
                    </a:lnTo>
                    <a:lnTo>
                      <a:pt x="274" y="680"/>
                    </a:lnTo>
                    <a:lnTo>
                      <a:pt x="241" y="570"/>
                    </a:lnTo>
                    <a:close/>
                  </a:path>
                </a:pathLst>
              </a:custGeom>
              <a:solidFill>
                <a:srgbClr val="FFCC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Freeform 142">
                <a:extLst>
                  <a:ext uri="{FF2B5EF4-FFF2-40B4-BE49-F238E27FC236}">
                    <a16:creationId xmlns:a16="http://schemas.microsoft.com/office/drawing/2014/main" id="{0667F331-C774-3E48-96A7-9F8941406BC7}"/>
                  </a:ext>
                </a:extLst>
              </p:cNvPr>
              <p:cNvSpPr/>
              <p:nvPr/>
            </p:nvSpPr>
            <p:spPr bwMode="auto">
              <a:xfrm>
                <a:off x="3037" y="1502"/>
                <a:ext cx="130" cy="368"/>
              </a:xfrm>
              <a:custGeom>
                <a:avLst/>
                <a:gdLst>
                  <a:gd name="T0" fmla="*/ 0 w 261"/>
                  <a:gd name="T1" fmla="*/ 1 h 733"/>
                  <a:gd name="T2" fmla="*/ 0 w 261"/>
                  <a:gd name="T3" fmla="*/ 1 h 733"/>
                  <a:gd name="T4" fmla="*/ 0 w 261"/>
                  <a:gd name="T5" fmla="*/ 1 h 733"/>
                  <a:gd name="T6" fmla="*/ 0 w 261"/>
                  <a:gd name="T7" fmla="*/ 1 h 733"/>
                  <a:gd name="T8" fmla="*/ 0 w 261"/>
                  <a:gd name="T9" fmla="*/ 1 h 733"/>
                  <a:gd name="T10" fmla="*/ 0 w 261"/>
                  <a:gd name="T11" fmla="*/ 1 h 733"/>
                  <a:gd name="T12" fmla="*/ 0 w 261"/>
                  <a:gd name="T13" fmla="*/ 1 h 733"/>
                  <a:gd name="T14" fmla="*/ 0 w 261"/>
                  <a:gd name="T15" fmla="*/ 1 h 733"/>
                  <a:gd name="T16" fmla="*/ 0 w 261"/>
                  <a:gd name="T17" fmla="*/ 1 h 733"/>
                  <a:gd name="T18" fmla="*/ 0 w 261"/>
                  <a:gd name="T19" fmla="*/ 1 h 733"/>
                  <a:gd name="T20" fmla="*/ 0 w 261"/>
                  <a:gd name="T21" fmla="*/ 1 h 733"/>
                  <a:gd name="T22" fmla="*/ 0 w 261"/>
                  <a:gd name="T23" fmla="*/ 1 h 733"/>
                  <a:gd name="T24" fmla="*/ 0 w 261"/>
                  <a:gd name="T25" fmla="*/ 1 h 733"/>
                  <a:gd name="T26" fmla="*/ 0 w 261"/>
                  <a:gd name="T27" fmla="*/ 1 h 733"/>
                  <a:gd name="T28" fmla="*/ 0 w 261"/>
                  <a:gd name="T29" fmla="*/ 1 h 733"/>
                  <a:gd name="T30" fmla="*/ 0 w 261"/>
                  <a:gd name="T31" fmla="*/ 1 h 733"/>
                  <a:gd name="T32" fmla="*/ 0 w 261"/>
                  <a:gd name="T33" fmla="*/ 0 h 733"/>
                  <a:gd name="T34" fmla="*/ 0 w 261"/>
                  <a:gd name="T35" fmla="*/ 0 h 733"/>
                  <a:gd name="T36" fmla="*/ 0 w 261"/>
                  <a:gd name="T37" fmla="*/ 1 h 733"/>
                  <a:gd name="T38" fmla="*/ 0 w 261"/>
                  <a:gd name="T39" fmla="*/ 1 h 733"/>
                  <a:gd name="T40" fmla="*/ 0 w 261"/>
                  <a:gd name="T41" fmla="*/ 1 h 733"/>
                  <a:gd name="T42" fmla="*/ 0 w 261"/>
                  <a:gd name="T43" fmla="*/ 1 h 733"/>
                  <a:gd name="T44" fmla="*/ 0 w 261"/>
                  <a:gd name="T45" fmla="*/ 1 h 733"/>
                  <a:gd name="T46" fmla="*/ 0 w 261"/>
                  <a:gd name="T47" fmla="*/ 1 h 733"/>
                  <a:gd name="T48" fmla="*/ 0 w 261"/>
                  <a:gd name="T49" fmla="*/ 1 h 733"/>
                  <a:gd name="T50" fmla="*/ 0 w 261"/>
                  <a:gd name="T51" fmla="*/ 1 h 733"/>
                  <a:gd name="T52" fmla="*/ 0 w 261"/>
                  <a:gd name="T53" fmla="*/ 1 h 733"/>
                  <a:gd name="T54" fmla="*/ 0 w 261"/>
                  <a:gd name="T55" fmla="*/ 1 h 733"/>
                  <a:gd name="T56" fmla="*/ 0 w 261"/>
                  <a:gd name="T57" fmla="*/ 1 h 733"/>
                  <a:gd name="T58" fmla="*/ 0 w 261"/>
                  <a:gd name="T59" fmla="*/ 1 h 733"/>
                  <a:gd name="T60" fmla="*/ 0 w 261"/>
                  <a:gd name="T61" fmla="*/ 1 h 733"/>
                  <a:gd name="T62" fmla="*/ 0 w 261"/>
                  <a:gd name="T63" fmla="*/ 1 h 733"/>
                  <a:gd name="T64" fmla="*/ 0 w 261"/>
                  <a:gd name="T65" fmla="*/ 1 h 733"/>
                  <a:gd name="T66" fmla="*/ 0 w 261"/>
                  <a:gd name="T67" fmla="*/ 1 h 733"/>
                  <a:gd name="T68" fmla="*/ 0 w 261"/>
                  <a:gd name="T69" fmla="*/ 1 h 733"/>
                  <a:gd name="T70" fmla="*/ 0 w 261"/>
                  <a:gd name="T71" fmla="*/ 1 h 733"/>
                  <a:gd name="T72" fmla="*/ 0 w 261"/>
                  <a:gd name="T73" fmla="*/ 1 h 7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61"/>
                  <a:gd name="T112" fmla="*/ 0 h 733"/>
                  <a:gd name="T113" fmla="*/ 261 w 261"/>
                  <a:gd name="T114" fmla="*/ 733 h 7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61" h="733">
                    <a:moveTo>
                      <a:pt x="185" y="598"/>
                    </a:moveTo>
                    <a:lnTo>
                      <a:pt x="181" y="591"/>
                    </a:lnTo>
                    <a:lnTo>
                      <a:pt x="175" y="576"/>
                    </a:lnTo>
                    <a:lnTo>
                      <a:pt x="166" y="553"/>
                    </a:lnTo>
                    <a:lnTo>
                      <a:pt x="154" y="522"/>
                    </a:lnTo>
                    <a:lnTo>
                      <a:pt x="139" y="482"/>
                    </a:lnTo>
                    <a:lnTo>
                      <a:pt x="124" y="441"/>
                    </a:lnTo>
                    <a:lnTo>
                      <a:pt x="107" y="395"/>
                    </a:lnTo>
                    <a:lnTo>
                      <a:pt x="92" y="346"/>
                    </a:lnTo>
                    <a:lnTo>
                      <a:pt x="73" y="296"/>
                    </a:lnTo>
                    <a:lnTo>
                      <a:pt x="57" y="245"/>
                    </a:lnTo>
                    <a:lnTo>
                      <a:pt x="40" y="193"/>
                    </a:lnTo>
                    <a:lnTo>
                      <a:pt x="27" y="148"/>
                    </a:lnTo>
                    <a:lnTo>
                      <a:pt x="16" y="102"/>
                    </a:lnTo>
                    <a:lnTo>
                      <a:pt x="8" y="6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122" y="5"/>
                    </a:lnTo>
                    <a:lnTo>
                      <a:pt x="126" y="20"/>
                    </a:lnTo>
                    <a:lnTo>
                      <a:pt x="131" y="45"/>
                    </a:lnTo>
                    <a:lnTo>
                      <a:pt x="139" y="78"/>
                    </a:lnTo>
                    <a:lnTo>
                      <a:pt x="147" y="116"/>
                    </a:lnTo>
                    <a:lnTo>
                      <a:pt x="158" y="161"/>
                    </a:lnTo>
                    <a:lnTo>
                      <a:pt x="168" y="212"/>
                    </a:lnTo>
                    <a:lnTo>
                      <a:pt x="179" y="268"/>
                    </a:lnTo>
                    <a:lnTo>
                      <a:pt x="190" y="323"/>
                    </a:lnTo>
                    <a:lnTo>
                      <a:pt x="202" y="384"/>
                    </a:lnTo>
                    <a:lnTo>
                      <a:pt x="215" y="444"/>
                    </a:lnTo>
                    <a:lnTo>
                      <a:pt x="227" y="507"/>
                    </a:lnTo>
                    <a:lnTo>
                      <a:pt x="234" y="566"/>
                    </a:lnTo>
                    <a:lnTo>
                      <a:pt x="246" y="625"/>
                    </a:lnTo>
                    <a:lnTo>
                      <a:pt x="253" y="680"/>
                    </a:lnTo>
                    <a:lnTo>
                      <a:pt x="261" y="733"/>
                    </a:lnTo>
                    <a:lnTo>
                      <a:pt x="208" y="699"/>
                    </a:lnTo>
                    <a:lnTo>
                      <a:pt x="185" y="598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Freeform 143">
                <a:extLst>
                  <a:ext uri="{FF2B5EF4-FFF2-40B4-BE49-F238E27FC236}">
                    <a16:creationId xmlns:a16="http://schemas.microsoft.com/office/drawing/2014/main" id="{5A8C801E-F6C5-7149-9BA8-1F1F6F15ED7D}"/>
                  </a:ext>
                </a:extLst>
              </p:cNvPr>
              <p:cNvSpPr/>
              <p:nvPr/>
            </p:nvSpPr>
            <p:spPr bwMode="auto">
              <a:xfrm>
                <a:off x="2728" y="911"/>
                <a:ext cx="323" cy="517"/>
              </a:xfrm>
              <a:custGeom>
                <a:avLst/>
                <a:gdLst>
                  <a:gd name="T0" fmla="*/ 1 w 644"/>
                  <a:gd name="T1" fmla="*/ 1 h 1036"/>
                  <a:gd name="T2" fmla="*/ 0 w 644"/>
                  <a:gd name="T3" fmla="*/ 1 h 1036"/>
                  <a:gd name="T4" fmla="*/ 1 w 644"/>
                  <a:gd name="T5" fmla="*/ 1 h 1036"/>
                  <a:gd name="T6" fmla="*/ 1 w 644"/>
                  <a:gd name="T7" fmla="*/ 1 h 1036"/>
                  <a:gd name="T8" fmla="*/ 1 w 644"/>
                  <a:gd name="T9" fmla="*/ 1 h 1036"/>
                  <a:gd name="T10" fmla="*/ 1 w 644"/>
                  <a:gd name="T11" fmla="*/ 0 h 1036"/>
                  <a:gd name="T12" fmla="*/ 1 w 644"/>
                  <a:gd name="T13" fmla="*/ 1 h 1036"/>
                  <a:gd name="T14" fmla="*/ 1 w 644"/>
                  <a:gd name="T15" fmla="*/ 1 h 10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44"/>
                  <a:gd name="T25" fmla="*/ 0 h 1036"/>
                  <a:gd name="T26" fmla="*/ 644 w 644"/>
                  <a:gd name="T27" fmla="*/ 1036 h 10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44" h="1036">
                    <a:moveTo>
                      <a:pt x="313" y="48"/>
                    </a:moveTo>
                    <a:lnTo>
                      <a:pt x="0" y="991"/>
                    </a:lnTo>
                    <a:lnTo>
                      <a:pt x="220" y="1036"/>
                    </a:lnTo>
                    <a:lnTo>
                      <a:pt x="610" y="744"/>
                    </a:lnTo>
                    <a:lnTo>
                      <a:pt x="644" y="69"/>
                    </a:lnTo>
                    <a:lnTo>
                      <a:pt x="416" y="0"/>
                    </a:lnTo>
                    <a:lnTo>
                      <a:pt x="313" y="48"/>
                    </a:lnTo>
                    <a:close/>
                  </a:path>
                </a:pathLst>
              </a:custGeom>
              <a:solidFill>
                <a:srgbClr val="B0C77D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9" name="Freeform 144">
                <a:extLst>
                  <a:ext uri="{FF2B5EF4-FFF2-40B4-BE49-F238E27FC236}">
                    <a16:creationId xmlns:a16="http://schemas.microsoft.com/office/drawing/2014/main" id="{8F3B4BBF-B628-0643-A10B-2227627B7587}"/>
                  </a:ext>
                </a:extLst>
              </p:cNvPr>
              <p:cNvSpPr/>
              <p:nvPr/>
            </p:nvSpPr>
            <p:spPr bwMode="auto">
              <a:xfrm>
                <a:off x="2906" y="970"/>
                <a:ext cx="330" cy="474"/>
              </a:xfrm>
              <a:custGeom>
                <a:avLst/>
                <a:gdLst>
                  <a:gd name="T0" fmla="*/ 0 w 662"/>
                  <a:gd name="T1" fmla="*/ 1 h 949"/>
                  <a:gd name="T2" fmla="*/ 0 w 662"/>
                  <a:gd name="T3" fmla="*/ 1 h 949"/>
                  <a:gd name="T4" fmla="*/ 0 w 662"/>
                  <a:gd name="T5" fmla="*/ 1 h 949"/>
                  <a:gd name="T6" fmla="*/ 0 w 662"/>
                  <a:gd name="T7" fmla="*/ 1 h 949"/>
                  <a:gd name="T8" fmla="*/ 0 w 662"/>
                  <a:gd name="T9" fmla="*/ 1 h 949"/>
                  <a:gd name="T10" fmla="*/ 0 w 662"/>
                  <a:gd name="T11" fmla="*/ 0 h 949"/>
                  <a:gd name="T12" fmla="*/ 0 w 662"/>
                  <a:gd name="T13" fmla="*/ 1 h 949"/>
                  <a:gd name="T14" fmla="*/ 0 w 662"/>
                  <a:gd name="T15" fmla="*/ 1 h 9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62"/>
                  <a:gd name="T25" fmla="*/ 0 h 949"/>
                  <a:gd name="T26" fmla="*/ 662 w 662"/>
                  <a:gd name="T27" fmla="*/ 949 h 9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62" h="949">
                    <a:moveTo>
                      <a:pt x="534" y="49"/>
                    </a:moveTo>
                    <a:lnTo>
                      <a:pt x="662" y="949"/>
                    </a:lnTo>
                    <a:lnTo>
                      <a:pt x="584" y="949"/>
                    </a:lnTo>
                    <a:lnTo>
                      <a:pt x="0" y="850"/>
                    </a:lnTo>
                    <a:lnTo>
                      <a:pt x="150" y="258"/>
                    </a:lnTo>
                    <a:lnTo>
                      <a:pt x="466" y="0"/>
                    </a:lnTo>
                    <a:lnTo>
                      <a:pt x="534" y="49"/>
                    </a:lnTo>
                    <a:close/>
                  </a:path>
                </a:pathLst>
              </a:custGeom>
              <a:solidFill>
                <a:srgbClr val="9CB367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0" name="Freeform 145">
                <a:extLst>
                  <a:ext uri="{FF2B5EF4-FFF2-40B4-BE49-F238E27FC236}">
                    <a16:creationId xmlns:a16="http://schemas.microsoft.com/office/drawing/2014/main" id="{558128B9-8035-3C46-8F44-3175CF6882C7}"/>
                  </a:ext>
                </a:extLst>
              </p:cNvPr>
              <p:cNvSpPr/>
              <p:nvPr/>
            </p:nvSpPr>
            <p:spPr bwMode="auto">
              <a:xfrm>
                <a:off x="2963" y="989"/>
                <a:ext cx="249" cy="454"/>
              </a:xfrm>
              <a:custGeom>
                <a:avLst/>
                <a:gdLst>
                  <a:gd name="T0" fmla="*/ 1 w 496"/>
                  <a:gd name="T1" fmla="*/ 1 h 909"/>
                  <a:gd name="T2" fmla="*/ 1 w 496"/>
                  <a:gd name="T3" fmla="*/ 1 h 909"/>
                  <a:gd name="T4" fmla="*/ 1 w 496"/>
                  <a:gd name="T5" fmla="*/ 1 h 909"/>
                  <a:gd name="T6" fmla="*/ 1 w 496"/>
                  <a:gd name="T7" fmla="*/ 1 h 909"/>
                  <a:gd name="T8" fmla="*/ 1 w 496"/>
                  <a:gd name="T9" fmla="*/ 1 h 909"/>
                  <a:gd name="T10" fmla="*/ 1 w 496"/>
                  <a:gd name="T11" fmla="*/ 1 h 909"/>
                  <a:gd name="T12" fmla="*/ 1 w 496"/>
                  <a:gd name="T13" fmla="*/ 1 h 909"/>
                  <a:gd name="T14" fmla="*/ 0 w 496"/>
                  <a:gd name="T15" fmla="*/ 1 h 909"/>
                  <a:gd name="T16" fmla="*/ 1 w 496"/>
                  <a:gd name="T17" fmla="*/ 1 h 909"/>
                  <a:gd name="T18" fmla="*/ 1 w 496"/>
                  <a:gd name="T19" fmla="*/ 0 h 909"/>
                  <a:gd name="T20" fmla="*/ 1 w 496"/>
                  <a:gd name="T21" fmla="*/ 1 h 909"/>
                  <a:gd name="T22" fmla="*/ 1 w 496"/>
                  <a:gd name="T23" fmla="*/ 1 h 90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96"/>
                  <a:gd name="T37" fmla="*/ 0 h 909"/>
                  <a:gd name="T38" fmla="*/ 496 w 496"/>
                  <a:gd name="T39" fmla="*/ 909 h 90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96" h="909">
                    <a:moveTo>
                      <a:pt x="416" y="9"/>
                    </a:moveTo>
                    <a:lnTo>
                      <a:pt x="314" y="277"/>
                    </a:lnTo>
                    <a:lnTo>
                      <a:pt x="433" y="333"/>
                    </a:lnTo>
                    <a:lnTo>
                      <a:pt x="411" y="473"/>
                    </a:lnTo>
                    <a:lnTo>
                      <a:pt x="481" y="511"/>
                    </a:lnTo>
                    <a:lnTo>
                      <a:pt x="496" y="593"/>
                    </a:lnTo>
                    <a:lnTo>
                      <a:pt x="466" y="909"/>
                    </a:lnTo>
                    <a:lnTo>
                      <a:pt x="0" y="846"/>
                    </a:lnTo>
                    <a:lnTo>
                      <a:pt x="46" y="433"/>
                    </a:lnTo>
                    <a:lnTo>
                      <a:pt x="306" y="0"/>
                    </a:lnTo>
                    <a:lnTo>
                      <a:pt x="416" y="9"/>
                    </a:lnTo>
                    <a:close/>
                  </a:path>
                </a:pathLst>
              </a:custGeom>
              <a:solidFill>
                <a:srgbClr val="89964C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1" name="Freeform 146">
                <a:extLst>
                  <a:ext uri="{FF2B5EF4-FFF2-40B4-BE49-F238E27FC236}">
                    <a16:creationId xmlns:a16="http://schemas.microsoft.com/office/drawing/2014/main" id="{9542A510-12FF-4640-AE55-689690BFAB1D}"/>
                  </a:ext>
                </a:extLst>
              </p:cNvPr>
              <p:cNvSpPr/>
              <p:nvPr/>
            </p:nvSpPr>
            <p:spPr bwMode="auto">
              <a:xfrm>
                <a:off x="2799" y="1121"/>
                <a:ext cx="394" cy="397"/>
              </a:xfrm>
              <a:custGeom>
                <a:avLst/>
                <a:gdLst>
                  <a:gd name="T0" fmla="*/ 0 w 789"/>
                  <a:gd name="T1" fmla="*/ 0 h 793"/>
                  <a:gd name="T2" fmla="*/ 0 w 789"/>
                  <a:gd name="T3" fmla="*/ 0 h 793"/>
                  <a:gd name="T4" fmla="*/ 0 w 789"/>
                  <a:gd name="T5" fmla="*/ 0 h 793"/>
                  <a:gd name="T6" fmla="*/ 0 w 789"/>
                  <a:gd name="T7" fmla="*/ 0 h 793"/>
                  <a:gd name="T8" fmla="*/ 0 w 789"/>
                  <a:gd name="T9" fmla="*/ 0 h 793"/>
                  <a:gd name="T10" fmla="*/ 0 w 789"/>
                  <a:gd name="T11" fmla="*/ 0 h 793"/>
                  <a:gd name="T12" fmla="*/ 0 w 789"/>
                  <a:gd name="T13" fmla="*/ 0 h 793"/>
                  <a:gd name="T14" fmla="*/ 0 w 789"/>
                  <a:gd name="T15" fmla="*/ 0 h 793"/>
                  <a:gd name="T16" fmla="*/ 0 w 789"/>
                  <a:gd name="T17" fmla="*/ 0 h 793"/>
                  <a:gd name="T18" fmla="*/ 0 w 789"/>
                  <a:gd name="T19" fmla="*/ 0 h 793"/>
                  <a:gd name="T20" fmla="*/ 0 w 789"/>
                  <a:gd name="T21" fmla="*/ 0 h 793"/>
                  <a:gd name="T22" fmla="*/ 0 w 789"/>
                  <a:gd name="T23" fmla="*/ 0 h 793"/>
                  <a:gd name="T24" fmla="*/ 0 w 789"/>
                  <a:gd name="T25" fmla="*/ 0 h 793"/>
                  <a:gd name="T26" fmla="*/ 0 w 789"/>
                  <a:gd name="T27" fmla="*/ 0 h 793"/>
                  <a:gd name="T28" fmla="*/ 0 w 789"/>
                  <a:gd name="T29" fmla="*/ 0 h 793"/>
                  <a:gd name="T30" fmla="*/ 0 w 789"/>
                  <a:gd name="T31" fmla="*/ 0 h 793"/>
                  <a:gd name="T32" fmla="*/ 0 w 789"/>
                  <a:gd name="T33" fmla="*/ 0 h 793"/>
                  <a:gd name="T34" fmla="*/ 0 w 789"/>
                  <a:gd name="T35" fmla="*/ 0 h 793"/>
                  <a:gd name="T36" fmla="*/ 0 w 789"/>
                  <a:gd name="T37" fmla="*/ 0 h 79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89"/>
                  <a:gd name="T58" fmla="*/ 0 h 793"/>
                  <a:gd name="T59" fmla="*/ 789 w 789"/>
                  <a:gd name="T60" fmla="*/ 793 h 79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89" h="793">
                    <a:moveTo>
                      <a:pt x="281" y="25"/>
                    </a:moveTo>
                    <a:lnTo>
                      <a:pt x="190" y="32"/>
                    </a:lnTo>
                    <a:lnTo>
                      <a:pt x="179" y="209"/>
                    </a:lnTo>
                    <a:lnTo>
                      <a:pt x="44" y="217"/>
                    </a:lnTo>
                    <a:lnTo>
                      <a:pt x="0" y="785"/>
                    </a:lnTo>
                    <a:lnTo>
                      <a:pt x="760" y="793"/>
                    </a:lnTo>
                    <a:lnTo>
                      <a:pt x="789" y="249"/>
                    </a:lnTo>
                    <a:lnTo>
                      <a:pt x="711" y="247"/>
                    </a:lnTo>
                    <a:lnTo>
                      <a:pt x="713" y="76"/>
                    </a:lnTo>
                    <a:lnTo>
                      <a:pt x="567" y="48"/>
                    </a:lnTo>
                    <a:lnTo>
                      <a:pt x="538" y="133"/>
                    </a:lnTo>
                    <a:lnTo>
                      <a:pt x="627" y="139"/>
                    </a:lnTo>
                    <a:lnTo>
                      <a:pt x="624" y="249"/>
                    </a:lnTo>
                    <a:lnTo>
                      <a:pt x="261" y="232"/>
                    </a:lnTo>
                    <a:lnTo>
                      <a:pt x="268" y="126"/>
                    </a:lnTo>
                    <a:lnTo>
                      <a:pt x="397" y="152"/>
                    </a:lnTo>
                    <a:lnTo>
                      <a:pt x="401" y="0"/>
                    </a:lnTo>
                    <a:lnTo>
                      <a:pt x="281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2" name="Freeform 147">
                <a:extLst>
                  <a:ext uri="{FF2B5EF4-FFF2-40B4-BE49-F238E27FC236}">
                    <a16:creationId xmlns:a16="http://schemas.microsoft.com/office/drawing/2014/main" id="{CBDF69F2-BFC0-5145-BFB2-CCF6DD210D20}"/>
                  </a:ext>
                </a:extLst>
              </p:cNvPr>
              <p:cNvSpPr/>
              <p:nvPr/>
            </p:nvSpPr>
            <p:spPr bwMode="auto">
              <a:xfrm>
                <a:off x="2987" y="1070"/>
                <a:ext cx="114" cy="154"/>
              </a:xfrm>
              <a:custGeom>
                <a:avLst/>
                <a:gdLst>
                  <a:gd name="T0" fmla="*/ 1 w 230"/>
                  <a:gd name="T1" fmla="*/ 0 h 307"/>
                  <a:gd name="T2" fmla="*/ 1 w 230"/>
                  <a:gd name="T3" fmla="*/ 0 h 307"/>
                  <a:gd name="T4" fmla="*/ 1 w 230"/>
                  <a:gd name="T5" fmla="*/ 0 h 307"/>
                  <a:gd name="T6" fmla="*/ 1 w 230"/>
                  <a:gd name="T7" fmla="*/ 0 h 307"/>
                  <a:gd name="T8" fmla="*/ 1 w 230"/>
                  <a:gd name="T9" fmla="*/ 0 h 307"/>
                  <a:gd name="T10" fmla="*/ 0 w 230"/>
                  <a:gd name="T11" fmla="*/ 0 h 307"/>
                  <a:gd name="T12" fmla="*/ 1 w 230"/>
                  <a:gd name="T13" fmla="*/ 0 h 307"/>
                  <a:gd name="T14" fmla="*/ 1 w 230"/>
                  <a:gd name="T15" fmla="*/ 0 h 30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0"/>
                  <a:gd name="T25" fmla="*/ 0 h 307"/>
                  <a:gd name="T26" fmla="*/ 230 w 230"/>
                  <a:gd name="T27" fmla="*/ 307 h 30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0" h="307">
                    <a:moveTo>
                      <a:pt x="13" y="307"/>
                    </a:moveTo>
                    <a:lnTo>
                      <a:pt x="184" y="282"/>
                    </a:lnTo>
                    <a:lnTo>
                      <a:pt x="230" y="130"/>
                    </a:lnTo>
                    <a:lnTo>
                      <a:pt x="199" y="0"/>
                    </a:lnTo>
                    <a:lnTo>
                      <a:pt x="38" y="16"/>
                    </a:lnTo>
                    <a:lnTo>
                      <a:pt x="0" y="225"/>
                    </a:lnTo>
                    <a:lnTo>
                      <a:pt x="13" y="307"/>
                    </a:lnTo>
                    <a:close/>
                  </a:path>
                </a:pathLst>
              </a:custGeom>
              <a:solidFill>
                <a:srgbClr val="FFCC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3" name="Freeform 148">
                <a:extLst>
                  <a:ext uri="{FF2B5EF4-FFF2-40B4-BE49-F238E27FC236}">
                    <a16:creationId xmlns:a16="http://schemas.microsoft.com/office/drawing/2014/main" id="{41EC8ED1-9C0C-E449-9CA1-48ECBA6C7007}"/>
                  </a:ext>
                </a:extLst>
              </p:cNvPr>
              <p:cNvSpPr/>
              <p:nvPr/>
            </p:nvSpPr>
            <p:spPr bwMode="auto">
              <a:xfrm>
                <a:off x="2939" y="1046"/>
                <a:ext cx="107" cy="177"/>
              </a:xfrm>
              <a:custGeom>
                <a:avLst/>
                <a:gdLst>
                  <a:gd name="T0" fmla="*/ 0 w 215"/>
                  <a:gd name="T1" fmla="*/ 1 h 354"/>
                  <a:gd name="T2" fmla="*/ 0 w 215"/>
                  <a:gd name="T3" fmla="*/ 1 h 354"/>
                  <a:gd name="T4" fmla="*/ 0 w 215"/>
                  <a:gd name="T5" fmla="*/ 1 h 354"/>
                  <a:gd name="T6" fmla="*/ 0 w 215"/>
                  <a:gd name="T7" fmla="*/ 1 h 354"/>
                  <a:gd name="T8" fmla="*/ 0 w 215"/>
                  <a:gd name="T9" fmla="*/ 1 h 354"/>
                  <a:gd name="T10" fmla="*/ 0 w 215"/>
                  <a:gd name="T11" fmla="*/ 1 h 354"/>
                  <a:gd name="T12" fmla="*/ 0 w 215"/>
                  <a:gd name="T13" fmla="*/ 1 h 354"/>
                  <a:gd name="T14" fmla="*/ 0 w 215"/>
                  <a:gd name="T15" fmla="*/ 0 h 354"/>
                  <a:gd name="T16" fmla="*/ 0 w 215"/>
                  <a:gd name="T17" fmla="*/ 1 h 354"/>
                  <a:gd name="T18" fmla="*/ 0 w 215"/>
                  <a:gd name="T19" fmla="*/ 1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5"/>
                  <a:gd name="T31" fmla="*/ 0 h 354"/>
                  <a:gd name="T32" fmla="*/ 215 w 215"/>
                  <a:gd name="T33" fmla="*/ 354 h 3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5" h="354">
                    <a:moveTo>
                      <a:pt x="105" y="42"/>
                    </a:moveTo>
                    <a:lnTo>
                      <a:pt x="12" y="89"/>
                    </a:lnTo>
                    <a:lnTo>
                      <a:pt x="0" y="175"/>
                    </a:lnTo>
                    <a:lnTo>
                      <a:pt x="90" y="186"/>
                    </a:lnTo>
                    <a:lnTo>
                      <a:pt x="63" y="304"/>
                    </a:lnTo>
                    <a:lnTo>
                      <a:pt x="107" y="354"/>
                    </a:lnTo>
                    <a:lnTo>
                      <a:pt x="143" y="163"/>
                    </a:lnTo>
                    <a:lnTo>
                      <a:pt x="215" y="0"/>
                    </a:lnTo>
                    <a:lnTo>
                      <a:pt x="105" y="4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4" name="Freeform 149">
                <a:extLst>
                  <a:ext uri="{FF2B5EF4-FFF2-40B4-BE49-F238E27FC236}">
                    <a16:creationId xmlns:a16="http://schemas.microsoft.com/office/drawing/2014/main" id="{C0AD20D5-2ACB-D94E-BE8B-2386F80B8195}"/>
                  </a:ext>
                </a:extLst>
              </p:cNvPr>
              <p:cNvSpPr/>
              <p:nvPr/>
            </p:nvSpPr>
            <p:spPr bwMode="auto">
              <a:xfrm>
                <a:off x="2875" y="303"/>
                <a:ext cx="173" cy="595"/>
              </a:xfrm>
              <a:custGeom>
                <a:avLst/>
                <a:gdLst>
                  <a:gd name="T0" fmla="*/ 1 w 348"/>
                  <a:gd name="T1" fmla="*/ 0 h 1190"/>
                  <a:gd name="T2" fmla="*/ 1 w 348"/>
                  <a:gd name="T3" fmla="*/ 1 h 1190"/>
                  <a:gd name="T4" fmla="*/ 1 w 348"/>
                  <a:gd name="T5" fmla="*/ 1 h 1190"/>
                  <a:gd name="T6" fmla="*/ 0 w 348"/>
                  <a:gd name="T7" fmla="*/ 1 h 1190"/>
                  <a:gd name="T8" fmla="*/ 1 w 348"/>
                  <a:gd name="T9" fmla="*/ 1 h 1190"/>
                  <a:gd name="T10" fmla="*/ 1 w 348"/>
                  <a:gd name="T11" fmla="*/ 1 h 1190"/>
                  <a:gd name="T12" fmla="*/ 1 w 348"/>
                  <a:gd name="T13" fmla="*/ 0 h 1190"/>
                  <a:gd name="T14" fmla="*/ 1 w 348"/>
                  <a:gd name="T15" fmla="*/ 0 h 11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48"/>
                  <a:gd name="T25" fmla="*/ 0 h 1190"/>
                  <a:gd name="T26" fmla="*/ 348 w 348"/>
                  <a:gd name="T27" fmla="*/ 1190 h 11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48" h="1190">
                    <a:moveTo>
                      <a:pt x="304" y="0"/>
                    </a:moveTo>
                    <a:lnTo>
                      <a:pt x="348" y="80"/>
                    </a:lnTo>
                    <a:lnTo>
                      <a:pt x="139" y="1190"/>
                    </a:lnTo>
                    <a:lnTo>
                      <a:pt x="0" y="1190"/>
                    </a:lnTo>
                    <a:lnTo>
                      <a:pt x="63" y="127"/>
                    </a:lnTo>
                    <a:lnTo>
                      <a:pt x="124" y="3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5" name="Freeform 150">
                <a:extLst>
                  <a:ext uri="{FF2B5EF4-FFF2-40B4-BE49-F238E27FC236}">
                    <a16:creationId xmlns:a16="http://schemas.microsoft.com/office/drawing/2014/main" id="{62A4B91F-FD64-244B-946D-CC231C9059D7}"/>
                  </a:ext>
                </a:extLst>
              </p:cNvPr>
              <p:cNvSpPr/>
              <p:nvPr/>
            </p:nvSpPr>
            <p:spPr bwMode="auto">
              <a:xfrm>
                <a:off x="2875" y="389"/>
                <a:ext cx="102" cy="506"/>
              </a:xfrm>
              <a:custGeom>
                <a:avLst/>
                <a:gdLst>
                  <a:gd name="T0" fmla="*/ 1 w 202"/>
                  <a:gd name="T1" fmla="*/ 0 h 1014"/>
                  <a:gd name="T2" fmla="*/ 1 w 202"/>
                  <a:gd name="T3" fmla="*/ 0 h 1014"/>
                  <a:gd name="T4" fmla="*/ 1 w 202"/>
                  <a:gd name="T5" fmla="*/ 0 h 1014"/>
                  <a:gd name="T6" fmla="*/ 0 w 202"/>
                  <a:gd name="T7" fmla="*/ 0 h 1014"/>
                  <a:gd name="T8" fmla="*/ 1 w 202"/>
                  <a:gd name="T9" fmla="*/ 0 h 1014"/>
                  <a:gd name="T10" fmla="*/ 1 w 202"/>
                  <a:gd name="T11" fmla="*/ 0 h 1014"/>
                  <a:gd name="T12" fmla="*/ 1 w 202"/>
                  <a:gd name="T13" fmla="*/ 0 h 1014"/>
                  <a:gd name="T14" fmla="*/ 1 w 202"/>
                  <a:gd name="T15" fmla="*/ 0 h 1014"/>
                  <a:gd name="T16" fmla="*/ 1 w 202"/>
                  <a:gd name="T17" fmla="*/ 0 h 1014"/>
                  <a:gd name="T18" fmla="*/ 1 w 202"/>
                  <a:gd name="T19" fmla="*/ 0 h 1014"/>
                  <a:gd name="T20" fmla="*/ 1 w 202"/>
                  <a:gd name="T21" fmla="*/ 0 h 1014"/>
                  <a:gd name="T22" fmla="*/ 1 w 202"/>
                  <a:gd name="T23" fmla="*/ 0 h 1014"/>
                  <a:gd name="T24" fmla="*/ 1 w 202"/>
                  <a:gd name="T25" fmla="*/ 0 h 1014"/>
                  <a:gd name="T26" fmla="*/ 1 w 202"/>
                  <a:gd name="T27" fmla="*/ 0 h 1014"/>
                  <a:gd name="T28" fmla="*/ 1 w 202"/>
                  <a:gd name="T29" fmla="*/ 0 h 1014"/>
                  <a:gd name="T30" fmla="*/ 1 w 202"/>
                  <a:gd name="T31" fmla="*/ 0 h 1014"/>
                  <a:gd name="T32" fmla="*/ 1 w 202"/>
                  <a:gd name="T33" fmla="*/ 0 h 1014"/>
                  <a:gd name="T34" fmla="*/ 1 w 202"/>
                  <a:gd name="T35" fmla="*/ 0 h 1014"/>
                  <a:gd name="T36" fmla="*/ 1 w 202"/>
                  <a:gd name="T37" fmla="*/ 0 h 1014"/>
                  <a:gd name="T38" fmla="*/ 1 w 202"/>
                  <a:gd name="T39" fmla="*/ 0 h 1014"/>
                  <a:gd name="T40" fmla="*/ 1 w 202"/>
                  <a:gd name="T41" fmla="*/ 0 h 1014"/>
                  <a:gd name="T42" fmla="*/ 1 w 202"/>
                  <a:gd name="T43" fmla="*/ 0 h 1014"/>
                  <a:gd name="T44" fmla="*/ 1 w 202"/>
                  <a:gd name="T45" fmla="*/ 0 h 1014"/>
                  <a:gd name="T46" fmla="*/ 1 w 202"/>
                  <a:gd name="T47" fmla="*/ 0 h 1014"/>
                  <a:gd name="T48" fmla="*/ 1 w 202"/>
                  <a:gd name="T49" fmla="*/ 0 h 101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02"/>
                  <a:gd name="T76" fmla="*/ 0 h 1014"/>
                  <a:gd name="T77" fmla="*/ 202 w 202"/>
                  <a:gd name="T78" fmla="*/ 1014 h 101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02" h="1014">
                    <a:moveTo>
                      <a:pt x="202" y="80"/>
                    </a:moveTo>
                    <a:lnTo>
                      <a:pt x="158" y="0"/>
                    </a:lnTo>
                    <a:lnTo>
                      <a:pt x="68" y="63"/>
                    </a:lnTo>
                    <a:lnTo>
                      <a:pt x="0" y="434"/>
                    </a:lnTo>
                    <a:lnTo>
                      <a:pt x="17" y="1014"/>
                    </a:lnTo>
                    <a:lnTo>
                      <a:pt x="68" y="1010"/>
                    </a:lnTo>
                    <a:lnTo>
                      <a:pt x="67" y="1000"/>
                    </a:lnTo>
                    <a:lnTo>
                      <a:pt x="67" y="974"/>
                    </a:lnTo>
                    <a:lnTo>
                      <a:pt x="67" y="934"/>
                    </a:lnTo>
                    <a:lnTo>
                      <a:pt x="67" y="880"/>
                    </a:lnTo>
                    <a:lnTo>
                      <a:pt x="67" y="818"/>
                    </a:lnTo>
                    <a:lnTo>
                      <a:pt x="67" y="747"/>
                    </a:lnTo>
                    <a:lnTo>
                      <a:pt x="68" y="671"/>
                    </a:lnTo>
                    <a:lnTo>
                      <a:pt x="72" y="591"/>
                    </a:lnTo>
                    <a:lnTo>
                      <a:pt x="72" y="510"/>
                    </a:lnTo>
                    <a:lnTo>
                      <a:pt x="76" y="428"/>
                    </a:lnTo>
                    <a:lnTo>
                      <a:pt x="78" y="350"/>
                    </a:lnTo>
                    <a:lnTo>
                      <a:pt x="84" y="280"/>
                    </a:lnTo>
                    <a:lnTo>
                      <a:pt x="87" y="213"/>
                    </a:lnTo>
                    <a:lnTo>
                      <a:pt x="95" y="158"/>
                    </a:lnTo>
                    <a:lnTo>
                      <a:pt x="103" y="114"/>
                    </a:lnTo>
                    <a:lnTo>
                      <a:pt x="112" y="86"/>
                    </a:lnTo>
                    <a:lnTo>
                      <a:pt x="146" y="48"/>
                    </a:lnTo>
                    <a:lnTo>
                      <a:pt x="202" y="80"/>
                    </a:lnTo>
                    <a:close/>
                  </a:path>
                </a:pathLst>
              </a:custGeom>
              <a:solidFill>
                <a:srgbClr val="CCA6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6" name="Freeform 151">
                <a:extLst>
                  <a:ext uri="{FF2B5EF4-FFF2-40B4-BE49-F238E27FC236}">
                    <a16:creationId xmlns:a16="http://schemas.microsoft.com/office/drawing/2014/main" id="{F692D8D8-A610-9647-A0D3-4E82099BD06A}"/>
                  </a:ext>
                </a:extLst>
              </p:cNvPr>
              <p:cNvSpPr/>
              <p:nvPr/>
            </p:nvSpPr>
            <p:spPr bwMode="auto">
              <a:xfrm>
                <a:off x="2946" y="423"/>
                <a:ext cx="304" cy="681"/>
              </a:xfrm>
              <a:custGeom>
                <a:avLst/>
                <a:gdLst>
                  <a:gd name="T0" fmla="*/ 1 w 604"/>
                  <a:gd name="T1" fmla="*/ 1 h 1359"/>
                  <a:gd name="T2" fmla="*/ 1 w 604"/>
                  <a:gd name="T3" fmla="*/ 1 h 1359"/>
                  <a:gd name="T4" fmla="*/ 1 w 604"/>
                  <a:gd name="T5" fmla="*/ 1 h 1359"/>
                  <a:gd name="T6" fmla="*/ 1 w 604"/>
                  <a:gd name="T7" fmla="*/ 1 h 1359"/>
                  <a:gd name="T8" fmla="*/ 1 w 604"/>
                  <a:gd name="T9" fmla="*/ 1 h 1359"/>
                  <a:gd name="T10" fmla="*/ 1 w 604"/>
                  <a:gd name="T11" fmla="*/ 1 h 1359"/>
                  <a:gd name="T12" fmla="*/ 1 w 604"/>
                  <a:gd name="T13" fmla="*/ 1 h 1359"/>
                  <a:gd name="T14" fmla="*/ 1 w 604"/>
                  <a:gd name="T15" fmla="*/ 1 h 1359"/>
                  <a:gd name="T16" fmla="*/ 1 w 604"/>
                  <a:gd name="T17" fmla="*/ 1 h 1359"/>
                  <a:gd name="T18" fmla="*/ 1 w 604"/>
                  <a:gd name="T19" fmla="*/ 1 h 1359"/>
                  <a:gd name="T20" fmla="*/ 0 w 604"/>
                  <a:gd name="T21" fmla="*/ 1 h 1359"/>
                  <a:gd name="T22" fmla="*/ 1 w 604"/>
                  <a:gd name="T23" fmla="*/ 0 h 1359"/>
                  <a:gd name="T24" fmla="*/ 1 w 604"/>
                  <a:gd name="T25" fmla="*/ 1 h 1359"/>
                  <a:gd name="T26" fmla="*/ 1 w 604"/>
                  <a:gd name="T27" fmla="*/ 1 h 13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04"/>
                  <a:gd name="T43" fmla="*/ 0 h 1359"/>
                  <a:gd name="T44" fmla="*/ 604 w 604"/>
                  <a:gd name="T45" fmla="*/ 1359 h 13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04" h="1359">
                    <a:moveTo>
                      <a:pt x="604" y="17"/>
                    </a:moveTo>
                    <a:lnTo>
                      <a:pt x="576" y="694"/>
                    </a:lnTo>
                    <a:lnTo>
                      <a:pt x="465" y="983"/>
                    </a:lnTo>
                    <a:lnTo>
                      <a:pt x="496" y="1139"/>
                    </a:lnTo>
                    <a:lnTo>
                      <a:pt x="380" y="1188"/>
                    </a:lnTo>
                    <a:lnTo>
                      <a:pt x="321" y="1351"/>
                    </a:lnTo>
                    <a:lnTo>
                      <a:pt x="211" y="1359"/>
                    </a:lnTo>
                    <a:lnTo>
                      <a:pt x="144" y="1334"/>
                    </a:lnTo>
                    <a:lnTo>
                      <a:pt x="100" y="1196"/>
                    </a:lnTo>
                    <a:lnTo>
                      <a:pt x="53" y="1186"/>
                    </a:lnTo>
                    <a:lnTo>
                      <a:pt x="0" y="1047"/>
                    </a:lnTo>
                    <a:lnTo>
                      <a:pt x="237" y="0"/>
                    </a:lnTo>
                    <a:lnTo>
                      <a:pt x="604" y="17"/>
                    </a:lnTo>
                    <a:close/>
                  </a:path>
                </a:pathLst>
              </a:custGeom>
              <a:solidFill>
                <a:srgbClr val="9CB367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7" name="Freeform 152">
                <a:extLst>
                  <a:ext uri="{FF2B5EF4-FFF2-40B4-BE49-F238E27FC236}">
                    <a16:creationId xmlns:a16="http://schemas.microsoft.com/office/drawing/2014/main" id="{F656F515-87A0-AD4A-A3F7-E59291475D70}"/>
                  </a:ext>
                </a:extLst>
              </p:cNvPr>
              <p:cNvSpPr/>
              <p:nvPr/>
            </p:nvSpPr>
            <p:spPr bwMode="auto">
              <a:xfrm>
                <a:off x="2586" y="417"/>
                <a:ext cx="308" cy="501"/>
              </a:xfrm>
              <a:custGeom>
                <a:avLst/>
                <a:gdLst>
                  <a:gd name="T0" fmla="*/ 0 w 618"/>
                  <a:gd name="T1" fmla="*/ 1 h 1000"/>
                  <a:gd name="T2" fmla="*/ 1 w 618"/>
                  <a:gd name="T3" fmla="*/ 1 h 1000"/>
                  <a:gd name="T4" fmla="*/ 1 w 618"/>
                  <a:gd name="T5" fmla="*/ 1 h 1000"/>
                  <a:gd name="T6" fmla="*/ 1 w 618"/>
                  <a:gd name="T7" fmla="*/ 1 h 1000"/>
                  <a:gd name="T8" fmla="*/ 1 w 618"/>
                  <a:gd name="T9" fmla="*/ 1 h 1000"/>
                  <a:gd name="T10" fmla="*/ 1 w 618"/>
                  <a:gd name="T11" fmla="*/ 1 h 1000"/>
                  <a:gd name="T12" fmla="*/ 1 w 618"/>
                  <a:gd name="T13" fmla="*/ 1 h 1000"/>
                  <a:gd name="T14" fmla="*/ 1 w 618"/>
                  <a:gd name="T15" fmla="*/ 0 h 1000"/>
                  <a:gd name="T16" fmla="*/ 1 w 618"/>
                  <a:gd name="T17" fmla="*/ 1 h 1000"/>
                  <a:gd name="T18" fmla="*/ 1 w 618"/>
                  <a:gd name="T19" fmla="*/ 1 h 1000"/>
                  <a:gd name="T20" fmla="*/ 1 w 618"/>
                  <a:gd name="T21" fmla="*/ 1 h 1000"/>
                  <a:gd name="T22" fmla="*/ 0 w 618"/>
                  <a:gd name="T23" fmla="*/ 1 h 1000"/>
                  <a:gd name="T24" fmla="*/ 0 w 618"/>
                  <a:gd name="T25" fmla="*/ 1 h 10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18"/>
                  <a:gd name="T40" fmla="*/ 0 h 1000"/>
                  <a:gd name="T41" fmla="*/ 618 w 618"/>
                  <a:gd name="T42" fmla="*/ 1000 h 100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18" h="1000">
                    <a:moveTo>
                      <a:pt x="0" y="749"/>
                    </a:moveTo>
                    <a:lnTo>
                      <a:pt x="52" y="839"/>
                    </a:lnTo>
                    <a:lnTo>
                      <a:pt x="485" y="652"/>
                    </a:lnTo>
                    <a:lnTo>
                      <a:pt x="542" y="590"/>
                    </a:lnTo>
                    <a:lnTo>
                      <a:pt x="573" y="1000"/>
                    </a:lnTo>
                    <a:lnTo>
                      <a:pt x="601" y="1000"/>
                    </a:lnTo>
                    <a:lnTo>
                      <a:pt x="618" y="915"/>
                    </a:lnTo>
                    <a:lnTo>
                      <a:pt x="580" y="0"/>
                    </a:lnTo>
                    <a:lnTo>
                      <a:pt x="536" y="10"/>
                    </a:lnTo>
                    <a:lnTo>
                      <a:pt x="350" y="527"/>
                    </a:lnTo>
                    <a:lnTo>
                      <a:pt x="54" y="645"/>
                    </a:lnTo>
                    <a:lnTo>
                      <a:pt x="0" y="749"/>
                    </a:lnTo>
                    <a:close/>
                  </a:path>
                </a:pathLst>
              </a:custGeom>
              <a:solidFill>
                <a:srgbClr val="9CB367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8" name="Freeform 153">
                <a:extLst>
                  <a:ext uri="{FF2B5EF4-FFF2-40B4-BE49-F238E27FC236}">
                    <a16:creationId xmlns:a16="http://schemas.microsoft.com/office/drawing/2014/main" id="{A48C329D-0A4E-594C-A321-0ABB215FF268}"/>
                  </a:ext>
                </a:extLst>
              </p:cNvPr>
              <p:cNvSpPr/>
              <p:nvPr/>
            </p:nvSpPr>
            <p:spPr bwMode="auto">
              <a:xfrm>
                <a:off x="2579" y="335"/>
                <a:ext cx="351" cy="551"/>
              </a:xfrm>
              <a:custGeom>
                <a:avLst/>
                <a:gdLst>
                  <a:gd name="T0" fmla="*/ 0 w 702"/>
                  <a:gd name="T1" fmla="*/ 0 h 1101"/>
                  <a:gd name="T2" fmla="*/ 0 w 702"/>
                  <a:gd name="T3" fmla="*/ 1 h 1101"/>
                  <a:gd name="T4" fmla="*/ 0 w 702"/>
                  <a:gd name="T5" fmla="*/ 1 h 1101"/>
                  <a:gd name="T6" fmla="*/ 0 w 702"/>
                  <a:gd name="T7" fmla="*/ 1 h 1101"/>
                  <a:gd name="T8" fmla="*/ 0 w 702"/>
                  <a:gd name="T9" fmla="*/ 1 h 1101"/>
                  <a:gd name="T10" fmla="*/ 0 w 702"/>
                  <a:gd name="T11" fmla="*/ 1 h 1101"/>
                  <a:gd name="T12" fmla="*/ 0 w 702"/>
                  <a:gd name="T13" fmla="*/ 1 h 1101"/>
                  <a:gd name="T14" fmla="*/ 0 w 702"/>
                  <a:gd name="T15" fmla="*/ 1 h 1101"/>
                  <a:gd name="T16" fmla="*/ 0 w 702"/>
                  <a:gd name="T17" fmla="*/ 1 h 1101"/>
                  <a:gd name="T18" fmla="*/ 0 w 702"/>
                  <a:gd name="T19" fmla="*/ 1 h 1101"/>
                  <a:gd name="T20" fmla="*/ 0 w 702"/>
                  <a:gd name="T21" fmla="*/ 1 h 1101"/>
                  <a:gd name="T22" fmla="*/ 0 w 702"/>
                  <a:gd name="T23" fmla="*/ 1 h 1101"/>
                  <a:gd name="T24" fmla="*/ 0 w 702"/>
                  <a:gd name="T25" fmla="*/ 1 h 1101"/>
                  <a:gd name="T26" fmla="*/ 0 w 702"/>
                  <a:gd name="T27" fmla="*/ 1 h 1101"/>
                  <a:gd name="T28" fmla="*/ 0 w 702"/>
                  <a:gd name="T29" fmla="*/ 1 h 1101"/>
                  <a:gd name="T30" fmla="*/ 0 w 702"/>
                  <a:gd name="T31" fmla="*/ 1 h 1101"/>
                  <a:gd name="T32" fmla="*/ 0 w 702"/>
                  <a:gd name="T33" fmla="*/ 1 h 1101"/>
                  <a:gd name="T34" fmla="*/ 0 w 702"/>
                  <a:gd name="T35" fmla="*/ 1 h 1101"/>
                  <a:gd name="T36" fmla="*/ 0 w 702"/>
                  <a:gd name="T37" fmla="*/ 1 h 1101"/>
                  <a:gd name="T38" fmla="*/ 0 w 702"/>
                  <a:gd name="T39" fmla="*/ 1 h 1101"/>
                  <a:gd name="T40" fmla="*/ 0 w 702"/>
                  <a:gd name="T41" fmla="*/ 1 h 1101"/>
                  <a:gd name="T42" fmla="*/ 0 w 702"/>
                  <a:gd name="T43" fmla="*/ 1 h 1101"/>
                  <a:gd name="T44" fmla="*/ 0 w 702"/>
                  <a:gd name="T45" fmla="*/ 1 h 1101"/>
                  <a:gd name="T46" fmla="*/ 0 w 702"/>
                  <a:gd name="T47" fmla="*/ 1 h 1101"/>
                  <a:gd name="T48" fmla="*/ 0 w 702"/>
                  <a:gd name="T49" fmla="*/ 1 h 1101"/>
                  <a:gd name="T50" fmla="*/ 0 w 702"/>
                  <a:gd name="T51" fmla="*/ 1 h 1101"/>
                  <a:gd name="T52" fmla="*/ 0 w 702"/>
                  <a:gd name="T53" fmla="*/ 1 h 1101"/>
                  <a:gd name="T54" fmla="*/ 0 w 702"/>
                  <a:gd name="T55" fmla="*/ 1 h 1101"/>
                  <a:gd name="T56" fmla="*/ 0 w 702"/>
                  <a:gd name="T57" fmla="*/ 1 h 1101"/>
                  <a:gd name="T58" fmla="*/ 0 w 702"/>
                  <a:gd name="T59" fmla="*/ 1 h 1101"/>
                  <a:gd name="T60" fmla="*/ 0 w 702"/>
                  <a:gd name="T61" fmla="*/ 1 h 1101"/>
                  <a:gd name="T62" fmla="*/ 0 w 702"/>
                  <a:gd name="T63" fmla="*/ 1 h 1101"/>
                  <a:gd name="T64" fmla="*/ 0 w 702"/>
                  <a:gd name="T65" fmla="*/ 1 h 1101"/>
                  <a:gd name="T66" fmla="*/ 0 w 702"/>
                  <a:gd name="T67" fmla="*/ 1 h 1101"/>
                  <a:gd name="T68" fmla="*/ 0 w 702"/>
                  <a:gd name="T69" fmla="*/ 1 h 1101"/>
                  <a:gd name="T70" fmla="*/ 0 w 702"/>
                  <a:gd name="T71" fmla="*/ 1 h 1101"/>
                  <a:gd name="T72" fmla="*/ 0 w 702"/>
                  <a:gd name="T73" fmla="*/ 1 h 1101"/>
                  <a:gd name="T74" fmla="*/ 0 w 702"/>
                  <a:gd name="T75" fmla="*/ 1 h 1101"/>
                  <a:gd name="T76" fmla="*/ 0 w 702"/>
                  <a:gd name="T77" fmla="*/ 1 h 1101"/>
                  <a:gd name="T78" fmla="*/ 0 w 702"/>
                  <a:gd name="T79" fmla="*/ 1 h 1101"/>
                  <a:gd name="T80" fmla="*/ 0 w 702"/>
                  <a:gd name="T81" fmla="*/ 0 h 1101"/>
                  <a:gd name="T82" fmla="*/ 0 w 702"/>
                  <a:gd name="T83" fmla="*/ 0 h 110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02"/>
                  <a:gd name="T127" fmla="*/ 0 h 1101"/>
                  <a:gd name="T128" fmla="*/ 702 w 702"/>
                  <a:gd name="T129" fmla="*/ 1101 h 110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02" h="1101">
                    <a:moveTo>
                      <a:pt x="702" y="0"/>
                    </a:moveTo>
                    <a:lnTo>
                      <a:pt x="515" y="114"/>
                    </a:lnTo>
                    <a:lnTo>
                      <a:pt x="299" y="633"/>
                    </a:lnTo>
                    <a:lnTo>
                      <a:pt x="0" y="774"/>
                    </a:lnTo>
                    <a:lnTo>
                      <a:pt x="0" y="863"/>
                    </a:lnTo>
                    <a:lnTo>
                      <a:pt x="13" y="914"/>
                    </a:lnTo>
                    <a:lnTo>
                      <a:pt x="428" y="711"/>
                    </a:lnTo>
                    <a:lnTo>
                      <a:pt x="578" y="192"/>
                    </a:lnTo>
                    <a:lnTo>
                      <a:pt x="578" y="201"/>
                    </a:lnTo>
                    <a:lnTo>
                      <a:pt x="578" y="230"/>
                    </a:lnTo>
                    <a:lnTo>
                      <a:pt x="578" y="272"/>
                    </a:lnTo>
                    <a:lnTo>
                      <a:pt x="580" y="331"/>
                    </a:lnTo>
                    <a:lnTo>
                      <a:pt x="580" y="395"/>
                    </a:lnTo>
                    <a:lnTo>
                      <a:pt x="582" y="471"/>
                    </a:lnTo>
                    <a:lnTo>
                      <a:pt x="584" y="551"/>
                    </a:lnTo>
                    <a:lnTo>
                      <a:pt x="587" y="635"/>
                    </a:lnTo>
                    <a:lnTo>
                      <a:pt x="589" y="716"/>
                    </a:lnTo>
                    <a:lnTo>
                      <a:pt x="591" y="800"/>
                    </a:lnTo>
                    <a:lnTo>
                      <a:pt x="595" y="876"/>
                    </a:lnTo>
                    <a:lnTo>
                      <a:pt x="599" y="947"/>
                    </a:lnTo>
                    <a:lnTo>
                      <a:pt x="605" y="1004"/>
                    </a:lnTo>
                    <a:lnTo>
                      <a:pt x="610" y="1051"/>
                    </a:lnTo>
                    <a:lnTo>
                      <a:pt x="614" y="1083"/>
                    </a:lnTo>
                    <a:lnTo>
                      <a:pt x="620" y="1101"/>
                    </a:lnTo>
                    <a:lnTo>
                      <a:pt x="643" y="1097"/>
                    </a:lnTo>
                    <a:lnTo>
                      <a:pt x="641" y="1087"/>
                    </a:lnTo>
                    <a:lnTo>
                      <a:pt x="641" y="1063"/>
                    </a:lnTo>
                    <a:lnTo>
                      <a:pt x="639" y="1025"/>
                    </a:lnTo>
                    <a:lnTo>
                      <a:pt x="639" y="975"/>
                    </a:lnTo>
                    <a:lnTo>
                      <a:pt x="639" y="912"/>
                    </a:lnTo>
                    <a:lnTo>
                      <a:pt x="639" y="844"/>
                    </a:lnTo>
                    <a:lnTo>
                      <a:pt x="639" y="766"/>
                    </a:lnTo>
                    <a:lnTo>
                      <a:pt x="643" y="682"/>
                    </a:lnTo>
                    <a:lnTo>
                      <a:pt x="643" y="593"/>
                    </a:lnTo>
                    <a:lnTo>
                      <a:pt x="646" y="504"/>
                    </a:lnTo>
                    <a:lnTo>
                      <a:pt x="652" y="410"/>
                    </a:lnTo>
                    <a:lnTo>
                      <a:pt x="658" y="321"/>
                    </a:lnTo>
                    <a:lnTo>
                      <a:pt x="665" y="232"/>
                    </a:lnTo>
                    <a:lnTo>
                      <a:pt x="675" y="148"/>
                    </a:lnTo>
                    <a:lnTo>
                      <a:pt x="688" y="70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B0C77D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9" name="Freeform 154">
                <a:extLst>
                  <a:ext uri="{FF2B5EF4-FFF2-40B4-BE49-F238E27FC236}">
                    <a16:creationId xmlns:a16="http://schemas.microsoft.com/office/drawing/2014/main" id="{C979BB90-2E3D-684F-B446-92171D2056A1}"/>
                  </a:ext>
                </a:extLst>
              </p:cNvPr>
              <p:cNvSpPr/>
              <p:nvPr/>
            </p:nvSpPr>
            <p:spPr bwMode="auto">
              <a:xfrm>
                <a:off x="2811" y="42"/>
                <a:ext cx="190" cy="300"/>
              </a:xfrm>
              <a:custGeom>
                <a:avLst/>
                <a:gdLst>
                  <a:gd name="T0" fmla="*/ 1 w 382"/>
                  <a:gd name="T1" fmla="*/ 0 h 603"/>
                  <a:gd name="T2" fmla="*/ 0 w 382"/>
                  <a:gd name="T3" fmla="*/ 0 h 603"/>
                  <a:gd name="T4" fmla="*/ 1 w 382"/>
                  <a:gd name="T5" fmla="*/ 0 h 603"/>
                  <a:gd name="T6" fmla="*/ 1 w 382"/>
                  <a:gd name="T7" fmla="*/ 0 h 603"/>
                  <a:gd name="T8" fmla="*/ 1 w 382"/>
                  <a:gd name="T9" fmla="*/ 0 h 603"/>
                  <a:gd name="T10" fmla="*/ 1 w 382"/>
                  <a:gd name="T11" fmla="*/ 0 h 603"/>
                  <a:gd name="T12" fmla="*/ 1 w 382"/>
                  <a:gd name="T13" fmla="*/ 0 h 603"/>
                  <a:gd name="T14" fmla="*/ 1 w 382"/>
                  <a:gd name="T15" fmla="*/ 0 h 603"/>
                  <a:gd name="T16" fmla="*/ 1 w 382"/>
                  <a:gd name="T17" fmla="*/ 0 h 603"/>
                  <a:gd name="T18" fmla="*/ 1 w 382"/>
                  <a:gd name="T19" fmla="*/ 0 h 603"/>
                  <a:gd name="T20" fmla="*/ 1 w 382"/>
                  <a:gd name="T21" fmla="*/ 0 h 603"/>
                  <a:gd name="T22" fmla="*/ 1 w 382"/>
                  <a:gd name="T23" fmla="*/ 0 h 6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2"/>
                  <a:gd name="T37" fmla="*/ 0 h 603"/>
                  <a:gd name="T38" fmla="*/ 382 w 382"/>
                  <a:gd name="T39" fmla="*/ 603 h 60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2" h="603">
                    <a:moveTo>
                      <a:pt x="78" y="487"/>
                    </a:moveTo>
                    <a:lnTo>
                      <a:pt x="0" y="25"/>
                    </a:lnTo>
                    <a:lnTo>
                      <a:pt x="55" y="0"/>
                    </a:lnTo>
                    <a:lnTo>
                      <a:pt x="312" y="65"/>
                    </a:lnTo>
                    <a:lnTo>
                      <a:pt x="382" y="455"/>
                    </a:lnTo>
                    <a:lnTo>
                      <a:pt x="365" y="573"/>
                    </a:lnTo>
                    <a:lnTo>
                      <a:pt x="270" y="603"/>
                    </a:lnTo>
                    <a:lnTo>
                      <a:pt x="238" y="590"/>
                    </a:lnTo>
                    <a:lnTo>
                      <a:pt x="236" y="508"/>
                    </a:lnTo>
                    <a:lnTo>
                      <a:pt x="104" y="514"/>
                    </a:lnTo>
                    <a:lnTo>
                      <a:pt x="78" y="48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0" name="Freeform 155">
                <a:extLst>
                  <a:ext uri="{FF2B5EF4-FFF2-40B4-BE49-F238E27FC236}">
                    <a16:creationId xmlns:a16="http://schemas.microsoft.com/office/drawing/2014/main" id="{28F0D59E-493A-BE42-9D91-B33B954C63F6}"/>
                  </a:ext>
                </a:extLst>
              </p:cNvPr>
              <p:cNvSpPr/>
              <p:nvPr/>
            </p:nvSpPr>
            <p:spPr bwMode="auto">
              <a:xfrm>
                <a:off x="2849" y="69"/>
                <a:ext cx="178" cy="259"/>
              </a:xfrm>
              <a:custGeom>
                <a:avLst/>
                <a:gdLst>
                  <a:gd name="T0" fmla="*/ 1 w 355"/>
                  <a:gd name="T1" fmla="*/ 1 h 516"/>
                  <a:gd name="T2" fmla="*/ 1 w 355"/>
                  <a:gd name="T3" fmla="*/ 1 h 516"/>
                  <a:gd name="T4" fmla="*/ 1 w 355"/>
                  <a:gd name="T5" fmla="*/ 1 h 516"/>
                  <a:gd name="T6" fmla="*/ 1 w 355"/>
                  <a:gd name="T7" fmla="*/ 1 h 516"/>
                  <a:gd name="T8" fmla="*/ 1 w 355"/>
                  <a:gd name="T9" fmla="*/ 1 h 516"/>
                  <a:gd name="T10" fmla="*/ 1 w 355"/>
                  <a:gd name="T11" fmla="*/ 1 h 516"/>
                  <a:gd name="T12" fmla="*/ 1 w 355"/>
                  <a:gd name="T13" fmla="*/ 1 h 516"/>
                  <a:gd name="T14" fmla="*/ 1 w 355"/>
                  <a:gd name="T15" fmla="*/ 1 h 516"/>
                  <a:gd name="T16" fmla="*/ 1 w 355"/>
                  <a:gd name="T17" fmla="*/ 1 h 516"/>
                  <a:gd name="T18" fmla="*/ 1 w 355"/>
                  <a:gd name="T19" fmla="*/ 1 h 516"/>
                  <a:gd name="T20" fmla="*/ 1 w 355"/>
                  <a:gd name="T21" fmla="*/ 1 h 516"/>
                  <a:gd name="T22" fmla="*/ 1 w 355"/>
                  <a:gd name="T23" fmla="*/ 1 h 516"/>
                  <a:gd name="T24" fmla="*/ 1 w 355"/>
                  <a:gd name="T25" fmla="*/ 1 h 516"/>
                  <a:gd name="T26" fmla="*/ 1 w 355"/>
                  <a:gd name="T27" fmla="*/ 1 h 516"/>
                  <a:gd name="T28" fmla="*/ 1 w 355"/>
                  <a:gd name="T29" fmla="*/ 1 h 516"/>
                  <a:gd name="T30" fmla="*/ 1 w 355"/>
                  <a:gd name="T31" fmla="*/ 1 h 516"/>
                  <a:gd name="T32" fmla="*/ 1 w 355"/>
                  <a:gd name="T33" fmla="*/ 1 h 516"/>
                  <a:gd name="T34" fmla="*/ 1 w 355"/>
                  <a:gd name="T35" fmla="*/ 1 h 516"/>
                  <a:gd name="T36" fmla="*/ 1 w 355"/>
                  <a:gd name="T37" fmla="*/ 1 h 516"/>
                  <a:gd name="T38" fmla="*/ 1 w 355"/>
                  <a:gd name="T39" fmla="*/ 1 h 516"/>
                  <a:gd name="T40" fmla="*/ 1 w 355"/>
                  <a:gd name="T41" fmla="*/ 1 h 516"/>
                  <a:gd name="T42" fmla="*/ 1 w 355"/>
                  <a:gd name="T43" fmla="*/ 1 h 516"/>
                  <a:gd name="T44" fmla="*/ 1 w 355"/>
                  <a:gd name="T45" fmla="*/ 1 h 516"/>
                  <a:gd name="T46" fmla="*/ 1 w 355"/>
                  <a:gd name="T47" fmla="*/ 1 h 516"/>
                  <a:gd name="T48" fmla="*/ 1 w 355"/>
                  <a:gd name="T49" fmla="*/ 1 h 516"/>
                  <a:gd name="T50" fmla="*/ 1 w 355"/>
                  <a:gd name="T51" fmla="*/ 1 h 516"/>
                  <a:gd name="T52" fmla="*/ 1 w 355"/>
                  <a:gd name="T53" fmla="*/ 1 h 516"/>
                  <a:gd name="T54" fmla="*/ 1 w 355"/>
                  <a:gd name="T55" fmla="*/ 1 h 516"/>
                  <a:gd name="T56" fmla="*/ 1 w 355"/>
                  <a:gd name="T57" fmla="*/ 1 h 516"/>
                  <a:gd name="T58" fmla="*/ 1 w 355"/>
                  <a:gd name="T59" fmla="*/ 1 h 516"/>
                  <a:gd name="T60" fmla="*/ 1 w 355"/>
                  <a:gd name="T61" fmla="*/ 1 h 516"/>
                  <a:gd name="T62" fmla="*/ 1 w 355"/>
                  <a:gd name="T63" fmla="*/ 1 h 516"/>
                  <a:gd name="T64" fmla="*/ 1 w 355"/>
                  <a:gd name="T65" fmla="*/ 1 h 516"/>
                  <a:gd name="T66" fmla="*/ 1 w 355"/>
                  <a:gd name="T67" fmla="*/ 1 h 516"/>
                  <a:gd name="T68" fmla="*/ 1 w 355"/>
                  <a:gd name="T69" fmla="*/ 1 h 516"/>
                  <a:gd name="T70" fmla="*/ 1 w 355"/>
                  <a:gd name="T71" fmla="*/ 1 h 516"/>
                  <a:gd name="T72" fmla="*/ 1 w 355"/>
                  <a:gd name="T73" fmla="*/ 0 h 516"/>
                  <a:gd name="T74" fmla="*/ 1 w 355"/>
                  <a:gd name="T75" fmla="*/ 1 h 51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55"/>
                  <a:gd name="T115" fmla="*/ 0 h 516"/>
                  <a:gd name="T116" fmla="*/ 355 w 355"/>
                  <a:gd name="T117" fmla="*/ 516 h 51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55" h="516">
                    <a:moveTo>
                      <a:pt x="135" y="38"/>
                    </a:moveTo>
                    <a:lnTo>
                      <a:pt x="135" y="40"/>
                    </a:lnTo>
                    <a:lnTo>
                      <a:pt x="139" y="46"/>
                    </a:lnTo>
                    <a:lnTo>
                      <a:pt x="140" y="55"/>
                    </a:lnTo>
                    <a:lnTo>
                      <a:pt x="142" y="69"/>
                    </a:lnTo>
                    <a:lnTo>
                      <a:pt x="146" y="82"/>
                    </a:lnTo>
                    <a:lnTo>
                      <a:pt x="150" y="99"/>
                    </a:lnTo>
                    <a:lnTo>
                      <a:pt x="152" y="118"/>
                    </a:lnTo>
                    <a:lnTo>
                      <a:pt x="156" y="139"/>
                    </a:lnTo>
                    <a:lnTo>
                      <a:pt x="156" y="158"/>
                    </a:lnTo>
                    <a:lnTo>
                      <a:pt x="156" y="179"/>
                    </a:lnTo>
                    <a:lnTo>
                      <a:pt x="152" y="200"/>
                    </a:lnTo>
                    <a:lnTo>
                      <a:pt x="150" y="221"/>
                    </a:lnTo>
                    <a:lnTo>
                      <a:pt x="142" y="240"/>
                    </a:lnTo>
                    <a:lnTo>
                      <a:pt x="135" y="257"/>
                    </a:lnTo>
                    <a:lnTo>
                      <a:pt x="123" y="274"/>
                    </a:lnTo>
                    <a:lnTo>
                      <a:pt x="108" y="289"/>
                    </a:lnTo>
                    <a:lnTo>
                      <a:pt x="110" y="289"/>
                    </a:lnTo>
                    <a:lnTo>
                      <a:pt x="118" y="289"/>
                    </a:lnTo>
                    <a:lnTo>
                      <a:pt x="125" y="295"/>
                    </a:lnTo>
                    <a:lnTo>
                      <a:pt x="139" y="303"/>
                    </a:lnTo>
                    <a:lnTo>
                      <a:pt x="142" y="308"/>
                    </a:lnTo>
                    <a:lnTo>
                      <a:pt x="148" y="314"/>
                    </a:lnTo>
                    <a:lnTo>
                      <a:pt x="152" y="324"/>
                    </a:lnTo>
                    <a:lnTo>
                      <a:pt x="156" y="335"/>
                    </a:lnTo>
                    <a:lnTo>
                      <a:pt x="158" y="346"/>
                    </a:lnTo>
                    <a:lnTo>
                      <a:pt x="161" y="360"/>
                    </a:lnTo>
                    <a:lnTo>
                      <a:pt x="163" y="377"/>
                    </a:lnTo>
                    <a:lnTo>
                      <a:pt x="165" y="398"/>
                    </a:lnTo>
                    <a:lnTo>
                      <a:pt x="161" y="400"/>
                    </a:lnTo>
                    <a:lnTo>
                      <a:pt x="154" y="405"/>
                    </a:lnTo>
                    <a:lnTo>
                      <a:pt x="148" y="409"/>
                    </a:lnTo>
                    <a:lnTo>
                      <a:pt x="140" y="415"/>
                    </a:lnTo>
                    <a:lnTo>
                      <a:pt x="133" y="419"/>
                    </a:lnTo>
                    <a:lnTo>
                      <a:pt x="125" y="424"/>
                    </a:lnTo>
                    <a:lnTo>
                      <a:pt x="112" y="428"/>
                    </a:lnTo>
                    <a:lnTo>
                      <a:pt x="101" y="432"/>
                    </a:lnTo>
                    <a:lnTo>
                      <a:pt x="87" y="434"/>
                    </a:lnTo>
                    <a:lnTo>
                      <a:pt x="72" y="436"/>
                    </a:lnTo>
                    <a:lnTo>
                      <a:pt x="55" y="436"/>
                    </a:lnTo>
                    <a:lnTo>
                      <a:pt x="38" y="436"/>
                    </a:lnTo>
                    <a:lnTo>
                      <a:pt x="19" y="434"/>
                    </a:lnTo>
                    <a:lnTo>
                      <a:pt x="0" y="430"/>
                    </a:lnTo>
                    <a:lnTo>
                      <a:pt x="9" y="474"/>
                    </a:lnTo>
                    <a:lnTo>
                      <a:pt x="13" y="474"/>
                    </a:lnTo>
                    <a:lnTo>
                      <a:pt x="19" y="474"/>
                    </a:lnTo>
                    <a:lnTo>
                      <a:pt x="26" y="476"/>
                    </a:lnTo>
                    <a:lnTo>
                      <a:pt x="36" y="476"/>
                    </a:lnTo>
                    <a:lnTo>
                      <a:pt x="45" y="478"/>
                    </a:lnTo>
                    <a:lnTo>
                      <a:pt x="59" y="478"/>
                    </a:lnTo>
                    <a:lnTo>
                      <a:pt x="74" y="478"/>
                    </a:lnTo>
                    <a:lnTo>
                      <a:pt x="89" y="476"/>
                    </a:lnTo>
                    <a:lnTo>
                      <a:pt x="104" y="474"/>
                    </a:lnTo>
                    <a:lnTo>
                      <a:pt x="123" y="470"/>
                    </a:lnTo>
                    <a:lnTo>
                      <a:pt x="144" y="466"/>
                    </a:lnTo>
                    <a:lnTo>
                      <a:pt x="165" y="460"/>
                    </a:lnTo>
                    <a:lnTo>
                      <a:pt x="188" y="453"/>
                    </a:lnTo>
                    <a:lnTo>
                      <a:pt x="211" y="443"/>
                    </a:lnTo>
                    <a:lnTo>
                      <a:pt x="236" y="434"/>
                    </a:lnTo>
                    <a:lnTo>
                      <a:pt x="237" y="434"/>
                    </a:lnTo>
                    <a:lnTo>
                      <a:pt x="243" y="440"/>
                    </a:lnTo>
                    <a:lnTo>
                      <a:pt x="251" y="447"/>
                    </a:lnTo>
                    <a:lnTo>
                      <a:pt x="260" y="459"/>
                    </a:lnTo>
                    <a:lnTo>
                      <a:pt x="266" y="462"/>
                    </a:lnTo>
                    <a:lnTo>
                      <a:pt x="270" y="470"/>
                    </a:lnTo>
                    <a:lnTo>
                      <a:pt x="274" y="476"/>
                    </a:lnTo>
                    <a:lnTo>
                      <a:pt x="277" y="483"/>
                    </a:lnTo>
                    <a:lnTo>
                      <a:pt x="281" y="491"/>
                    </a:lnTo>
                    <a:lnTo>
                      <a:pt x="283" y="500"/>
                    </a:lnTo>
                    <a:lnTo>
                      <a:pt x="285" y="508"/>
                    </a:lnTo>
                    <a:lnTo>
                      <a:pt x="287" y="516"/>
                    </a:lnTo>
                    <a:lnTo>
                      <a:pt x="355" y="468"/>
                    </a:lnTo>
                    <a:lnTo>
                      <a:pt x="319" y="379"/>
                    </a:lnTo>
                    <a:lnTo>
                      <a:pt x="262" y="0"/>
                    </a:lnTo>
                    <a:lnTo>
                      <a:pt x="135" y="38"/>
                    </a:lnTo>
                    <a:close/>
                  </a:path>
                </a:pathLst>
              </a:custGeom>
              <a:solidFill>
                <a:srgbClr val="FFCC8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1" name="Freeform 156">
                <a:extLst>
                  <a:ext uri="{FF2B5EF4-FFF2-40B4-BE49-F238E27FC236}">
                    <a16:creationId xmlns:a16="http://schemas.microsoft.com/office/drawing/2014/main" id="{869B764E-2A2A-2A4E-9491-78642540EA63}"/>
                  </a:ext>
                </a:extLst>
              </p:cNvPr>
              <p:cNvSpPr/>
              <p:nvPr/>
            </p:nvSpPr>
            <p:spPr bwMode="auto">
              <a:xfrm>
                <a:off x="2766" y="-19"/>
                <a:ext cx="358" cy="290"/>
              </a:xfrm>
              <a:custGeom>
                <a:avLst/>
                <a:gdLst>
                  <a:gd name="T0" fmla="*/ 1 w 718"/>
                  <a:gd name="T1" fmla="*/ 1 h 578"/>
                  <a:gd name="T2" fmla="*/ 1 w 718"/>
                  <a:gd name="T3" fmla="*/ 1 h 578"/>
                  <a:gd name="T4" fmla="*/ 1 w 718"/>
                  <a:gd name="T5" fmla="*/ 1 h 578"/>
                  <a:gd name="T6" fmla="*/ 1 w 718"/>
                  <a:gd name="T7" fmla="*/ 1 h 578"/>
                  <a:gd name="T8" fmla="*/ 1 w 718"/>
                  <a:gd name="T9" fmla="*/ 1 h 578"/>
                  <a:gd name="T10" fmla="*/ 1 w 718"/>
                  <a:gd name="T11" fmla="*/ 1 h 578"/>
                  <a:gd name="T12" fmla="*/ 1 w 718"/>
                  <a:gd name="T13" fmla="*/ 1 h 578"/>
                  <a:gd name="T14" fmla="*/ 1 w 718"/>
                  <a:gd name="T15" fmla="*/ 1 h 578"/>
                  <a:gd name="T16" fmla="*/ 0 w 718"/>
                  <a:gd name="T17" fmla="*/ 1 h 578"/>
                  <a:gd name="T18" fmla="*/ 1 w 718"/>
                  <a:gd name="T19" fmla="*/ 1 h 578"/>
                  <a:gd name="T20" fmla="*/ 1 w 718"/>
                  <a:gd name="T21" fmla="*/ 1 h 578"/>
                  <a:gd name="T22" fmla="*/ 1 w 718"/>
                  <a:gd name="T23" fmla="*/ 1 h 578"/>
                  <a:gd name="T24" fmla="*/ 1 w 718"/>
                  <a:gd name="T25" fmla="*/ 0 h 578"/>
                  <a:gd name="T26" fmla="*/ 1 w 718"/>
                  <a:gd name="T27" fmla="*/ 1 h 578"/>
                  <a:gd name="T28" fmla="*/ 1 w 718"/>
                  <a:gd name="T29" fmla="*/ 1 h 578"/>
                  <a:gd name="T30" fmla="*/ 1 w 718"/>
                  <a:gd name="T31" fmla="*/ 1 h 578"/>
                  <a:gd name="T32" fmla="*/ 1 w 718"/>
                  <a:gd name="T33" fmla="*/ 1 h 578"/>
                  <a:gd name="T34" fmla="*/ 1 w 718"/>
                  <a:gd name="T35" fmla="*/ 1 h 578"/>
                  <a:gd name="T36" fmla="*/ 1 w 718"/>
                  <a:gd name="T37" fmla="*/ 1 h 578"/>
                  <a:gd name="T38" fmla="*/ 1 w 718"/>
                  <a:gd name="T39" fmla="*/ 1 h 578"/>
                  <a:gd name="T40" fmla="*/ 1 w 718"/>
                  <a:gd name="T41" fmla="*/ 1 h 578"/>
                  <a:gd name="T42" fmla="*/ 1 w 718"/>
                  <a:gd name="T43" fmla="*/ 1 h 578"/>
                  <a:gd name="T44" fmla="*/ 1 w 718"/>
                  <a:gd name="T45" fmla="*/ 1 h 578"/>
                  <a:gd name="T46" fmla="*/ 1 w 718"/>
                  <a:gd name="T47" fmla="*/ 1 h 578"/>
                  <a:gd name="T48" fmla="*/ 1 w 718"/>
                  <a:gd name="T49" fmla="*/ 1 h 578"/>
                  <a:gd name="T50" fmla="*/ 1 w 718"/>
                  <a:gd name="T51" fmla="*/ 1 h 578"/>
                  <a:gd name="T52" fmla="*/ 1 w 718"/>
                  <a:gd name="T53" fmla="*/ 1 h 578"/>
                  <a:gd name="T54" fmla="*/ 1 w 718"/>
                  <a:gd name="T55" fmla="*/ 1 h 578"/>
                  <a:gd name="T56" fmla="*/ 1 w 718"/>
                  <a:gd name="T57" fmla="*/ 1 h 578"/>
                  <a:gd name="T58" fmla="*/ 1 w 718"/>
                  <a:gd name="T59" fmla="*/ 1 h 578"/>
                  <a:gd name="T60" fmla="*/ 1 w 718"/>
                  <a:gd name="T61" fmla="*/ 1 h 578"/>
                  <a:gd name="T62" fmla="*/ 1 w 718"/>
                  <a:gd name="T63" fmla="*/ 1 h 578"/>
                  <a:gd name="T64" fmla="*/ 1 w 718"/>
                  <a:gd name="T65" fmla="*/ 1 h 578"/>
                  <a:gd name="T66" fmla="*/ 1 w 718"/>
                  <a:gd name="T67" fmla="*/ 1 h 578"/>
                  <a:gd name="T68" fmla="*/ 1 w 718"/>
                  <a:gd name="T69" fmla="*/ 1 h 578"/>
                  <a:gd name="T70" fmla="*/ 1 w 718"/>
                  <a:gd name="T71" fmla="*/ 1 h 578"/>
                  <a:gd name="T72" fmla="*/ 1 w 718"/>
                  <a:gd name="T73" fmla="*/ 1 h 578"/>
                  <a:gd name="T74" fmla="*/ 1 w 718"/>
                  <a:gd name="T75" fmla="*/ 1 h 578"/>
                  <a:gd name="T76" fmla="*/ 1 w 718"/>
                  <a:gd name="T77" fmla="*/ 1 h 578"/>
                  <a:gd name="T78" fmla="*/ 1 w 718"/>
                  <a:gd name="T79" fmla="*/ 1 h 578"/>
                  <a:gd name="T80" fmla="*/ 1 w 718"/>
                  <a:gd name="T81" fmla="*/ 1 h 578"/>
                  <a:gd name="T82" fmla="*/ 1 w 718"/>
                  <a:gd name="T83" fmla="*/ 1 h 578"/>
                  <a:gd name="T84" fmla="*/ 1 w 718"/>
                  <a:gd name="T85" fmla="*/ 1 h 578"/>
                  <a:gd name="T86" fmla="*/ 1 w 718"/>
                  <a:gd name="T87" fmla="*/ 1 h 578"/>
                  <a:gd name="T88" fmla="*/ 1 w 718"/>
                  <a:gd name="T89" fmla="*/ 1 h 578"/>
                  <a:gd name="T90" fmla="*/ 1 w 718"/>
                  <a:gd name="T91" fmla="*/ 1 h 578"/>
                  <a:gd name="T92" fmla="*/ 1 w 718"/>
                  <a:gd name="T93" fmla="*/ 1 h 578"/>
                  <a:gd name="T94" fmla="*/ 1 w 718"/>
                  <a:gd name="T95" fmla="*/ 1 h 578"/>
                  <a:gd name="T96" fmla="*/ 1 w 718"/>
                  <a:gd name="T97" fmla="*/ 1 h 57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18"/>
                  <a:gd name="T148" fmla="*/ 0 h 578"/>
                  <a:gd name="T149" fmla="*/ 718 w 718"/>
                  <a:gd name="T150" fmla="*/ 578 h 57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18" h="578">
                    <a:moveTo>
                      <a:pt x="133" y="145"/>
                    </a:moveTo>
                    <a:lnTo>
                      <a:pt x="140" y="202"/>
                    </a:lnTo>
                    <a:lnTo>
                      <a:pt x="136" y="200"/>
                    </a:lnTo>
                    <a:lnTo>
                      <a:pt x="133" y="198"/>
                    </a:lnTo>
                    <a:lnTo>
                      <a:pt x="127" y="194"/>
                    </a:lnTo>
                    <a:lnTo>
                      <a:pt x="119" y="193"/>
                    </a:lnTo>
                    <a:lnTo>
                      <a:pt x="108" y="185"/>
                    </a:lnTo>
                    <a:lnTo>
                      <a:pt x="96" y="179"/>
                    </a:lnTo>
                    <a:lnTo>
                      <a:pt x="85" y="172"/>
                    </a:lnTo>
                    <a:lnTo>
                      <a:pt x="74" y="164"/>
                    </a:lnTo>
                    <a:lnTo>
                      <a:pt x="60" y="153"/>
                    </a:lnTo>
                    <a:lnTo>
                      <a:pt x="47" y="139"/>
                    </a:lnTo>
                    <a:lnTo>
                      <a:pt x="36" y="126"/>
                    </a:lnTo>
                    <a:lnTo>
                      <a:pt x="26" y="113"/>
                    </a:lnTo>
                    <a:lnTo>
                      <a:pt x="15" y="94"/>
                    </a:lnTo>
                    <a:lnTo>
                      <a:pt x="7" y="77"/>
                    </a:lnTo>
                    <a:lnTo>
                      <a:pt x="1" y="58"/>
                    </a:lnTo>
                    <a:lnTo>
                      <a:pt x="0" y="37"/>
                    </a:lnTo>
                    <a:lnTo>
                      <a:pt x="3" y="35"/>
                    </a:lnTo>
                    <a:lnTo>
                      <a:pt x="19" y="29"/>
                    </a:lnTo>
                    <a:lnTo>
                      <a:pt x="43" y="23"/>
                    </a:lnTo>
                    <a:lnTo>
                      <a:pt x="76" y="16"/>
                    </a:lnTo>
                    <a:lnTo>
                      <a:pt x="114" y="8"/>
                    </a:lnTo>
                    <a:lnTo>
                      <a:pt x="159" y="4"/>
                    </a:lnTo>
                    <a:lnTo>
                      <a:pt x="207" y="0"/>
                    </a:lnTo>
                    <a:lnTo>
                      <a:pt x="262" y="0"/>
                    </a:lnTo>
                    <a:lnTo>
                      <a:pt x="315" y="4"/>
                    </a:lnTo>
                    <a:lnTo>
                      <a:pt x="374" y="14"/>
                    </a:lnTo>
                    <a:lnTo>
                      <a:pt x="431" y="29"/>
                    </a:lnTo>
                    <a:lnTo>
                      <a:pt x="490" y="52"/>
                    </a:lnTo>
                    <a:lnTo>
                      <a:pt x="545" y="82"/>
                    </a:lnTo>
                    <a:lnTo>
                      <a:pt x="598" y="124"/>
                    </a:lnTo>
                    <a:lnTo>
                      <a:pt x="648" y="175"/>
                    </a:lnTo>
                    <a:lnTo>
                      <a:pt x="693" y="238"/>
                    </a:lnTo>
                    <a:lnTo>
                      <a:pt x="693" y="240"/>
                    </a:lnTo>
                    <a:lnTo>
                      <a:pt x="697" y="250"/>
                    </a:lnTo>
                    <a:lnTo>
                      <a:pt x="701" y="263"/>
                    </a:lnTo>
                    <a:lnTo>
                      <a:pt x="707" y="282"/>
                    </a:lnTo>
                    <a:lnTo>
                      <a:pt x="710" y="303"/>
                    </a:lnTo>
                    <a:lnTo>
                      <a:pt x="716" y="329"/>
                    </a:lnTo>
                    <a:lnTo>
                      <a:pt x="718" y="356"/>
                    </a:lnTo>
                    <a:lnTo>
                      <a:pt x="718" y="386"/>
                    </a:lnTo>
                    <a:lnTo>
                      <a:pt x="714" y="415"/>
                    </a:lnTo>
                    <a:lnTo>
                      <a:pt x="707" y="443"/>
                    </a:lnTo>
                    <a:lnTo>
                      <a:pt x="691" y="472"/>
                    </a:lnTo>
                    <a:lnTo>
                      <a:pt x="674" y="499"/>
                    </a:lnTo>
                    <a:lnTo>
                      <a:pt x="650" y="521"/>
                    </a:lnTo>
                    <a:lnTo>
                      <a:pt x="617" y="544"/>
                    </a:lnTo>
                    <a:lnTo>
                      <a:pt x="577" y="561"/>
                    </a:lnTo>
                    <a:lnTo>
                      <a:pt x="530" y="575"/>
                    </a:lnTo>
                    <a:lnTo>
                      <a:pt x="528" y="575"/>
                    </a:lnTo>
                    <a:lnTo>
                      <a:pt x="522" y="575"/>
                    </a:lnTo>
                    <a:lnTo>
                      <a:pt x="515" y="575"/>
                    </a:lnTo>
                    <a:lnTo>
                      <a:pt x="505" y="577"/>
                    </a:lnTo>
                    <a:lnTo>
                      <a:pt x="494" y="577"/>
                    </a:lnTo>
                    <a:lnTo>
                      <a:pt x="480" y="578"/>
                    </a:lnTo>
                    <a:lnTo>
                      <a:pt x="463" y="577"/>
                    </a:lnTo>
                    <a:lnTo>
                      <a:pt x="448" y="577"/>
                    </a:lnTo>
                    <a:lnTo>
                      <a:pt x="429" y="575"/>
                    </a:lnTo>
                    <a:lnTo>
                      <a:pt x="412" y="573"/>
                    </a:lnTo>
                    <a:lnTo>
                      <a:pt x="393" y="567"/>
                    </a:lnTo>
                    <a:lnTo>
                      <a:pt x="374" y="561"/>
                    </a:lnTo>
                    <a:lnTo>
                      <a:pt x="355" y="552"/>
                    </a:lnTo>
                    <a:lnTo>
                      <a:pt x="338" y="544"/>
                    </a:lnTo>
                    <a:lnTo>
                      <a:pt x="319" y="531"/>
                    </a:lnTo>
                    <a:lnTo>
                      <a:pt x="306" y="518"/>
                    </a:lnTo>
                    <a:lnTo>
                      <a:pt x="306" y="514"/>
                    </a:lnTo>
                    <a:lnTo>
                      <a:pt x="307" y="512"/>
                    </a:lnTo>
                    <a:lnTo>
                      <a:pt x="313" y="504"/>
                    </a:lnTo>
                    <a:lnTo>
                      <a:pt x="319" y="497"/>
                    </a:lnTo>
                    <a:lnTo>
                      <a:pt x="327" y="485"/>
                    </a:lnTo>
                    <a:lnTo>
                      <a:pt x="336" y="472"/>
                    </a:lnTo>
                    <a:lnTo>
                      <a:pt x="346" y="457"/>
                    </a:lnTo>
                    <a:lnTo>
                      <a:pt x="355" y="440"/>
                    </a:lnTo>
                    <a:lnTo>
                      <a:pt x="365" y="419"/>
                    </a:lnTo>
                    <a:lnTo>
                      <a:pt x="374" y="398"/>
                    </a:lnTo>
                    <a:lnTo>
                      <a:pt x="382" y="371"/>
                    </a:lnTo>
                    <a:lnTo>
                      <a:pt x="393" y="347"/>
                    </a:lnTo>
                    <a:lnTo>
                      <a:pt x="399" y="316"/>
                    </a:lnTo>
                    <a:lnTo>
                      <a:pt x="404" y="284"/>
                    </a:lnTo>
                    <a:lnTo>
                      <a:pt x="410" y="250"/>
                    </a:lnTo>
                    <a:lnTo>
                      <a:pt x="412" y="215"/>
                    </a:lnTo>
                    <a:lnTo>
                      <a:pt x="410" y="215"/>
                    </a:lnTo>
                    <a:lnTo>
                      <a:pt x="404" y="217"/>
                    </a:lnTo>
                    <a:lnTo>
                      <a:pt x="395" y="217"/>
                    </a:lnTo>
                    <a:lnTo>
                      <a:pt x="385" y="219"/>
                    </a:lnTo>
                    <a:lnTo>
                      <a:pt x="368" y="219"/>
                    </a:lnTo>
                    <a:lnTo>
                      <a:pt x="353" y="221"/>
                    </a:lnTo>
                    <a:lnTo>
                      <a:pt x="334" y="221"/>
                    </a:lnTo>
                    <a:lnTo>
                      <a:pt x="315" y="221"/>
                    </a:lnTo>
                    <a:lnTo>
                      <a:pt x="292" y="217"/>
                    </a:lnTo>
                    <a:lnTo>
                      <a:pt x="269" y="215"/>
                    </a:lnTo>
                    <a:lnTo>
                      <a:pt x="245" y="208"/>
                    </a:lnTo>
                    <a:lnTo>
                      <a:pt x="222" y="202"/>
                    </a:lnTo>
                    <a:lnTo>
                      <a:pt x="199" y="191"/>
                    </a:lnTo>
                    <a:lnTo>
                      <a:pt x="174" y="179"/>
                    </a:lnTo>
                    <a:lnTo>
                      <a:pt x="152" y="162"/>
                    </a:lnTo>
                    <a:lnTo>
                      <a:pt x="133" y="145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2" name="Freeform 157">
                <a:extLst>
                  <a:ext uri="{FF2B5EF4-FFF2-40B4-BE49-F238E27FC236}">
                    <a16:creationId xmlns:a16="http://schemas.microsoft.com/office/drawing/2014/main" id="{711201AC-B7D0-BA45-A486-0CEEA7074A95}"/>
                  </a:ext>
                </a:extLst>
              </p:cNvPr>
              <p:cNvSpPr/>
              <p:nvPr/>
            </p:nvSpPr>
            <p:spPr bwMode="auto">
              <a:xfrm>
                <a:off x="2773" y="2"/>
                <a:ext cx="55" cy="66"/>
              </a:xfrm>
              <a:custGeom>
                <a:avLst/>
                <a:gdLst>
                  <a:gd name="T0" fmla="*/ 0 w 106"/>
                  <a:gd name="T1" fmla="*/ 0 h 133"/>
                  <a:gd name="T2" fmla="*/ 0 w 106"/>
                  <a:gd name="T3" fmla="*/ 0 h 133"/>
                  <a:gd name="T4" fmla="*/ 0 w 106"/>
                  <a:gd name="T5" fmla="*/ 0 h 133"/>
                  <a:gd name="T6" fmla="*/ 1 w 106"/>
                  <a:gd name="T7" fmla="*/ 0 h 133"/>
                  <a:gd name="T8" fmla="*/ 1 w 106"/>
                  <a:gd name="T9" fmla="*/ 0 h 133"/>
                  <a:gd name="T10" fmla="*/ 1 w 106"/>
                  <a:gd name="T11" fmla="*/ 0 h 133"/>
                  <a:gd name="T12" fmla="*/ 1 w 106"/>
                  <a:gd name="T13" fmla="*/ 0 h 133"/>
                  <a:gd name="T14" fmla="*/ 1 w 106"/>
                  <a:gd name="T15" fmla="*/ 0 h 133"/>
                  <a:gd name="T16" fmla="*/ 1 w 106"/>
                  <a:gd name="T17" fmla="*/ 0 h 133"/>
                  <a:gd name="T18" fmla="*/ 1 w 106"/>
                  <a:gd name="T19" fmla="*/ 0 h 133"/>
                  <a:gd name="T20" fmla="*/ 1 w 106"/>
                  <a:gd name="T21" fmla="*/ 0 h 133"/>
                  <a:gd name="T22" fmla="*/ 1 w 106"/>
                  <a:gd name="T23" fmla="*/ 0 h 133"/>
                  <a:gd name="T24" fmla="*/ 1 w 106"/>
                  <a:gd name="T25" fmla="*/ 0 h 133"/>
                  <a:gd name="T26" fmla="*/ 1 w 106"/>
                  <a:gd name="T27" fmla="*/ 0 h 133"/>
                  <a:gd name="T28" fmla="*/ 1 w 106"/>
                  <a:gd name="T29" fmla="*/ 0 h 133"/>
                  <a:gd name="T30" fmla="*/ 1 w 106"/>
                  <a:gd name="T31" fmla="*/ 0 h 133"/>
                  <a:gd name="T32" fmla="*/ 1 w 106"/>
                  <a:gd name="T33" fmla="*/ 0 h 133"/>
                  <a:gd name="T34" fmla="*/ 1 w 106"/>
                  <a:gd name="T35" fmla="*/ 0 h 133"/>
                  <a:gd name="T36" fmla="*/ 1 w 106"/>
                  <a:gd name="T37" fmla="*/ 0 h 133"/>
                  <a:gd name="T38" fmla="*/ 1 w 106"/>
                  <a:gd name="T39" fmla="*/ 0 h 133"/>
                  <a:gd name="T40" fmla="*/ 0 w 106"/>
                  <a:gd name="T41" fmla="*/ 0 h 133"/>
                  <a:gd name="T42" fmla="*/ 0 w 106"/>
                  <a:gd name="T43" fmla="*/ 0 h 13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06"/>
                  <a:gd name="T67" fmla="*/ 0 h 133"/>
                  <a:gd name="T68" fmla="*/ 106 w 106"/>
                  <a:gd name="T69" fmla="*/ 133 h 13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06" h="133">
                    <a:moveTo>
                      <a:pt x="0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2" y="15"/>
                    </a:lnTo>
                    <a:lnTo>
                      <a:pt x="4" y="23"/>
                    </a:lnTo>
                    <a:lnTo>
                      <a:pt x="5" y="33"/>
                    </a:lnTo>
                    <a:lnTo>
                      <a:pt x="9" y="42"/>
                    </a:lnTo>
                    <a:lnTo>
                      <a:pt x="15" y="53"/>
                    </a:lnTo>
                    <a:lnTo>
                      <a:pt x="19" y="63"/>
                    </a:lnTo>
                    <a:lnTo>
                      <a:pt x="26" y="74"/>
                    </a:lnTo>
                    <a:lnTo>
                      <a:pt x="36" y="84"/>
                    </a:lnTo>
                    <a:lnTo>
                      <a:pt x="47" y="95"/>
                    </a:lnTo>
                    <a:lnTo>
                      <a:pt x="57" y="105"/>
                    </a:lnTo>
                    <a:lnTo>
                      <a:pt x="72" y="116"/>
                    </a:lnTo>
                    <a:lnTo>
                      <a:pt x="87" y="126"/>
                    </a:lnTo>
                    <a:lnTo>
                      <a:pt x="106" y="133"/>
                    </a:lnTo>
                    <a:lnTo>
                      <a:pt x="97" y="57"/>
                    </a:lnTo>
                    <a:lnTo>
                      <a:pt x="87" y="101"/>
                    </a:lnTo>
                    <a:lnTo>
                      <a:pt x="57" y="55"/>
                    </a:lnTo>
                    <a:lnTo>
                      <a:pt x="43" y="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3" name="Freeform 158">
                <a:extLst>
                  <a:ext uri="{FF2B5EF4-FFF2-40B4-BE49-F238E27FC236}">
                    <a16:creationId xmlns:a16="http://schemas.microsoft.com/office/drawing/2014/main" id="{C1BE30E0-1F9C-BD4E-879E-674BECF0127A}"/>
                  </a:ext>
                </a:extLst>
              </p:cNvPr>
              <p:cNvSpPr/>
              <p:nvPr/>
            </p:nvSpPr>
            <p:spPr bwMode="auto">
              <a:xfrm>
                <a:off x="2937" y="92"/>
                <a:ext cx="168" cy="170"/>
              </a:xfrm>
              <a:custGeom>
                <a:avLst/>
                <a:gdLst>
                  <a:gd name="T0" fmla="*/ 1 w 338"/>
                  <a:gd name="T1" fmla="*/ 0 h 338"/>
                  <a:gd name="T2" fmla="*/ 1 w 338"/>
                  <a:gd name="T3" fmla="*/ 1 h 338"/>
                  <a:gd name="T4" fmla="*/ 1 w 338"/>
                  <a:gd name="T5" fmla="*/ 1 h 338"/>
                  <a:gd name="T6" fmla="*/ 1 w 338"/>
                  <a:gd name="T7" fmla="*/ 1 h 338"/>
                  <a:gd name="T8" fmla="*/ 1 w 338"/>
                  <a:gd name="T9" fmla="*/ 1 h 338"/>
                  <a:gd name="T10" fmla="*/ 1 w 338"/>
                  <a:gd name="T11" fmla="*/ 1 h 338"/>
                  <a:gd name="T12" fmla="*/ 1 w 338"/>
                  <a:gd name="T13" fmla="*/ 1 h 338"/>
                  <a:gd name="T14" fmla="*/ 1 w 338"/>
                  <a:gd name="T15" fmla="*/ 1 h 338"/>
                  <a:gd name="T16" fmla="*/ 1 w 338"/>
                  <a:gd name="T17" fmla="*/ 1 h 338"/>
                  <a:gd name="T18" fmla="*/ 1 w 338"/>
                  <a:gd name="T19" fmla="*/ 1 h 338"/>
                  <a:gd name="T20" fmla="*/ 1 w 338"/>
                  <a:gd name="T21" fmla="*/ 1 h 338"/>
                  <a:gd name="T22" fmla="*/ 1 w 338"/>
                  <a:gd name="T23" fmla="*/ 1 h 338"/>
                  <a:gd name="T24" fmla="*/ 1 w 338"/>
                  <a:gd name="T25" fmla="*/ 1 h 338"/>
                  <a:gd name="T26" fmla="*/ 1 w 338"/>
                  <a:gd name="T27" fmla="*/ 1 h 338"/>
                  <a:gd name="T28" fmla="*/ 1 w 338"/>
                  <a:gd name="T29" fmla="*/ 1 h 338"/>
                  <a:gd name="T30" fmla="*/ 1 w 338"/>
                  <a:gd name="T31" fmla="*/ 1 h 338"/>
                  <a:gd name="T32" fmla="*/ 0 w 338"/>
                  <a:gd name="T33" fmla="*/ 1 h 338"/>
                  <a:gd name="T34" fmla="*/ 1 w 338"/>
                  <a:gd name="T35" fmla="*/ 1 h 338"/>
                  <a:gd name="T36" fmla="*/ 1 w 338"/>
                  <a:gd name="T37" fmla="*/ 1 h 338"/>
                  <a:gd name="T38" fmla="*/ 1 w 338"/>
                  <a:gd name="T39" fmla="*/ 1 h 338"/>
                  <a:gd name="T40" fmla="*/ 1 w 338"/>
                  <a:gd name="T41" fmla="*/ 1 h 338"/>
                  <a:gd name="T42" fmla="*/ 1 w 338"/>
                  <a:gd name="T43" fmla="*/ 1 h 338"/>
                  <a:gd name="T44" fmla="*/ 1 w 338"/>
                  <a:gd name="T45" fmla="*/ 1 h 338"/>
                  <a:gd name="T46" fmla="*/ 1 w 338"/>
                  <a:gd name="T47" fmla="*/ 1 h 338"/>
                  <a:gd name="T48" fmla="*/ 1 w 338"/>
                  <a:gd name="T49" fmla="*/ 1 h 338"/>
                  <a:gd name="T50" fmla="*/ 1 w 338"/>
                  <a:gd name="T51" fmla="*/ 1 h 338"/>
                  <a:gd name="T52" fmla="*/ 1 w 338"/>
                  <a:gd name="T53" fmla="*/ 1 h 338"/>
                  <a:gd name="T54" fmla="*/ 1 w 338"/>
                  <a:gd name="T55" fmla="*/ 1 h 338"/>
                  <a:gd name="T56" fmla="*/ 1 w 338"/>
                  <a:gd name="T57" fmla="*/ 1 h 338"/>
                  <a:gd name="T58" fmla="*/ 1 w 338"/>
                  <a:gd name="T59" fmla="*/ 1 h 338"/>
                  <a:gd name="T60" fmla="*/ 1 w 338"/>
                  <a:gd name="T61" fmla="*/ 1 h 338"/>
                  <a:gd name="T62" fmla="*/ 1 w 338"/>
                  <a:gd name="T63" fmla="*/ 1 h 338"/>
                  <a:gd name="T64" fmla="*/ 1 w 338"/>
                  <a:gd name="T65" fmla="*/ 1 h 338"/>
                  <a:gd name="T66" fmla="*/ 1 w 338"/>
                  <a:gd name="T67" fmla="*/ 1 h 338"/>
                  <a:gd name="T68" fmla="*/ 1 w 338"/>
                  <a:gd name="T69" fmla="*/ 1 h 338"/>
                  <a:gd name="T70" fmla="*/ 1 w 338"/>
                  <a:gd name="T71" fmla="*/ 1 h 338"/>
                  <a:gd name="T72" fmla="*/ 1 w 338"/>
                  <a:gd name="T73" fmla="*/ 1 h 338"/>
                  <a:gd name="T74" fmla="*/ 1 w 338"/>
                  <a:gd name="T75" fmla="*/ 1 h 338"/>
                  <a:gd name="T76" fmla="*/ 1 w 338"/>
                  <a:gd name="T77" fmla="*/ 1 h 338"/>
                  <a:gd name="T78" fmla="*/ 1 w 338"/>
                  <a:gd name="T79" fmla="*/ 1 h 338"/>
                  <a:gd name="T80" fmla="*/ 1 w 338"/>
                  <a:gd name="T81" fmla="*/ 1 h 338"/>
                  <a:gd name="T82" fmla="*/ 1 w 338"/>
                  <a:gd name="T83" fmla="*/ 1 h 338"/>
                  <a:gd name="T84" fmla="*/ 1 w 338"/>
                  <a:gd name="T85" fmla="*/ 1 h 338"/>
                  <a:gd name="T86" fmla="*/ 1 w 338"/>
                  <a:gd name="T87" fmla="*/ 1 h 338"/>
                  <a:gd name="T88" fmla="*/ 1 w 338"/>
                  <a:gd name="T89" fmla="*/ 1 h 338"/>
                  <a:gd name="T90" fmla="*/ 1 w 338"/>
                  <a:gd name="T91" fmla="*/ 1 h 338"/>
                  <a:gd name="T92" fmla="*/ 1 w 338"/>
                  <a:gd name="T93" fmla="*/ 1 h 338"/>
                  <a:gd name="T94" fmla="*/ 1 w 338"/>
                  <a:gd name="T95" fmla="*/ 1 h 338"/>
                  <a:gd name="T96" fmla="*/ 1 w 338"/>
                  <a:gd name="T97" fmla="*/ 1 h 338"/>
                  <a:gd name="T98" fmla="*/ 1 w 338"/>
                  <a:gd name="T99" fmla="*/ 1 h 338"/>
                  <a:gd name="T100" fmla="*/ 1 w 338"/>
                  <a:gd name="T101" fmla="*/ 1 h 338"/>
                  <a:gd name="T102" fmla="*/ 1 w 338"/>
                  <a:gd name="T103" fmla="*/ 1 h 338"/>
                  <a:gd name="T104" fmla="*/ 1 w 338"/>
                  <a:gd name="T105" fmla="*/ 1 h 338"/>
                  <a:gd name="T106" fmla="*/ 1 w 338"/>
                  <a:gd name="T107" fmla="*/ 0 h 338"/>
                  <a:gd name="T108" fmla="*/ 1 w 338"/>
                  <a:gd name="T109" fmla="*/ 0 h 33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38"/>
                  <a:gd name="T166" fmla="*/ 0 h 338"/>
                  <a:gd name="T167" fmla="*/ 338 w 338"/>
                  <a:gd name="T168" fmla="*/ 338 h 33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38" h="338">
                    <a:moveTo>
                      <a:pt x="93" y="0"/>
                    </a:moveTo>
                    <a:lnTo>
                      <a:pt x="91" y="2"/>
                    </a:lnTo>
                    <a:lnTo>
                      <a:pt x="91" y="9"/>
                    </a:lnTo>
                    <a:lnTo>
                      <a:pt x="89" y="19"/>
                    </a:lnTo>
                    <a:lnTo>
                      <a:pt x="87" y="34"/>
                    </a:lnTo>
                    <a:lnTo>
                      <a:pt x="85" y="51"/>
                    </a:lnTo>
                    <a:lnTo>
                      <a:pt x="82" y="72"/>
                    </a:lnTo>
                    <a:lnTo>
                      <a:pt x="78" y="93"/>
                    </a:lnTo>
                    <a:lnTo>
                      <a:pt x="74" y="118"/>
                    </a:lnTo>
                    <a:lnTo>
                      <a:pt x="68" y="141"/>
                    </a:lnTo>
                    <a:lnTo>
                      <a:pt x="61" y="165"/>
                    </a:lnTo>
                    <a:lnTo>
                      <a:pt x="53" y="188"/>
                    </a:lnTo>
                    <a:lnTo>
                      <a:pt x="45" y="213"/>
                    </a:lnTo>
                    <a:lnTo>
                      <a:pt x="34" y="234"/>
                    </a:lnTo>
                    <a:lnTo>
                      <a:pt x="25" y="255"/>
                    </a:lnTo>
                    <a:lnTo>
                      <a:pt x="13" y="272"/>
                    </a:lnTo>
                    <a:lnTo>
                      <a:pt x="0" y="289"/>
                    </a:lnTo>
                    <a:lnTo>
                      <a:pt x="2" y="289"/>
                    </a:lnTo>
                    <a:lnTo>
                      <a:pt x="7" y="295"/>
                    </a:lnTo>
                    <a:lnTo>
                      <a:pt x="19" y="298"/>
                    </a:lnTo>
                    <a:lnTo>
                      <a:pt x="32" y="306"/>
                    </a:lnTo>
                    <a:lnTo>
                      <a:pt x="49" y="314"/>
                    </a:lnTo>
                    <a:lnTo>
                      <a:pt x="68" y="323"/>
                    </a:lnTo>
                    <a:lnTo>
                      <a:pt x="89" y="329"/>
                    </a:lnTo>
                    <a:lnTo>
                      <a:pt x="116" y="336"/>
                    </a:lnTo>
                    <a:lnTo>
                      <a:pt x="140" y="338"/>
                    </a:lnTo>
                    <a:lnTo>
                      <a:pt x="167" y="338"/>
                    </a:lnTo>
                    <a:lnTo>
                      <a:pt x="196" y="335"/>
                    </a:lnTo>
                    <a:lnTo>
                      <a:pt x="224" y="327"/>
                    </a:lnTo>
                    <a:lnTo>
                      <a:pt x="253" y="314"/>
                    </a:lnTo>
                    <a:lnTo>
                      <a:pt x="281" y="295"/>
                    </a:lnTo>
                    <a:lnTo>
                      <a:pt x="310" y="268"/>
                    </a:lnTo>
                    <a:lnTo>
                      <a:pt x="338" y="238"/>
                    </a:lnTo>
                    <a:lnTo>
                      <a:pt x="234" y="289"/>
                    </a:lnTo>
                    <a:lnTo>
                      <a:pt x="228" y="219"/>
                    </a:lnTo>
                    <a:lnTo>
                      <a:pt x="140" y="291"/>
                    </a:lnTo>
                    <a:lnTo>
                      <a:pt x="131" y="226"/>
                    </a:lnTo>
                    <a:lnTo>
                      <a:pt x="68" y="278"/>
                    </a:lnTo>
                    <a:lnTo>
                      <a:pt x="68" y="276"/>
                    </a:lnTo>
                    <a:lnTo>
                      <a:pt x="68" y="272"/>
                    </a:lnTo>
                    <a:lnTo>
                      <a:pt x="70" y="264"/>
                    </a:lnTo>
                    <a:lnTo>
                      <a:pt x="74" y="255"/>
                    </a:lnTo>
                    <a:lnTo>
                      <a:pt x="78" y="241"/>
                    </a:lnTo>
                    <a:lnTo>
                      <a:pt x="80" y="226"/>
                    </a:lnTo>
                    <a:lnTo>
                      <a:pt x="85" y="209"/>
                    </a:lnTo>
                    <a:lnTo>
                      <a:pt x="89" y="192"/>
                    </a:lnTo>
                    <a:lnTo>
                      <a:pt x="91" y="171"/>
                    </a:lnTo>
                    <a:lnTo>
                      <a:pt x="95" y="150"/>
                    </a:lnTo>
                    <a:lnTo>
                      <a:pt x="95" y="125"/>
                    </a:lnTo>
                    <a:lnTo>
                      <a:pt x="97" y="103"/>
                    </a:lnTo>
                    <a:lnTo>
                      <a:pt x="97" y="76"/>
                    </a:lnTo>
                    <a:lnTo>
                      <a:pt x="97" y="51"/>
                    </a:lnTo>
                    <a:lnTo>
                      <a:pt x="95" y="25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E6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4" name="Freeform 159">
                <a:extLst>
                  <a:ext uri="{FF2B5EF4-FFF2-40B4-BE49-F238E27FC236}">
                    <a16:creationId xmlns:a16="http://schemas.microsoft.com/office/drawing/2014/main" id="{ED05505E-B721-024D-9809-D18BD2F92758}"/>
                  </a:ext>
                </a:extLst>
              </p:cNvPr>
              <p:cNvSpPr/>
              <p:nvPr/>
            </p:nvSpPr>
            <p:spPr bwMode="auto">
              <a:xfrm>
                <a:off x="2885" y="880"/>
                <a:ext cx="47" cy="54"/>
              </a:xfrm>
              <a:custGeom>
                <a:avLst/>
                <a:gdLst>
                  <a:gd name="T0" fmla="*/ 0 w 95"/>
                  <a:gd name="T1" fmla="*/ 0 h 109"/>
                  <a:gd name="T2" fmla="*/ 0 w 95"/>
                  <a:gd name="T3" fmla="*/ 0 h 109"/>
                  <a:gd name="T4" fmla="*/ 0 w 95"/>
                  <a:gd name="T5" fmla="*/ 0 h 109"/>
                  <a:gd name="T6" fmla="*/ 0 w 95"/>
                  <a:gd name="T7" fmla="*/ 0 h 109"/>
                  <a:gd name="T8" fmla="*/ 0 w 95"/>
                  <a:gd name="T9" fmla="*/ 0 h 109"/>
                  <a:gd name="T10" fmla="*/ 0 w 95"/>
                  <a:gd name="T11" fmla="*/ 0 h 1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5"/>
                  <a:gd name="T19" fmla="*/ 0 h 109"/>
                  <a:gd name="T20" fmla="*/ 95 w 95"/>
                  <a:gd name="T21" fmla="*/ 109 h 1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5" h="109">
                    <a:moveTo>
                      <a:pt x="88" y="0"/>
                    </a:moveTo>
                    <a:lnTo>
                      <a:pt x="8" y="12"/>
                    </a:lnTo>
                    <a:lnTo>
                      <a:pt x="0" y="107"/>
                    </a:lnTo>
                    <a:lnTo>
                      <a:pt x="95" y="10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5" name="Freeform 160">
                <a:extLst>
                  <a:ext uri="{FF2B5EF4-FFF2-40B4-BE49-F238E27FC236}">
                    <a16:creationId xmlns:a16="http://schemas.microsoft.com/office/drawing/2014/main" id="{768D8B2C-D1AB-6642-8BF2-5BC6FA3B1319}"/>
                  </a:ext>
                </a:extLst>
              </p:cNvPr>
              <p:cNvSpPr/>
              <p:nvPr/>
            </p:nvSpPr>
            <p:spPr bwMode="auto">
              <a:xfrm>
                <a:off x="2927" y="337"/>
                <a:ext cx="323" cy="753"/>
              </a:xfrm>
              <a:custGeom>
                <a:avLst/>
                <a:gdLst>
                  <a:gd name="T0" fmla="*/ 1 w 642"/>
                  <a:gd name="T1" fmla="*/ 1 h 1507"/>
                  <a:gd name="T2" fmla="*/ 1 w 642"/>
                  <a:gd name="T3" fmla="*/ 1 h 1507"/>
                  <a:gd name="T4" fmla="*/ 1 w 642"/>
                  <a:gd name="T5" fmla="*/ 1 h 1507"/>
                  <a:gd name="T6" fmla="*/ 1 w 642"/>
                  <a:gd name="T7" fmla="*/ 1 h 1507"/>
                  <a:gd name="T8" fmla="*/ 1 w 642"/>
                  <a:gd name="T9" fmla="*/ 1 h 1507"/>
                  <a:gd name="T10" fmla="*/ 1 w 642"/>
                  <a:gd name="T11" fmla="*/ 1 h 1507"/>
                  <a:gd name="T12" fmla="*/ 1 w 642"/>
                  <a:gd name="T13" fmla="*/ 1 h 1507"/>
                  <a:gd name="T14" fmla="*/ 1 w 642"/>
                  <a:gd name="T15" fmla="*/ 1 h 1507"/>
                  <a:gd name="T16" fmla="*/ 1 w 642"/>
                  <a:gd name="T17" fmla="*/ 1 h 1507"/>
                  <a:gd name="T18" fmla="*/ 1 w 642"/>
                  <a:gd name="T19" fmla="*/ 1 h 1507"/>
                  <a:gd name="T20" fmla="*/ 1 w 642"/>
                  <a:gd name="T21" fmla="*/ 1 h 1507"/>
                  <a:gd name="T22" fmla="*/ 1 w 642"/>
                  <a:gd name="T23" fmla="*/ 1 h 1507"/>
                  <a:gd name="T24" fmla="*/ 1 w 642"/>
                  <a:gd name="T25" fmla="*/ 1 h 1507"/>
                  <a:gd name="T26" fmla="*/ 1 w 642"/>
                  <a:gd name="T27" fmla="*/ 1 h 1507"/>
                  <a:gd name="T28" fmla="*/ 1 w 642"/>
                  <a:gd name="T29" fmla="*/ 1 h 1507"/>
                  <a:gd name="T30" fmla="*/ 0 w 642"/>
                  <a:gd name="T31" fmla="*/ 1 h 1507"/>
                  <a:gd name="T32" fmla="*/ 1 w 642"/>
                  <a:gd name="T33" fmla="*/ 1 h 1507"/>
                  <a:gd name="T34" fmla="*/ 1 w 642"/>
                  <a:gd name="T35" fmla="*/ 1 h 1507"/>
                  <a:gd name="T36" fmla="*/ 1 w 642"/>
                  <a:gd name="T37" fmla="*/ 1 h 1507"/>
                  <a:gd name="T38" fmla="*/ 1 w 642"/>
                  <a:gd name="T39" fmla="*/ 1 h 1507"/>
                  <a:gd name="T40" fmla="*/ 1 w 642"/>
                  <a:gd name="T41" fmla="*/ 1 h 1507"/>
                  <a:gd name="T42" fmla="*/ 1 w 642"/>
                  <a:gd name="T43" fmla="*/ 1 h 1507"/>
                  <a:gd name="T44" fmla="*/ 1 w 642"/>
                  <a:gd name="T45" fmla="*/ 1 h 1507"/>
                  <a:gd name="T46" fmla="*/ 1 w 642"/>
                  <a:gd name="T47" fmla="*/ 1 h 1507"/>
                  <a:gd name="T48" fmla="*/ 1 w 642"/>
                  <a:gd name="T49" fmla="*/ 1 h 1507"/>
                  <a:gd name="T50" fmla="*/ 1 w 642"/>
                  <a:gd name="T51" fmla="*/ 1 h 1507"/>
                  <a:gd name="T52" fmla="*/ 1 w 642"/>
                  <a:gd name="T53" fmla="*/ 1 h 1507"/>
                  <a:gd name="T54" fmla="*/ 1 w 642"/>
                  <a:gd name="T55" fmla="*/ 1 h 1507"/>
                  <a:gd name="T56" fmla="*/ 1 w 642"/>
                  <a:gd name="T57" fmla="*/ 1 h 1507"/>
                  <a:gd name="T58" fmla="*/ 1 w 642"/>
                  <a:gd name="T59" fmla="*/ 1 h 1507"/>
                  <a:gd name="T60" fmla="*/ 1 w 642"/>
                  <a:gd name="T61" fmla="*/ 1 h 1507"/>
                  <a:gd name="T62" fmla="*/ 1 w 642"/>
                  <a:gd name="T63" fmla="*/ 1 h 1507"/>
                  <a:gd name="T64" fmla="*/ 1 w 642"/>
                  <a:gd name="T65" fmla="*/ 1 h 1507"/>
                  <a:gd name="T66" fmla="*/ 1 w 642"/>
                  <a:gd name="T67" fmla="*/ 1 h 1507"/>
                  <a:gd name="T68" fmla="*/ 1 w 642"/>
                  <a:gd name="T69" fmla="*/ 1 h 1507"/>
                  <a:gd name="T70" fmla="*/ 1 w 642"/>
                  <a:gd name="T71" fmla="*/ 1 h 1507"/>
                  <a:gd name="T72" fmla="*/ 1 w 642"/>
                  <a:gd name="T73" fmla="*/ 1 h 1507"/>
                  <a:gd name="T74" fmla="*/ 1 w 642"/>
                  <a:gd name="T75" fmla="*/ 1 h 1507"/>
                  <a:gd name="T76" fmla="*/ 1 w 642"/>
                  <a:gd name="T77" fmla="*/ 1 h 1507"/>
                  <a:gd name="T78" fmla="*/ 1 w 642"/>
                  <a:gd name="T79" fmla="*/ 1 h 1507"/>
                  <a:gd name="T80" fmla="*/ 1 w 642"/>
                  <a:gd name="T81" fmla="*/ 1 h 1507"/>
                  <a:gd name="T82" fmla="*/ 1 w 642"/>
                  <a:gd name="T83" fmla="*/ 0 h 1507"/>
                  <a:gd name="T84" fmla="*/ 1 w 642"/>
                  <a:gd name="T85" fmla="*/ 1 h 1507"/>
                  <a:gd name="T86" fmla="*/ 1 w 642"/>
                  <a:gd name="T87" fmla="*/ 1 h 150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42"/>
                  <a:gd name="T133" fmla="*/ 0 h 1507"/>
                  <a:gd name="T134" fmla="*/ 642 w 642"/>
                  <a:gd name="T135" fmla="*/ 1507 h 150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42" h="1507">
                    <a:moveTo>
                      <a:pt x="230" y="1"/>
                    </a:moveTo>
                    <a:lnTo>
                      <a:pt x="226" y="3"/>
                    </a:lnTo>
                    <a:lnTo>
                      <a:pt x="218" y="19"/>
                    </a:lnTo>
                    <a:lnTo>
                      <a:pt x="205" y="41"/>
                    </a:lnTo>
                    <a:lnTo>
                      <a:pt x="190" y="74"/>
                    </a:lnTo>
                    <a:lnTo>
                      <a:pt x="171" y="117"/>
                    </a:lnTo>
                    <a:lnTo>
                      <a:pt x="152" y="169"/>
                    </a:lnTo>
                    <a:lnTo>
                      <a:pt x="131" y="233"/>
                    </a:lnTo>
                    <a:lnTo>
                      <a:pt x="108" y="308"/>
                    </a:lnTo>
                    <a:lnTo>
                      <a:pt x="85" y="391"/>
                    </a:lnTo>
                    <a:lnTo>
                      <a:pt x="64" y="486"/>
                    </a:lnTo>
                    <a:lnTo>
                      <a:pt x="45" y="593"/>
                    </a:lnTo>
                    <a:lnTo>
                      <a:pt x="30" y="713"/>
                    </a:lnTo>
                    <a:lnTo>
                      <a:pt x="15" y="842"/>
                    </a:lnTo>
                    <a:lnTo>
                      <a:pt x="5" y="984"/>
                    </a:lnTo>
                    <a:lnTo>
                      <a:pt x="0" y="1138"/>
                    </a:lnTo>
                    <a:lnTo>
                      <a:pt x="2" y="1306"/>
                    </a:lnTo>
                    <a:lnTo>
                      <a:pt x="91" y="1359"/>
                    </a:lnTo>
                    <a:lnTo>
                      <a:pt x="256" y="821"/>
                    </a:lnTo>
                    <a:lnTo>
                      <a:pt x="292" y="389"/>
                    </a:lnTo>
                    <a:lnTo>
                      <a:pt x="311" y="813"/>
                    </a:lnTo>
                    <a:lnTo>
                      <a:pt x="79" y="1450"/>
                    </a:lnTo>
                    <a:lnTo>
                      <a:pt x="133" y="1498"/>
                    </a:lnTo>
                    <a:lnTo>
                      <a:pt x="182" y="1507"/>
                    </a:lnTo>
                    <a:lnTo>
                      <a:pt x="448" y="865"/>
                    </a:lnTo>
                    <a:lnTo>
                      <a:pt x="460" y="289"/>
                    </a:lnTo>
                    <a:lnTo>
                      <a:pt x="642" y="190"/>
                    </a:lnTo>
                    <a:lnTo>
                      <a:pt x="638" y="188"/>
                    </a:lnTo>
                    <a:lnTo>
                      <a:pt x="633" y="180"/>
                    </a:lnTo>
                    <a:lnTo>
                      <a:pt x="621" y="171"/>
                    </a:lnTo>
                    <a:lnTo>
                      <a:pt x="606" y="157"/>
                    </a:lnTo>
                    <a:lnTo>
                      <a:pt x="587" y="142"/>
                    </a:lnTo>
                    <a:lnTo>
                      <a:pt x="566" y="125"/>
                    </a:lnTo>
                    <a:lnTo>
                      <a:pt x="541" y="106"/>
                    </a:lnTo>
                    <a:lnTo>
                      <a:pt x="515" y="89"/>
                    </a:lnTo>
                    <a:lnTo>
                      <a:pt x="484" y="70"/>
                    </a:lnTo>
                    <a:lnTo>
                      <a:pt x="452" y="53"/>
                    </a:lnTo>
                    <a:lnTo>
                      <a:pt x="418" y="36"/>
                    </a:lnTo>
                    <a:lnTo>
                      <a:pt x="384" y="24"/>
                    </a:lnTo>
                    <a:lnTo>
                      <a:pt x="346" y="11"/>
                    </a:lnTo>
                    <a:lnTo>
                      <a:pt x="308" y="3"/>
                    </a:lnTo>
                    <a:lnTo>
                      <a:pt x="268" y="0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B0C77D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6" name="Freeform 161">
                <a:extLst>
                  <a:ext uri="{FF2B5EF4-FFF2-40B4-BE49-F238E27FC236}">
                    <a16:creationId xmlns:a16="http://schemas.microsoft.com/office/drawing/2014/main" id="{538662A9-0F97-7246-91C4-E3ACFE55DFB6}"/>
                  </a:ext>
                </a:extLst>
              </p:cNvPr>
              <p:cNvSpPr/>
              <p:nvPr/>
            </p:nvSpPr>
            <p:spPr bwMode="auto">
              <a:xfrm>
                <a:off x="2607" y="1838"/>
                <a:ext cx="164" cy="104"/>
              </a:xfrm>
              <a:custGeom>
                <a:avLst/>
                <a:gdLst>
                  <a:gd name="T0" fmla="*/ 1 w 323"/>
                  <a:gd name="T1" fmla="*/ 0 h 205"/>
                  <a:gd name="T2" fmla="*/ 1 w 323"/>
                  <a:gd name="T3" fmla="*/ 0 h 205"/>
                  <a:gd name="T4" fmla="*/ 1 w 323"/>
                  <a:gd name="T5" fmla="*/ 1 h 205"/>
                  <a:gd name="T6" fmla="*/ 1 w 323"/>
                  <a:gd name="T7" fmla="*/ 1 h 205"/>
                  <a:gd name="T8" fmla="*/ 1 w 323"/>
                  <a:gd name="T9" fmla="*/ 1 h 205"/>
                  <a:gd name="T10" fmla="*/ 1 w 323"/>
                  <a:gd name="T11" fmla="*/ 1 h 205"/>
                  <a:gd name="T12" fmla="*/ 1 w 323"/>
                  <a:gd name="T13" fmla="*/ 1 h 205"/>
                  <a:gd name="T14" fmla="*/ 1 w 323"/>
                  <a:gd name="T15" fmla="*/ 1 h 205"/>
                  <a:gd name="T16" fmla="*/ 1 w 323"/>
                  <a:gd name="T17" fmla="*/ 1 h 205"/>
                  <a:gd name="T18" fmla="*/ 1 w 323"/>
                  <a:gd name="T19" fmla="*/ 1 h 205"/>
                  <a:gd name="T20" fmla="*/ 1 w 323"/>
                  <a:gd name="T21" fmla="*/ 1 h 205"/>
                  <a:gd name="T22" fmla="*/ 1 w 323"/>
                  <a:gd name="T23" fmla="*/ 1 h 205"/>
                  <a:gd name="T24" fmla="*/ 1 w 323"/>
                  <a:gd name="T25" fmla="*/ 1 h 205"/>
                  <a:gd name="T26" fmla="*/ 1 w 323"/>
                  <a:gd name="T27" fmla="*/ 1 h 205"/>
                  <a:gd name="T28" fmla="*/ 1 w 323"/>
                  <a:gd name="T29" fmla="*/ 1 h 205"/>
                  <a:gd name="T30" fmla="*/ 0 w 323"/>
                  <a:gd name="T31" fmla="*/ 1 h 205"/>
                  <a:gd name="T32" fmla="*/ 1 w 323"/>
                  <a:gd name="T33" fmla="*/ 1 h 205"/>
                  <a:gd name="T34" fmla="*/ 1 w 323"/>
                  <a:gd name="T35" fmla="*/ 1 h 205"/>
                  <a:gd name="T36" fmla="*/ 1 w 323"/>
                  <a:gd name="T37" fmla="*/ 1 h 205"/>
                  <a:gd name="T38" fmla="*/ 1 w 323"/>
                  <a:gd name="T39" fmla="*/ 1 h 205"/>
                  <a:gd name="T40" fmla="*/ 1 w 323"/>
                  <a:gd name="T41" fmla="*/ 1 h 205"/>
                  <a:gd name="T42" fmla="*/ 1 w 323"/>
                  <a:gd name="T43" fmla="*/ 1 h 205"/>
                  <a:gd name="T44" fmla="*/ 1 w 323"/>
                  <a:gd name="T45" fmla="*/ 1 h 205"/>
                  <a:gd name="T46" fmla="*/ 1 w 323"/>
                  <a:gd name="T47" fmla="*/ 1 h 205"/>
                  <a:gd name="T48" fmla="*/ 1 w 323"/>
                  <a:gd name="T49" fmla="*/ 1 h 205"/>
                  <a:gd name="T50" fmla="*/ 1 w 323"/>
                  <a:gd name="T51" fmla="*/ 1 h 205"/>
                  <a:gd name="T52" fmla="*/ 1 w 323"/>
                  <a:gd name="T53" fmla="*/ 1 h 205"/>
                  <a:gd name="T54" fmla="*/ 1 w 323"/>
                  <a:gd name="T55" fmla="*/ 1 h 205"/>
                  <a:gd name="T56" fmla="*/ 1 w 323"/>
                  <a:gd name="T57" fmla="*/ 1 h 205"/>
                  <a:gd name="T58" fmla="*/ 1 w 323"/>
                  <a:gd name="T59" fmla="*/ 1 h 205"/>
                  <a:gd name="T60" fmla="*/ 1 w 323"/>
                  <a:gd name="T61" fmla="*/ 1 h 205"/>
                  <a:gd name="T62" fmla="*/ 1 w 323"/>
                  <a:gd name="T63" fmla="*/ 1 h 205"/>
                  <a:gd name="T64" fmla="*/ 1 w 323"/>
                  <a:gd name="T65" fmla="*/ 1 h 205"/>
                  <a:gd name="T66" fmla="*/ 1 w 323"/>
                  <a:gd name="T67" fmla="*/ 1 h 205"/>
                  <a:gd name="T68" fmla="*/ 1 w 323"/>
                  <a:gd name="T69" fmla="*/ 1 h 205"/>
                  <a:gd name="T70" fmla="*/ 1 w 323"/>
                  <a:gd name="T71" fmla="*/ 0 h 205"/>
                  <a:gd name="T72" fmla="*/ 1 w 323"/>
                  <a:gd name="T73" fmla="*/ 0 h 20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23"/>
                  <a:gd name="T112" fmla="*/ 0 h 205"/>
                  <a:gd name="T113" fmla="*/ 323 w 323"/>
                  <a:gd name="T114" fmla="*/ 205 h 20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23" h="205">
                    <a:moveTo>
                      <a:pt x="283" y="0"/>
                    </a:moveTo>
                    <a:lnTo>
                      <a:pt x="276" y="0"/>
                    </a:lnTo>
                    <a:lnTo>
                      <a:pt x="268" y="5"/>
                    </a:lnTo>
                    <a:lnTo>
                      <a:pt x="264" y="7"/>
                    </a:lnTo>
                    <a:lnTo>
                      <a:pt x="260" y="13"/>
                    </a:lnTo>
                    <a:lnTo>
                      <a:pt x="255" y="21"/>
                    </a:lnTo>
                    <a:lnTo>
                      <a:pt x="249" y="26"/>
                    </a:lnTo>
                    <a:lnTo>
                      <a:pt x="241" y="32"/>
                    </a:lnTo>
                    <a:lnTo>
                      <a:pt x="232" y="38"/>
                    </a:lnTo>
                    <a:lnTo>
                      <a:pt x="222" y="43"/>
                    </a:lnTo>
                    <a:lnTo>
                      <a:pt x="213" y="49"/>
                    </a:lnTo>
                    <a:lnTo>
                      <a:pt x="200" y="51"/>
                    </a:lnTo>
                    <a:lnTo>
                      <a:pt x="184" y="55"/>
                    </a:lnTo>
                    <a:lnTo>
                      <a:pt x="169" y="57"/>
                    </a:lnTo>
                    <a:lnTo>
                      <a:pt x="152" y="59"/>
                    </a:lnTo>
                    <a:lnTo>
                      <a:pt x="0" y="175"/>
                    </a:lnTo>
                    <a:lnTo>
                      <a:pt x="2" y="199"/>
                    </a:lnTo>
                    <a:lnTo>
                      <a:pt x="146" y="205"/>
                    </a:lnTo>
                    <a:lnTo>
                      <a:pt x="260" y="129"/>
                    </a:lnTo>
                    <a:lnTo>
                      <a:pt x="260" y="205"/>
                    </a:lnTo>
                    <a:lnTo>
                      <a:pt x="312" y="205"/>
                    </a:lnTo>
                    <a:lnTo>
                      <a:pt x="312" y="100"/>
                    </a:lnTo>
                    <a:lnTo>
                      <a:pt x="312" y="98"/>
                    </a:lnTo>
                    <a:lnTo>
                      <a:pt x="317" y="91"/>
                    </a:lnTo>
                    <a:lnTo>
                      <a:pt x="317" y="83"/>
                    </a:lnTo>
                    <a:lnTo>
                      <a:pt x="319" y="78"/>
                    </a:lnTo>
                    <a:lnTo>
                      <a:pt x="321" y="70"/>
                    </a:lnTo>
                    <a:lnTo>
                      <a:pt x="323" y="64"/>
                    </a:lnTo>
                    <a:lnTo>
                      <a:pt x="323" y="57"/>
                    </a:lnTo>
                    <a:lnTo>
                      <a:pt x="323" y="47"/>
                    </a:lnTo>
                    <a:lnTo>
                      <a:pt x="319" y="38"/>
                    </a:lnTo>
                    <a:lnTo>
                      <a:pt x="317" y="30"/>
                    </a:lnTo>
                    <a:lnTo>
                      <a:pt x="310" y="22"/>
                    </a:lnTo>
                    <a:lnTo>
                      <a:pt x="302" y="15"/>
                    </a:lnTo>
                    <a:lnTo>
                      <a:pt x="293" y="7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7" name="Freeform 162">
                <a:extLst>
                  <a:ext uri="{FF2B5EF4-FFF2-40B4-BE49-F238E27FC236}">
                    <a16:creationId xmlns:a16="http://schemas.microsoft.com/office/drawing/2014/main" id="{CABED02E-CE86-7142-A33C-27E783FDA353}"/>
                  </a:ext>
                </a:extLst>
              </p:cNvPr>
              <p:cNvSpPr/>
              <p:nvPr/>
            </p:nvSpPr>
            <p:spPr bwMode="auto">
              <a:xfrm>
                <a:off x="3129" y="1788"/>
                <a:ext cx="69" cy="154"/>
              </a:xfrm>
              <a:custGeom>
                <a:avLst/>
                <a:gdLst>
                  <a:gd name="T0" fmla="*/ 1 w 142"/>
                  <a:gd name="T1" fmla="*/ 1 h 308"/>
                  <a:gd name="T2" fmla="*/ 0 w 142"/>
                  <a:gd name="T3" fmla="*/ 1 h 308"/>
                  <a:gd name="T4" fmla="*/ 0 w 142"/>
                  <a:gd name="T5" fmla="*/ 1 h 308"/>
                  <a:gd name="T6" fmla="*/ 0 w 142"/>
                  <a:gd name="T7" fmla="*/ 1 h 308"/>
                  <a:gd name="T8" fmla="*/ 0 w 142"/>
                  <a:gd name="T9" fmla="*/ 1 h 308"/>
                  <a:gd name="T10" fmla="*/ 0 w 142"/>
                  <a:gd name="T11" fmla="*/ 1 h 308"/>
                  <a:gd name="T12" fmla="*/ 1 w 142"/>
                  <a:gd name="T13" fmla="*/ 1 h 308"/>
                  <a:gd name="T14" fmla="*/ 1 w 142"/>
                  <a:gd name="T15" fmla="*/ 1 h 308"/>
                  <a:gd name="T16" fmla="*/ 1 w 142"/>
                  <a:gd name="T17" fmla="*/ 1 h 308"/>
                  <a:gd name="T18" fmla="*/ 1 w 142"/>
                  <a:gd name="T19" fmla="*/ 1 h 308"/>
                  <a:gd name="T20" fmla="*/ 1 w 142"/>
                  <a:gd name="T21" fmla="*/ 1 h 308"/>
                  <a:gd name="T22" fmla="*/ 1 w 142"/>
                  <a:gd name="T23" fmla="*/ 1 h 308"/>
                  <a:gd name="T24" fmla="*/ 1 w 142"/>
                  <a:gd name="T25" fmla="*/ 1 h 308"/>
                  <a:gd name="T26" fmla="*/ 1 w 142"/>
                  <a:gd name="T27" fmla="*/ 1 h 308"/>
                  <a:gd name="T28" fmla="*/ 1 w 142"/>
                  <a:gd name="T29" fmla="*/ 1 h 308"/>
                  <a:gd name="T30" fmla="*/ 1 w 142"/>
                  <a:gd name="T31" fmla="*/ 1 h 308"/>
                  <a:gd name="T32" fmla="*/ 1 w 142"/>
                  <a:gd name="T33" fmla="*/ 1 h 308"/>
                  <a:gd name="T34" fmla="*/ 1 w 142"/>
                  <a:gd name="T35" fmla="*/ 1 h 308"/>
                  <a:gd name="T36" fmla="*/ 1 w 142"/>
                  <a:gd name="T37" fmla="*/ 1 h 308"/>
                  <a:gd name="T38" fmla="*/ 1 w 142"/>
                  <a:gd name="T39" fmla="*/ 1 h 308"/>
                  <a:gd name="T40" fmla="*/ 1 w 142"/>
                  <a:gd name="T41" fmla="*/ 1 h 308"/>
                  <a:gd name="T42" fmla="*/ 1 w 142"/>
                  <a:gd name="T43" fmla="*/ 1 h 308"/>
                  <a:gd name="T44" fmla="*/ 1 w 142"/>
                  <a:gd name="T45" fmla="*/ 1 h 308"/>
                  <a:gd name="T46" fmla="*/ 1 w 142"/>
                  <a:gd name="T47" fmla="*/ 1 h 308"/>
                  <a:gd name="T48" fmla="*/ 1 w 142"/>
                  <a:gd name="T49" fmla="*/ 1 h 308"/>
                  <a:gd name="T50" fmla="*/ 1 w 142"/>
                  <a:gd name="T51" fmla="*/ 1 h 308"/>
                  <a:gd name="T52" fmla="*/ 1 w 142"/>
                  <a:gd name="T53" fmla="*/ 1 h 308"/>
                  <a:gd name="T54" fmla="*/ 1 w 142"/>
                  <a:gd name="T55" fmla="*/ 1 h 308"/>
                  <a:gd name="T56" fmla="*/ 1 w 142"/>
                  <a:gd name="T57" fmla="*/ 1 h 308"/>
                  <a:gd name="T58" fmla="*/ 1 w 142"/>
                  <a:gd name="T59" fmla="*/ 1 h 308"/>
                  <a:gd name="T60" fmla="*/ 1 w 142"/>
                  <a:gd name="T61" fmla="*/ 1 h 308"/>
                  <a:gd name="T62" fmla="*/ 1 w 142"/>
                  <a:gd name="T63" fmla="*/ 1 h 308"/>
                  <a:gd name="T64" fmla="*/ 1 w 142"/>
                  <a:gd name="T65" fmla="*/ 0 h 308"/>
                  <a:gd name="T66" fmla="*/ 1 w 142"/>
                  <a:gd name="T67" fmla="*/ 1 h 308"/>
                  <a:gd name="T68" fmla="*/ 1 w 142"/>
                  <a:gd name="T69" fmla="*/ 1 h 308"/>
                  <a:gd name="T70" fmla="*/ 1 w 142"/>
                  <a:gd name="T71" fmla="*/ 1 h 308"/>
                  <a:gd name="T72" fmla="*/ 1 w 142"/>
                  <a:gd name="T73" fmla="*/ 1 h 308"/>
                  <a:gd name="T74" fmla="*/ 1 w 142"/>
                  <a:gd name="T75" fmla="*/ 1 h 308"/>
                  <a:gd name="T76" fmla="*/ 1 w 142"/>
                  <a:gd name="T77" fmla="*/ 1 h 308"/>
                  <a:gd name="T78" fmla="*/ 1 w 142"/>
                  <a:gd name="T79" fmla="*/ 1 h 308"/>
                  <a:gd name="T80" fmla="*/ 1 w 142"/>
                  <a:gd name="T81" fmla="*/ 1 h 308"/>
                  <a:gd name="T82" fmla="*/ 1 w 142"/>
                  <a:gd name="T83" fmla="*/ 1 h 308"/>
                  <a:gd name="T84" fmla="*/ 1 w 142"/>
                  <a:gd name="T85" fmla="*/ 1 h 308"/>
                  <a:gd name="T86" fmla="*/ 1 w 142"/>
                  <a:gd name="T87" fmla="*/ 1 h 308"/>
                  <a:gd name="T88" fmla="*/ 1 w 142"/>
                  <a:gd name="T89" fmla="*/ 1 h 308"/>
                  <a:gd name="T90" fmla="*/ 1 w 142"/>
                  <a:gd name="T91" fmla="*/ 1 h 308"/>
                  <a:gd name="T92" fmla="*/ 1 w 142"/>
                  <a:gd name="T93" fmla="*/ 1 h 308"/>
                  <a:gd name="T94" fmla="*/ 1 w 142"/>
                  <a:gd name="T95" fmla="*/ 1 h 308"/>
                  <a:gd name="T96" fmla="*/ 1 w 142"/>
                  <a:gd name="T97" fmla="*/ 1 h 308"/>
                  <a:gd name="T98" fmla="*/ 1 w 142"/>
                  <a:gd name="T99" fmla="*/ 1 h 30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42"/>
                  <a:gd name="T151" fmla="*/ 0 h 308"/>
                  <a:gd name="T152" fmla="*/ 142 w 142"/>
                  <a:gd name="T153" fmla="*/ 308 h 30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42" h="308">
                    <a:moveTo>
                      <a:pt x="2" y="28"/>
                    </a:moveTo>
                    <a:lnTo>
                      <a:pt x="0" y="28"/>
                    </a:lnTo>
                    <a:lnTo>
                      <a:pt x="0" y="32"/>
                    </a:lnTo>
                    <a:lnTo>
                      <a:pt x="0" y="40"/>
                    </a:lnTo>
                    <a:lnTo>
                      <a:pt x="0" y="51"/>
                    </a:lnTo>
                    <a:lnTo>
                      <a:pt x="0" y="63"/>
                    </a:lnTo>
                    <a:lnTo>
                      <a:pt x="2" y="78"/>
                    </a:lnTo>
                    <a:lnTo>
                      <a:pt x="6" y="95"/>
                    </a:lnTo>
                    <a:lnTo>
                      <a:pt x="9" y="116"/>
                    </a:lnTo>
                    <a:lnTo>
                      <a:pt x="15" y="135"/>
                    </a:lnTo>
                    <a:lnTo>
                      <a:pt x="23" y="156"/>
                    </a:lnTo>
                    <a:lnTo>
                      <a:pt x="32" y="179"/>
                    </a:lnTo>
                    <a:lnTo>
                      <a:pt x="44" y="203"/>
                    </a:lnTo>
                    <a:lnTo>
                      <a:pt x="59" y="228"/>
                    </a:lnTo>
                    <a:lnTo>
                      <a:pt x="76" y="255"/>
                    </a:lnTo>
                    <a:lnTo>
                      <a:pt x="97" y="279"/>
                    </a:lnTo>
                    <a:lnTo>
                      <a:pt x="120" y="308"/>
                    </a:lnTo>
                    <a:lnTo>
                      <a:pt x="120" y="304"/>
                    </a:lnTo>
                    <a:lnTo>
                      <a:pt x="121" y="298"/>
                    </a:lnTo>
                    <a:lnTo>
                      <a:pt x="125" y="287"/>
                    </a:lnTo>
                    <a:lnTo>
                      <a:pt x="129" y="274"/>
                    </a:lnTo>
                    <a:lnTo>
                      <a:pt x="133" y="259"/>
                    </a:lnTo>
                    <a:lnTo>
                      <a:pt x="137" y="240"/>
                    </a:lnTo>
                    <a:lnTo>
                      <a:pt x="140" y="219"/>
                    </a:lnTo>
                    <a:lnTo>
                      <a:pt x="142" y="198"/>
                    </a:lnTo>
                    <a:lnTo>
                      <a:pt x="142" y="173"/>
                    </a:lnTo>
                    <a:lnTo>
                      <a:pt x="142" y="148"/>
                    </a:lnTo>
                    <a:lnTo>
                      <a:pt x="140" y="122"/>
                    </a:lnTo>
                    <a:lnTo>
                      <a:pt x="137" y="97"/>
                    </a:lnTo>
                    <a:lnTo>
                      <a:pt x="127" y="70"/>
                    </a:lnTo>
                    <a:lnTo>
                      <a:pt x="118" y="47"/>
                    </a:lnTo>
                    <a:lnTo>
                      <a:pt x="102" y="23"/>
                    </a:lnTo>
                    <a:lnTo>
                      <a:pt x="85" y="0"/>
                    </a:lnTo>
                    <a:lnTo>
                      <a:pt x="85" y="4"/>
                    </a:lnTo>
                    <a:lnTo>
                      <a:pt x="85" y="11"/>
                    </a:lnTo>
                    <a:lnTo>
                      <a:pt x="85" y="21"/>
                    </a:lnTo>
                    <a:lnTo>
                      <a:pt x="87" y="36"/>
                    </a:lnTo>
                    <a:lnTo>
                      <a:pt x="87" y="51"/>
                    </a:lnTo>
                    <a:lnTo>
                      <a:pt x="87" y="67"/>
                    </a:lnTo>
                    <a:lnTo>
                      <a:pt x="85" y="82"/>
                    </a:lnTo>
                    <a:lnTo>
                      <a:pt x="83" y="97"/>
                    </a:lnTo>
                    <a:lnTo>
                      <a:pt x="80" y="108"/>
                    </a:lnTo>
                    <a:lnTo>
                      <a:pt x="74" y="116"/>
                    </a:lnTo>
                    <a:lnTo>
                      <a:pt x="66" y="118"/>
                    </a:lnTo>
                    <a:lnTo>
                      <a:pt x="59" y="116"/>
                    </a:lnTo>
                    <a:lnTo>
                      <a:pt x="47" y="106"/>
                    </a:lnTo>
                    <a:lnTo>
                      <a:pt x="34" y="89"/>
                    </a:lnTo>
                    <a:lnTo>
                      <a:pt x="19" y="63"/>
                    </a:lnTo>
                    <a:lnTo>
                      <a:pt x="2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1" name="Freeform 191">
              <a:extLst>
                <a:ext uri="{FF2B5EF4-FFF2-40B4-BE49-F238E27FC236}">
                  <a16:creationId xmlns:a16="http://schemas.microsoft.com/office/drawing/2014/main" id="{4A9F76AF-7B9D-044F-A170-9FACAECA1E87}"/>
                </a:ext>
              </a:extLst>
            </p:cNvPr>
            <p:cNvSpPr/>
            <p:nvPr/>
          </p:nvSpPr>
          <p:spPr bwMode="auto">
            <a:xfrm>
              <a:off x="144" y="1824"/>
              <a:ext cx="2421" cy="2177"/>
            </a:xfrm>
            <a:custGeom>
              <a:avLst/>
              <a:gdLst>
                <a:gd name="T0" fmla="*/ 109 w 2421"/>
                <a:gd name="T1" fmla="*/ 2086 h 2177"/>
                <a:gd name="T2" fmla="*/ 73 w 2421"/>
                <a:gd name="T3" fmla="*/ 1996 h 2177"/>
                <a:gd name="T4" fmla="*/ 64 w 2421"/>
                <a:gd name="T5" fmla="*/ 1906 h 2177"/>
                <a:gd name="T6" fmla="*/ 73 w 2421"/>
                <a:gd name="T7" fmla="*/ 1879 h 2177"/>
                <a:gd name="T8" fmla="*/ 37 w 2421"/>
                <a:gd name="T9" fmla="*/ 1690 h 2177"/>
                <a:gd name="T10" fmla="*/ 37 w 2421"/>
                <a:gd name="T11" fmla="*/ 1231 h 2177"/>
                <a:gd name="T12" fmla="*/ 64 w 2421"/>
                <a:gd name="T13" fmla="*/ 1123 h 2177"/>
                <a:gd name="T14" fmla="*/ 127 w 2421"/>
                <a:gd name="T15" fmla="*/ 1051 h 2177"/>
                <a:gd name="T16" fmla="*/ 280 w 2421"/>
                <a:gd name="T17" fmla="*/ 817 h 2177"/>
                <a:gd name="T18" fmla="*/ 325 w 2421"/>
                <a:gd name="T19" fmla="*/ 565 h 2177"/>
                <a:gd name="T20" fmla="*/ 388 w 2421"/>
                <a:gd name="T21" fmla="*/ 259 h 2177"/>
                <a:gd name="T22" fmla="*/ 442 w 2421"/>
                <a:gd name="T23" fmla="*/ 205 h 2177"/>
                <a:gd name="T24" fmla="*/ 478 w 2421"/>
                <a:gd name="T25" fmla="*/ 151 h 2177"/>
                <a:gd name="T26" fmla="*/ 577 w 2421"/>
                <a:gd name="T27" fmla="*/ 133 h 2177"/>
                <a:gd name="T28" fmla="*/ 676 w 2421"/>
                <a:gd name="T29" fmla="*/ 88 h 2177"/>
                <a:gd name="T30" fmla="*/ 739 w 2421"/>
                <a:gd name="T31" fmla="*/ 70 h 2177"/>
                <a:gd name="T32" fmla="*/ 919 w 2421"/>
                <a:gd name="T33" fmla="*/ 25 h 2177"/>
                <a:gd name="T34" fmla="*/ 1648 w 2421"/>
                <a:gd name="T35" fmla="*/ 52 h 2177"/>
                <a:gd name="T36" fmla="*/ 1756 w 2421"/>
                <a:gd name="T37" fmla="*/ 115 h 2177"/>
                <a:gd name="T38" fmla="*/ 2044 w 2421"/>
                <a:gd name="T39" fmla="*/ 151 h 2177"/>
                <a:gd name="T40" fmla="*/ 2287 w 2421"/>
                <a:gd name="T41" fmla="*/ 340 h 2177"/>
                <a:gd name="T42" fmla="*/ 2386 w 2421"/>
                <a:gd name="T43" fmla="*/ 520 h 2177"/>
                <a:gd name="T44" fmla="*/ 2395 w 2421"/>
                <a:gd name="T45" fmla="*/ 979 h 2177"/>
                <a:gd name="T46" fmla="*/ 2368 w 2421"/>
                <a:gd name="T47" fmla="*/ 1150 h 2177"/>
                <a:gd name="T48" fmla="*/ 2179 w 2421"/>
                <a:gd name="T49" fmla="*/ 1456 h 2177"/>
                <a:gd name="T50" fmla="*/ 1882 w 2421"/>
                <a:gd name="T51" fmla="*/ 2032 h 2177"/>
                <a:gd name="T52" fmla="*/ 1801 w 2421"/>
                <a:gd name="T53" fmla="*/ 2014 h 2177"/>
                <a:gd name="T54" fmla="*/ 1756 w 2421"/>
                <a:gd name="T55" fmla="*/ 1987 h 2177"/>
                <a:gd name="T56" fmla="*/ 1369 w 2421"/>
                <a:gd name="T57" fmla="*/ 1978 h 2177"/>
                <a:gd name="T58" fmla="*/ 1036 w 2421"/>
                <a:gd name="T59" fmla="*/ 2041 h 2177"/>
                <a:gd name="T60" fmla="*/ 937 w 2421"/>
                <a:gd name="T61" fmla="*/ 2086 h 2177"/>
                <a:gd name="T62" fmla="*/ 865 w 2421"/>
                <a:gd name="T63" fmla="*/ 2104 h 2177"/>
                <a:gd name="T64" fmla="*/ 811 w 2421"/>
                <a:gd name="T65" fmla="*/ 2122 h 2177"/>
                <a:gd name="T66" fmla="*/ 775 w 2421"/>
                <a:gd name="T67" fmla="*/ 2140 h 2177"/>
                <a:gd name="T68" fmla="*/ 424 w 2421"/>
                <a:gd name="T69" fmla="*/ 2176 h 2177"/>
                <a:gd name="T70" fmla="*/ 154 w 2421"/>
                <a:gd name="T71" fmla="*/ 2140 h 2177"/>
                <a:gd name="T72" fmla="*/ 136 w 2421"/>
                <a:gd name="T73" fmla="*/ 2113 h 2177"/>
                <a:gd name="T74" fmla="*/ 109 w 2421"/>
                <a:gd name="T75" fmla="*/ 2086 h 217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21"/>
                <a:gd name="T115" fmla="*/ 0 h 2177"/>
                <a:gd name="T116" fmla="*/ 2421 w 2421"/>
                <a:gd name="T117" fmla="*/ 2177 h 217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21" h="2177">
                  <a:moveTo>
                    <a:pt x="109" y="2086"/>
                  </a:moveTo>
                  <a:cubicBezTo>
                    <a:pt x="98" y="2053"/>
                    <a:pt x="82" y="2030"/>
                    <a:pt x="73" y="1996"/>
                  </a:cubicBezTo>
                  <a:cubicBezTo>
                    <a:pt x="70" y="1966"/>
                    <a:pt x="64" y="1936"/>
                    <a:pt x="64" y="1906"/>
                  </a:cubicBezTo>
                  <a:cubicBezTo>
                    <a:pt x="64" y="1897"/>
                    <a:pt x="73" y="1888"/>
                    <a:pt x="73" y="1879"/>
                  </a:cubicBezTo>
                  <a:cubicBezTo>
                    <a:pt x="73" y="1816"/>
                    <a:pt x="47" y="1752"/>
                    <a:pt x="37" y="1690"/>
                  </a:cubicBezTo>
                  <a:cubicBezTo>
                    <a:pt x="28" y="1541"/>
                    <a:pt x="0" y="1378"/>
                    <a:pt x="37" y="1231"/>
                  </a:cubicBezTo>
                  <a:cubicBezTo>
                    <a:pt x="45" y="1198"/>
                    <a:pt x="46" y="1152"/>
                    <a:pt x="64" y="1123"/>
                  </a:cubicBezTo>
                  <a:cubicBezTo>
                    <a:pt x="154" y="980"/>
                    <a:pt x="56" y="1150"/>
                    <a:pt x="127" y="1051"/>
                  </a:cubicBezTo>
                  <a:cubicBezTo>
                    <a:pt x="180" y="977"/>
                    <a:pt x="233" y="896"/>
                    <a:pt x="280" y="817"/>
                  </a:cubicBezTo>
                  <a:cubicBezTo>
                    <a:pt x="294" y="732"/>
                    <a:pt x="308" y="649"/>
                    <a:pt x="325" y="565"/>
                  </a:cubicBezTo>
                  <a:cubicBezTo>
                    <a:pt x="334" y="460"/>
                    <a:pt x="362" y="362"/>
                    <a:pt x="388" y="259"/>
                  </a:cubicBezTo>
                  <a:cubicBezTo>
                    <a:pt x="394" y="234"/>
                    <a:pt x="424" y="223"/>
                    <a:pt x="442" y="205"/>
                  </a:cubicBezTo>
                  <a:cubicBezTo>
                    <a:pt x="457" y="190"/>
                    <a:pt x="457" y="158"/>
                    <a:pt x="478" y="151"/>
                  </a:cubicBezTo>
                  <a:cubicBezTo>
                    <a:pt x="528" y="134"/>
                    <a:pt x="496" y="143"/>
                    <a:pt x="577" y="133"/>
                  </a:cubicBezTo>
                  <a:cubicBezTo>
                    <a:pt x="613" y="121"/>
                    <a:pt x="643" y="105"/>
                    <a:pt x="676" y="88"/>
                  </a:cubicBezTo>
                  <a:cubicBezTo>
                    <a:pt x="690" y="81"/>
                    <a:pt x="726" y="74"/>
                    <a:pt x="739" y="70"/>
                  </a:cubicBezTo>
                  <a:cubicBezTo>
                    <a:pt x="800" y="53"/>
                    <a:pt x="856" y="34"/>
                    <a:pt x="919" y="25"/>
                  </a:cubicBezTo>
                  <a:cubicBezTo>
                    <a:pt x="1144" y="33"/>
                    <a:pt x="1441" y="0"/>
                    <a:pt x="1648" y="52"/>
                  </a:cubicBezTo>
                  <a:cubicBezTo>
                    <a:pt x="1669" y="66"/>
                    <a:pt x="1729" y="109"/>
                    <a:pt x="1756" y="115"/>
                  </a:cubicBezTo>
                  <a:cubicBezTo>
                    <a:pt x="1851" y="135"/>
                    <a:pt x="1948" y="137"/>
                    <a:pt x="2044" y="151"/>
                  </a:cubicBezTo>
                  <a:cubicBezTo>
                    <a:pt x="2129" y="208"/>
                    <a:pt x="2201" y="283"/>
                    <a:pt x="2287" y="340"/>
                  </a:cubicBezTo>
                  <a:cubicBezTo>
                    <a:pt x="2325" y="398"/>
                    <a:pt x="2355" y="458"/>
                    <a:pt x="2386" y="520"/>
                  </a:cubicBezTo>
                  <a:cubicBezTo>
                    <a:pt x="2421" y="696"/>
                    <a:pt x="2406" y="689"/>
                    <a:pt x="2395" y="979"/>
                  </a:cubicBezTo>
                  <a:cubicBezTo>
                    <a:pt x="2394" y="1018"/>
                    <a:pt x="2390" y="1109"/>
                    <a:pt x="2368" y="1150"/>
                  </a:cubicBezTo>
                  <a:cubicBezTo>
                    <a:pt x="2311" y="1256"/>
                    <a:pt x="2211" y="1335"/>
                    <a:pt x="2179" y="1456"/>
                  </a:cubicBezTo>
                  <a:cubicBezTo>
                    <a:pt x="2131" y="1637"/>
                    <a:pt x="2094" y="1961"/>
                    <a:pt x="1882" y="2032"/>
                  </a:cubicBezTo>
                  <a:cubicBezTo>
                    <a:pt x="1861" y="2029"/>
                    <a:pt x="1823" y="2025"/>
                    <a:pt x="1801" y="2014"/>
                  </a:cubicBezTo>
                  <a:cubicBezTo>
                    <a:pt x="1785" y="2006"/>
                    <a:pt x="1773" y="1988"/>
                    <a:pt x="1756" y="1987"/>
                  </a:cubicBezTo>
                  <a:cubicBezTo>
                    <a:pt x="1627" y="1976"/>
                    <a:pt x="1498" y="1981"/>
                    <a:pt x="1369" y="1978"/>
                  </a:cubicBezTo>
                  <a:cubicBezTo>
                    <a:pt x="1252" y="1991"/>
                    <a:pt x="1148" y="2013"/>
                    <a:pt x="1036" y="2041"/>
                  </a:cubicBezTo>
                  <a:cubicBezTo>
                    <a:pt x="999" y="2050"/>
                    <a:pt x="970" y="2070"/>
                    <a:pt x="937" y="2086"/>
                  </a:cubicBezTo>
                  <a:cubicBezTo>
                    <a:pt x="915" y="2097"/>
                    <a:pt x="888" y="2098"/>
                    <a:pt x="865" y="2104"/>
                  </a:cubicBezTo>
                  <a:cubicBezTo>
                    <a:pt x="847" y="2109"/>
                    <a:pt x="829" y="2115"/>
                    <a:pt x="811" y="2122"/>
                  </a:cubicBezTo>
                  <a:cubicBezTo>
                    <a:pt x="799" y="2127"/>
                    <a:pt x="788" y="2136"/>
                    <a:pt x="775" y="2140"/>
                  </a:cubicBezTo>
                  <a:cubicBezTo>
                    <a:pt x="665" y="2177"/>
                    <a:pt x="537" y="2169"/>
                    <a:pt x="424" y="2176"/>
                  </a:cubicBezTo>
                  <a:cubicBezTo>
                    <a:pt x="338" y="2155"/>
                    <a:pt x="243" y="2151"/>
                    <a:pt x="154" y="2140"/>
                  </a:cubicBezTo>
                  <a:cubicBezTo>
                    <a:pt x="148" y="2131"/>
                    <a:pt x="144" y="2121"/>
                    <a:pt x="136" y="2113"/>
                  </a:cubicBezTo>
                  <a:cubicBezTo>
                    <a:pt x="107" y="2084"/>
                    <a:pt x="109" y="2109"/>
                    <a:pt x="109" y="2086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29" name="右箭头 122">
            <a:extLst>
              <a:ext uri="{FF2B5EF4-FFF2-40B4-BE49-F238E27FC236}">
                <a16:creationId xmlns:a16="http://schemas.microsoft.com/office/drawing/2014/main" id="{D38725AF-9D3C-1540-8F59-5B97A935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636839"/>
            <a:ext cx="9794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0" name="TextBox 123">
            <a:extLst>
              <a:ext uri="{FF2B5EF4-FFF2-40B4-BE49-F238E27FC236}">
                <a16:creationId xmlns:a16="http://schemas.microsoft.com/office/drawing/2014/main" id="{A023B34A-E7D9-3B4B-BA8A-24FA4ACE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5045075"/>
            <a:ext cx="476831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银行账号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Client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kumimoji="1" lang="en-US" altLang="zh-CN" sz="2000" dirty="0" err="1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BankAccount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Hans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方案空间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Hans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solution space</a:t>
            </a:r>
            <a:endParaRPr kumimoji="1" lang="zh-CN" altLang="en-US" sz="2000" dirty="0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1" name="TextBox 124">
            <a:extLst>
              <a:ext uri="{FF2B5EF4-FFF2-40B4-BE49-F238E27FC236}">
                <a16:creationId xmlns:a16="http://schemas.microsoft.com/office/drawing/2014/main" id="{AC41DC36-466A-FC4B-B9A5-FE7EA9F16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90" y="5075238"/>
            <a:ext cx="666463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ja-JP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客户，金钱，帐户</a:t>
            </a:r>
            <a:r>
              <a:rPr kumimoji="1" lang="zh-Hans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Customer, Money, Account</a:t>
            </a:r>
          </a:p>
          <a:p>
            <a:pPr eaLnBrk="1" hangingPunct="1">
              <a:defRPr/>
            </a:pPr>
            <a:r>
              <a:rPr kumimoji="1" lang="zh-Hans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问题空间   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space</a:t>
            </a: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5C1866A2-F54B-4526-A8E6-D79D3B90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4" y="1005068"/>
            <a:ext cx="8713788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kumimoji="1" lang="zh-Hans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举例</a:t>
            </a:r>
            <a:r>
              <a:rPr kumimoji="1" lang="zh-Hans" altLang="en-US" sz="2800" b="1" kern="0" dirty="0">
                <a:latin typeface="Comic Sans MS" panose="030F0702030302020204" pitchFamily="66" charset="0"/>
                <a:ea typeface="Microsoft YaHei" panose="020B0503020204020204" pitchFamily="34" charset="-122"/>
              </a:rPr>
              <a:t>：</a:t>
            </a:r>
            <a:r>
              <a:rPr kumimoji="1" lang="ja-JP" altLang="en-US" sz="2800" kern="0" dirty="0">
                <a:latin typeface="+mn-ea"/>
              </a:rPr>
              <a:t>银行账户的管理问题</a:t>
            </a:r>
            <a:endParaRPr kumimoji="1" lang="en-US" altLang="zh-CN" sz="1600" dirty="0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E308E5-43C4-410D-8B40-866C8CA298C1}"/>
              </a:ext>
            </a:extLst>
          </p:cNvPr>
          <p:cNvGrpSpPr/>
          <p:nvPr/>
        </p:nvGrpSpPr>
        <p:grpSpPr>
          <a:xfrm>
            <a:off x="7380288" y="1557338"/>
            <a:ext cx="2819400" cy="3200400"/>
            <a:chOff x="7380288" y="1557338"/>
            <a:chExt cx="2819400" cy="3200400"/>
          </a:xfrm>
        </p:grpSpPr>
        <p:grpSp>
          <p:nvGrpSpPr>
            <p:cNvPr id="304" name="Group 193">
              <a:extLst>
                <a:ext uri="{FF2B5EF4-FFF2-40B4-BE49-F238E27FC236}">
                  <a16:creationId xmlns:a16="http://schemas.microsoft.com/office/drawing/2014/main" id="{F1F10367-A49F-854C-86C7-E88A2EF1F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7488" y="2241551"/>
              <a:ext cx="990600" cy="422275"/>
              <a:chOff x="3504" y="2543"/>
              <a:chExt cx="624" cy="266"/>
            </a:xfrm>
          </p:grpSpPr>
          <p:sp>
            <p:nvSpPr>
              <p:cNvPr id="327" name="Freeform 59">
                <a:extLst>
                  <a:ext uri="{FF2B5EF4-FFF2-40B4-BE49-F238E27FC236}">
                    <a16:creationId xmlns:a16="http://schemas.microsoft.com/office/drawing/2014/main" id="{CE2AB624-FEF2-0141-BBE4-2187A6D294ED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8" name="Text Box 61">
                <a:extLst>
                  <a:ext uri="{FF2B5EF4-FFF2-40B4-BE49-F238E27FC236}">
                    <a16:creationId xmlns:a16="http://schemas.microsoft.com/office/drawing/2014/main" id="{AE779CD3-69DE-474B-B854-E5120B88A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513" y="2543"/>
                <a:ext cx="612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>
                    <a:solidFill>
                      <a:schemeClr val="accent6">
                        <a:lumMod val="75000"/>
                      </a:schemeClr>
                    </a:solidFill>
                  </a:rPr>
                  <a:t>accountX</a:t>
                </a:r>
              </a:p>
            </p:txBody>
          </p:sp>
        </p:grpSp>
        <p:grpSp>
          <p:nvGrpSpPr>
            <p:cNvPr id="305" name="Group 194">
              <a:extLst>
                <a:ext uri="{FF2B5EF4-FFF2-40B4-BE49-F238E27FC236}">
                  <a16:creationId xmlns:a16="http://schemas.microsoft.com/office/drawing/2014/main" id="{95598529-5889-8649-A6CC-F04D7BB70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7488" y="2771776"/>
              <a:ext cx="990600" cy="425450"/>
              <a:chOff x="3504" y="2541"/>
              <a:chExt cx="624" cy="268"/>
            </a:xfrm>
          </p:grpSpPr>
          <p:sp>
            <p:nvSpPr>
              <p:cNvPr id="325" name="Freeform 195">
                <a:extLst>
                  <a:ext uri="{FF2B5EF4-FFF2-40B4-BE49-F238E27FC236}">
                    <a16:creationId xmlns:a16="http://schemas.microsoft.com/office/drawing/2014/main" id="{3A7BE421-09F5-C04C-A6F4-5DD87AE18130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6" name="Text Box 196">
                <a:extLst>
                  <a:ext uri="{FF2B5EF4-FFF2-40B4-BE49-F238E27FC236}">
                    <a16:creationId xmlns:a16="http://schemas.microsoft.com/office/drawing/2014/main" id="{8BBAA755-5185-8C4F-9155-7FDA903ED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580" y="2541"/>
                <a:ext cx="475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 dirty="0" err="1">
                    <a:solidFill>
                      <a:schemeClr val="accent6">
                        <a:lumMod val="75000"/>
                      </a:schemeClr>
                    </a:solidFill>
                  </a:rPr>
                  <a:t>clientB</a:t>
                </a:r>
                <a:endParaRPr kumimoji="1" lang="en-US" altLang="zh-CN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06" name="Group 197">
              <a:extLst>
                <a:ext uri="{FF2B5EF4-FFF2-40B4-BE49-F238E27FC236}">
                  <a16:creationId xmlns:a16="http://schemas.microsoft.com/office/drawing/2014/main" id="{6AD22948-F3BE-A54A-880F-27A75FBBF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56688" y="3305176"/>
              <a:ext cx="990600" cy="425450"/>
              <a:chOff x="3504" y="2541"/>
              <a:chExt cx="624" cy="268"/>
            </a:xfrm>
          </p:grpSpPr>
          <p:sp>
            <p:nvSpPr>
              <p:cNvPr id="323" name="Freeform 198">
                <a:extLst>
                  <a:ext uri="{FF2B5EF4-FFF2-40B4-BE49-F238E27FC236}">
                    <a16:creationId xmlns:a16="http://schemas.microsoft.com/office/drawing/2014/main" id="{ACF076C1-9506-624A-BA3A-5466AF241F4A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4" name="Text Box 199">
                <a:extLst>
                  <a:ext uri="{FF2B5EF4-FFF2-40B4-BE49-F238E27FC236}">
                    <a16:creationId xmlns:a16="http://schemas.microsoft.com/office/drawing/2014/main" id="{0A8CA012-DD5F-6C45-B85A-AE27C0898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519" y="2541"/>
                <a:ext cx="598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>
                    <a:solidFill>
                      <a:schemeClr val="accent6">
                        <a:lumMod val="75000"/>
                      </a:schemeClr>
                    </a:solidFill>
                  </a:rPr>
                  <a:t>accountZ</a:t>
                </a:r>
              </a:p>
            </p:txBody>
          </p:sp>
        </p:grpSp>
        <p:grpSp>
          <p:nvGrpSpPr>
            <p:cNvPr id="307" name="Group 200">
              <a:extLst>
                <a:ext uri="{FF2B5EF4-FFF2-40B4-BE49-F238E27FC236}">
                  <a16:creationId xmlns:a16="http://schemas.microsoft.com/office/drawing/2014/main" id="{00D21210-D875-334F-BC72-C244A62D1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51888" y="2014538"/>
              <a:ext cx="990600" cy="420688"/>
              <a:chOff x="3504" y="2544"/>
              <a:chExt cx="624" cy="265"/>
            </a:xfrm>
          </p:grpSpPr>
          <p:sp>
            <p:nvSpPr>
              <p:cNvPr id="321" name="Freeform 201">
                <a:extLst>
                  <a:ext uri="{FF2B5EF4-FFF2-40B4-BE49-F238E27FC236}">
                    <a16:creationId xmlns:a16="http://schemas.microsoft.com/office/drawing/2014/main" id="{BA852F42-2C63-234F-B06B-A07C0A7881CF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2" name="Text Box 202">
                <a:extLst>
                  <a:ext uri="{FF2B5EF4-FFF2-40B4-BE49-F238E27FC236}">
                    <a16:creationId xmlns:a16="http://schemas.microsoft.com/office/drawing/2014/main" id="{76861BF1-D3DF-304C-B002-8227F96A9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515" y="2545"/>
                <a:ext cx="612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>
                    <a:solidFill>
                      <a:schemeClr val="accent6">
                        <a:lumMod val="75000"/>
                      </a:schemeClr>
                    </a:solidFill>
                  </a:rPr>
                  <a:t>accountY</a:t>
                </a:r>
              </a:p>
            </p:txBody>
          </p:sp>
        </p:grpSp>
        <p:grpSp>
          <p:nvGrpSpPr>
            <p:cNvPr id="308" name="Group 203">
              <a:extLst>
                <a:ext uri="{FF2B5EF4-FFF2-40B4-BE49-F238E27FC236}">
                  <a16:creationId xmlns:a16="http://schemas.microsoft.com/office/drawing/2014/main" id="{A4ADC126-40CC-3D4F-B33F-891C3EDD7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13688" y="3841751"/>
              <a:ext cx="990600" cy="425450"/>
              <a:chOff x="3504" y="2541"/>
              <a:chExt cx="624" cy="268"/>
            </a:xfrm>
          </p:grpSpPr>
          <p:sp>
            <p:nvSpPr>
              <p:cNvPr id="319" name="Freeform 204">
                <a:extLst>
                  <a:ext uri="{FF2B5EF4-FFF2-40B4-BE49-F238E27FC236}">
                    <a16:creationId xmlns:a16="http://schemas.microsoft.com/office/drawing/2014/main" id="{D588220E-C623-A747-8A8C-510B2824E395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0" name="Text Box 205">
                <a:extLst>
                  <a:ext uri="{FF2B5EF4-FFF2-40B4-BE49-F238E27FC236}">
                    <a16:creationId xmlns:a16="http://schemas.microsoft.com/office/drawing/2014/main" id="{D6CFCF34-99AB-7B47-8684-2CE507865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671" y="2541"/>
                <a:ext cx="294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>
                    <a:solidFill>
                      <a:schemeClr val="accent6">
                        <a:lumMod val="75000"/>
                      </a:schemeClr>
                    </a:solidFill>
                  </a:rPr>
                  <a:t>……</a:t>
                </a:r>
              </a:p>
            </p:txBody>
          </p:sp>
        </p:grpSp>
        <p:grpSp>
          <p:nvGrpSpPr>
            <p:cNvPr id="309" name="Group 206">
              <a:extLst>
                <a:ext uri="{FF2B5EF4-FFF2-40B4-BE49-F238E27FC236}">
                  <a16:creationId xmlns:a16="http://schemas.microsoft.com/office/drawing/2014/main" id="{892EAD97-6456-A040-9687-3FA80E5B0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80488" y="2622551"/>
              <a:ext cx="990600" cy="422275"/>
              <a:chOff x="3504" y="2543"/>
              <a:chExt cx="624" cy="266"/>
            </a:xfrm>
          </p:grpSpPr>
          <p:sp>
            <p:nvSpPr>
              <p:cNvPr id="317" name="Freeform 207">
                <a:extLst>
                  <a:ext uri="{FF2B5EF4-FFF2-40B4-BE49-F238E27FC236}">
                    <a16:creationId xmlns:a16="http://schemas.microsoft.com/office/drawing/2014/main" id="{8EAFF6AD-BAAB-7142-939F-9BCA8518533C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8" name="Text Box 208">
                <a:extLst>
                  <a:ext uri="{FF2B5EF4-FFF2-40B4-BE49-F238E27FC236}">
                    <a16:creationId xmlns:a16="http://schemas.microsoft.com/office/drawing/2014/main" id="{BA237469-7967-B04C-A1BE-E75FA4390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610" y="2543"/>
                <a:ext cx="47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 dirty="0" err="1">
                    <a:solidFill>
                      <a:schemeClr val="accent6">
                        <a:lumMod val="75000"/>
                      </a:schemeClr>
                    </a:solidFill>
                  </a:rPr>
                  <a:t>clientA</a:t>
                </a:r>
                <a:endParaRPr kumimoji="1" lang="en-US" altLang="zh-CN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0" name="Group 209">
              <a:extLst>
                <a:ext uri="{FF2B5EF4-FFF2-40B4-BE49-F238E27FC236}">
                  <a16:creationId xmlns:a16="http://schemas.microsoft.com/office/drawing/2014/main" id="{EEFED64C-E157-1843-96C5-0193A93F7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6088" y="3309938"/>
              <a:ext cx="990600" cy="420688"/>
              <a:chOff x="3504" y="2544"/>
              <a:chExt cx="624" cy="265"/>
            </a:xfrm>
          </p:grpSpPr>
          <p:sp>
            <p:nvSpPr>
              <p:cNvPr id="315" name="Freeform 210">
                <a:extLst>
                  <a:ext uri="{FF2B5EF4-FFF2-40B4-BE49-F238E27FC236}">
                    <a16:creationId xmlns:a16="http://schemas.microsoft.com/office/drawing/2014/main" id="{0F4C08E9-DB04-804B-8FF6-E153D17E0C59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6" name="Text Box 211">
                <a:extLst>
                  <a:ext uri="{FF2B5EF4-FFF2-40B4-BE49-F238E27FC236}">
                    <a16:creationId xmlns:a16="http://schemas.microsoft.com/office/drawing/2014/main" id="{DB769260-336B-5441-86B1-259D1F3A2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559" y="2545"/>
                <a:ext cx="473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 dirty="0" err="1">
                    <a:solidFill>
                      <a:schemeClr val="accent6">
                        <a:lumMod val="75000"/>
                      </a:schemeClr>
                    </a:solidFill>
                  </a:rPr>
                  <a:t>clientC</a:t>
                </a:r>
                <a:endParaRPr kumimoji="1" lang="en-US" altLang="zh-CN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11" name="Group 212">
              <a:extLst>
                <a:ext uri="{FF2B5EF4-FFF2-40B4-BE49-F238E27FC236}">
                  <a16:creationId xmlns:a16="http://schemas.microsoft.com/office/drawing/2014/main" id="{22AA039E-D724-B74F-829F-D6042B8E7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3288" y="4284897"/>
              <a:ext cx="990600" cy="425450"/>
              <a:chOff x="3504" y="2541"/>
              <a:chExt cx="624" cy="268"/>
            </a:xfrm>
          </p:grpSpPr>
          <p:sp>
            <p:nvSpPr>
              <p:cNvPr id="313" name="Freeform 213">
                <a:extLst>
                  <a:ext uri="{FF2B5EF4-FFF2-40B4-BE49-F238E27FC236}">
                    <a16:creationId xmlns:a16="http://schemas.microsoft.com/office/drawing/2014/main" id="{0ABD634F-5254-9348-A834-AB7E18363DE6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4" name="Text Box 214">
                <a:extLst>
                  <a:ext uri="{FF2B5EF4-FFF2-40B4-BE49-F238E27FC236}">
                    <a16:creationId xmlns:a16="http://schemas.microsoft.com/office/drawing/2014/main" id="{EBC183C9-9E29-FF4C-9A86-A956D84E2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512" y="2541"/>
                <a:ext cx="612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>
                    <a:solidFill>
                      <a:schemeClr val="accent6">
                        <a:lumMod val="75000"/>
                      </a:schemeClr>
                    </a:solidFill>
                  </a:rPr>
                  <a:t>accountN</a:t>
                </a:r>
              </a:p>
            </p:txBody>
          </p:sp>
        </p:grpSp>
        <p:sp>
          <p:nvSpPr>
            <p:cNvPr id="312" name="Freeform 215">
              <a:extLst>
                <a:ext uri="{FF2B5EF4-FFF2-40B4-BE49-F238E27FC236}">
                  <a16:creationId xmlns:a16="http://schemas.microsoft.com/office/drawing/2014/main" id="{6318C13C-E0D9-9C41-88C1-75640E9C30E6}"/>
                </a:ext>
              </a:extLst>
            </p:cNvPr>
            <p:cNvSpPr/>
            <p:nvPr/>
          </p:nvSpPr>
          <p:spPr bwMode="auto">
            <a:xfrm>
              <a:off x="7380288" y="1557338"/>
              <a:ext cx="2819400" cy="3200400"/>
            </a:xfrm>
            <a:custGeom>
              <a:avLst/>
              <a:gdLst>
                <a:gd name="T0" fmla="*/ 1422 w 1715"/>
                <a:gd name="T1" fmla="*/ 129007 h 1782"/>
                <a:gd name="T2" fmla="*/ 964 w 1715"/>
                <a:gd name="T3" fmla="*/ 113530 h 1782"/>
                <a:gd name="T4" fmla="*/ 750 w 1715"/>
                <a:gd name="T5" fmla="*/ 104644 h 1782"/>
                <a:gd name="T6" fmla="*/ 721 w 1715"/>
                <a:gd name="T7" fmla="*/ 76982 h 1782"/>
                <a:gd name="T8" fmla="*/ 507 w 1715"/>
                <a:gd name="T9" fmla="*/ 69598 h 1782"/>
                <a:gd name="T10" fmla="*/ 101 w 1715"/>
                <a:gd name="T11" fmla="*/ 58118 h 1782"/>
                <a:gd name="T12" fmla="*/ 74 w 1715"/>
                <a:gd name="T13" fmla="*/ 55411 h 1782"/>
                <a:gd name="T14" fmla="*/ 5 w 1715"/>
                <a:gd name="T15" fmla="*/ 51372 h 1782"/>
                <a:gd name="T16" fmla="*/ 101 w 1715"/>
                <a:gd name="T17" fmla="*/ 37106 h 1782"/>
                <a:gd name="T18" fmla="*/ 414 w 1715"/>
                <a:gd name="T19" fmla="*/ 29695 h 1782"/>
                <a:gd name="T20" fmla="*/ 1517 w 1715"/>
                <a:gd name="T21" fmla="*/ 14848 h 1782"/>
                <a:gd name="T22" fmla="*/ 1942 w 1715"/>
                <a:gd name="T23" fmla="*/ 13545 h 1782"/>
                <a:gd name="T24" fmla="*/ 2522 w 1715"/>
                <a:gd name="T25" fmla="*/ 6031 h 1782"/>
                <a:gd name="T26" fmla="*/ 3752 w 1715"/>
                <a:gd name="T27" fmla="*/ 0 h 1782"/>
                <a:gd name="T28" fmla="*/ 4484 w 1715"/>
                <a:gd name="T29" fmla="*/ 637 h 1782"/>
                <a:gd name="T30" fmla="*/ 4791 w 1715"/>
                <a:gd name="T31" fmla="*/ 6031 h 1782"/>
                <a:gd name="T32" fmla="*/ 5672 w 1715"/>
                <a:gd name="T33" fmla="*/ 26344 h 1782"/>
                <a:gd name="T34" fmla="*/ 5646 w 1715"/>
                <a:gd name="T35" fmla="*/ 49960 h 1782"/>
                <a:gd name="T36" fmla="*/ 5831 w 1715"/>
                <a:gd name="T37" fmla="*/ 77728 h 1782"/>
                <a:gd name="T38" fmla="*/ 5552 w 1715"/>
                <a:gd name="T39" fmla="*/ 100004 h 1782"/>
                <a:gd name="T40" fmla="*/ 5273 w 1715"/>
                <a:gd name="T41" fmla="*/ 108680 h 1782"/>
                <a:gd name="T42" fmla="*/ 4816 w 1715"/>
                <a:gd name="T43" fmla="*/ 124288 h 1782"/>
                <a:gd name="T44" fmla="*/ 4144 w 1715"/>
                <a:gd name="T45" fmla="*/ 132513 h 1782"/>
                <a:gd name="T46" fmla="*/ 3899 w 1715"/>
                <a:gd name="T47" fmla="*/ 133799 h 1782"/>
                <a:gd name="T48" fmla="*/ 2837 w 1715"/>
                <a:gd name="T49" fmla="*/ 129741 h 1782"/>
                <a:gd name="T50" fmla="*/ 1422 w 1715"/>
                <a:gd name="T51" fmla="*/ 129007 h 17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15"/>
                <a:gd name="T79" fmla="*/ 0 h 1782"/>
                <a:gd name="T80" fmla="*/ 1715 w 1715"/>
                <a:gd name="T81" fmla="*/ 1782 h 17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15" h="1782">
                  <a:moveTo>
                    <a:pt x="419" y="1719"/>
                  </a:moveTo>
                  <a:cubicBezTo>
                    <a:pt x="358" y="1658"/>
                    <a:pt x="328" y="1585"/>
                    <a:pt x="284" y="1512"/>
                  </a:cubicBezTo>
                  <a:cubicBezTo>
                    <a:pt x="259" y="1470"/>
                    <a:pt x="237" y="1442"/>
                    <a:pt x="221" y="1395"/>
                  </a:cubicBezTo>
                  <a:cubicBezTo>
                    <a:pt x="235" y="1182"/>
                    <a:pt x="233" y="1305"/>
                    <a:pt x="212" y="1026"/>
                  </a:cubicBezTo>
                  <a:cubicBezTo>
                    <a:pt x="209" y="982"/>
                    <a:pt x="191" y="941"/>
                    <a:pt x="149" y="927"/>
                  </a:cubicBezTo>
                  <a:cubicBezTo>
                    <a:pt x="97" y="875"/>
                    <a:pt x="52" y="844"/>
                    <a:pt x="32" y="774"/>
                  </a:cubicBezTo>
                  <a:cubicBezTo>
                    <a:pt x="29" y="762"/>
                    <a:pt x="27" y="750"/>
                    <a:pt x="23" y="738"/>
                  </a:cubicBezTo>
                  <a:cubicBezTo>
                    <a:pt x="18" y="720"/>
                    <a:pt x="5" y="684"/>
                    <a:pt x="5" y="684"/>
                  </a:cubicBezTo>
                  <a:cubicBezTo>
                    <a:pt x="15" y="530"/>
                    <a:pt x="0" y="592"/>
                    <a:pt x="32" y="495"/>
                  </a:cubicBezTo>
                  <a:cubicBezTo>
                    <a:pt x="48" y="446"/>
                    <a:pt x="87" y="428"/>
                    <a:pt x="122" y="396"/>
                  </a:cubicBezTo>
                  <a:cubicBezTo>
                    <a:pt x="206" y="319"/>
                    <a:pt x="332" y="222"/>
                    <a:pt x="446" y="198"/>
                  </a:cubicBezTo>
                  <a:cubicBezTo>
                    <a:pt x="488" y="189"/>
                    <a:pt x="530" y="186"/>
                    <a:pt x="572" y="180"/>
                  </a:cubicBezTo>
                  <a:cubicBezTo>
                    <a:pt x="634" y="155"/>
                    <a:pt x="680" y="102"/>
                    <a:pt x="743" y="81"/>
                  </a:cubicBezTo>
                  <a:cubicBezTo>
                    <a:pt x="859" y="42"/>
                    <a:pt x="984" y="30"/>
                    <a:pt x="1103" y="0"/>
                  </a:cubicBezTo>
                  <a:cubicBezTo>
                    <a:pt x="1175" y="3"/>
                    <a:pt x="1247" y="1"/>
                    <a:pt x="1319" y="9"/>
                  </a:cubicBezTo>
                  <a:cubicBezTo>
                    <a:pt x="1355" y="13"/>
                    <a:pt x="1381" y="62"/>
                    <a:pt x="1409" y="81"/>
                  </a:cubicBezTo>
                  <a:cubicBezTo>
                    <a:pt x="1512" y="149"/>
                    <a:pt x="1629" y="228"/>
                    <a:pt x="1670" y="351"/>
                  </a:cubicBezTo>
                  <a:cubicBezTo>
                    <a:pt x="1634" y="459"/>
                    <a:pt x="1655" y="533"/>
                    <a:pt x="1661" y="666"/>
                  </a:cubicBezTo>
                  <a:cubicBezTo>
                    <a:pt x="1667" y="785"/>
                    <a:pt x="1677" y="920"/>
                    <a:pt x="1715" y="1035"/>
                  </a:cubicBezTo>
                  <a:cubicBezTo>
                    <a:pt x="1703" y="1139"/>
                    <a:pt x="1681" y="1238"/>
                    <a:pt x="1634" y="1332"/>
                  </a:cubicBezTo>
                  <a:cubicBezTo>
                    <a:pt x="1614" y="1372"/>
                    <a:pt x="1578" y="1412"/>
                    <a:pt x="1553" y="1449"/>
                  </a:cubicBezTo>
                  <a:cubicBezTo>
                    <a:pt x="1509" y="1515"/>
                    <a:pt x="1478" y="1602"/>
                    <a:pt x="1418" y="1656"/>
                  </a:cubicBezTo>
                  <a:cubicBezTo>
                    <a:pt x="1360" y="1708"/>
                    <a:pt x="1293" y="1740"/>
                    <a:pt x="1220" y="1764"/>
                  </a:cubicBezTo>
                  <a:cubicBezTo>
                    <a:pt x="1197" y="1772"/>
                    <a:pt x="1148" y="1782"/>
                    <a:pt x="1148" y="1782"/>
                  </a:cubicBezTo>
                  <a:cubicBezTo>
                    <a:pt x="1047" y="1765"/>
                    <a:pt x="935" y="1732"/>
                    <a:pt x="833" y="1728"/>
                  </a:cubicBezTo>
                  <a:cubicBezTo>
                    <a:pt x="695" y="1723"/>
                    <a:pt x="557" y="1722"/>
                    <a:pt x="419" y="1719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29" name="Group 212">
              <a:extLst>
                <a:ext uri="{FF2B5EF4-FFF2-40B4-BE49-F238E27FC236}">
                  <a16:creationId xmlns:a16="http://schemas.microsoft.com/office/drawing/2014/main" id="{8D779DBC-A641-4707-9BFF-75BA3E0F2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0899" y="3913512"/>
              <a:ext cx="990600" cy="425450"/>
              <a:chOff x="3504" y="2541"/>
              <a:chExt cx="624" cy="268"/>
            </a:xfrm>
          </p:grpSpPr>
          <p:sp>
            <p:nvSpPr>
              <p:cNvPr id="130" name="Freeform 213">
                <a:extLst>
                  <a:ext uri="{FF2B5EF4-FFF2-40B4-BE49-F238E27FC236}">
                    <a16:creationId xmlns:a16="http://schemas.microsoft.com/office/drawing/2014/main" id="{B31CD9ED-6DB9-490A-904F-130515DC45B2}"/>
                  </a:ext>
                </a:extLst>
              </p:cNvPr>
              <p:cNvSpPr/>
              <p:nvPr/>
            </p:nvSpPr>
            <p:spPr bwMode="auto">
              <a:xfrm rot="834226">
                <a:off x="3504" y="2544"/>
                <a:ext cx="624" cy="265"/>
              </a:xfrm>
              <a:custGeom>
                <a:avLst/>
                <a:gdLst>
                  <a:gd name="T0" fmla="*/ 81552 w 511"/>
                  <a:gd name="T1" fmla="*/ 2 h 342"/>
                  <a:gd name="T2" fmla="*/ 218561 w 511"/>
                  <a:gd name="T3" fmla="*/ 2 h 342"/>
                  <a:gd name="T4" fmla="*/ 286876 w 511"/>
                  <a:gd name="T5" fmla="*/ 2 h 342"/>
                  <a:gd name="T6" fmla="*/ 395098 w 511"/>
                  <a:gd name="T7" fmla="*/ 0 h 342"/>
                  <a:gd name="T8" fmla="*/ 531428 w 511"/>
                  <a:gd name="T9" fmla="*/ 2 h 342"/>
                  <a:gd name="T10" fmla="*/ 551557 w 511"/>
                  <a:gd name="T11" fmla="*/ 2 h 342"/>
                  <a:gd name="T12" fmla="*/ 522378 w 511"/>
                  <a:gd name="T13" fmla="*/ 2 h 342"/>
                  <a:gd name="T14" fmla="*/ 355950 w 511"/>
                  <a:gd name="T15" fmla="*/ 2 h 342"/>
                  <a:gd name="T16" fmla="*/ 160602 w 511"/>
                  <a:gd name="T17" fmla="*/ 2 h 342"/>
                  <a:gd name="T18" fmla="*/ 81552 w 511"/>
                  <a:gd name="T19" fmla="*/ 2 h 342"/>
                  <a:gd name="T20" fmla="*/ 23568 w 511"/>
                  <a:gd name="T21" fmla="*/ 2 h 342"/>
                  <a:gd name="T22" fmla="*/ 23568 w 511"/>
                  <a:gd name="T23" fmla="*/ 2 h 342"/>
                  <a:gd name="T24" fmla="*/ 52406 w 511"/>
                  <a:gd name="T25" fmla="*/ 2 h 342"/>
                  <a:gd name="T26" fmla="*/ 81552 w 511"/>
                  <a:gd name="T27" fmla="*/ 2 h 34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11"/>
                  <a:gd name="T43" fmla="*/ 0 h 342"/>
                  <a:gd name="T44" fmla="*/ 511 w 511"/>
                  <a:gd name="T45" fmla="*/ 342 h 34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11" h="342">
                    <a:moveTo>
                      <a:pt x="75" y="99"/>
                    </a:moveTo>
                    <a:cubicBezTo>
                      <a:pt x="117" y="96"/>
                      <a:pt x="160" y="101"/>
                      <a:pt x="201" y="90"/>
                    </a:cubicBezTo>
                    <a:cubicBezTo>
                      <a:pt x="228" y="83"/>
                      <a:pt x="239" y="48"/>
                      <a:pt x="264" y="36"/>
                    </a:cubicBezTo>
                    <a:cubicBezTo>
                      <a:pt x="295" y="21"/>
                      <a:pt x="330" y="11"/>
                      <a:pt x="363" y="0"/>
                    </a:cubicBezTo>
                    <a:cubicBezTo>
                      <a:pt x="414" y="13"/>
                      <a:pt x="446" y="43"/>
                      <a:pt x="489" y="72"/>
                    </a:cubicBezTo>
                    <a:cubicBezTo>
                      <a:pt x="495" y="90"/>
                      <a:pt x="501" y="108"/>
                      <a:pt x="507" y="126"/>
                    </a:cubicBezTo>
                    <a:cubicBezTo>
                      <a:pt x="511" y="138"/>
                      <a:pt x="485" y="174"/>
                      <a:pt x="480" y="180"/>
                    </a:cubicBezTo>
                    <a:cubicBezTo>
                      <a:pt x="439" y="229"/>
                      <a:pt x="378" y="223"/>
                      <a:pt x="327" y="252"/>
                    </a:cubicBezTo>
                    <a:cubicBezTo>
                      <a:pt x="264" y="287"/>
                      <a:pt x="220" y="321"/>
                      <a:pt x="147" y="333"/>
                    </a:cubicBezTo>
                    <a:cubicBezTo>
                      <a:pt x="25" y="292"/>
                      <a:pt x="136" y="342"/>
                      <a:pt x="75" y="288"/>
                    </a:cubicBezTo>
                    <a:cubicBezTo>
                      <a:pt x="59" y="274"/>
                      <a:pt x="21" y="252"/>
                      <a:pt x="21" y="252"/>
                    </a:cubicBezTo>
                    <a:cubicBezTo>
                      <a:pt x="9" y="215"/>
                      <a:pt x="0" y="201"/>
                      <a:pt x="21" y="153"/>
                    </a:cubicBezTo>
                    <a:cubicBezTo>
                      <a:pt x="25" y="144"/>
                      <a:pt x="41" y="151"/>
                      <a:pt x="48" y="144"/>
                    </a:cubicBezTo>
                    <a:cubicBezTo>
                      <a:pt x="60" y="132"/>
                      <a:pt x="66" y="114"/>
                      <a:pt x="75" y="9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 Box 214">
                <a:extLst>
                  <a:ext uri="{FF2B5EF4-FFF2-40B4-BE49-F238E27FC236}">
                    <a16:creationId xmlns:a16="http://schemas.microsoft.com/office/drawing/2014/main" id="{8C2E2D7B-DBF6-496C-AB42-A29B32084F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93554">
                <a:off x="3561" y="2541"/>
                <a:ext cx="514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1600" dirty="0" err="1">
                    <a:solidFill>
                      <a:schemeClr val="accent6">
                        <a:lumMod val="75000"/>
                      </a:schemeClr>
                    </a:solidFill>
                  </a:rPr>
                  <a:t>clientM</a:t>
                </a:r>
                <a:endParaRPr kumimoji="1" lang="en-US" altLang="zh-CN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4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/>
      <p:bldP spid="330" grpId="0"/>
      <p:bldP spid="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38918EB2-C08E-BF49-A535-12619AE2B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" y="1091251"/>
            <a:ext cx="7024688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7C471D2-E430-BD4E-B612-1F1A4485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47" y="2244705"/>
            <a:ext cx="592311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1F292DD-9564-8B42-8D18-6223C045D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83" y="2043603"/>
            <a:ext cx="6138863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86CFD09-C6F3-F841-9225-AFB8919A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89" y="2064211"/>
            <a:ext cx="61341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3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搭</a:t>
            </a:r>
            <a:r>
              <a:rPr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</a:t>
            </a:r>
            <a:r>
              <a:rPr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</a:t>
            </a:r>
            <a:r>
              <a:rPr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</a:t>
            </a:r>
            <a:r>
              <a:rPr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</a:t>
            </a:r>
            <a:r>
              <a:rPr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境</a:t>
            </a: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C3FE9DB-5359-2D49-926B-D70C14C6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5575"/>
            <a:ext cx="5798634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C7641834-A5D6-464C-B75B-599640AC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640" y="858268"/>
            <a:ext cx="611535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75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US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5506B-18EE-B244-9F6F-1B7267A7C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4" y="1150546"/>
            <a:ext cx="8545288" cy="450312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E63009C-39C5-4D6D-BA06-D47BC494B1DE}"/>
              </a:ext>
            </a:extLst>
          </p:cNvPr>
          <p:cNvGrpSpPr/>
          <p:nvPr/>
        </p:nvGrpSpPr>
        <p:grpSpPr>
          <a:xfrm>
            <a:off x="423133" y="1263826"/>
            <a:ext cx="11171103" cy="4320227"/>
            <a:chOff x="1985605" y="1556792"/>
            <a:chExt cx="9850902" cy="4251458"/>
          </a:xfrm>
        </p:grpSpPr>
        <p:pic>
          <p:nvPicPr>
            <p:cNvPr id="15" name="Picture 3" descr="g1">
              <a:extLst>
                <a:ext uri="{FF2B5EF4-FFF2-40B4-BE49-F238E27FC236}">
                  <a16:creationId xmlns:a16="http://schemas.microsoft.com/office/drawing/2014/main" id="{4C4D6ABB-4D83-4A4F-BDAA-7AA4994E9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85605" y="1556792"/>
              <a:ext cx="9850902" cy="4251458"/>
            </a:xfrm>
            <a:prstGeom prst="rect">
              <a:avLst/>
            </a:prstGeom>
            <a:noFill/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CD91912-80FF-4868-A50E-DA85245A98FD}"/>
                </a:ext>
              </a:extLst>
            </p:cNvPr>
            <p:cNvSpPr txBox="1"/>
            <p:nvPr/>
          </p:nvSpPr>
          <p:spPr>
            <a:xfrm>
              <a:off x="2138520" y="1814059"/>
              <a:ext cx="17126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MyProgram.java</a:t>
              </a:r>
            </a:p>
            <a:p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2D0173-AA2E-4367-96E8-B845D9EBBDC7}"/>
                </a:ext>
              </a:extLst>
            </p:cNvPr>
            <p:cNvSpPr txBox="1"/>
            <p:nvPr/>
          </p:nvSpPr>
          <p:spPr>
            <a:xfrm>
              <a:off x="6047086" y="3834028"/>
              <a:ext cx="178080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MyProgram.class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11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Picture 3" descr="helloWorld">
            <a:extLst>
              <a:ext uri="{FF2B5EF4-FFF2-40B4-BE49-F238E27FC236}">
                <a16:creationId xmlns:a16="http://schemas.microsoft.com/office/drawing/2014/main" id="{C149D6A4-41F0-EE41-9869-C4356F5F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04" y="1149890"/>
            <a:ext cx="8991611" cy="46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nut 8">
            <a:extLst>
              <a:ext uri="{FF2B5EF4-FFF2-40B4-BE49-F238E27FC236}">
                <a16:creationId xmlns:a16="http://schemas.microsoft.com/office/drawing/2014/main" id="{8DDB1B48-1D18-C949-B5F1-B03552DBA010}"/>
              </a:ext>
            </a:extLst>
          </p:cNvPr>
          <p:cNvSpPr/>
          <p:nvPr/>
        </p:nvSpPr>
        <p:spPr>
          <a:xfrm>
            <a:off x="4157538" y="2790979"/>
            <a:ext cx="6135037" cy="810865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2CA8F-FC42-8A4A-8938-2301F42AD1E7}"/>
              </a:ext>
            </a:extLst>
          </p:cNvPr>
          <p:cNvSpPr/>
          <p:nvPr/>
        </p:nvSpPr>
        <p:spPr>
          <a:xfrm>
            <a:off x="360556" y="787115"/>
            <a:ext cx="11831444" cy="495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X.0 — Java Development Kit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zh-Han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https://www.oracle.com/java/technologies/javase-jdk15-downloads.html</a:t>
            </a:r>
            <a:endParaRPr kumimoji="1" lang="en-US" altLang="zh-CN" sz="24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kumimoji="1" lang="en-US" altLang="zh-Han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kumimoji="1" lang="zh-Han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X.0</a:t>
            </a:r>
            <a:r>
              <a:rPr kumimoji="1" lang="zh-Han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kumimoji="1" lang="zh-Han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HK" altLang="zh-Han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Runtime Environment</a:t>
            </a:r>
            <a:r>
              <a:rPr kumimoji="1" lang="zh-Han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Han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Han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不需要</a:t>
            </a:r>
            <a:r>
              <a:rPr kumimoji="1" lang="en-US" altLang="zh-Han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HK" altLang="zh-Han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zh-Han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HK" altLang="zh-Han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https://www.java.com/zh_CN/download/</a:t>
            </a:r>
            <a:r>
              <a:rPr kumimoji="1" lang="zh-Han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1"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</a:t>
            </a:r>
          </a:p>
          <a:p>
            <a:pPr>
              <a:buFontTx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Eclipse IDE for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Developers</a:t>
            </a:r>
          </a:p>
          <a:p>
            <a:pPr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Eclipse IDE for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Java Developers</a:t>
            </a:r>
            <a:endParaRPr kumimoji="1" lang="en-US" altLang="ja-JP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https://www.eclipse.org/downloads/packages/</a:t>
            </a:r>
            <a:r>
              <a:rPr kumimoji="1" lang="zh-Han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B91813-73BB-4BEF-98C6-9EAA5078F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28815"/>
            <a:ext cx="639530" cy="5170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EB8085-824A-4FB0-91D8-71169CC13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8266" y="4587729"/>
            <a:ext cx="716595" cy="5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6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" name="组合 6">
            <a:extLst>
              <a:ext uri="{FF2B5EF4-FFF2-40B4-BE49-F238E27FC236}">
                <a16:creationId xmlns:a16="http://schemas.microsoft.com/office/drawing/2014/main" id="{49D2AED4-E249-0D45-9B4D-13D02C215E77}"/>
              </a:ext>
            </a:extLst>
          </p:cNvPr>
          <p:cNvGrpSpPr>
            <a:grpSpLocks/>
          </p:cNvGrpSpPr>
          <p:nvPr/>
        </p:nvGrpSpPr>
        <p:grpSpPr bwMode="auto">
          <a:xfrm>
            <a:off x="317732" y="1110411"/>
            <a:ext cx="10298229" cy="4752975"/>
            <a:chOff x="323850" y="1484313"/>
            <a:chExt cx="8675688" cy="4752975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5D6F845-4663-844B-8035-2D28347E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1484313"/>
              <a:ext cx="1873250" cy="504825"/>
            </a:xfrm>
            <a:prstGeom prst="rect">
              <a:avLst/>
            </a:prstGeom>
            <a:gradFill rotWithShape="1">
              <a:gsLst>
                <a:gs pos="0">
                  <a:srgbClr val="5C70C6"/>
                </a:gs>
                <a:gs pos="100000">
                  <a:srgbClr val="2B345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ahoma" panose="020B0604030504040204" pitchFamily="34" charset="0"/>
                </a:rPr>
                <a:t>Platforms</a:t>
              </a:r>
            </a:p>
          </p:txBody>
        </p:sp>
        <p:sp>
          <p:nvSpPr>
            <p:cNvPr id="17" name="Line 4">
              <a:extLst>
                <a:ext uri="{FF2B5EF4-FFF2-40B4-BE49-F238E27FC236}">
                  <a16:creationId xmlns:a16="http://schemas.microsoft.com/office/drawing/2014/main" id="{525ECADF-CAE1-4C4F-8346-FEBB7CD04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663" y="19891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8FC46675-8316-F04B-A1CC-70143E844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1913" y="2276475"/>
              <a:ext cx="5975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5E22B42F-8957-C64C-806D-95DA96A0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1913" y="227647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4D4E1718-4BE1-9D45-AE71-27C7691AE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663" y="227647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01CE8C74-6219-8640-AD74-0E50FEE86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227647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86623932-C1D4-0A4A-9E1E-E1817E258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8" y="2852738"/>
              <a:ext cx="1441450" cy="433387"/>
            </a:xfrm>
            <a:prstGeom prst="rect">
              <a:avLst/>
            </a:prstGeom>
            <a:gradFill rotWithShape="1">
              <a:gsLst>
                <a:gs pos="0">
                  <a:srgbClr val="F03732"/>
                </a:gs>
                <a:gs pos="100000">
                  <a:srgbClr val="6F1917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ahoma" panose="020B0604030504040204" pitchFamily="34" charset="0"/>
                </a:rPr>
                <a:t>J2SE</a:t>
              </a: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(标准版)</a:t>
              </a:r>
              <a:endParaRPr lang="en-US" altLang="zh-CN" sz="18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30908125-D32B-FB4A-B522-6040F124C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2852738"/>
              <a:ext cx="1441450" cy="433387"/>
            </a:xfrm>
            <a:prstGeom prst="rect">
              <a:avLst/>
            </a:prstGeom>
            <a:gradFill rotWithShape="1">
              <a:gsLst>
                <a:gs pos="0">
                  <a:srgbClr val="CBCB05"/>
                </a:gs>
                <a:gs pos="100000">
                  <a:srgbClr val="5E5E0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ahoma" panose="020B0604030504040204" pitchFamily="34" charset="0"/>
                </a:rPr>
                <a:t>J2EE</a:t>
              </a: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(企业版)</a:t>
              </a:r>
              <a:endParaRPr lang="en-US" altLang="zh-CN" sz="18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0ADFDC18-8970-6A41-AE0D-C9207038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950" y="2852738"/>
              <a:ext cx="1441450" cy="433387"/>
            </a:xfrm>
            <a:prstGeom prst="rect">
              <a:avLst/>
            </a:prstGeom>
            <a:gradFill rotWithShape="1">
              <a:gsLst>
                <a:gs pos="0">
                  <a:srgbClr val="9B37A9"/>
                </a:gs>
                <a:gs pos="100000">
                  <a:srgbClr val="48194E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ahoma" panose="020B0604030504040204" pitchFamily="34" charset="0"/>
                </a:rPr>
                <a:t>J2ME</a:t>
              </a: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(微型版)</a:t>
              </a:r>
              <a:endParaRPr lang="en-US" altLang="zh-CN" sz="18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1EC3F88E-CF88-8B42-B9EA-073DBA0A1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88" y="3571875"/>
              <a:ext cx="2159000" cy="10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03732"/>
                  </a:solidFill>
                  <a:latin typeface="Tahoma" panose="020B0604030504040204" pitchFamily="34" charset="0"/>
                </a:rPr>
                <a:t>Core/Desktop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latin typeface="Tahoma" panose="020B0604030504040204" pitchFamily="34" charset="0"/>
                </a:rPr>
                <a:t>Application,Applet, Swing, Awt</a:t>
              </a:r>
            </a:p>
          </p:txBody>
        </p:sp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692535CC-1C88-574B-AA89-A36A97C62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038" y="3571875"/>
              <a:ext cx="2159000" cy="779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chemeClr val="tx2"/>
                  </a:solidFill>
                  <a:latin typeface="Tahoma" panose="020B0604030504040204" pitchFamily="34" charset="0"/>
                </a:rPr>
                <a:t>Enterprise/Server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 dirty="0">
                  <a:latin typeface="Tahoma" panose="020B0604030504040204" pitchFamily="34" charset="0"/>
                </a:rPr>
                <a:t>JSP/Servlet, EJB</a:t>
              </a: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21E19289-C079-BB4A-8D8F-A1E7ECAB5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200" y="3598863"/>
              <a:ext cx="2700338" cy="77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Tahoma" panose="020B0604030504040204" pitchFamily="34" charset="0"/>
                </a:rPr>
                <a:t>Mobile/Wireless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latin typeface="Tahoma" panose="020B0604030504040204" pitchFamily="34" charset="0"/>
                </a:rPr>
                <a:t>Midlet (Cell Phone/PDA)</a:t>
              </a:r>
            </a:p>
          </p:txBody>
        </p:sp>
        <p:sp>
          <p:nvSpPr>
            <p:cNvPr id="28" name="Text Box 15">
              <a:extLst>
                <a:ext uri="{FF2B5EF4-FFF2-40B4-BE49-F238E27FC236}">
                  <a16:creationId xmlns:a16="http://schemas.microsoft.com/office/drawing/2014/main" id="{33BFDB8A-590F-7C40-A400-73CE3156E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50" y="4652963"/>
              <a:ext cx="208756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u="sng">
                  <a:latin typeface="Tahoma" panose="020B0604030504040204" pitchFamily="34" charset="0"/>
                </a:rPr>
                <a:t>Borland</a:t>
              </a:r>
              <a:r>
                <a:rPr lang="en-US" altLang="zh-CN" sz="1800">
                  <a:solidFill>
                    <a:srgbClr val="3DB513"/>
                  </a:solidFill>
                  <a:latin typeface="Tahoma" panose="020B0604030504040204" pitchFamily="34" charset="0"/>
                </a:rPr>
                <a:t> JBuilder, JCreator, or Text Editor</a:t>
              </a:r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56CB364D-21D6-D24A-9105-10AC4AA6D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113" y="4632325"/>
              <a:ext cx="2879725" cy="160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u="sng">
                  <a:latin typeface="Tahoma" panose="020B0604030504040204" pitchFamily="34" charset="0"/>
                </a:rPr>
                <a:t>IBM</a:t>
              </a:r>
              <a:r>
                <a:rPr lang="en-US" altLang="zh-CN" sz="1800">
                  <a:solidFill>
                    <a:srgbClr val="3DB513"/>
                  </a:solidFill>
                  <a:latin typeface="Tahoma" panose="020B0604030504040204" pitchFamily="34" charset="0"/>
                </a:rPr>
                <a:t> WebSphere, WSAD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u="sng">
                  <a:latin typeface="Tahoma" panose="020B0604030504040204" pitchFamily="34" charset="0"/>
                </a:rPr>
                <a:t>BEA</a:t>
              </a:r>
              <a:r>
                <a:rPr lang="en-US" altLang="zh-CN" sz="1800">
                  <a:solidFill>
                    <a:srgbClr val="3DB513"/>
                  </a:solidFill>
                  <a:latin typeface="Tahoma" panose="020B0604030504040204" pitchFamily="34" charset="0"/>
                </a:rPr>
                <a:t> WebLogic, Workshop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u="sng">
                  <a:latin typeface="Tahoma" panose="020B0604030504040204" pitchFamily="34" charset="0"/>
                </a:rPr>
                <a:t>Sun</a:t>
              </a:r>
              <a:r>
                <a:rPr lang="en-US" altLang="zh-CN" sz="1800">
                  <a:solidFill>
                    <a:srgbClr val="3DB513"/>
                  </a:solidFill>
                  <a:latin typeface="Tahoma" panose="020B0604030504040204" pitchFamily="34" charset="0"/>
                </a:rPr>
                <a:t> One Studio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u="sng">
                  <a:latin typeface="Tahoma" panose="020B0604030504040204" pitchFamily="34" charset="0"/>
                </a:rPr>
                <a:t>Oracle</a:t>
              </a:r>
              <a:r>
                <a:rPr lang="en-US" altLang="zh-CN" sz="1800">
                  <a:solidFill>
                    <a:srgbClr val="3DB513"/>
                  </a:solidFill>
                  <a:latin typeface="Tahoma" panose="020B0604030504040204" pitchFamily="34" charset="0"/>
                </a:rPr>
                <a:t> JDeveloper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83C452C9-4B15-2549-A127-69EB578AB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4619625"/>
              <a:ext cx="2087562" cy="13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u="sng">
                  <a:latin typeface="Tahoma" panose="020B0604030504040204" pitchFamily="34" charset="0"/>
                </a:rPr>
                <a:t>Nokia</a:t>
              </a:r>
              <a:r>
                <a:rPr lang="en-US" altLang="zh-CN" sz="1800" u="sng">
                  <a:solidFill>
                    <a:srgbClr val="3DB513"/>
                  </a:solidFill>
                  <a:latin typeface="Tahoma" panose="020B0604030504040204" pitchFamily="34" charset="0"/>
                </a:rPr>
                <a:t>, </a:t>
              </a:r>
              <a:r>
                <a:rPr lang="en-US" altLang="zh-CN" sz="1800" u="sng">
                  <a:latin typeface="Tahoma" panose="020B0604030504040204" pitchFamily="34" charset="0"/>
                </a:rPr>
                <a:t>Motorola</a:t>
              </a:r>
              <a:r>
                <a:rPr lang="en-US" altLang="zh-CN" sz="1800" u="sng">
                  <a:solidFill>
                    <a:srgbClr val="3DB513"/>
                  </a:solidFill>
                  <a:latin typeface="Tahoma" panose="020B0604030504040204" pitchFamily="34" charset="0"/>
                </a:rPr>
                <a:t>, </a:t>
              </a:r>
              <a:r>
                <a:rPr lang="en-US" altLang="zh-CN" sz="1800" u="sng">
                  <a:latin typeface="Tahoma" panose="020B0604030504040204" pitchFamily="34" charset="0"/>
                </a:rPr>
                <a:t>Siemens</a:t>
              </a:r>
              <a:r>
                <a:rPr lang="en-US" altLang="zh-CN" sz="1800">
                  <a:solidFill>
                    <a:srgbClr val="3DB513"/>
                  </a:solidFill>
                  <a:latin typeface="Tahoma" panose="020B0604030504040204" pitchFamily="34" charset="0"/>
                </a:rPr>
                <a:t> SDK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3DB513"/>
                  </a:solidFill>
                  <a:latin typeface="Tahoma" panose="020B0604030504040204" pitchFamily="34" charset="0"/>
                </a:rPr>
                <a:t>JBuilder, Sun One 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81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2CA8F-FC42-8A4A-8938-2301F42AD1E7}"/>
              </a:ext>
            </a:extLst>
          </p:cNvPr>
          <p:cNvSpPr/>
          <p:nvPr/>
        </p:nvSpPr>
        <p:spPr>
          <a:xfrm>
            <a:off x="282497" y="1062451"/>
            <a:ext cx="117608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altLang="zh-CN" sz="2800" b="1" dirty="0">
                <a:latin typeface="Comic Sans MS" panose="030F0702030302020204" pitchFamily="66" charset="0"/>
              </a:rPr>
              <a:t>JDK</a:t>
            </a:r>
            <a:r>
              <a:rPr kumimoji="1" lang="zh-CN" altLang="en-US" sz="2800" b="1" dirty="0">
                <a:latin typeface="Comic Sans MS" panose="030F0702030302020204" pitchFamily="66" charset="0"/>
              </a:rPr>
              <a:t> </a:t>
            </a:r>
            <a:r>
              <a:rPr kumimoji="1" lang="zh-Hans" altLang="en-US" sz="2800" b="1" dirty="0">
                <a:latin typeface="Comic Sans MS" panose="030F0702030302020204" pitchFamily="66" charset="0"/>
              </a:rPr>
              <a:t>安装步骤</a:t>
            </a:r>
            <a:endParaRPr kumimoji="1" lang="en-US" altLang="zh-CN" sz="2800" b="1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kumimoji="1" lang="en-US" altLang="zh-CN" sz="2400" b="1" dirty="0">
                <a:latin typeface="Comic Sans MS" panose="030F0702030302020204" pitchFamily="66" charset="0"/>
              </a:rPr>
              <a:t>   - Download JDK X.0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kumimoji="1" lang="en-US" altLang="zh-CN" sz="2400" b="1" dirty="0">
                <a:latin typeface="Comic Sans MS" panose="030F0702030302020204" pitchFamily="66" charset="0"/>
              </a:rPr>
              <a:t>   - Install JDK X.0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kumimoji="1" lang="en-US" altLang="zh-CN" sz="2400" b="1" dirty="0">
                <a:latin typeface="Comic Sans MS" panose="030F0702030302020204" pitchFamily="66" charset="0"/>
              </a:rPr>
              <a:t>   - Configure environment variables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altLang="zh-CN" sz="2400" b="1" dirty="0">
                <a:latin typeface="Comic Sans MS" panose="030F0702030302020204" pitchFamily="66" charset="0"/>
              </a:rPr>
              <a:t>1) JAVA_HOME =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C:\Program Files\Java\</a:t>
            </a:r>
            <a:r>
              <a:rPr kumimoji="1" lang="en-US" altLang="zh-CN" sz="2400" b="1" dirty="0" err="1">
                <a:solidFill>
                  <a:srgbClr val="C00000"/>
                </a:solidFill>
              </a:rPr>
              <a:t>jdk</a:t>
            </a:r>
            <a:endParaRPr kumimoji="1" lang="en-US" altLang="zh-CN" sz="2400" b="1" dirty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altLang="zh-CN" sz="2400" b="1" dirty="0">
                <a:latin typeface="Comic Sans MS" panose="030F0702030302020204" pitchFamily="66" charset="0"/>
              </a:rPr>
              <a:t>2) Path +=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;%JAVA_HOME%\bin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altLang="zh-CN" sz="2400" b="1" dirty="0">
                <a:latin typeface="Comic Sans MS" panose="030F0702030302020204" pitchFamily="66" charset="0"/>
              </a:rPr>
              <a:t>3) CLASSPATH</a:t>
            </a:r>
            <a:r>
              <a:rPr kumimoji="1" lang="zh-CN" altLang="en-US" sz="2400" b="1" dirty="0">
                <a:latin typeface="Comic Sans MS" panose="030F0702030302020204" pitchFamily="66" charset="0"/>
              </a:rPr>
              <a:t> </a:t>
            </a:r>
            <a:r>
              <a:rPr kumimoji="1" lang="en-US" altLang="zh-CN" sz="2400" b="1" dirty="0">
                <a:latin typeface="Comic Sans MS" panose="030F0702030302020204" pitchFamily="66" charset="0"/>
              </a:rPr>
              <a:t>=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.;%JAVA_HOME%\lib\</a:t>
            </a:r>
            <a:r>
              <a:rPr kumimoji="1" lang="en-US" altLang="zh-CN" sz="2400" b="1" dirty="0" err="1">
                <a:solidFill>
                  <a:srgbClr val="C00000"/>
                </a:solidFill>
              </a:rPr>
              <a:t>dt.jar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;%JAVA_HOME%\lib\</a:t>
            </a:r>
            <a:r>
              <a:rPr kumimoji="1" lang="en-US" altLang="zh-CN" sz="2400" b="1" dirty="0" err="1">
                <a:solidFill>
                  <a:srgbClr val="C00000"/>
                </a:solidFill>
              </a:rPr>
              <a:t>tools.jar</a:t>
            </a:r>
            <a:endParaRPr kumimoji="1" lang="en-US" altLang="zh-CN" sz="24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kumimoji="1" lang="zh-Hans" altLang="en-US" sz="2400" b="1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400" b="1" dirty="0">
                <a:latin typeface="Comic Sans MS" panose="030F0702030302020204" pitchFamily="66" charset="0"/>
              </a:rPr>
              <a:t>4) Test configuration: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java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-version</a:t>
            </a:r>
          </a:p>
        </p:txBody>
      </p:sp>
    </p:spTree>
    <p:extLst>
      <p:ext uri="{BB962C8B-B14F-4D97-AF65-F5344CB8AC3E}">
        <p14:creationId xmlns:p14="http://schemas.microsoft.com/office/powerpoint/2010/main" val="3221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BD4AF-B5BF-3143-B3D0-B38D25AE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9" y="889702"/>
            <a:ext cx="5060962" cy="528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1CD830EB-0B2B-D944-982D-CFB8F86E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91" y="736928"/>
            <a:ext cx="5303982" cy="559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0A870562-CADB-BD43-AF42-0FA6AA31D174}"/>
              </a:ext>
            </a:extLst>
          </p:cNvPr>
          <p:cNvSpPr/>
          <p:nvPr/>
        </p:nvSpPr>
        <p:spPr>
          <a:xfrm>
            <a:off x="1839951" y="3936380"/>
            <a:ext cx="3055434" cy="557561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57714-9887-1B46-98DF-AFA4527918E4}"/>
              </a:ext>
            </a:extLst>
          </p:cNvPr>
          <p:cNvSpPr txBox="1"/>
          <p:nvPr/>
        </p:nvSpPr>
        <p:spPr>
          <a:xfrm>
            <a:off x="390292" y="5584310"/>
            <a:ext cx="178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实际情况填写</a:t>
            </a:r>
            <a:endParaRPr lang="en-US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48AAC84-511D-DC4F-991A-E074478F3227}"/>
              </a:ext>
            </a:extLst>
          </p:cNvPr>
          <p:cNvSpPr/>
          <p:nvPr/>
        </p:nvSpPr>
        <p:spPr>
          <a:xfrm rot="18621066">
            <a:off x="848387" y="4911262"/>
            <a:ext cx="1404450" cy="16739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nut 2">
            <a:extLst>
              <a:ext uri="{FF2B5EF4-FFF2-40B4-BE49-F238E27FC236}">
                <a16:creationId xmlns:a16="http://schemas.microsoft.com/office/drawing/2014/main" id="{0A870562-CADB-BD43-AF42-0FA6AA31D174}"/>
              </a:ext>
            </a:extLst>
          </p:cNvPr>
          <p:cNvSpPr/>
          <p:nvPr/>
        </p:nvSpPr>
        <p:spPr>
          <a:xfrm>
            <a:off x="5210334" y="4598735"/>
            <a:ext cx="4962366" cy="557561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2">
            <a:extLst>
              <a:ext uri="{FF2B5EF4-FFF2-40B4-BE49-F238E27FC236}">
                <a16:creationId xmlns:a16="http://schemas.microsoft.com/office/drawing/2014/main" id="{0A870562-CADB-BD43-AF42-0FA6AA31D174}"/>
              </a:ext>
            </a:extLst>
          </p:cNvPr>
          <p:cNvSpPr/>
          <p:nvPr/>
        </p:nvSpPr>
        <p:spPr>
          <a:xfrm>
            <a:off x="7888272" y="5671392"/>
            <a:ext cx="1501913" cy="557561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2">
            <a:extLst>
              <a:ext uri="{FF2B5EF4-FFF2-40B4-BE49-F238E27FC236}">
                <a16:creationId xmlns:a16="http://schemas.microsoft.com/office/drawing/2014/main" id="{0A870562-CADB-BD43-AF42-0FA6AA31D174}"/>
              </a:ext>
            </a:extLst>
          </p:cNvPr>
          <p:cNvSpPr/>
          <p:nvPr/>
        </p:nvSpPr>
        <p:spPr>
          <a:xfrm>
            <a:off x="2668574" y="5507269"/>
            <a:ext cx="1501913" cy="557561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nut 2">
            <a:extLst>
              <a:ext uri="{FF2B5EF4-FFF2-40B4-BE49-F238E27FC236}">
                <a16:creationId xmlns:a16="http://schemas.microsoft.com/office/drawing/2014/main" id="{0A870562-CADB-BD43-AF42-0FA6AA31D174}"/>
              </a:ext>
            </a:extLst>
          </p:cNvPr>
          <p:cNvSpPr/>
          <p:nvPr/>
        </p:nvSpPr>
        <p:spPr>
          <a:xfrm>
            <a:off x="390292" y="3208118"/>
            <a:ext cx="2078963" cy="557561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文本框 775"/>
          <p:cNvSpPr txBox="1"/>
          <p:nvPr/>
        </p:nvSpPr>
        <p:spPr>
          <a:xfrm>
            <a:off x="386746" y="596752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CONTENTS</a:t>
            </a:r>
            <a:endParaRPr lang="zh-CN" altLang="en-US" sz="3600" b="1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7" name="文本框 776"/>
          <p:cNvSpPr txBox="1"/>
          <p:nvPr/>
        </p:nvSpPr>
        <p:spPr>
          <a:xfrm>
            <a:off x="2927983" y="59675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E40000"/>
                </a:solidFill>
                <a:latin typeface="+mj-ea"/>
                <a:ea typeface="+mj-ea"/>
              </a:rPr>
              <a:t>目录</a:t>
            </a:r>
          </a:p>
        </p:txBody>
      </p:sp>
      <p:pic>
        <p:nvPicPr>
          <p:cNvPr id="784" name="图片 78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787" name="图片 78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26" y="49858"/>
            <a:ext cx="3816026" cy="11932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EB98B2-2B3F-6546-B9FA-95C86F85E00E}"/>
              </a:ext>
            </a:extLst>
          </p:cNvPr>
          <p:cNvSpPr/>
          <p:nvPr/>
        </p:nvSpPr>
        <p:spPr>
          <a:xfrm>
            <a:off x="675743" y="1651489"/>
            <a:ext cx="8005413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Han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OOP</a:t>
            </a:r>
            <a:r>
              <a:rPr kumimoji="1" lang="zh-Hans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kumimoji="1" lang="en-HK" altLang="zh-Han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Hans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搭建</a:t>
            </a:r>
            <a:r>
              <a:rPr kumimoji="1" lang="zh-Hans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编程环境</a:t>
            </a:r>
            <a:endParaRPr kumimoji="1"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Hans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第一</a:t>
            </a:r>
            <a:r>
              <a:rPr kumimoji="1" lang="zh-Hans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个例子</a:t>
            </a:r>
            <a:r>
              <a:rPr kumimoji="1" lang="en-US" altLang="zh-Han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(Hello</a:t>
            </a:r>
            <a:r>
              <a:rPr kumimoji="1" lang="zh-Hans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Han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World! )</a:t>
            </a:r>
          </a:p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课堂</a:t>
            </a:r>
            <a:r>
              <a:rPr kumimoji="1"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en-US" altLang="zh-Han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A71BC4F-ECE4-DA43-9705-BD50E3CF4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5575"/>
            <a:ext cx="5062654" cy="526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7EEC545-C0A1-0149-AA88-813635F7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71" y="779285"/>
            <a:ext cx="5646738" cy="52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8575A6E-C7F1-CE40-BFCB-AE52E6DE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66" y="595939"/>
            <a:ext cx="5397690" cy="561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Donut 17">
            <a:extLst>
              <a:ext uri="{FF2B5EF4-FFF2-40B4-BE49-F238E27FC236}">
                <a16:creationId xmlns:a16="http://schemas.microsoft.com/office/drawing/2014/main" id="{ECC54F48-E754-5C4D-98B6-5F0E5052F4C4}"/>
              </a:ext>
            </a:extLst>
          </p:cNvPr>
          <p:cNvSpPr/>
          <p:nvPr/>
        </p:nvSpPr>
        <p:spPr>
          <a:xfrm>
            <a:off x="6537039" y="4103649"/>
            <a:ext cx="5026775" cy="613317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2">
            <a:extLst>
              <a:ext uri="{FF2B5EF4-FFF2-40B4-BE49-F238E27FC236}">
                <a16:creationId xmlns:a16="http://schemas.microsoft.com/office/drawing/2014/main" id="{0A870562-CADB-BD43-AF42-0FA6AA31D174}"/>
              </a:ext>
            </a:extLst>
          </p:cNvPr>
          <p:cNvSpPr/>
          <p:nvPr/>
        </p:nvSpPr>
        <p:spPr>
          <a:xfrm>
            <a:off x="72697" y="1907761"/>
            <a:ext cx="2078963" cy="557561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73723" y="2699238"/>
            <a:ext cx="870439" cy="10374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85800" y="3736731"/>
            <a:ext cx="87923" cy="9802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nut 2">
            <a:extLst>
              <a:ext uri="{FF2B5EF4-FFF2-40B4-BE49-F238E27FC236}">
                <a16:creationId xmlns:a16="http://schemas.microsoft.com/office/drawing/2014/main" id="{0A870562-CADB-BD43-AF42-0FA6AA31D174}"/>
              </a:ext>
            </a:extLst>
          </p:cNvPr>
          <p:cNvSpPr/>
          <p:nvPr/>
        </p:nvSpPr>
        <p:spPr>
          <a:xfrm>
            <a:off x="3873172" y="2831686"/>
            <a:ext cx="2078963" cy="557561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Donut 2">
            <a:extLst>
              <a:ext uri="{FF2B5EF4-FFF2-40B4-BE49-F238E27FC236}">
                <a16:creationId xmlns:a16="http://schemas.microsoft.com/office/drawing/2014/main" id="{0A870562-CADB-BD43-AF42-0FA6AA31D174}"/>
              </a:ext>
            </a:extLst>
          </p:cNvPr>
          <p:cNvSpPr/>
          <p:nvPr/>
        </p:nvSpPr>
        <p:spPr>
          <a:xfrm>
            <a:off x="9301440" y="5569793"/>
            <a:ext cx="1501913" cy="557561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搭建编程环境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6EFB7E4-D540-924C-9929-3BCD81E5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4" y="926663"/>
            <a:ext cx="7807569" cy="513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471B07-F13E-1045-9880-D9F9DA495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69" y="924265"/>
            <a:ext cx="68072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Hans" sz="4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Hello</a:t>
            </a:r>
            <a:r>
              <a:rPr kumimoji="1" lang="zh-Hans" altLang="en-US" sz="4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Hans" sz="4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World</a:t>
            </a:r>
            <a:r>
              <a:rPr kumimoji="1" lang="zh-Hans" altLang="en-US" sz="4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！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5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Hello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World!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ED5B2-729C-0F41-AEE2-C5A521C9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4" y="1062451"/>
            <a:ext cx="11084161" cy="42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3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506B46-F8FD-CF40-8E7B-A029F28D967B}"/>
              </a:ext>
            </a:extLst>
          </p:cNvPr>
          <p:cNvSpPr txBox="1">
            <a:spLocks noChangeArrowheads="1"/>
          </p:cNvSpPr>
          <p:nvPr/>
        </p:nvSpPr>
        <p:spPr>
          <a:xfrm>
            <a:off x="89794" y="992526"/>
            <a:ext cx="8133826" cy="1672615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kumimoji="1" lang="en-US" altLang="ja-JP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Hans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javac</a:t>
            </a:r>
            <a:r>
              <a:rPr kumimoji="1" lang="zh-Hans" altLang="en-U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HK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HelloWord</a:t>
            </a:r>
            <a:r>
              <a:rPr lang="en-US" altLang="zh-Han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.java     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</a:t>
            </a:r>
            <a:endParaRPr lang="en-HK" altLang="zh-Han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kumimoji="1" lang="zh-Hans" altLang="en-U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kumimoji="1" lang="zh-Hans" altLang="en-U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HK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HelloWord</a:t>
            </a:r>
            <a:r>
              <a:rPr lang="en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endParaRPr lang="en-HK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D628E-01B9-A446-A533-A6F7EE7C4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4" y="2069326"/>
            <a:ext cx="7816420" cy="3880880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7FA0AD2A-2AC3-194C-B76F-3E12216B16B9}"/>
              </a:ext>
            </a:extLst>
          </p:cNvPr>
          <p:cNvSpPr/>
          <p:nvPr/>
        </p:nvSpPr>
        <p:spPr>
          <a:xfrm>
            <a:off x="76062" y="4761571"/>
            <a:ext cx="2751248" cy="613317"/>
          </a:xfrm>
          <a:prstGeom prst="donut">
            <a:avLst/>
          </a:prstGeom>
          <a:solidFill>
            <a:srgbClr val="C0000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76122AC6-DEA9-3446-840D-04E7B2533CC9}"/>
              </a:ext>
            </a:extLst>
          </p:cNvPr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Hello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World!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985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1CEE66-D869-C84A-BF15-C937D7794D26}"/>
              </a:ext>
            </a:extLst>
          </p:cNvPr>
          <p:cNvSpPr txBox="1">
            <a:spLocks noChangeArrowheads="1"/>
          </p:cNvSpPr>
          <p:nvPr/>
        </p:nvSpPr>
        <p:spPr>
          <a:xfrm>
            <a:off x="781953" y="1267023"/>
            <a:ext cx="10592291" cy="428628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HK" sz="4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ublic</a:t>
            </a:r>
            <a:r>
              <a:rPr lang="zh-Hans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4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Hans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4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HelloWord</a:t>
            </a:r>
            <a:r>
              <a:rPr lang="en-HK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endParaRPr lang="en-HK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HK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p</a:t>
            </a:r>
            <a:r>
              <a:rPr lang="en-HK" sz="4000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ublic</a:t>
            </a:r>
            <a:r>
              <a:rPr lang="zh-Hans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4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Hans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zh-Hans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sz="4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en-HK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(String[] </a:t>
            </a:r>
            <a:r>
              <a:rPr lang="en-HK" sz="4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lang="en-HK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pPr marL="0" indent="0">
              <a:buNone/>
            </a:pPr>
            <a:r>
              <a:rPr lang="en-HK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HK" sz="4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</a:t>
            </a:r>
            <a:r>
              <a:rPr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lang="en-HK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("Hello Word!");</a:t>
            </a:r>
          </a:p>
          <a:p>
            <a:pPr marL="0" indent="0">
              <a:buNone/>
            </a:pPr>
            <a:r>
              <a:rPr lang="en-HK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pPr marL="0" indent="0">
              <a:buNone/>
            </a:pPr>
            <a:r>
              <a:rPr lang="en-HK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en-HK" sz="40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FF31D-B951-0744-BAE9-07D860354DAC}"/>
              </a:ext>
            </a:extLst>
          </p:cNvPr>
          <p:cNvSpPr/>
          <p:nvPr/>
        </p:nvSpPr>
        <p:spPr>
          <a:xfrm>
            <a:off x="334537" y="1062451"/>
            <a:ext cx="2152185" cy="10582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2A44FB-A0E1-6346-A055-22B0E9C8A1FE}"/>
              </a:ext>
            </a:extLst>
          </p:cNvPr>
          <p:cNvSpPr/>
          <p:nvPr/>
        </p:nvSpPr>
        <p:spPr>
          <a:xfrm>
            <a:off x="3667384" y="876310"/>
            <a:ext cx="2755719" cy="12443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7B4C92E8-AD40-8947-9C0F-365B80134E1B}"/>
              </a:ext>
            </a:extLst>
          </p:cNvPr>
          <p:cNvSpPr/>
          <p:nvPr/>
        </p:nvSpPr>
        <p:spPr>
          <a:xfrm>
            <a:off x="8724292" y="224645"/>
            <a:ext cx="2515794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sz="2800" b="1" dirty="0"/>
              <a:t>Hello</a:t>
            </a:r>
            <a:r>
              <a:rPr lang="zh-Hans" altLang="en-US" sz="2800" b="1" dirty="0"/>
              <a:t> </a:t>
            </a:r>
            <a:r>
              <a:rPr lang="en-US" altLang="zh-Hans" sz="2800" b="1" dirty="0"/>
              <a:t>World!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875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Hans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课 </a:t>
            </a:r>
            <a:r>
              <a:rPr kumimoji="1" lang="zh-CN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堂 实 践</a:t>
            </a:r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ja-JP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96135" y="1128660"/>
            <a:ext cx="8133826" cy="4477981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、编程环境搭建，安装完成后请电脑全屏截图</a:t>
            </a:r>
            <a:endParaRPr kumimoji="1" lang="en-HK" altLang="zh-Han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kumimoji="1" lang="zh-Hans" altLang="en-U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测试界面 </a:t>
            </a:r>
            <a:r>
              <a:rPr kumimoji="1" lang="en-US" altLang="zh-Han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(java</a:t>
            </a:r>
            <a:r>
              <a:rPr kumimoji="1" lang="zh-Hans" altLang="en-U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-version)</a:t>
            </a:r>
            <a:endParaRPr kumimoji="1" lang="en-HK" altLang="zh-Hans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Hans" altLang="en-U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HK" altLang="zh-Han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Eclipse/</a:t>
            </a:r>
            <a:r>
              <a:rPr kumimoji="1" lang="en-US" altLang="zh-CN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IntelliJ</a:t>
            </a:r>
            <a:r>
              <a:rPr kumimoji="1" lang="zh-Hans" altLang="en-U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软件启动完成后的界面</a:t>
            </a:r>
            <a:endParaRPr kumimoji="1" lang="en-HK" altLang="zh-Hans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、编程输出个人学号和姓名信息</a:t>
            </a:r>
            <a:endParaRPr kumimoji="1" lang="en-HK" altLang="zh-Han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201802232233,</a:t>
            </a:r>
            <a:r>
              <a:rPr kumimoji="1" lang="zh-Hans" altLang="en-US" i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张三</a:t>
            </a:r>
            <a:endParaRPr kumimoji="1" lang="en-HK" altLang="zh-Hans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189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01759" y="2759018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小结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23" y="1954549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3BA9E7-9058-4A40-AC6C-F6C2C02F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211" y="1711938"/>
            <a:ext cx="5887844" cy="299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Hans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面向对象程序设计基本概念</a:t>
            </a:r>
            <a:endParaRPr kumimoji="1" lang="en-HK" altLang="zh-Hans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Hans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编程环境搭建</a:t>
            </a:r>
            <a:endParaRPr kumimoji="1" lang="en-US" altLang="zh-CN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lvl="0" indent="-571500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ü"/>
              <a:defRPr/>
            </a:pPr>
            <a:r>
              <a:rPr kumimoji="1" lang="zh-CN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示例：</a:t>
            </a:r>
            <a:r>
              <a:rPr kumimoji="1" lang="en-US" altLang="zh-Han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Hello</a:t>
            </a:r>
            <a:r>
              <a:rPr kumimoji="1" lang="zh-Hans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kumimoji="1" lang="zh-Hans" altLang="en-US" sz="32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kumimoji="1" lang="en-HK" altLang="zh-Hans" sz="32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004" y="1103472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2800" b="1" dirty="0"/>
              <a:t>知识推荐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4" y="1989138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13BA9E7-9058-4A40-AC6C-F6C2C02F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02" y="1989138"/>
            <a:ext cx="9914634" cy="35499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3200" b="1" kern="0" dirty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  <a:hlinkClick r:id="rId3"/>
              </a:rPr>
              <a:t>如何高效</a:t>
            </a:r>
            <a:r>
              <a:rPr kumimoji="1" lang="zh-CN" altLang="en-US" sz="3200" b="1" kern="0" dirty="0" smtClean="0">
                <a:solidFill>
                  <a:srgbClr val="C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  <a:hlinkClick r:id="rId3"/>
              </a:rPr>
              <a:t>读专业文献（论文）？</a:t>
            </a:r>
            <a:endParaRPr kumimoji="1" lang="en-HK" altLang="zh-CN" sz="3200" b="1" kern="0" dirty="0">
              <a:solidFill>
                <a:srgbClr val="C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3200" b="1" kern="0" dirty="0">
                <a:solidFill>
                  <a:schemeClr val="accent6">
                    <a:lumMod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4"/>
              </a:rPr>
              <a:t>如何有针对地高效地阅读一篇学术论文？</a:t>
            </a:r>
            <a:endParaRPr kumimoji="1" lang="en-US" altLang="zh-CN" sz="3200" b="1" kern="0" dirty="0">
              <a:solidFill>
                <a:schemeClr val="accent6">
                  <a:lumMod val="7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1" lang="zh-CN" altLang="en-US" sz="3200" b="1" kern="0" dirty="0">
                <a:solidFill>
                  <a:schemeClr val="accent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5"/>
              </a:rPr>
              <a:t>如何读懂一篇学术论文？</a:t>
            </a:r>
            <a:endParaRPr kumimoji="1" lang="en-US" altLang="zh-CN" sz="3200" b="1" kern="0" dirty="0">
              <a:solidFill>
                <a:schemeClr val="accent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1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3360416" y="3009171"/>
            <a:ext cx="4888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HK" altLang="zh-Han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ja-JP" altLang="en-US" sz="4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的基本概念</a:t>
            </a:r>
          </a:p>
          <a:p>
            <a:pPr algn="ctr"/>
            <a:endParaRPr lang="zh-CN" altLang="en-US" sz="4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>
            <a:off x="0" y="431122"/>
            <a:ext cx="5069403" cy="41631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75239"/>
          <a:stretch/>
        </p:blipFill>
        <p:spPr>
          <a:xfrm rot="10800000" flipH="1">
            <a:off x="0" y="919916"/>
            <a:ext cx="5069403" cy="4163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60" y="510328"/>
            <a:ext cx="2443615" cy="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9004" y="1103472"/>
            <a:ext cx="1938298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题目解析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A19FEEBD-7BB3-284E-9E8E-F3A61EFA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4" y="1989138"/>
            <a:ext cx="63745" cy="4845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kumimoji="1" lang="zh-CN" altLang="en-US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E12358-41BD-4271-9E79-E13592F3C160}"/>
              </a:ext>
            </a:extLst>
          </p:cNvPr>
          <p:cNvSpPr/>
          <p:nvPr/>
        </p:nvSpPr>
        <p:spPr>
          <a:xfrm>
            <a:off x="277091" y="1887538"/>
            <a:ext cx="7056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HK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ublic</a:t>
            </a:r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HelloWord</a:t>
            </a:r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endParaRPr lang="en-HK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HK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p</a:t>
            </a:r>
            <a:r>
              <a:rPr lang="en-HK" altLang="zh-CN" dirty="0" err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ublic</a:t>
            </a:r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HK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(String[] </a:t>
            </a:r>
            <a:r>
              <a:rPr lang="en-HK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HK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ln</a:t>
            </a:r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("</a:t>
            </a:r>
            <a:r>
              <a:rPr kumimoji="1" lang="en-US" altLang="zh-Han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201802232233,</a:t>
            </a:r>
            <a:r>
              <a:rPr kumimoji="1" lang="zh-Hans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张三</a:t>
            </a:r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");</a:t>
            </a:r>
          </a:p>
          <a:p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r>
              <a:rPr lang="en-HK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3D45E-8ED2-47D2-AE34-0F5145D7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16" y="3858586"/>
            <a:ext cx="3866667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28371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F65630AF-5355-5A4D-9B3D-8432441D56CE}"/>
              </a:ext>
            </a:extLst>
          </p:cNvPr>
          <p:cNvSpPr txBox="1"/>
          <p:nvPr/>
        </p:nvSpPr>
        <p:spPr>
          <a:xfrm>
            <a:off x="0" y="108767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ja-JP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</a:t>
            </a:r>
            <a:r>
              <a:rPr lang="en-US" altLang="ja-JP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Han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HK" altLang="zh-Hans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Oriented Programming</a:t>
            </a:r>
            <a:r>
              <a:rPr lang="en-HK" altLang="zh-Han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HK" altLang="zh-Han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一种程序设计的</a:t>
            </a:r>
            <a:r>
              <a:rPr lang="ja-JP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ja-JP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不同于传统的</a:t>
            </a:r>
            <a:r>
              <a:rPr lang="ja-JP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面向过程</a:t>
            </a:r>
            <a:r>
              <a:rPr lang="zh-CN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Hans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</a:t>
            </a:r>
            <a:endParaRPr lang="ja-JP" altLang="en-US" sz="2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ja-JP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重点关注现实世界的</a:t>
            </a:r>
            <a:r>
              <a:rPr lang="ja-JP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 </a:t>
            </a:r>
          </a:p>
        </p:txBody>
      </p:sp>
    </p:spTree>
    <p:extLst>
      <p:ext uri="{BB962C8B-B14F-4D97-AF65-F5344CB8AC3E}">
        <p14:creationId xmlns:p14="http://schemas.microsoft.com/office/powerpoint/2010/main" val="104375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238125" y="947738"/>
            <a:ext cx="8024929" cy="2733266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现实世界中一个独立的</a:t>
            </a:r>
            <a:r>
              <a:rPr kumimoji="1" lang="zh-Hans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事物</a:t>
            </a:r>
            <a:endParaRPr kumimoji="1" lang="en-US" altLang="zh-Hans" b="1" i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具有一些</a:t>
            </a:r>
            <a:r>
              <a:rPr kumimoji="1" lang="zh-Hans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特征</a:t>
            </a: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</a:t>
            </a:r>
            <a:r>
              <a:rPr kumimoji="1" lang="zh-Hans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kumimoji="1" lang="zh-Hans" altLang="en-US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状态</a:t>
            </a:r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具有一些</a:t>
            </a:r>
            <a:r>
              <a:rPr kumimoji="1" lang="zh-Hans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行为</a:t>
            </a:r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（对象的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功能</a:t>
            </a:r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活动</a:t>
            </a:r>
            <a:r>
              <a:rPr kumimoji="1" lang="zh-Hans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dirty="0">
              <a:solidFill>
                <a:srgbClr val="00358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kumimoji="1" lang="en-US" altLang="zh-CN" sz="1400" dirty="0">
              <a:solidFill>
                <a:srgbClr val="00358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FBFBF0-5521-4D4C-9284-51C6E8894BBC}"/>
              </a:ext>
            </a:extLst>
          </p:cNvPr>
          <p:cNvGrpSpPr/>
          <p:nvPr/>
        </p:nvGrpSpPr>
        <p:grpSpPr>
          <a:xfrm>
            <a:off x="332379" y="3833609"/>
            <a:ext cx="8280400" cy="2160587"/>
            <a:chOff x="443891" y="3816736"/>
            <a:chExt cx="8280400" cy="2160587"/>
          </a:xfrm>
        </p:grpSpPr>
        <p:grpSp>
          <p:nvGrpSpPr>
            <p:cNvPr id="129" name="Group 57">
              <a:extLst>
                <a:ext uri="{FF2B5EF4-FFF2-40B4-BE49-F238E27FC236}">
                  <a16:creationId xmlns:a16="http://schemas.microsoft.com/office/drawing/2014/main" id="{B95F22A1-3F29-7A4E-BB84-D86F94ACC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716" y="3881823"/>
              <a:ext cx="685800" cy="2036763"/>
              <a:chOff x="1152" y="2688"/>
              <a:chExt cx="432" cy="1283"/>
            </a:xfrm>
          </p:grpSpPr>
          <p:pic>
            <p:nvPicPr>
              <p:cNvPr id="130" name="Picture 7" descr="Daria Morgendorffer">
                <a:extLst>
                  <a:ext uri="{FF2B5EF4-FFF2-40B4-BE49-F238E27FC236}">
                    <a16:creationId xmlns:a16="http://schemas.microsoft.com/office/drawing/2014/main" id="{13713BA3-1607-944B-AB01-6161ACEA1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5" y="2688"/>
                <a:ext cx="312" cy="1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Text Box 12">
                <a:extLst>
                  <a:ext uri="{FF2B5EF4-FFF2-40B4-BE49-F238E27FC236}">
                    <a16:creationId xmlns:a16="http://schemas.microsoft.com/office/drawing/2014/main" id="{5CDBE50C-7977-D048-86F2-263E48A6D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79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 Daria</a:t>
                </a:r>
              </a:p>
            </p:txBody>
          </p:sp>
        </p:grpSp>
        <p:grpSp>
          <p:nvGrpSpPr>
            <p:cNvPr id="134" name="Group 53">
              <a:extLst>
                <a:ext uri="{FF2B5EF4-FFF2-40B4-BE49-F238E27FC236}">
                  <a16:creationId xmlns:a16="http://schemas.microsoft.com/office/drawing/2014/main" id="{54D6C8C8-52B9-FE41-8081-D087DBE84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16" y="3913573"/>
              <a:ext cx="685800" cy="1982788"/>
              <a:chOff x="3168" y="2256"/>
              <a:chExt cx="672" cy="1872"/>
            </a:xfrm>
          </p:grpSpPr>
          <p:pic>
            <p:nvPicPr>
              <p:cNvPr id="135" name="Picture 23" descr="Jane Lane">
                <a:extLst>
                  <a:ext uri="{FF2B5EF4-FFF2-40B4-BE49-F238E27FC236}">
                    <a16:creationId xmlns:a16="http://schemas.microsoft.com/office/drawing/2014/main" id="{4732AF03-FC8A-5B45-A97F-552CB6E688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256"/>
                <a:ext cx="584" cy="1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6" name="Text Box 28">
                <a:extLst>
                  <a:ext uri="{FF2B5EF4-FFF2-40B4-BE49-F238E27FC236}">
                    <a16:creationId xmlns:a16="http://schemas.microsoft.com/office/drawing/2014/main" id="{902C8471-F900-4A42-9E6A-FCD097D8D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84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Jane</a:t>
                </a:r>
              </a:p>
            </p:txBody>
          </p:sp>
        </p:grpSp>
        <p:grpSp>
          <p:nvGrpSpPr>
            <p:cNvPr id="138" name="Group 56">
              <a:extLst>
                <a:ext uri="{FF2B5EF4-FFF2-40B4-BE49-F238E27FC236}">
                  <a16:creationId xmlns:a16="http://schemas.microsoft.com/office/drawing/2014/main" id="{9E3DD0E1-1BF9-1540-9F5E-3A8648737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1716" y="3881823"/>
              <a:ext cx="1066800" cy="2014538"/>
              <a:chOff x="2064" y="2592"/>
              <a:chExt cx="672" cy="1471"/>
            </a:xfrm>
          </p:grpSpPr>
          <p:pic>
            <p:nvPicPr>
              <p:cNvPr id="139" name="Picture 31" descr="Brittany Taylor">
                <a:extLst>
                  <a:ext uri="{FF2B5EF4-FFF2-40B4-BE49-F238E27FC236}">
                    <a16:creationId xmlns:a16="http://schemas.microsoft.com/office/drawing/2014/main" id="{C1159520-0EB7-0242-B4AD-009D05BC4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2592"/>
                <a:ext cx="363" cy="1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0" name="Text Box 36">
                <a:extLst>
                  <a:ext uri="{FF2B5EF4-FFF2-40B4-BE49-F238E27FC236}">
                    <a16:creationId xmlns:a16="http://schemas.microsoft.com/office/drawing/2014/main" id="{23B7A18B-D455-3345-B3A2-3F2FFB5F96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840"/>
                <a:ext cx="67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Brittany</a:t>
                </a:r>
              </a:p>
            </p:txBody>
          </p:sp>
        </p:grpSp>
        <p:grpSp>
          <p:nvGrpSpPr>
            <p:cNvPr id="142" name="Group 55">
              <a:extLst>
                <a:ext uri="{FF2B5EF4-FFF2-40B4-BE49-F238E27FC236}">
                  <a16:creationId xmlns:a16="http://schemas.microsoft.com/office/drawing/2014/main" id="{4ACDCC6E-CF38-1D4C-8372-5A355D621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716" y="3938973"/>
              <a:ext cx="609600" cy="1957388"/>
              <a:chOff x="912" y="2208"/>
              <a:chExt cx="624" cy="2103"/>
            </a:xfrm>
          </p:grpSpPr>
          <p:pic>
            <p:nvPicPr>
              <p:cNvPr id="143" name="Picture 39" descr="Jodie Landon">
                <a:extLst>
                  <a:ext uri="{FF2B5EF4-FFF2-40B4-BE49-F238E27FC236}">
                    <a16:creationId xmlns:a16="http://schemas.microsoft.com/office/drawing/2014/main" id="{E77E15E7-0A48-1B43-B42F-50E5C85A0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2208"/>
                <a:ext cx="416" cy="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" name="Text Box 44">
                <a:extLst>
                  <a:ext uri="{FF2B5EF4-FFF2-40B4-BE49-F238E27FC236}">
                    <a16:creationId xmlns:a16="http://schemas.microsoft.com/office/drawing/2014/main" id="{B1B02A92-9843-5C4D-A906-A336F0FBED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984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400"/>
                  <a:t>Jodie</a:t>
                </a:r>
              </a:p>
            </p:txBody>
          </p:sp>
        </p:grpSp>
        <p:pic>
          <p:nvPicPr>
            <p:cNvPr id="146" name="Picture 47" descr="Michael Jordan 'Mack' MacKenzie">
              <a:extLst>
                <a:ext uri="{FF2B5EF4-FFF2-40B4-BE49-F238E27FC236}">
                  <a16:creationId xmlns:a16="http://schemas.microsoft.com/office/drawing/2014/main" id="{3A3A8016-B146-0747-88AF-D7C3453E5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6316" y="3958023"/>
              <a:ext cx="814387" cy="201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DE19A837-1DA7-EA44-A4A1-646F19640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91" y="3816736"/>
              <a:ext cx="144462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b="1" i="1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对象</a:t>
              </a:r>
              <a:endParaRPr lang="en-US" altLang="zh-CN" sz="2800" b="1" i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8" name="Line 64">
              <a:extLst>
                <a:ext uri="{FF2B5EF4-FFF2-40B4-BE49-F238E27FC236}">
                  <a16:creationId xmlns:a16="http://schemas.microsoft.com/office/drawing/2014/main" id="{FBAC5907-C23E-0743-8C82-FC7AFE46E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1591" y="4392998"/>
              <a:ext cx="73025" cy="431800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</a:ln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/>
            </a:p>
          </p:txBody>
        </p:sp>
        <p:sp>
          <p:nvSpPr>
            <p:cNvPr id="149" name="Line 65">
              <a:extLst>
                <a:ext uri="{FF2B5EF4-FFF2-40B4-BE49-F238E27FC236}">
                  <a16:creationId xmlns:a16="http://schemas.microsoft.com/office/drawing/2014/main" id="{CC15B0E7-0C90-7748-B018-1EF206641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616" y="4824798"/>
              <a:ext cx="863600" cy="71438"/>
            </a:xfrm>
            <a:prstGeom prst="lin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  <a:round/>
              <a:tailEnd type="triangle" w="med" len="med"/>
            </a:ln>
          </p:spPr>
          <p:txBody>
            <a:bodyPr wrap="none"/>
            <a:lstStyle/>
            <a:p>
              <a:pPr eaLnBrk="1" hangingPunct="1">
                <a:defRPr/>
              </a:pPr>
              <a:endParaRPr kumimoji="1" lang="zh-CN" altLang="en-US"/>
            </a:p>
          </p:txBody>
        </p:sp>
        <p:sp>
          <p:nvSpPr>
            <p:cNvPr id="150" name="Text Box 36">
              <a:extLst>
                <a:ext uri="{FF2B5EF4-FFF2-40B4-BE49-F238E27FC236}">
                  <a16:creationId xmlns:a16="http://schemas.microsoft.com/office/drawing/2014/main" id="{79D19559-20F4-5C47-BA71-714E89A9A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7491" y="5491548"/>
              <a:ext cx="106680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dirty="0"/>
                <a:t>Tom</a:t>
              </a:r>
            </a:p>
          </p:txBody>
        </p:sp>
      </p:grpSp>
      <p:sp>
        <p:nvSpPr>
          <p:cNvPr id="1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3340E1C-A394-854E-BBFC-D8E501BB3CBF}"/>
              </a:ext>
            </a:extLst>
          </p:cNvPr>
          <p:cNvSpPr txBox="1">
            <a:spLocks noChangeArrowheads="1"/>
          </p:cNvSpPr>
          <p:nvPr/>
        </p:nvSpPr>
        <p:spPr>
          <a:xfrm>
            <a:off x="8724290" y="2102116"/>
            <a:ext cx="3091889" cy="615914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zh-Hans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何为对象</a:t>
            </a:r>
            <a:r>
              <a:rPr kumimoji="1" lang="en-US" altLang="zh-Han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en-US" altLang="zh-Han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 </a:t>
            </a:r>
          </a:p>
          <a:p>
            <a:pPr>
              <a:defRPr/>
            </a:pPr>
            <a:endParaRPr kumimoji="1" lang="en-US" altLang="zh-CN" sz="1400" dirty="0">
              <a:solidFill>
                <a:srgbClr val="00358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7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96135" y="1022125"/>
            <a:ext cx="8024929" cy="1884672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具有</a:t>
            </a:r>
            <a:r>
              <a:rPr kumimoji="1" lang="ja-JP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相同类型</a:t>
            </a: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ja-JP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</a:t>
            </a:r>
            <a:endParaRPr kumimoji="1" lang="ja-JP" alt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关注这些</a:t>
            </a:r>
            <a:r>
              <a:rPr kumimoji="1" lang="ja-JP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ja-JP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相同特征和行为</a:t>
            </a:r>
            <a:endParaRPr kumimoji="1" lang="en-US" altLang="ja-JP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3340E1C-A394-854E-BBFC-D8E501BB3CBF}"/>
              </a:ext>
            </a:extLst>
          </p:cNvPr>
          <p:cNvSpPr txBox="1">
            <a:spLocks noChangeArrowheads="1"/>
          </p:cNvSpPr>
          <p:nvPr/>
        </p:nvSpPr>
        <p:spPr>
          <a:xfrm>
            <a:off x="8724290" y="2102116"/>
            <a:ext cx="2761465" cy="615914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zh-Hans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何为类</a:t>
            </a:r>
            <a:r>
              <a:rPr kumimoji="1" lang="en-US" altLang="zh-Han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en-US" altLang="zh-Han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lass)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 </a:t>
            </a:r>
          </a:p>
          <a:p>
            <a:pPr>
              <a:defRPr/>
            </a:pPr>
            <a:endParaRPr kumimoji="1" lang="en-US" altLang="zh-CN" sz="1400" dirty="0">
              <a:solidFill>
                <a:srgbClr val="00358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3" name="Group 57">
            <a:extLst>
              <a:ext uri="{FF2B5EF4-FFF2-40B4-BE49-F238E27FC236}">
                <a16:creationId xmlns:a16="http://schemas.microsoft.com/office/drawing/2014/main" id="{B7E68928-E55F-C640-8EB3-6BA66ED6DE65}"/>
              </a:ext>
            </a:extLst>
          </p:cNvPr>
          <p:cNvGrpSpPr>
            <a:grpSpLocks/>
          </p:cNvGrpSpPr>
          <p:nvPr/>
        </p:nvGrpSpPr>
        <p:grpSpPr bwMode="auto">
          <a:xfrm>
            <a:off x="2889440" y="3842660"/>
            <a:ext cx="685800" cy="2036763"/>
            <a:chOff x="1152" y="2688"/>
            <a:chExt cx="432" cy="1283"/>
          </a:xfrm>
        </p:grpSpPr>
        <p:pic>
          <p:nvPicPr>
            <p:cNvPr id="34" name="Picture 7" descr="Daria Morgendorffer">
              <a:extLst>
                <a:ext uri="{FF2B5EF4-FFF2-40B4-BE49-F238E27FC236}">
                  <a16:creationId xmlns:a16="http://schemas.microsoft.com/office/drawing/2014/main" id="{C2F93B3C-0610-0A42-8634-16E3C3661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" y="2688"/>
              <a:ext cx="312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98E16F42-0039-424E-8905-C20C46063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779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/>
                <a:t> Daria</a:t>
              </a:r>
            </a:p>
          </p:txBody>
        </p:sp>
      </p:grpSp>
      <p:grpSp>
        <p:nvGrpSpPr>
          <p:cNvPr id="36" name="Group 53">
            <a:extLst>
              <a:ext uri="{FF2B5EF4-FFF2-40B4-BE49-F238E27FC236}">
                <a16:creationId xmlns:a16="http://schemas.microsoft.com/office/drawing/2014/main" id="{C8B864FA-8BC4-8642-AD07-EEEA56D30666}"/>
              </a:ext>
            </a:extLst>
          </p:cNvPr>
          <p:cNvGrpSpPr>
            <a:grpSpLocks/>
          </p:cNvGrpSpPr>
          <p:nvPr/>
        </p:nvGrpSpPr>
        <p:grpSpPr bwMode="auto">
          <a:xfrm>
            <a:off x="3803840" y="3874410"/>
            <a:ext cx="685800" cy="1982788"/>
            <a:chOff x="3168" y="2256"/>
            <a:chExt cx="672" cy="1872"/>
          </a:xfrm>
        </p:grpSpPr>
        <p:pic>
          <p:nvPicPr>
            <p:cNvPr id="37" name="Picture 23" descr="Jane Lane">
              <a:extLst>
                <a:ext uri="{FF2B5EF4-FFF2-40B4-BE49-F238E27FC236}">
                  <a16:creationId xmlns:a16="http://schemas.microsoft.com/office/drawing/2014/main" id="{446BE211-260F-0044-9AFF-6EA2A0F82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256"/>
              <a:ext cx="584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28">
              <a:extLst>
                <a:ext uri="{FF2B5EF4-FFF2-40B4-BE49-F238E27FC236}">
                  <a16:creationId xmlns:a16="http://schemas.microsoft.com/office/drawing/2014/main" id="{875770F4-ED7E-6044-9CC1-3CB2A1841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84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/>
                <a:t>Jane</a:t>
              </a:r>
            </a:p>
          </p:txBody>
        </p:sp>
      </p:grpSp>
      <p:grpSp>
        <p:nvGrpSpPr>
          <p:cNvPr id="39" name="Group 56">
            <a:extLst>
              <a:ext uri="{FF2B5EF4-FFF2-40B4-BE49-F238E27FC236}">
                <a16:creationId xmlns:a16="http://schemas.microsoft.com/office/drawing/2014/main" id="{5E4AC79B-7432-3F47-AB74-A9844465C576}"/>
              </a:ext>
            </a:extLst>
          </p:cNvPr>
          <p:cNvGrpSpPr>
            <a:grpSpLocks/>
          </p:cNvGrpSpPr>
          <p:nvPr/>
        </p:nvGrpSpPr>
        <p:grpSpPr bwMode="auto">
          <a:xfrm>
            <a:off x="4413440" y="3842660"/>
            <a:ext cx="1066800" cy="2014538"/>
            <a:chOff x="2064" y="2592"/>
            <a:chExt cx="672" cy="1471"/>
          </a:xfrm>
        </p:grpSpPr>
        <p:pic>
          <p:nvPicPr>
            <p:cNvPr id="40" name="Picture 31" descr="Brittany Taylor">
              <a:extLst>
                <a:ext uri="{FF2B5EF4-FFF2-40B4-BE49-F238E27FC236}">
                  <a16:creationId xmlns:a16="http://schemas.microsoft.com/office/drawing/2014/main" id="{EEA13A85-995E-8C47-801B-127C00FFF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92"/>
              <a:ext cx="363" cy="1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6FC6D6BB-E76D-8843-ACC8-4C063C6C8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840"/>
              <a:ext cx="67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/>
                <a:t>Brittany</a:t>
              </a:r>
            </a:p>
          </p:txBody>
        </p:sp>
      </p:grpSp>
      <p:grpSp>
        <p:nvGrpSpPr>
          <p:cNvPr id="42" name="Group 55">
            <a:extLst>
              <a:ext uri="{FF2B5EF4-FFF2-40B4-BE49-F238E27FC236}">
                <a16:creationId xmlns:a16="http://schemas.microsoft.com/office/drawing/2014/main" id="{16D1CC0B-B9D8-954A-BF59-6826C74636BA}"/>
              </a:ext>
            </a:extLst>
          </p:cNvPr>
          <p:cNvGrpSpPr>
            <a:grpSpLocks/>
          </p:cNvGrpSpPr>
          <p:nvPr/>
        </p:nvGrpSpPr>
        <p:grpSpPr bwMode="auto">
          <a:xfrm>
            <a:off x="2127440" y="3899810"/>
            <a:ext cx="609600" cy="1961111"/>
            <a:chOff x="912" y="2208"/>
            <a:chExt cx="624" cy="2107"/>
          </a:xfrm>
        </p:grpSpPr>
        <p:pic>
          <p:nvPicPr>
            <p:cNvPr id="43" name="Picture 39" descr="Jodie Landon">
              <a:extLst>
                <a:ext uri="{FF2B5EF4-FFF2-40B4-BE49-F238E27FC236}">
                  <a16:creationId xmlns:a16="http://schemas.microsoft.com/office/drawing/2014/main" id="{D80EF378-7B8C-494A-89DB-2D4958915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208"/>
              <a:ext cx="416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060CEB88-C8D0-3847-8656-E7E1A5657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984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/>
                <a:t>Jodie</a:t>
              </a:r>
            </a:p>
          </p:txBody>
        </p:sp>
      </p:grpSp>
      <p:pic>
        <p:nvPicPr>
          <p:cNvPr id="45" name="Picture 47" descr="Michael Jordan 'Mack' MacKenzie">
            <a:extLst>
              <a:ext uri="{FF2B5EF4-FFF2-40B4-BE49-F238E27FC236}">
                <a16:creationId xmlns:a16="http://schemas.microsoft.com/office/drawing/2014/main" id="{BFB703C7-7C93-E647-BCAB-8357B3CD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40" y="3918860"/>
            <a:ext cx="81438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AutoShape 58">
            <a:extLst>
              <a:ext uri="{FF2B5EF4-FFF2-40B4-BE49-F238E27FC236}">
                <a16:creationId xmlns:a16="http://schemas.microsoft.com/office/drawing/2014/main" id="{5B110375-289D-9A41-BEE3-9794CE7F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290" y="2625048"/>
            <a:ext cx="2160587" cy="1001712"/>
          </a:xfrm>
          <a:prstGeom prst="cloudCallout">
            <a:avLst>
              <a:gd name="adj1" fmla="val -58088"/>
              <a:gd name="adj2" fmla="val 7276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 b="1"/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63C3C9E3-BDE8-B742-9BEA-6B84E360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627" y="2852060"/>
            <a:ext cx="1585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Student</a:t>
            </a:r>
          </a:p>
        </p:txBody>
      </p:sp>
      <p:sp>
        <p:nvSpPr>
          <p:cNvPr id="48" name="Text Box 60">
            <a:extLst>
              <a:ext uri="{FF2B5EF4-FFF2-40B4-BE49-F238E27FC236}">
                <a16:creationId xmlns:a16="http://schemas.microsoft.com/office/drawing/2014/main" id="{C36DB595-AA76-3049-91BC-F80741E2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802" y="2787436"/>
            <a:ext cx="1750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</a:t>
            </a:r>
            <a:r>
              <a:rPr lang="en-US" altLang="zh-CN" sz="2800" b="1" i="1" dirty="0"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49" name="Line 62">
            <a:extLst>
              <a:ext uri="{FF2B5EF4-FFF2-40B4-BE49-F238E27FC236}">
                <a16:creationId xmlns:a16="http://schemas.microsoft.com/office/drawing/2014/main" id="{2E3B2832-061C-5148-AAFA-C6EC948601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640" y="3064785"/>
            <a:ext cx="611187" cy="15875"/>
          </a:xfrm>
          <a:prstGeom prst="line">
            <a:avLst/>
          </a:prstGeom>
          <a:noFill/>
          <a:ln w="57150">
            <a:solidFill>
              <a:schemeClr val="accent3">
                <a:lumMod val="50000"/>
              </a:schemeClr>
            </a:solidFill>
            <a:round/>
            <a:tailEnd type="triangle" w="med" len="med"/>
          </a:ln>
        </p:spPr>
        <p:txBody>
          <a:bodyPr wrap="none"/>
          <a:lstStyle/>
          <a:p>
            <a:pPr eaLnBrk="1" hangingPunct="1">
              <a:defRPr/>
            </a:pPr>
            <a:endParaRPr kumimoji="1" lang="zh-CN" altLang="en-US" b="1"/>
          </a:p>
        </p:txBody>
      </p:sp>
      <p:sp>
        <p:nvSpPr>
          <p:cNvPr id="50" name="Text Box 63">
            <a:extLst>
              <a:ext uri="{FF2B5EF4-FFF2-40B4-BE49-F238E27FC236}">
                <a16:creationId xmlns:a16="http://schemas.microsoft.com/office/drawing/2014/main" id="{09F431C2-9105-8344-90D5-75CD932FE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840" y="2699660"/>
            <a:ext cx="1444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lang="en-US" altLang="zh-CN" sz="28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" name="Line 64">
            <a:extLst>
              <a:ext uri="{FF2B5EF4-FFF2-40B4-BE49-F238E27FC236}">
                <a16:creationId xmlns:a16="http://schemas.microsoft.com/office/drawing/2014/main" id="{BD064655-9E70-0F4D-A70D-CF5AD00E7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440" y="3309260"/>
            <a:ext cx="0" cy="1066800"/>
          </a:xfrm>
          <a:prstGeom prst="line">
            <a:avLst/>
          </a:prstGeom>
          <a:noFill/>
          <a:ln w="57150">
            <a:solidFill>
              <a:schemeClr val="accent3">
                <a:lumMod val="50000"/>
              </a:schemeClr>
            </a:solidFill>
            <a:round/>
          </a:ln>
        </p:spPr>
        <p:txBody>
          <a:bodyPr wrap="none"/>
          <a:lstStyle/>
          <a:p>
            <a:pPr eaLnBrk="1" hangingPunct="1">
              <a:defRPr/>
            </a:pPr>
            <a:endParaRPr kumimoji="1" lang="zh-CN" altLang="en-US" b="1"/>
          </a:p>
        </p:txBody>
      </p:sp>
      <p:sp>
        <p:nvSpPr>
          <p:cNvPr id="52" name="Line 65">
            <a:extLst>
              <a:ext uri="{FF2B5EF4-FFF2-40B4-BE49-F238E27FC236}">
                <a16:creationId xmlns:a16="http://schemas.microsoft.com/office/drawing/2014/main" id="{D57A9FBE-4E49-7C43-AA44-AB1167B01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440" y="4376060"/>
            <a:ext cx="228600" cy="0"/>
          </a:xfrm>
          <a:prstGeom prst="line">
            <a:avLst/>
          </a:prstGeom>
          <a:noFill/>
          <a:ln w="57150">
            <a:solidFill>
              <a:schemeClr val="accent3">
                <a:lumMod val="50000"/>
              </a:schemeClr>
            </a:solidFill>
            <a:round/>
            <a:tailEnd type="triangle" w="med" len="med"/>
          </a:ln>
        </p:spPr>
        <p:txBody>
          <a:bodyPr wrap="none"/>
          <a:lstStyle/>
          <a:p>
            <a:pPr eaLnBrk="1" hangingPunct="1">
              <a:defRPr/>
            </a:pPr>
            <a:endParaRPr kumimoji="1" lang="zh-CN" altLang="en-US" b="1"/>
          </a:p>
        </p:txBody>
      </p:sp>
      <p:sp>
        <p:nvSpPr>
          <p:cNvPr id="53" name="Text Box 36">
            <a:extLst>
              <a:ext uri="{FF2B5EF4-FFF2-40B4-BE49-F238E27FC236}">
                <a16:creationId xmlns:a16="http://schemas.microsoft.com/office/drawing/2014/main" id="{C7A29D9C-8773-0E46-AFEF-4704FF9F3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215" y="5452385"/>
            <a:ext cx="1066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Tom</a:t>
            </a:r>
          </a:p>
        </p:txBody>
      </p:sp>
      <p:sp>
        <p:nvSpPr>
          <p:cNvPr id="54" name="AutoShape 58">
            <a:extLst>
              <a:ext uri="{FF2B5EF4-FFF2-40B4-BE49-F238E27FC236}">
                <a16:creationId xmlns:a16="http://schemas.microsoft.com/office/drawing/2014/main" id="{04D80A79-78C9-406B-ABDF-B8F919E0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499" y="3682973"/>
            <a:ext cx="2948049" cy="1001712"/>
          </a:xfrm>
          <a:prstGeom prst="cloudCallout">
            <a:avLst>
              <a:gd name="adj1" fmla="val -58088"/>
              <a:gd name="adj2" fmla="val 7276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Professor</a:t>
            </a:r>
            <a:endParaRPr lang="zh-CN" altLang="zh-CN" sz="28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D81D005-2426-F247-8AB8-61FDB22D3511}"/>
              </a:ext>
            </a:extLst>
          </p:cNvPr>
          <p:cNvSpPr txBox="1">
            <a:spLocks noChangeArrowheads="1"/>
          </p:cNvSpPr>
          <p:nvPr/>
        </p:nvSpPr>
        <p:spPr>
          <a:xfrm>
            <a:off x="196135" y="1128660"/>
            <a:ext cx="8133826" cy="2540091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ja-JP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类是抽象的概念，不占用内存</a:t>
            </a:r>
            <a:endParaRPr lang="en-HK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对象是具体存在</a:t>
            </a: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占用存储空间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ja-JP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对象是类的实例，类是对象的模板</a:t>
            </a:r>
            <a:endParaRPr kumimoji="1" lang="en-HK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87852D59-0BD2-A748-8CA8-7C5A3968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2" name="Rectangle 13">
            <a:extLst>
              <a:ext uri="{FF2B5EF4-FFF2-40B4-BE49-F238E27FC236}">
                <a16:creationId xmlns:a16="http://schemas.microsoft.com/office/drawing/2014/main" id="{4FA53C5F-09F0-7245-8B7D-9009CB65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28132227-1BE1-6140-899D-E71FFE40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7" name="Rectangle 29">
            <a:extLst>
              <a:ext uri="{FF2B5EF4-FFF2-40B4-BE49-F238E27FC236}">
                <a16:creationId xmlns:a16="http://schemas.microsoft.com/office/drawing/2014/main" id="{CEC82161-319F-894F-87F1-8416F8B3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1" name="Rectangle 37">
            <a:extLst>
              <a:ext uri="{FF2B5EF4-FFF2-40B4-BE49-F238E27FC236}">
                <a16:creationId xmlns:a16="http://schemas.microsoft.com/office/drawing/2014/main" id="{71F2282A-08DD-BB4F-AC87-224481B27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45" name="Rectangle 45">
            <a:extLst>
              <a:ext uri="{FF2B5EF4-FFF2-40B4-BE49-F238E27FC236}">
                <a16:creationId xmlns:a16="http://schemas.microsoft.com/office/drawing/2014/main" id="{3B08B74D-FD37-2F4E-AB6C-844FFB62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3340E1C-A394-854E-BBFC-D8E501BB3CBF}"/>
              </a:ext>
            </a:extLst>
          </p:cNvPr>
          <p:cNvSpPr txBox="1">
            <a:spLocks noChangeArrowheads="1"/>
          </p:cNvSpPr>
          <p:nvPr/>
        </p:nvSpPr>
        <p:spPr>
          <a:xfrm>
            <a:off x="8724290" y="2102116"/>
            <a:ext cx="2895279" cy="615914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zh-Hans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类与对象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的对比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defRPr/>
            </a:pPr>
            <a:endParaRPr kumimoji="1" lang="en-US" altLang="zh-CN" sz="1400" dirty="0">
              <a:solidFill>
                <a:srgbClr val="00358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772BAE6-0973-1B47-8FCF-47E26D72BE0C}"/>
              </a:ext>
            </a:extLst>
          </p:cNvPr>
          <p:cNvSpPr txBox="1">
            <a:spLocks noChangeArrowheads="1"/>
          </p:cNvSpPr>
          <p:nvPr/>
        </p:nvSpPr>
        <p:spPr>
          <a:xfrm>
            <a:off x="3117826" y="3932171"/>
            <a:ext cx="7686297" cy="1720190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类：</a:t>
            </a:r>
            <a:r>
              <a:rPr kumimoji="1" lang="zh-Hans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 </a:t>
            </a:r>
            <a:r>
              <a:rPr kumimoji="1" lang="en-US" altLang="zh-Han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en-US" altLang="zh-Han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lass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Han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Student)</a:t>
            </a:r>
            <a:endParaRPr kumimoji="1" lang="en-HK" altLang="ja-JP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kumimoji="1" lang="zh-Hans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 某个学生 </a:t>
            </a:r>
            <a:r>
              <a:rPr kumimoji="1" lang="en-US" altLang="zh-Han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Han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Jane)</a:t>
            </a:r>
            <a:endParaRPr kumimoji="1" lang="en-HK" altLang="ja-JP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1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872716"/>
            <a:ext cx="9144507" cy="45719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CD2B1B-0CE2-F746-9EA2-4AD4A92C913E}"/>
              </a:ext>
            </a:extLst>
          </p:cNvPr>
          <p:cNvSpPr txBox="1">
            <a:spLocks noChangeArrowheads="1"/>
          </p:cNvSpPr>
          <p:nvPr/>
        </p:nvSpPr>
        <p:spPr>
          <a:xfrm>
            <a:off x="661702" y="1669208"/>
            <a:ext cx="3808412" cy="4330700"/>
          </a:xfrm>
          <a:prstGeom prst="rect">
            <a:avLst/>
          </a:prstGeom>
          <a:ln>
            <a:miter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</a:t>
            </a:r>
            <a:r>
              <a:rPr kumimoji="1" lang="zh-Hans" altLang="en-US" sz="24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过程</a:t>
            </a:r>
            <a:r>
              <a:rPr kumimoji="1" lang="zh-Hans" altLang="en-US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16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Procedural Oriented</a:t>
            </a:r>
          </a:p>
          <a:p>
            <a:pPr lvl="1"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kumimoji="1"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ja-JP" altLang="en-US" sz="2400" dirty="0"/>
              <a:t>存款，取款，转账</a:t>
            </a:r>
            <a:endParaRPr kumimoji="1" lang="en-HK" altLang="ja-JP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sz="1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deposit, withdraw, transfer</a:t>
            </a:r>
          </a:p>
          <a:p>
            <a:pPr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B2F8CC8-0A4E-2B4F-9CE7-39E20BCE598C}"/>
              </a:ext>
            </a:extLst>
          </p:cNvPr>
          <p:cNvSpPr txBox="1">
            <a:spLocks noChangeArrowheads="1"/>
          </p:cNvSpPr>
          <p:nvPr/>
        </p:nvSpPr>
        <p:spPr>
          <a:xfrm>
            <a:off x="6632030" y="1619876"/>
            <a:ext cx="3808413" cy="4330700"/>
          </a:xfrm>
          <a:prstGeom prst="rect">
            <a:avLst/>
          </a:prstGeom>
          <a:ln>
            <a:miter/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Hans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</a:t>
            </a:r>
            <a:r>
              <a:rPr kumimoji="1" lang="zh-Hans" altLang="en-US" sz="2400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 </a:t>
            </a:r>
            <a:r>
              <a:rPr kumimoji="1" lang="en-US" altLang="zh-CN" sz="16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Object Oriented</a:t>
            </a:r>
          </a:p>
          <a:p>
            <a:pPr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kumimoji="1"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kumimoji="1" lang="en-US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kumimoji="1" lang="en-US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ja-JP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客户，金钱，帐户</a:t>
            </a:r>
            <a:endParaRPr kumimoji="1" lang="en-HK" altLang="ja-JP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sz="1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Customer, Money, Account</a:t>
            </a:r>
          </a:p>
        </p:txBody>
      </p:sp>
      <p:grpSp>
        <p:nvGrpSpPr>
          <p:cNvPr id="14" name="组合 202">
            <a:extLst>
              <a:ext uri="{FF2B5EF4-FFF2-40B4-BE49-F238E27FC236}">
                <a16:creationId xmlns:a16="http://schemas.microsoft.com/office/drawing/2014/main" id="{C5DD8851-5204-144A-9ED2-D02AB9D50E57}"/>
              </a:ext>
            </a:extLst>
          </p:cNvPr>
          <p:cNvGrpSpPr>
            <a:grpSpLocks/>
          </p:cNvGrpSpPr>
          <p:nvPr/>
        </p:nvGrpSpPr>
        <p:grpSpPr bwMode="auto">
          <a:xfrm>
            <a:off x="3194845" y="2033515"/>
            <a:ext cx="2286000" cy="2971800"/>
            <a:chOff x="989013" y="2592388"/>
            <a:chExt cx="2286000" cy="2971800"/>
          </a:xfrm>
        </p:grpSpPr>
        <p:grpSp>
          <p:nvGrpSpPr>
            <p:cNvPr id="15" name="Group 121">
              <a:extLst>
                <a:ext uri="{FF2B5EF4-FFF2-40B4-BE49-F238E27FC236}">
                  <a16:creationId xmlns:a16="http://schemas.microsoft.com/office/drawing/2014/main" id="{61B9ADC2-124B-334B-94A1-11E455D91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7813" y="2820988"/>
              <a:ext cx="457200" cy="1143000"/>
              <a:chOff x="3888" y="2508"/>
              <a:chExt cx="514" cy="1119"/>
            </a:xfrm>
          </p:grpSpPr>
          <p:sp>
            <p:nvSpPr>
              <p:cNvPr id="149" name="Freeform 122">
                <a:extLst>
                  <a:ext uri="{FF2B5EF4-FFF2-40B4-BE49-F238E27FC236}">
                    <a16:creationId xmlns:a16="http://schemas.microsoft.com/office/drawing/2014/main" id="{B1CC88A5-DBF8-944A-8E02-E54E8F094CA1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00" cy="1094"/>
              </a:xfrm>
              <a:custGeom>
                <a:avLst/>
                <a:gdLst>
                  <a:gd name="T0" fmla="*/ 1 w 997"/>
                  <a:gd name="T1" fmla="*/ 1 h 2188"/>
                  <a:gd name="T2" fmla="*/ 1 w 997"/>
                  <a:gd name="T3" fmla="*/ 1 h 2188"/>
                  <a:gd name="T4" fmla="*/ 1 w 997"/>
                  <a:gd name="T5" fmla="*/ 1 h 2188"/>
                  <a:gd name="T6" fmla="*/ 1 w 997"/>
                  <a:gd name="T7" fmla="*/ 0 h 2188"/>
                  <a:gd name="T8" fmla="*/ 1 w 997"/>
                  <a:gd name="T9" fmla="*/ 1 h 2188"/>
                  <a:gd name="T10" fmla="*/ 1 w 997"/>
                  <a:gd name="T11" fmla="*/ 1 h 2188"/>
                  <a:gd name="T12" fmla="*/ 1 w 997"/>
                  <a:gd name="T13" fmla="*/ 1 h 2188"/>
                  <a:gd name="T14" fmla="*/ 1 w 997"/>
                  <a:gd name="T15" fmla="*/ 1 h 2188"/>
                  <a:gd name="T16" fmla="*/ 1 w 997"/>
                  <a:gd name="T17" fmla="*/ 1 h 2188"/>
                  <a:gd name="T18" fmla="*/ 1 w 997"/>
                  <a:gd name="T19" fmla="*/ 1 h 2188"/>
                  <a:gd name="T20" fmla="*/ 1 w 997"/>
                  <a:gd name="T21" fmla="*/ 1 h 2188"/>
                  <a:gd name="T22" fmla="*/ 0 w 997"/>
                  <a:gd name="T23" fmla="*/ 1 h 2188"/>
                  <a:gd name="T24" fmla="*/ 1 w 997"/>
                  <a:gd name="T25" fmla="*/ 1 h 2188"/>
                  <a:gd name="T26" fmla="*/ 1 w 997"/>
                  <a:gd name="T27" fmla="*/ 1 h 21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97"/>
                  <a:gd name="T43" fmla="*/ 0 h 2188"/>
                  <a:gd name="T44" fmla="*/ 997 w 997"/>
                  <a:gd name="T45" fmla="*/ 2188 h 21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97" h="2188">
                    <a:moveTo>
                      <a:pt x="72" y="533"/>
                    </a:moveTo>
                    <a:lnTo>
                      <a:pt x="340" y="318"/>
                    </a:lnTo>
                    <a:lnTo>
                      <a:pt x="499" y="141"/>
                    </a:lnTo>
                    <a:lnTo>
                      <a:pt x="583" y="0"/>
                    </a:lnTo>
                    <a:lnTo>
                      <a:pt x="875" y="39"/>
                    </a:lnTo>
                    <a:lnTo>
                      <a:pt x="997" y="93"/>
                    </a:lnTo>
                    <a:lnTo>
                      <a:pt x="906" y="532"/>
                    </a:lnTo>
                    <a:lnTo>
                      <a:pt x="958" y="2159"/>
                    </a:lnTo>
                    <a:lnTo>
                      <a:pt x="561" y="2188"/>
                    </a:lnTo>
                    <a:lnTo>
                      <a:pt x="91" y="2167"/>
                    </a:lnTo>
                    <a:lnTo>
                      <a:pt x="67" y="757"/>
                    </a:lnTo>
                    <a:lnTo>
                      <a:pt x="0" y="557"/>
                    </a:lnTo>
                    <a:lnTo>
                      <a:pt x="72" y="53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0" name="Freeform 123">
                <a:extLst>
                  <a:ext uri="{FF2B5EF4-FFF2-40B4-BE49-F238E27FC236}">
                    <a16:creationId xmlns:a16="http://schemas.microsoft.com/office/drawing/2014/main" id="{93FD0112-91D7-7C4C-B0CB-DF7827CEF437}"/>
                  </a:ext>
                </a:extLst>
              </p:cNvPr>
              <p:cNvSpPr/>
              <p:nvPr/>
            </p:nvSpPr>
            <p:spPr bwMode="auto">
              <a:xfrm>
                <a:off x="3927" y="2816"/>
                <a:ext cx="255" cy="788"/>
              </a:xfrm>
              <a:custGeom>
                <a:avLst/>
                <a:gdLst>
                  <a:gd name="T0" fmla="*/ 0 w 509"/>
                  <a:gd name="T1" fmla="*/ 0 h 1576"/>
                  <a:gd name="T2" fmla="*/ 0 w 509"/>
                  <a:gd name="T3" fmla="*/ 0 h 1576"/>
                  <a:gd name="T4" fmla="*/ 0 w 509"/>
                  <a:gd name="T5" fmla="*/ 0 h 1576"/>
                  <a:gd name="T6" fmla="*/ 0 w 509"/>
                  <a:gd name="T7" fmla="*/ 0 h 1576"/>
                  <a:gd name="T8" fmla="*/ 0 w 509"/>
                  <a:gd name="T9" fmla="*/ 0 h 1576"/>
                  <a:gd name="T10" fmla="*/ 0 w 509"/>
                  <a:gd name="T11" fmla="*/ 0 h 1576"/>
                  <a:gd name="T12" fmla="*/ 0 w 509"/>
                  <a:gd name="T13" fmla="*/ 0 h 1576"/>
                  <a:gd name="T14" fmla="*/ 0 w 509"/>
                  <a:gd name="T15" fmla="*/ 0 h 1576"/>
                  <a:gd name="T16" fmla="*/ 0 w 509"/>
                  <a:gd name="T17" fmla="*/ 0 h 1576"/>
                  <a:gd name="T18" fmla="*/ 0 w 509"/>
                  <a:gd name="T19" fmla="*/ 0 h 1576"/>
                  <a:gd name="T20" fmla="*/ 0 w 509"/>
                  <a:gd name="T21" fmla="*/ 0 h 15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9"/>
                  <a:gd name="T34" fmla="*/ 0 h 1576"/>
                  <a:gd name="T35" fmla="*/ 509 w 509"/>
                  <a:gd name="T36" fmla="*/ 1576 h 15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9" h="1576">
                    <a:moveTo>
                      <a:pt x="0" y="26"/>
                    </a:moveTo>
                    <a:lnTo>
                      <a:pt x="158" y="0"/>
                    </a:lnTo>
                    <a:lnTo>
                      <a:pt x="509" y="181"/>
                    </a:lnTo>
                    <a:lnTo>
                      <a:pt x="472" y="259"/>
                    </a:lnTo>
                    <a:lnTo>
                      <a:pt x="426" y="811"/>
                    </a:lnTo>
                    <a:lnTo>
                      <a:pt x="458" y="1576"/>
                    </a:lnTo>
                    <a:lnTo>
                      <a:pt x="12" y="1552"/>
                    </a:lnTo>
                    <a:lnTo>
                      <a:pt x="55" y="964"/>
                    </a:lnTo>
                    <a:lnTo>
                      <a:pt x="67" y="27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1" name="Freeform 124">
                <a:extLst>
                  <a:ext uri="{FF2B5EF4-FFF2-40B4-BE49-F238E27FC236}">
                    <a16:creationId xmlns:a16="http://schemas.microsoft.com/office/drawing/2014/main" id="{A99F97EB-F96B-494A-8DB0-8D997BF82296}"/>
                  </a:ext>
                </a:extLst>
              </p:cNvPr>
              <p:cNvSpPr/>
              <p:nvPr/>
            </p:nvSpPr>
            <p:spPr bwMode="auto">
              <a:xfrm>
                <a:off x="4050" y="2547"/>
                <a:ext cx="241" cy="250"/>
              </a:xfrm>
              <a:custGeom>
                <a:avLst/>
                <a:gdLst>
                  <a:gd name="T0" fmla="*/ 0 w 482"/>
                  <a:gd name="T1" fmla="*/ 1 h 499"/>
                  <a:gd name="T2" fmla="*/ 1 w 482"/>
                  <a:gd name="T3" fmla="*/ 1 h 499"/>
                  <a:gd name="T4" fmla="*/ 1 w 482"/>
                  <a:gd name="T5" fmla="*/ 1 h 499"/>
                  <a:gd name="T6" fmla="*/ 1 w 482"/>
                  <a:gd name="T7" fmla="*/ 1 h 499"/>
                  <a:gd name="T8" fmla="*/ 1 w 482"/>
                  <a:gd name="T9" fmla="*/ 1 h 499"/>
                  <a:gd name="T10" fmla="*/ 1 w 482"/>
                  <a:gd name="T11" fmla="*/ 1 h 499"/>
                  <a:gd name="T12" fmla="*/ 1 w 482"/>
                  <a:gd name="T13" fmla="*/ 1 h 499"/>
                  <a:gd name="T14" fmla="*/ 1 w 482"/>
                  <a:gd name="T15" fmla="*/ 0 h 499"/>
                  <a:gd name="T16" fmla="*/ 1 w 482"/>
                  <a:gd name="T17" fmla="*/ 1 h 499"/>
                  <a:gd name="T18" fmla="*/ 1 w 482"/>
                  <a:gd name="T19" fmla="*/ 1 h 499"/>
                  <a:gd name="T20" fmla="*/ 1 w 482"/>
                  <a:gd name="T21" fmla="*/ 1 h 499"/>
                  <a:gd name="T22" fmla="*/ 1 w 482"/>
                  <a:gd name="T23" fmla="*/ 1 h 499"/>
                  <a:gd name="T24" fmla="*/ 1 w 482"/>
                  <a:gd name="T25" fmla="*/ 1 h 499"/>
                  <a:gd name="T26" fmla="*/ 1 w 482"/>
                  <a:gd name="T27" fmla="*/ 1 h 499"/>
                  <a:gd name="T28" fmla="*/ 1 w 482"/>
                  <a:gd name="T29" fmla="*/ 1 h 499"/>
                  <a:gd name="T30" fmla="*/ 1 w 482"/>
                  <a:gd name="T31" fmla="*/ 1 h 499"/>
                  <a:gd name="T32" fmla="*/ 1 w 482"/>
                  <a:gd name="T33" fmla="*/ 1 h 499"/>
                  <a:gd name="T34" fmla="*/ 0 w 482"/>
                  <a:gd name="T35" fmla="*/ 1 h 499"/>
                  <a:gd name="T36" fmla="*/ 0 w 482"/>
                  <a:gd name="T37" fmla="*/ 1 h 4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2"/>
                  <a:gd name="T58" fmla="*/ 0 h 499"/>
                  <a:gd name="T59" fmla="*/ 482 w 482"/>
                  <a:gd name="T60" fmla="*/ 499 h 49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2" h="499">
                    <a:moveTo>
                      <a:pt x="0" y="440"/>
                    </a:moveTo>
                    <a:lnTo>
                      <a:pt x="46" y="410"/>
                    </a:lnTo>
                    <a:lnTo>
                      <a:pt x="24" y="345"/>
                    </a:lnTo>
                    <a:lnTo>
                      <a:pt x="118" y="277"/>
                    </a:lnTo>
                    <a:lnTo>
                      <a:pt x="225" y="116"/>
                    </a:lnTo>
                    <a:lnTo>
                      <a:pt x="272" y="54"/>
                    </a:lnTo>
                    <a:lnTo>
                      <a:pt x="322" y="56"/>
                    </a:lnTo>
                    <a:lnTo>
                      <a:pt x="356" y="0"/>
                    </a:lnTo>
                    <a:lnTo>
                      <a:pt x="459" y="35"/>
                    </a:lnTo>
                    <a:lnTo>
                      <a:pt x="444" y="70"/>
                    </a:lnTo>
                    <a:lnTo>
                      <a:pt x="482" y="99"/>
                    </a:lnTo>
                    <a:lnTo>
                      <a:pt x="408" y="191"/>
                    </a:lnTo>
                    <a:lnTo>
                      <a:pt x="333" y="288"/>
                    </a:lnTo>
                    <a:lnTo>
                      <a:pt x="219" y="464"/>
                    </a:lnTo>
                    <a:lnTo>
                      <a:pt x="172" y="464"/>
                    </a:lnTo>
                    <a:lnTo>
                      <a:pt x="129" y="499"/>
                    </a:lnTo>
                    <a:lnTo>
                      <a:pt x="61" y="461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2" name="Freeform 125">
                <a:extLst>
                  <a:ext uri="{FF2B5EF4-FFF2-40B4-BE49-F238E27FC236}">
                    <a16:creationId xmlns:a16="http://schemas.microsoft.com/office/drawing/2014/main" id="{568300F4-484E-494D-AF5D-0790E9690839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14" cy="384"/>
              </a:xfrm>
              <a:custGeom>
                <a:avLst/>
                <a:gdLst>
                  <a:gd name="T0" fmla="*/ 1 w 1027"/>
                  <a:gd name="T1" fmla="*/ 0 h 766"/>
                  <a:gd name="T2" fmla="*/ 1 w 1027"/>
                  <a:gd name="T3" fmla="*/ 1 h 766"/>
                  <a:gd name="T4" fmla="*/ 1 w 1027"/>
                  <a:gd name="T5" fmla="*/ 1 h 766"/>
                  <a:gd name="T6" fmla="*/ 0 w 1027"/>
                  <a:gd name="T7" fmla="*/ 1 h 766"/>
                  <a:gd name="T8" fmla="*/ 1 w 1027"/>
                  <a:gd name="T9" fmla="*/ 1 h 766"/>
                  <a:gd name="T10" fmla="*/ 1 w 1027"/>
                  <a:gd name="T11" fmla="*/ 1 h 766"/>
                  <a:gd name="T12" fmla="*/ 1 w 1027"/>
                  <a:gd name="T13" fmla="*/ 1 h 766"/>
                  <a:gd name="T14" fmla="*/ 1 w 1027"/>
                  <a:gd name="T15" fmla="*/ 1 h 766"/>
                  <a:gd name="T16" fmla="*/ 1 w 1027"/>
                  <a:gd name="T17" fmla="*/ 1 h 766"/>
                  <a:gd name="T18" fmla="*/ 1 w 1027"/>
                  <a:gd name="T19" fmla="*/ 1 h 766"/>
                  <a:gd name="T20" fmla="*/ 1 w 1027"/>
                  <a:gd name="T21" fmla="*/ 1 h 766"/>
                  <a:gd name="T22" fmla="*/ 1 w 1027"/>
                  <a:gd name="T23" fmla="*/ 1 h 766"/>
                  <a:gd name="T24" fmla="*/ 1 w 1027"/>
                  <a:gd name="T25" fmla="*/ 1 h 766"/>
                  <a:gd name="T26" fmla="*/ 1 w 1027"/>
                  <a:gd name="T27" fmla="*/ 1 h 766"/>
                  <a:gd name="T28" fmla="*/ 1 w 1027"/>
                  <a:gd name="T29" fmla="*/ 1 h 766"/>
                  <a:gd name="T30" fmla="*/ 1 w 1027"/>
                  <a:gd name="T31" fmla="*/ 1 h 766"/>
                  <a:gd name="T32" fmla="*/ 1 w 1027"/>
                  <a:gd name="T33" fmla="*/ 1 h 766"/>
                  <a:gd name="T34" fmla="*/ 1 w 1027"/>
                  <a:gd name="T35" fmla="*/ 1 h 766"/>
                  <a:gd name="T36" fmla="*/ 1 w 1027"/>
                  <a:gd name="T37" fmla="*/ 1 h 766"/>
                  <a:gd name="T38" fmla="*/ 1 w 1027"/>
                  <a:gd name="T39" fmla="*/ 1 h 766"/>
                  <a:gd name="T40" fmla="*/ 1 w 1027"/>
                  <a:gd name="T41" fmla="*/ 1 h 766"/>
                  <a:gd name="T42" fmla="*/ 1 w 1027"/>
                  <a:gd name="T43" fmla="*/ 0 h 766"/>
                  <a:gd name="T44" fmla="*/ 1 w 1027"/>
                  <a:gd name="T45" fmla="*/ 0 h 7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27"/>
                  <a:gd name="T70" fmla="*/ 0 h 766"/>
                  <a:gd name="T71" fmla="*/ 1027 w 1027"/>
                  <a:gd name="T72" fmla="*/ 766 h 76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27" h="766">
                    <a:moveTo>
                      <a:pt x="583" y="0"/>
                    </a:moveTo>
                    <a:lnTo>
                      <a:pt x="450" y="176"/>
                    </a:lnTo>
                    <a:lnTo>
                      <a:pt x="221" y="404"/>
                    </a:lnTo>
                    <a:lnTo>
                      <a:pt x="0" y="559"/>
                    </a:lnTo>
                    <a:lnTo>
                      <a:pt x="182" y="580"/>
                    </a:lnTo>
                    <a:lnTo>
                      <a:pt x="375" y="651"/>
                    </a:lnTo>
                    <a:lnTo>
                      <a:pt x="575" y="766"/>
                    </a:lnTo>
                    <a:lnTo>
                      <a:pt x="694" y="530"/>
                    </a:lnTo>
                    <a:lnTo>
                      <a:pt x="894" y="239"/>
                    </a:lnTo>
                    <a:lnTo>
                      <a:pt x="1027" y="90"/>
                    </a:lnTo>
                    <a:lnTo>
                      <a:pt x="900" y="28"/>
                    </a:lnTo>
                    <a:lnTo>
                      <a:pt x="627" y="5"/>
                    </a:lnTo>
                    <a:lnTo>
                      <a:pt x="870" y="54"/>
                    </a:lnTo>
                    <a:lnTo>
                      <a:pt x="966" y="104"/>
                    </a:lnTo>
                    <a:lnTo>
                      <a:pt x="876" y="178"/>
                    </a:lnTo>
                    <a:lnTo>
                      <a:pt x="683" y="461"/>
                    </a:lnTo>
                    <a:lnTo>
                      <a:pt x="544" y="684"/>
                    </a:lnTo>
                    <a:lnTo>
                      <a:pt x="276" y="559"/>
                    </a:lnTo>
                    <a:lnTo>
                      <a:pt x="121" y="537"/>
                    </a:lnTo>
                    <a:lnTo>
                      <a:pt x="307" y="379"/>
                    </a:lnTo>
                    <a:lnTo>
                      <a:pt x="504" y="164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Freeform 126">
                <a:extLst>
                  <a:ext uri="{FF2B5EF4-FFF2-40B4-BE49-F238E27FC236}">
                    <a16:creationId xmlns:a16="http://schemas.microsoft.com/office/drawing/2014/main" id="{2F653099-CDAF-A542-8B34-1E8265E13B82}"/>
                  </a:ext>
                </a:extLst>
              </p:cNvPr>
              <p:cNvSpPr/>
              <p:nvPr/>
            </p:nvSpPr>
            <p:spPr bwMode="auto">
              <a:xfrm>
                <a:off x="3888" y="2553"/>
                <a:ext cx="514" cy="1074"/>
              </a:xfrm>
              <a:custGeom>
                <a:avLst/>
                <a:gdLst>
                  <a:gd name="T0" fmla="*/ 0 w 1027"/>
                  <a:gd name="T1" fmla="*/ 1 h 2148"/>
                  <a:gd name="T2" fmla="*/ 1 w 1027"/>
                  <a:gd name="T3" fmla="*/ 1 h 2148"/>
                  <a:gd name="T4" fmla="*/ 1 w 1027"/>
                  <a:gd name="T5" fmla="*/ 1 h 2148"/>
                  <a:gd name="T6" fmla="*/ 1 w 1027"/>
                  <a:gd name="T7" fmla="*/ 1 h 2148"/>
                  <a:gd name="T8" fmla="*/ 1 w 1027"/>
                  <a:gd name="T9" fmla="*/ 1 h 2148"/>
                  <a:gd name="T10" fmla="*/ 1 w 1027"/>
                  <a:gd name="T11" fmla="*/ 1 h 2148"/>
                  <a:gd name="T12" fmla="*/ 1 w 1027"/>
                  <a:gd name="T13" fmla="*/ 1 h 2148"/>
                  <a:gd name="T14" fmla="*/ 1 w 1027"/>
                  <a:gd name="T15" fmla="*/ 1 h 2148"/>
                  <a:gd name="T16" fmla="*/ 1 w 1027"/>
                  <a:gd name="T17" fmla="*/ 1 h 2148"/>
                  <a:gd name="T18" fmla="*/ 1 w 1027"/>
                  <a:gd name="T19" fmla="*/ 0 h 2148"/>
                  <a:gd name="T20" fmla="*/ 1 w 1027"/>
                  <a:gd name="T21" fmla="*/ 1 h 2148"/>
                  <a:gd name="T22" fmla="*/ 1 w 1027"/>
                  <a:gd name="T23" fmla="*/ 1 h 2148"/>
                  <a:gd name="T24" fmla="*/ 1 w 1027"/>
                  <a:gd name="T25" fmla="*/ 1 h 2148"/>
                  <a:gd name="T26" fmla="*/ 1 w 1027"/>
                  <a:gd name="T27" fmla="*/ 1 h 2148"/>
                  <a:gd name="T28" fmla="*/ 1 w 1027"/>
                  <a:gd name="T29" fmla="*/ 1 h 2148"/>
                  <a:gd name="T30" fmla="*/ 1 w 1027"/>
                  <a:gd name="T31" fmla="*/ 1 h 2148"/>
                  <a:gd name="T32" fmla="*/ 1 w 1027"/>
                  <a:gd name="T33" fmla="*/ 1 h 2148"/>
                  <a:gd name="T34" fmla="*/ 1 w 1027"/>
                  <a:gd name="T35" fmla="*/ 1 h 2148"/>
                  <a:gd name="T36" fmla="*/ 1 w 1027"/>
                  <a:gd name="T37" fmla="*/ 1 h 2148"/>
                  <a:gd name="T38" fmla="*/ 1 w 1027"/>
                  <a:gd name="T39" fmla="*/ 1 h 2148"/>
                  <a:gd name="T40" fmla="*/ 1 w 1027"/>
                  <a:gd name="T41" fmla="*/ 1 h 2148"/>
                  <a:gd name="T42" fmla="*/ 1 w 1027"/>
                  <a:gd name="T43" fmla="*/ 1 h 2148"/>
                  <a:gd name="T44" fmla="*/ 1 w 1027"/>
                  <a:gd name="T45" fmla="*/ 1 h 2148"/>
                  <a:gd name="T46" fmla="*/ 1 w 1027"/>
                  <a:gd name="T47" fmla="*/ 1 h 2148"/>
                  <a:gd name="T48" fmla="*/ 1 w 1027"/>
                  <a:gd name="T49" fmla="*/ 1 h 2148"/>
                  <a:gd name="T50" fmla="*/ 1 w 1027"/>
                  <a:gd name="T51" fmla="*/ 1 h 2148"/>
                  <a:gd name="T52" fmla="*/ 1 w 1027"/>
                  <a:gd name="T53" fmla="*/ 1 h 2148"/>
                  <a:gd name="T54" fmla="*/ 1 w 1027"/>
                  <a:gd name="T55" fmla="*/ 1 h 2148"/>
                  <a:gd name="T56" fmla="*/ 1 w 1027"/>
                  <a:gd name="T57" fmla="*/ 1 h 2148"/>
                  <a:gd name="T58" fmla="*/ 1 w 1027"/>
                  <a:gd name="T59" fmla="*/ 1 h 2148"/>
                  <a:gd name="T60" fmla="*/ 1 w 1027"/>
                  <a:gd name="T61" fmla="*/ 1 h 2148"/>
                  <a:gd name="T62" fmla="*/ 1 w 1027"/>
                  <a:gd name="T63" fmla="*/ 1 h 2148"/>
                  <a:gd name="T64" fmla="*/ 1 w 1027"/>
                  <a:gd name="T65" fmla="*/ 1 h 2148"/>
                  <a:gd name="T66" fmla="*/ 1 w 1027"/>
                  <a:gd name="T67" fmla="*/ 1 h 2148"/>
                  <a:gd name="T68" fmla="*/ 1 w 1027"/>
                  <a:gd name="T69" fmla="*/ 1 h 2148"/>
                  <a:gd name="T70" fmla="*/ 1 w 1027"/>
                  <a:gd name="T71" fmla="*/ 1 h 2148"/>
                  <a:gd name="T72" fmla="*/ 1 w 1027"/>
                  <a:gd name="T73" fmla="*/ 1 h 2148"/>
                  <a:gd name="T74" fmla="*/ 1 w 1027"/>
                  <a:gd name="T75" fmla="*/ 1 h 2148"/>
                  <a:gd name="T76" fmla="*/ 1 w 1027"/>
                  <a:gd name="T77" fmla="*/ 1 h 2148"/>
                  <a:gd name="T78" fmla="*/ 1 w 1027"/>
                  <a:gd name="T79" fmla="*/ 1 h 2148"/>
                  <a:gd name="T80" fmla="*/ 1 w 1027"/>
                  <a:gd name="T81" fmla="*/ 1 h 2148"/>
                  <a:gd name="T82" fmla="*/ 1 w 1027"/>
                  <a:gd name="T83" fmla="*/ 1 h 2148"/>
                  <a:gd name="T84" fmla="*/ 1 w 1027"/>
                  <a:gd name="T85" fmla="*/ 1 h 2148"/>
                  <a:gd name="T86" fmla="*/ 1 w 1027"/>
                  <a:gd name="T87" fmla="*/ 1 h 2148"/>
                  <a:gd name="T88" fmla="*/ 1 w 1027"/>
                  <a:gd name="T89" fmla="*/ 1 h 2148"/>
                  <a:gd name="T90" fmla="*/ 1 w 1027"/>
                  <a:gd name="T91" fmla="*/ 1 h 2148"/>
                  <a:gd name="T92" fmla="*/ 1 w 1027"/>
                  <a:gd name="T93" fmla="*/ 1 h 2148"/>
                  <a:gd name="T94" fmla="*/ 1 w 1027"/>
                  <a:gd name="T95" fmla="*/ 1 h 2148"/>
                  <a:gd name="T96" fmla="*/ 1 w 1027"/>
                  <a:gd name="T97" fmla="*/ 1 h 2148"/>
                  <a:gd name="T98" fmla="*/ 1 w 1027"/>
                  <a:gd name="T99" fmla="*/ 1 h 2148"/>
                  <a:gd name="T100" fmla="*/ 1 w 1027"/>
                  <a:gd name="T101" fmla="*/ 1 h 2148"/>
                  <a:gd name="T102" fmla="*/ 1 w 1027"/>
                  <a:gd name="T103" fmla="*/ 1 h 2148"/>
                  <a:gd name="T104" fmla="*/ 1 w 1027"/>
                  <a:gd name="T105" fmla="*/ 1 h 2148"/>
                  <a:gd name="T106" fmla="*/ 1 w 1027"/>
                  <a:gd name="T107" fmla="*/ 1 h 2148"/>
                  <a:gd name="T108" fmla="*/ 1 w 1027"/>
                  <a:gd name="T109" fmla="*/ 1 h 2148"/>
                  <a:gd name="T110" fmla="*/ 1 w 1027"/>
                  <a:gd name="T111" fmla="*/ 1 h 2148"/>
                  <a:gd name="T112" fmla="*/ 1 w 1027"/>
                  <a:gd name="T113" fmla="*/ 1 h 2148"/>
                  <a:gd name="T114" fmla="*/ 0 w 1027"/>
                  <a:gd name="T115" fmla="*/ 1 h 2148"/>
                  <a:gd name="T116" fmla="*/ 0 w 1027"/>
                  <a:gd name="T117" fmla="*/ 1 h 214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27"/>
                  <a:gd name="T178" fmla="*/ 0 h 2148"/>
                  <a:gd name="T179" fmla="*/ 1027 w 1027"/>
                  <a:gd name="T180" fmla="*/ 2148 h 214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27" h="2148">
                    <a:moveTo>
                      <a:pt x="0" y="469"/>
                    </a:moveTo>
                    <a:lnTo>
                      <a:pt x="59" y="795"/>
                    </a:lnTo>
                    <a:lnTo>
                      <a:pt x="56" y="1570"/>
                    </a:lnTo>
                    <a:lnTo>
                      <a:pt x="68" y="1857"/>
                    </a:lnTo>
                    <a:lnTo>
                      <a:pt x="48" y="2108"/>
                    </a:lnTo>
                    <a:lnTo>
                      <a:pt x="590" y="2148"/>
                    </a:lnTo>
                    <a:lnTo>
                      <a:pt x="960" y="2100"/>
                    </a:lnTo>
                    <a:lnTo>
                      <a:pt x="960" y="925"/>
                    </a:lnTo>
                    <a:lnTo>
                      <a:pt x="987" y="150"/>
                    </a:lnTo>
                    <a:lnTo>
                      <a:pt x="1027" y="0"/>
                    </a:lnTo>
                    <a:lnTo>
                      <a:pt x="885" y="118"/>
                    </a:lnTo>
                    <a:lnTo>
                      <a:pt x="932" y="185"/>
                    </a:lnTo>
                    <a:lnTo>
                      <a:pt x="853" y="311"/>
                    </a:lnTo>
                    <a:lnTo>
                      <a:pt x="905" y="374"/>
                    </a:lnTo>
                    <a:lnTo>
                      <a:pt x="803" y="493"/>
                    </a:lnTo>
                    <a:lnTo>
                      <a:pt x="893" y="515"/>
                    </a:lnTo>
                    <a:lnTo>
                      <a:pt x="740" y="713"/>
                    </a:lnTo>
                    <a:lnTo>
                      <a:pt x="850" y="780"/>
                    </a:lnTo>
                    <a:lnTo>
                      <a:pt x="716" y="905"/>
                    </a:lnTo>
                    <a:lnTo>
                      <a:pt x="865" y="964"/>
                    </a:lnTo>
                    <a:lnTo>
                      <a:pt x="724" y="1098"/>
                    </a:lnTo>
                    <a:lnTo>
                      <a:pt x="889" y="1117"/>
                    </a:lnTo>
                    <a:lnTo>
                      <a:pt x="747" y="1236"/>
                    </a:lnTo>
                    <a:lnTo>
                      <a:pt x="865" y="1279"/>
                    </a:lnTo>
                    <a:lnTo>
                      <a:pt x="708" y="1397"/>
                    </a:lnTo>
                    <a:lnTo>
                      <a:pt x="846" y="1448"/>
                    </a:lnTo>
                    <a:lnTo>
                      <a:pt x="708" y="1574"/>
                    </a:lnTo>
                    <a:lnTo>
                      <a:pt x="877" y="1629"/>
                    </a:lnTo>
                    <a:lnTo>
                      <a:pt x="704" y="1790"/>
                    </a:lnTo>
                    <a:lnTo>
                      <a:pt x="877" y="1814"/>
                    </a:lnTo>
                    <a:lnTo>
                      <a:pt x="736" y="1896"/>
                    </a:lnTo>
                    <a:lnTo>
                      <a:pt x="881" y="1955"/>
                    </a:lnTo>
                    <a:lnTo>
                      <a:pt x="626" y="2062"/>
                    </a:lnTo>
                    <a:lnTo>
                      <a:pt x="559" y="2038"/>
                    </a:lnTo>
                    <a:lnTo>
                      <a:pt x="547" y="838"/>
                    </a:lnTo>
                    <a:lnTo>
                      <a:pt x="587" y="705"/>
                    </a:lnTo>
                    <a:lnTo>
                      <a:pt x="311" y="791"/>
                    </a:lnTo>
                    <a:lnTo>
                      <a:pt x="437" y="897"/>
                    </a:lnTo>
                    <a:lnTo>
                      <a:pt x="272" y="1011"/>
                    </a:lnTo>
                    <a:lnTo>
                      <a:pt x="425" y="1113"/>
                    </a:lnTo>
                    <a:lnTo>
                      <a:pt x="292" y="1196"/>
                    </a:lnTo>
                    <a:lnTo>
                      <a:pt x="456" y="1322"/>
                    </a:lnTo>
                    <a:lnTo>
                      <a:pt x="288" y="1397"/>
                    </a:lnTo>
                    <a:lnTo>
                      <a:pt x="434" y="1542"/>
                    </a:lnTo>
                    <a:lnTo>
                      <a:pt x="272" y="1594"/>
                    </a:lnTo>
                    <a:lnTo>
                      <a:pt x="437" y="1708"/>
                    </a:lnTo>
                    <a:lnTo>
                      <a:pt x="272" y="1723"/>
                    </a:lnTo>
                    <a:lnTo>
                      <a:pt x="453" y="1888"/>
                    </a:lnTo>
                    <a:lnTo>
                      <a:pt x="300" y="1916"/>
                    </a:lnTo>
                    <a:lnTo>
                      <a:pt x="449" y="2054"/>
                    </a:lnTo>
                    <a:lnTo>
                      <a:pt x="123" y="2046"/>
                    </a:lnTo>
                    <a:lnTo>
                      <a:pt x="107" y="1849"/>
                    </a:lnTo>
                    <a:lnTo>
                      <a:pt x="104" y="1400"/>
                    </a:lnTo>
                    <a:lnTo>
                      <a:pt x="107" y="811"/>
                    </a:lnTo>
                    <a:lnTo>
                      <a:pt x="56" y="519"/>
                    </a:lnTo>
                    <a:lnTo>
                      <a:pt x="205" y="493"/>
                    </a:lnTo>
                    <a:lnTo>
                      <a:pt x="72" y="452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4" name="Freeform 127">
                <a:extLst>
                  <a:ext uri="{FF2B5EF4-FFF2-40B4-BE49-F238E27FC236}">
                    <a16:creationId xmlns:a16="http://schemas.microsoft.com/office/drawing/2014/main" id="{37AEA56C-4256-9540-934F-6298706934BD}"/>
                  </a:ext>
                </a:extLst>
              </p:cNvPr>
              <p:cNvSpPr/>
              <p:nvPr/>
            </p:nvSpPr>
            <p:spPr bwMode="auto">
              <a:xfrm>
                <a:off x="4022" y="2558"/>
                <a:ext cx="196" cy="214"/>
              </a:xfrm>
              <a:custGeom>
                <a:avLst/>
                <a:gdLst>
                  <a:gd name="T0" fmla="*/ 1 w 394"/>
                  <a:gd name="T1" fmla="*/ 0 h 430"/>
                  <a:gd name="T2" fmla="*/ 1 w 394"/>
                  <a:gd name="T3" fmla="*/ 1 h 430"/>
                  <a:gd name="T4" fmla="*/ 1 w 394"/>
                  <a:gd name="T5" fmla="*/ 1 h 430"/>
                  <a:gd name="T6" fmla="*/ 1 w 394"/>
                  <a:gd name="T7" fmla="*/ 1 h 430"/>
                  <a:gd name="T8" fmla="*/ 1 w 394"/>
                  <a:gd name="T9" fmla="*/ 1 h 430"/>
                  <a:gd name="T10" fmla="*/ 1 w 394"/>
                  <a:gd name="T11" fmla="*/ 1 h 430"/>
                  <a:gd name="T12" fmla="*/ 0 w 394"/>
                  <a:gd name="T13" fmla="*/ 1 h 430"/>
                  <a:gd name="T14" fmla="*/ 1 w 394"/>
                  <a:gd name="T15" fmla="*/ 1 h 430"/>
                  <a:gd name="T16" fmla="*/ 1 w 394"/>
                  <a:gd name="T17" fmla="*/ 1 h 430"/>
                  <a:gd name="T18" fmla="*/ 1 w 394"/>
                  <a:gd name="T19" fmla="*/ 1 h 430"/>
                  <a:gd name="T20" fmla="*/ 1 w 394"/>
                  <a:gd name="T21" fmla="*/ 1 h 430"/>
                  <a:gd name="T22" fmla="*/ 1 w 394"/>
                  <a:gd name="T23" fmla="*/ 1 h 430"/>
                  <a:gd name="T24" fmla="*/ 1 w 394"/>
                  <a:gd name="T25" fmla="*/ 1 h 430"/>
                  <a:gd name="T26" fmla="*/ 1 w 394"/>
                  <a:gd name="T27" fmla="*/ 1 h 430"/>
                  <a:gd name="T28" fmla="*/ 1 w 394"/>
                  <a:gd name="T29" fmla="*/ 1 h 430"/>
                  <a:gd name="T30" fmla="*/ 1 w 394"/>
                  <a:gd name="T31" fmla="*/ 1 h 430"/>
                  <a:gd name="T32" fmla="*/ 1 w 394"/>
                  <a:gd name="T33" fmla="*/ 1 h 430"/>
                  <a:gd name="T34" fmla="*/ 1 w 394"/>
                  <a:gd name="T35" fmla="*/ 0 h 430"/>
                  <a:gd name="T36" fmla="*/ 1 w 394"/>
                  <a:gd name="T37" fmla="*/ 0 h 4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4"/>
                  <a:gd name="T58" fmla="*/ 0 h 430"/>
                  <a:gd name="T59" fmla="*/ 394 w 394"/>
                  <a:gd name="T60" fmla="*/ 430 h 4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4" h="430">
                    <a:moveTo>
                      <a:pt x="321" y="0"/>
                    </a:moveTo>
                    <a:lnTo>
                      <a:pt x="301" y="56"/>
                    </a:lnTo>
                    <a:lnTo>
                      <a:pt x="182" y="229"/>
                    </a:lnTo>
                    <a:lnTo>
                      <a:pt x="39" y="340"/>
                    </a:lnTo>
                    <a:lnTo>
                      <a:pt x="78" y="366"/>
                    </a:lnTo>
                    <a:lnTo>
                      <a:pt x="76" y="387"/>
                    </a:lnTo>
                    <a:lnTo>
                      <a:pt x="0" y="419"/>
                    </a:lnTo>
                    <a:lnTo>
                      <a:pt x="68" y="430"/>
                    </a:lnTo>
                    <a:lnTo>
                      <a:pt x="121" y="395"/>
                    </a:lnTo>
                    <a:lnTo>
                      <a:pt x="117" y="352"/>
                    </a:lnTo>
                    <a:lnTo>
                      <a:pt x="103" y="330"/>
                    </a:lnTo>
                    <a:lnTo>
                      <a:pt x="189" y="268"/>
                    </a:lnTo>
                    <a:lnTo>
                      <a:pt x="280" y="129"/>
                    </a:lnTo>
                    <a:lnTo>
                      <a:pt x="328" y="48"/>
                    </a:lnTo>
                    <a:lnTo>
                      <a:pt x="353" y="53"/>
                    </a:lnTo>
                    <a:lnTo>
                      <a:pt x="394" y="41"/>
                    </a:lnTo>
                    <a:lnTo>
                      <a:pt x="347" y="36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5" name="Freeform 128">
                <a:extLst>
                  <a:ext uri="{FF2B5EF4-FFF2-40B4-BE49-F238E27FC236}">
                    <a16:creationId xmlns:a16="http://schemas.microsoft.com/office/drawing/2014/main" id="{2D1B2898-14EF-8148-806D-E601DC3ECEE3}"/>
                  </a:ext>
                </a:extLst>
              </p:cNvPr>
              <p:cNvSpPr/>
              <p:nvPr/>
            </p:nvSpPr>
            <p:spPr bwMode="auto">
              <a:xfrm>
                <a:off x="4013" y="2538"/>
                <a:ext cx="300" cy="278"/>
              </a:xfrm>
              <a:custGeom>
                <a:avLst/>
                <a:gdLst>
                  <a:gd name="T0" fmla="*/ 1 w 599"/>
                  <a:gd name="T1" fmla="*/ 1 h 554"/>
                  <a:gd name="T2" fmla="*/ 1 w 599"/>
                  <a:gd name="T3" fmla="*/ 1 h 554"/>
                  <a:gd name="T4" fmla="*/ 1 w 599"/>
                  <a:gd name="T5" fmla="*/ 1 h 554"/>
                  <a:gd name="T6" fmla="*/ 1 w 599"/>
                  <a:gd name="T7" fmla="*/ 0 h 554"/>
                  <a:gd name="T8" fmla="*/ 1 w 599"/>
                  <a:gd name="T9" fmla="*/ 1 h 554"/>
                  <a:gd name="T10" fmla="*/ 1 w 599"/>
                  <a:gd name="T11" fmla="*/ 1 h 554"/>
                  <a:gd name="T12" fmla="*/ 1 w 599"/>
                  <a:gd name="T13" fmla="*/ 1 h 554"/>
                  <a:gd name="T14" fmla="*/ 1 w 599"/>
                  <a:gd name="T15" fmla="*/ 1 h 554"/>
                  <a:gd name="T16" fmla="*/ 1 w 599"/>
                  <a:gd name="T17" fmla="*/ 1 h 554"/>
                  <a:gd name="T18" fmla="*/ 1 w 599"/>
                  <a:gd name="T19" fmla="*/ 1 h 554"/>
                  <a:gd name="T20" fmla="*/ 1 w 599"/>
                  <a:gd name="T21" fmla="*/ 1 h 554"/>
                  <a:gd name="T22" fmla="*/ 1 w 599"/>
                  <a:gd name="T23" fmla="*/ 1 h 554"/>
                  <a:gd name="T24" fmla="*/ 1 w 599"/>
                  <a:gd name="T25" fmla="*/ 1 h 554"/>
                  <a:gd name="T26" fmla="*/ 1 w 599"/>
                  <a:gd name="T27" fmla="*/ 1 h 554"/>
                  <a:gd name="T28" fmla="*/ 0 w 599"/>
                  <a:gd name="T29" fmla="*/ 1 h 554"/>
                  <a:gd name="T30" fmla="*/ 1 w 599"/>
                  <a:gd name="T31" fmla="*/ 1 h 554"/>
                  <a:gd name="T32" fmla="*/ 1 w 599"/>
                  <a:gd name="T33" fmla="*/ 1 h 554"/>
                  <a:gd name="T34" fmla="*/ 1 w 599"/>
                  <a:gd name="T35" fmla="*/ 1 h 554"/>
                  <a:gd name="T36" fmla="*/ 1 w 599"/>
                  <a:gd name="T37" fmla="*/ 1 h 554"/>
                  <a:gd name="T38" fmla="*/ 1 w 599"/>
                  <a:gd name="T39" fmla="*/ 1 h 554"/>
                  <a:gd name="T40" fmla="*/ 1 w 599"/>
                  <a:gd name="T41" fmla="*/ 1 h 554"/>
                  <a:gd name="T42" fmla="*/ 1 w 599"/>
                  <a:gd name="T43" fmla="*/ 1 h 554"/>
                  <a:gd name="T44" fmla="*/ 1 w 599"/>
                  <a:gd name="T45" fmla="*/ 1 h 554"/>
                  <a:gd name="T46" fmla="*/ 1 w 599"/>
                  <a:gd name="T47" fmla="*/ 1 h 554"/>
                  <a:gd name="T48" fmla="*/ 1 w 599"/>
                  <a:gd name="T49" fmla="*/ 1 h 554"/>
                  <a:gd name="T50" fmla="*/ 1 w 599"/>
                  <a:gd name="T51" fmla="*/ 1 h 554"/>
                  <a:gd name="T52" fmla="*/ 1 w 599"/>
                  <a:gd name="T53" fmla="*/ 1 h 554"/>
                  <a:gd name="T54" fmla="*/ 1 w 599"/>
                  <a:gd name="T55" fmla="*/ 1 h 554"/>
                  <a:gd name="T56" fmla="*/ 1 w 599"/>
                  <a:gd name="T57" fmla="*/ 1 h 554"/>
                  <a:gd name="T58" fmla="*/ 1 w 599"/>
                  <a:gd name="T59" fmla="*/ 1 h 554"/>
                  <a:gd name="T60" fmla="*/ 1 w 599"/>
                  <a:gd name="T61" fmla="*/ 1 h 55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99"/>
                  <a:gd name="T94" fmla="*/ 0 h 554"/>
                  <a:gd name="T95" fmla="*/ 599 w 599"/>
                  <a:gd name="T96" fmla="*/ 554 h 55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99" h="554">
                    <a:moveTo>
                      <a:pt x="339" y="38"/>
                    </a:moveTo>
                    <a:lnTo>
                      <a:pt x="377" y="53"/>
                    </a:lnTo>
                    <a:lnTo>
                      <a:pt x="405" y="37"/>
                    </a:lnTo>
                    <a:lnTo>
                      <a:pt x="408" y="0"/>
                    </a:lnTo>
                    <a:lnTo>
                      <a:pt x="554" y="42"/>
                    </a:lnTo>
                    <a:lnTo>
                      <a:pt x="544" y="67"/>
                    </a:lnTo>
                    <a:lnTo>
                      <a:pt x="549" y="94"/>
                    </a:lnTo>
                    <a:lnTo>
                      <a:pt x="599" y="112"/>
                    </a:lnTo>
                    <a:lnTo>
                      <a:pt x="475" y="232"/>
                    </a:lnTo>
                    <a:lnTo>
                      <a:pt x="311" y="507"/>
                    </a:lnTo>
                    <a:lnTo>
                      <a:pt x="254" y="493"/>
                    </a:lnTo>
                    <a:lnTo>
                      <a:pt x="219" y="521"/>
                    </a:lnTo>
                    <a:lnTo>
                      <a:pt x="215" y="554"/>
                    </a:lnTo>
                    <a:lnTo>
                      <a:pt x="150" y="503"/>
                    </a:lnTo>
                    <a:lnTo>
                      <a:pt x="0" y="460"/>
                    </a:lnTo>
                    <a:lnTo>
                      <a:pt x="53" y="447"/>
                    </a:lnTo>
                    <a:lnTo>
                      <a:pt x="139" y="460"/>
                    </a:lnTo>
                    <a:lnTo>
                      <a:pt x="200" y="497"/>
                    </a:lnTo>
                    <a:lnTo>
                      <a:pt x="219" y="464"/>
                    </a:lnTo>
                    <a:lnTo>
                      <a:pt x="250" y="450"/>
                    </a:lnTo>
                    <a:lnTo>
                      <a:pt x="297" y="457"/>
                    </a:lnTo>
                    <a:lnTo>
                      <a:pt x="358" y="361"/>
                    </a:lnTo>
                    <a:lnTo>
                      <a:pt x="462" y="199"/>
                    </a:lnTo>
                    <a:lnTo>
                      <a:pt x="539" y="124"/>
                    </a:lnTo>
                    <a:lnTo>
                      <a:pt x="508" y="106"/>
                    </a:lnTo>
                    <a:lnTo>
                      <a:pt x="515" y="60"/>
                    </a:lnTo>
                    <a:lnTo>
                      <a:pt x="436" y="32"/>
                    </a:lnTo>
                    <a:lnTo>
                      <a:pt x="412" y="79"/>
                    </a:lnTo>
                    <a:lnTo>
                      <a:pt x="371" y="91"/>
                    </a:lnTo>
                    <a:lnTo>
                      <a:pt x="339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6" name="Freeform 129">
                <a:extLst>
                  <a:ext uri="{FF2B5EF4-FFF2-40B4-BE49-F238E27FC236}">
                    <a16:creationId xmlns:a16="http://schemas.microsoft.com/office/drawing/2014/main" id="{1207001A-E60B-F343-8AC0-714FEBEDFAED}"/>
                  </a:ext>
                </a:extLst>
              </p:cNvPr>
              <p:cNvSpPr/>
              <p:nvPr/>
            </p:nvSpPr>
            <p:spPr bwMode="auto">
              <a:xfrm>
                <a:off x="4136" y="2667"/>
                <a:ext cx="62" cy="39"/>
              </a:xfrm>
              <a:custGeom>
                <a:avLst/>
                <a:gdLst>
                  <a:gd name="T0" fmla="*/ 0 w 127"/>
                  <a:gd name="T1" fmla="*/ 0 h 79"/>
                  <a:gd name="T2" fmla="*/ 0 w 127"/>
                  <a:gd name="T3" fmla="*/ 0 h 79"/>
                  <a:gd name="T4" fmla="*/ 0 w 127"/>
                  <a:gd name="T5" fmla="*/ 0 h 79"/>
                  <a:gd name="T6" fmla="*/ 0 w 127"/>
                  <a:gd name="T7" fmla="*/ 0 h 79"/>
                  <a:gd name="T8" fmla="*/ 0 w 127"/>
                  <a:gd name="T9" fmla="*/ 0 h 79"/>
                  <a:gd name="T10" fmla="*/ 0 w 127"/>
                  <a:gd name="T11" fmla="*/ 0 h 79"/>
                  <a:gd name="T12" fmla="*/ 0 w 127"/>
                  <a:gd name="T13" fmla="*/ 0 h 79"/>
                  <a:gd name="T14" fmla="*/ 0 w 127"/>
                  <a:gd name="T15" fmla="*/ 0 h 79"/>
                  <a:gd name="T16" fmla="*/ 0 w 127"/>
                  <a:gd name="T17" fmla="*/ 0 h 79"/>
                  <a:gd name="T18" fmla="*/ 0 w 127"/>
                  <a:gd name="T19" fmla="*/ 0 h 79"/>
                  <a:gd name="T20" fmla="*/ 0 w 127"/>
                  <a:gd name="T21" fmla="*/ 0 h 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7"/>
                  <a:gd name="T34" fmla="*/ 0 h 79"/>
                  <a:gd name="T35" fmla="*/ 127 w 127"/>
                  <a:gd name="T36" fmla="*/ 79 h 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7" h="79">
                    <a:moveTo>
                      <a:pt x="13" y="0"/>
                    </a:moveTo>
                    <a:lnTo>
                      <a:pt x="21" y="29"/>
                    </a:lnTo>
                    <a:lnTo>
                      <a:pt x="61" y="52"/>
                    </a:lnTo>
                    <a:lnTo>
                      <a:pt x="90" y="56"/>
                    </a:lnTo>
                    <a:lnTo>
                      <a:pt x="127" y="42"/>
                    </a:lnTo>
                    <a:lnTo>
                      <a:pt x="98" y="79"/>
                    </a:lnTo>
                    <a:lnTo>
                      <a:pt x="40" y="79"/>
                    </a:lnTo>
                    <a:lnTo>
                      <a:pt x="8" y="55"/>
                    </a:lnTo>
                    <a:lnTo>
                      <a:pt x="0" y="2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7" name="Freeform 130">
                <a:extLst>
                  <a:ext uri="{FF2B5EF4-FFF2-40B4-BE49-F238E27FC236}">
                    <a16:creationId xmlns:a16="http://schemas.microsoft.com/office/drawing/2014/main" id="{9755B002-D4DA-DD42-97DC-A2511530E124}"/>
                  </a:ext>
                </a:extLst>
              </p:cNvPr>
              <p:cNvSpPr/>
              <p:nvPr/>
            </p:nvSpPr>
            <p:spPr bwMode="auto">
              <a:xfrm>
                <a:off x="4159" y="2623"/>
                <a:ext cx="70" cy="36"/>
              </a:xfrm>
              <a:custGeom>
                <a:avLst/>
                <a:gdLst>
                  <a:gd name="T0" fmla="*/ 0 w 138"/>
                  <a:gd name="T1" fmla="*/ 0 h 71"/>
                  <a:gd name="T2" fmla="*/ 1 w 138"/>
                  <a:gd name="T3" fmla="*/ 0 h 71"/>
                  <a:gd name="T4" fmla="*/ 1 w 138"/>
                  <a:gd name="T5" fmla="*/ 0 h 71"/>
                  <a:gd name="T6" fmla="*/ 1 w 138"/>
                  <a:gd name="T7" fmla="*/ 0 h 71"/>
                  <a:gd name="T8" fmla="*/ 1 w 138"/>
                  <a:gd name="T9" fmla="*/ 0 h 71"/>
                  <a:gd name="T10" fmla="*/ 1 w 138"/>
                  <a:gd name="T11" fmla="*/ 0 h 71"/>
                  <a:gd name="T12" fmla="*/ 1 w 138"/>
                  <a:gd name="T13" fmla="*/ 0 h 71"/>
                  <a:gd name="T14" fmla="*/ 1 w 138"/>
                  <a:gd name="T15" fmla="*/ 0 h 71"/>
                  <a:gd name="T16" fmla="*/ 1 w 138"/>
                  <a:gd name="T17" fmla="*/ 0 h 71"/>
                  <a:gd name="T18" fmla="*/ 1 w 138"/>
                  <a:gd name="T19" fmla="*/ 0 h 71"/>
                  <a:gd name="T20" fmla="*/ 1 w 138"/>
                  <a:gd name="T21" fmla="*/ 0 h 71"/>
                  <a:gd name="T22" fmla="*/ 0 w 138"/>
                  <a:gd name="T23" fmla="*/ 0 h 71"/>
                  <a:gd name="T24" fmla="*/ 0 w 138"/>
                  <a:gd name="T25" fmla="*/ 0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8"/>
                  <a:gd name="T40" fmla="*/ 0 h 71"/>
                  <a:gd name="T41" fmla="*/ 138 w 138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8" h="71">
                    <a:moveTo>
                      <a:pt x="0" y="38"/>
                    </a:moveTo>
                    <a:lnTo>
                      <a:pt x="29" y="24"/>
                    </a:lnTo>
                    <a:lnTo>
                      <a:pt x="65" y="24"/>
                    </a:lnTo>
                    <a:lnTo>
                      <a:pt x="90" y="31"/>
                    </a:lnTo>
                    <a:lnTo>
                      <a:pt x="110" y="44"/>
                    </a:lnTo>
                    <a:lnTo>
                      <a:pt x="117" y="71"/>
                    </a:lnTo>
                    <a:lnTo>
                      <a:pt x="138" y="48"/>
                    </a:lnTo>
                    <a:lnTo>
                      <a:pt x="120" y="28"/>
                    </a:lnTo>
                    <a:lnTo>
                      <a:pt x="78" y="0"/>
                    </a:lnTo>
                    <a:lnTo>
                      <a:pt x="37" y="0"/>
                    </a:lnTo>
                    <a:lnTo>
                      <a:pt x="19" y="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 318">
              <a:extLst>
                <a:ext uri="{FF2B5EF4-FFF2-40B4-BE49-F238E27FC236}">
                  <a16:creationId xmlns:a16="http://schemas.microsoft.com/office/drawing/2014/main" id="{8A226302-1DDE-D54A-AB0A-1F8D3D831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013" y="3201988"/>
              <a:ext cx="319087" cy="457200"/>
              <a:chOff x="480" y="2016"/>
              <a:chExt cx="201" cy="288"/>
            </a:xfrm>
          </p:grpSpPr>
          <p:sp>
            <p:nvSpPr>
              <p:cNvPr id="60" name="Freeform 227">
                <a:extLst>
                  <a:ext uri="{FF2B5EF4-FFF2-40B4-BE49-F238E27FC236}">
                    <a16:creationId xmlns:a16="http://schemas.microsoft.com/office/drawing/2014/main" id="{7CF0F133-E2BB-134F-A443-7D021467D6EE}"/>
                  </a:ext>
                </a:extLst>
              </p:cNvPr>
              <p:cNvSpPr/>
              <p:nvPr/>
            </p:nvSpPr>
            <p:spPr bwMode="auto">
              <a:xfrm>
                <a:off x="492" y="2048"/>
                <a:ext cx="189" cy="237"/>
              </a:xfrm>
              <a:custGeom>
                <a:avLst/>
                <a:gdLst>
                  <a:gd name="T0" fmla="*/ 0 w 1699"/>
                  <a:gd name="T1" fmla="*/ 0 h 1661"/>
                  <a:gd name="T2" fmla="*/ 0 w 1699"/>
                  <a:gd name="T3" fmla="*/ 0 h 1661"/>
                  <a:gd name="T4" fmla="*/ 0 w 1699"/>
                  <a:gd name="T5" fmla="*/ 0 h 1661"/>
                  <a:gd name="T6" fmla="*/ 0 w 1699"/>
                  <a:gd name="T7" fmla="*/ 0 h 1661"/>
                  <a:gd name="T8" fmla="*/ 0 w 1699"/>
                  <a:gd name="T9" fmla="*/ 0 h 16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1661"/>
                  <a:gd name="T17" fmla="*/ 1699 w 1699"/>
                  <a:gd name="T18" fmla="*/ 1661 h 16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1661">
                    <a:moveTo>
                      <a:pt x="1035" y="0"/>
                    </a:moveTo>
                    <a:lnTo>
                      <a:pt x="0" y="1231"/>
                    </a:lnTo>
                    <a:lnTo>
                      <a:pt x="656" y="1661"/>
                    </a:lnTo>
                    <a:lnTo>
                      <a:pt x="1699" y="44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Freeform 228">
                <a:extLst>
                  <a:ext uri="{FF2B5EF4-FFF2-40B4-BE49-F238E27FC236}">
                    <a16:creationId xmlns:a16="http://schemas.microsoft.com/office/drawing/2014/main" id="{84AA045E-859A-F841-8E7C-37D2243B0B3E}"/>
                  </a:ext>
                </a:extLst>
              </p:cNvPr>
              <p:cNvSpPr/>
              <p:nvPr/>
            </p:nvSpPr>
            <p:spPr bwMode="auto">
              <a:xfrm>
                <a:off x="517" y="2082"/>
                <a:ext cx="139" cy="184"/>
              </a:xfrm>
              <a:custGeom>
                <a:avLst/>
                <a:gdLst>
                  <a:gd name="T0" fmla="*/ 0 w 1251"/>
                  <a:gd name="T1" fmla="*/ 0 h 1291"/>
                  <a:gd name="T2" fmla="*/ 0 w 1251"/>
                  <a:gd name="T3" fmla="*/ 0 h 1291"/>
                  <a:gd name="T4" fmla="*/ 0 w 1251"/>
                  <a:gd name="T5" fmla="*/ 0 h 1291"/>
                  <a:gd name="T6" fmla="*/ 0 w 1251"/>
                  <a:gd name="T7" fmla="*/ 0 h 1291"/>
                  <a:gd name="T8" fmla="*/ 0 w 1251"/>
                  <a:gd name="T9" fmla="*/ 0 h 1291"/>
                  <a:gd name="T10" fmla="*/ 0 w 1251"/>
                  <a:gd name="T11" fmla="*/ 0 h 1291"/>
                  <a:gd name="T12" fmla="*/ 0 w 1251"/>
                  <a:gd name="T13" fmla="*/ 0 h 1291"/>
                  <a:gd name="T14" fmla="*/ 0 w 1251"/>
                  <a:gd name="T15" fmla="*/ 0 h 1291"/>
                  <a:gd name="T16" fmla="*/ 0 w 1251"/>
                  <a:gd name="T17" fmla="*/ 0 h 1291"/>
                  <a:gd name="T18" fmla="*/ 0 w 1251"/>
                  <a:gd name="T19" fmla="*/ 0 h 1291"/>
                  <a:gd name="T20" fmla="*/ 0 w 1251"/>
                  <a:gd name="T21" fmla="*/ 0 h 1291"/>
                  <a:gd name="T22" fmla="*/ 0 w 1251"/>
                  <a:gd name="T23" fmla="*/ 0 h 1291"/>
                  <a:gd name="T24" fmla="*/ 0 w 1251"/>
                  <a:gd name="T25" fmla="*/ 0 h 1291"/>
                  <a:gd name="T26" fmla="*/ 0 w 1251"/>
                  <a:gd name="T27" fmla="*/ 0 h 1291"/>
                  <a:gd name="T28" fmla="*/ 0 w 1251"/>
                  <a:gd name="T29" fmla="*/ 0 h 1291"/>
                  <a:gd name="T30" fmla="*/ 0 w 1251"/>
                  <a:gd name="T31" fmla="*/ 0 h 1291"/>
                  <a:gd name="T32" fmla="*/ 0 w 1251"/>
                  <a:gd name="T33" fmla="*/ 0 h 1291"/>
                  <a:gd name="T34" fmla="*/ 0 w 1251"/>
                  <a:gd name="T35" fmla="*/ 0 h 1291"/>
                  <a:gd name="T36" fmla="*/ 0 w 1251"/>
                  <a:gd name="T37" fmla="*/ 0 h 1291"/>
                  <a:gd name="T38" fmla="*/ 0 w 1251"/>
                  <a:gd name="T39" fmla="*/ 0 h 1291"/>
                  <a:gd name="T40" fmla="*/ 0 w 1251"/>
                  <a:gd name="T41" fmla="*/ 0 h 1291"/>
                  <a:gd name="T42" fmla="*/ 0 w 1251"/>
                  <a:gd name="T43" fmla="*/ 0 h 1291"/>
                  <a:gd name="T44" fmla="*/ 0 w 1251"/>
                  <a:gd name="T45" fmla="*/ 0 h 1291"/>
                  <a:gd name="T46" fmla="*/ 0 w 1251"/>
                  <a:gd name="T47" fmla="*/ 0 h 1291"/>
                  <a:gd name="T48" fmla="*/ 0 w 1251"/>
                  <a:gd name="T49" fmla="*/ 0 h 1291"/>
                  <a:gd name="T50" fmla="*/ 0 w 1251"/>
                  <a:gd name="T51" fmla="*/ 0 h 1291"/>
                  <a:gd name="T52" fmla="*/ 0 w 1251"/>
                  <a:gd name="T53" fmla="*/ 0 h 1291"/>
                  <a:gd name="T54" fmla="*/ 0 w 1251"/>
                  <a:gd name="T55" fmla="*/ 0 h 1291"/>
                  <a:gd name="T56" fmla="*/ 0 w 1251"/>
                  <a:gd name="T57" fmla="*/ 0 h 1291"/>
                  <a:gd name="T58" fmla="*/ 0 w 1251"/>
                  <a:gd name="T59" fmla="*/ 0 h 1291"/>
                  <a:gd name="T60" fmla="*/ 0 w 1251"/>
                  <a:gd name="T61" fmla="*/ 0 h 1291"/>
                  <a:gd name="T62" fmla="*/ 0 w 1251"/>
                  <a:gd name="T63" fmla="*/ 0 h 1291"/>
                  <a:gd name="T64" fmla="*/ 0 w 1251"/>
                  <a:gd name="T65" fmla="*/ 0 h 1291"/>
                  <a:gd name="T66" fmla="*/ 0 w 1251"/>
                  <a:gd name="T67" fmla="*/ 0 h 1291"/>
                  <a:gd name="T68" fmla="*/ 0 w 1251"/>
                  <a:gd name="T69" fmla="*/ 0 h 1291"/>
                  <a:gd name="T70" fmla="*/ 0 w 1251"/>
                  <a:gd name="T71" fmla="*/ 0 h 1291"/>
                  <a:gd name="T72" fmla="*/ 0 w 1251"/>
                  <a:gd name="T73" fmla="*/ 0 h 129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251"/>
                  <a:gd name="T112" fmla="*/ 0 h 1291"/>
                  <a:gd name="T113" fmla="*/ 1251 w 1251"/>
                  <a:gd name="T114" fmla="*/ 1291 h 129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251" h="1291">
                    <a:moveTo>
                      <a:pt x="655" y="54"/>
                    </a:moveTo>
                    <a:lnTo>
                      <a:pt x="0" y="823"/>
                    </a:lnTo>
                    <a:lnTo>
                      <a:pt x="60" y="975"/>
                    </a:lnTo>
                    <a:lnTo>
                      <a:pt x="52" y="1100"/>
                    </a:lnTo>
                    <a:lnTo>
                      <a:pt x="86" y="1019"/>
                    </a:lnTo>
                    <a:lnTo>
                      <a:pt x="139" y="1019"/>
                    </a:lnTo>
                    <a:lnTo>
                      <a:pt x="320" y="1171"/>
                    </a:lnTo>
                    <a:lnTo>
                      <a:pt x="259" y="1234"/>
                    </a:lnTo>
                    <a:lnTo>
                      <a:pt x="260" y="1239"/>
                    </a:lnTo>
                    <a:lnTo>
                      <a:pt x="265" y="1249"/>
                    </a:lnTo>
                    <a:lnTo>
                      <a:pt x="271" y="1262"/>
                    </a:lnTo>
                    <a:lnTo>
                      <a:pt x="279" y="1275"/>
                    </a:lnTo>
                    <a:lnTo>
                      <a:pt x="287" y="1285"/>
                    </a:lnTo>
                    <a:lnTo>
                      <a:pt x="296" y="1291"/>
                    </a:lnTo>
                    <a:lnTo>
                      <a:pt x="305" y="1286"/>
                    </a:lnTo>
                    <a:lnTo>
                      <a:pt x="311" y="1270"/>
                    </a:lnTo>
                    <a:lnTo>
                      <a:pt x="318" y="1246"/>
                    </a:lnTo>
                    <a:lnTo>
                      <a:pt x="324" y="1225"/>
                    </a:lnTo>
                    <a:lnTo>
                      <a:pt x="329" y="1205"/>
                    </a:lnTo>
                    <a:lnTo>
                      <a:pt x="335" y="1188"/>
                    </a:lnTo>
                    <a:lnTo>
                      <a:pt x="339" y="1173"/>
                    </a:lnTo>
                    <a:lnTo>
                      <a:pt x="342" y="1162"/>
                    </a:lnTo>
                    <a:lnTo>
                      <a:pt x="344" y="1155"/>
                    </a:lnTo>
                    <a:lnTo>
                      <a:pt x="346" y="1153"/>
                    </a:lnTo>
                    <a:lnTo>
                      <a:pt x="440" y="1261"/>
                    </a:lnTo>
                    <a:lnTo>
                      <a:pt x="440" y="1255"/>
                    </a:lnTo>
                    <a:lnTo>
                      <a:pt x="442" y="1242"/>
                    </a:lnTo>
                    <a:lnTo>
                      <a:pt x="446" y="1223"/>
                    </a:lnTo>
                    <a:lnTo>
                      <a:pt x="451" y="1201"/>
                    </a:lnTo>
                    <a:lnTo>
                      <a:pt x="459" y="1179"/>
                    </a:lnTo>
                    <a:lnTo>
                      <a:pt x="469" y="1159"/>
                    </a:lnTo>
                    <a:lnTo>
                      <a:pt x="483" y="1143"/>
                    </a:lnTo>
                    <a:lnTo>
                      <a:pt x="502" y="1135"/>
                    </a:lnTo>
                    <a:lnTo>
                      <a:pt x="520" y="1134"/>
                    </a:lnTo>
                    <a:lnTo>
                      <a:pt x="537" y="1138"/>
                    </a:lnTo>
                    <a:lnTo>
                      <a:pt x="551" y="1143"/>
                    </a:lnTo>
                    <a:lnTo>
                      <a:pt x="564" y="1150"/>
                    </a:lnTo>
                    <a:lnTo>
                      <a:pt x="574" y="1158"/>
                    </a:lnTo>
                    <a:lnTo>
                      <a:pt x="581" y="1164"/>
                    </a:lnTo>
                    <a:lnTo>
                      <a:pt x="587" y="1169"/>
                    </a:lnTo>
                    <a:lnTo>
                      <a:pt x="588" y="1171"/>
                    </a:lnTo>
                    <a:lnTo>
                      <a:pt x="871" y="849"/>
                    </a:lnTo>
                    <a:lnTo>
                      <a:pt x="1199" y="519"/>
                    </a:lnTo>
                    <a:lnTo>
                      <a:pt x="1173" y="430"/>
                    </a:lnTo>
                    <a:lnTo>
                      <a:pt x="1199" y="322"/>
                    </a:lnTo>
                    <a:lnTo>
                      <a:pt x="1199" y="232"/>
                    </a:lnTo>
                    <a:lnTo>
                      <a:pt x="1251" y="170"/>
                    </a:lnTo>
                    <a:lnTo>
                      <a:pt x="1199" y="135"/>
                    </a:lnTo>
                    <a:lnTo>
                      <a:pt x="1138" y="188"/>
                    </a:lnTo>
                    <a:lnTo>
                      <a:pt x="931" y="71"/>
                    </a:lnTo>
                    <a:lnTo>
                      <a:pt x="966" y="0"/>
                    </a:lnTo>
                    <a:lnTo>
                      <a:pt x="964" y="3"/>
                    </a:lnTo>
                    <a:lnTo>
                      <a:pt x="958" y="9"/>
                    </a:lnTo>
                    <a:lnTo>
                      <a:pt x="948" y="18"/>
                    </a:lnTo>
                    <a:lnTo>
                      <a:pt x="936" y="29"/>
                    </a:lnTo>
                    <a:lnTo>
                      <a:pt x="919" y="42"/>
                    </a:lnTo>
                    <a:lnTo>
                      <a:pt x="900" y="53"/>
                    </a:lnTo>
                    <a:lnTo>
                      <a:pt x="878" y="64"/>
                    </a:lnTo>
                    <a:lnTo>
                      <a:pt x="854" y="71"/>
                    </a:lnTo>
                    <a:lnTo>
                      <a:pt x="840" y="75"/>
                    </a:lnTo>
                    <a:lnTo>
                      <a:pt x="826" y="76"/>
                    </a:lnTo>
                    <a:lnTo>
                      <a:pt x="810" y="77"/>
                    </a:lnTo>
                    <a:lnTo>
                      <a:pt x="794" y="77"/>
                    </a:lnTo>
                    <a:lnTo>
                      <a:pt x="778" y="77"/>
                    </a:lnTo>
                    <a:lnTo>
                      <a:pt x="762" y="76"/>
                    </a:lnTo>
                    <a:lnTo>
                      <a:pt x="746" y="75"/>
                    </a:lnTo>
                    <a:lnTo>
                      <a:pt x="731" y="73"/>
                    </a:lnTo>
                    <a:lnTo>
                      <a:pt x="717" y="70"/>
                    </a:lnTo>
                    <a:lnTo>
                      <a:pt x="703" y="68"/>
                    </a:lnTo>
                    <a:lnTo>
                      <a:pt x="690" y="65"/>
                    </a:lnTo>
                    <a:lnTo>
                      <a:pt x="679" y="63"/>
                    </a:lnTo>
                    <a:lnTo>
                      <a:pt x="670" y="60"/>
                    </a:lnTo>
                    <a:lnTo>
                      <a:pt x="663" y="58"/>
                    </a:lnTo>
                    <a:lnTo>
                      <a:pt x="658" y="56"/>
                    </a:lnTo>
                    <a:lnTo>
                      <a:pt x="655" y="5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Freeform 229">
                <a:extLst>
                  <a:ext uri="{FF2B5EF4-FFF2-40B4-BE49-F238E27FC236}">
                    <a16:creationId xmlns:a16="http://schemas.microsoft.com/office/drawing/2014/main" id="{4BFDCB03-665F-A444-85AD-9A56F6B989A5}"/>
                  </a:ext>
                </a:extLst>
              </p:cNvPr>
              <p:cNvSpPr/>
              <p:nvPr/>
            </p:nvSpPr>
            <p:spPr bwMode="auto">
              <a:xfrm>
                <a:off x="491" y="2111"/>
                <a:ext cx="190" cy="193"/>
              </a:xfrm>
              <a:custGeom>
                <a:avLst/>
                <a:gdLst>
                  <a:gd name="T0" fmla="*/ 0 w 1708"/>
                  <a:gd name="T1" fmla="*/ 0 h 1350"/>
                  <a:gd name="T2" fmla="*/ 0 w 1708"/>
                  <a:gd name="T3" fmla="*/ 0 h 1350"/>
                  <a:gd name="T4" fmla="*/ 0 w 1708"/>
                  <a:gd name="T5" fmla="*/ 0 h 1350"/>
                  <a:gd name="T6" fmla="*/ 0 w 1708"/>
                  <a:gd name="T7" fmla="*/ 0 h 1350"/>
                  <a:gd name="T8" fmla="*/ 0 w 1708"/>
                  <a:gd name="T9" fmla="*/ 0 h 1350"/>
                  <a:gd name="T10" fmla="*/ 0 w 1708"/>
                  <a:gd name="T11" fmla="*/ 0 h 1350"/>
                  <a:gd name="T12" fmla="*/ 0 w 1708"/>
                  <a:gd name="T13" fmla="*/ 0 h 1350"/>
                  <a:gd name="T14" fmla="*/ 0 w 1708"/>
                  <a:gd name="T15" fmla="*/ 0 h 1350"/>
                  <a:gd name="T16" fmla="*/ 0 w 1708"/>
                  <a:gd name="T17" fmla="*/ 0 h 1350"/>
                  <a:gd name="T18" fmla="*/ 0 w 1708"/>
                  <a:gd name="T19" fmla="*/ 0 h 1350"/>
                  <a:gd name="T20" fmla="*/ 0 w 1708"/>
                  <a:gd name="T21" fmla="*/ 0 h 1350"/>
                  <a:gd name="T22" fmla="*/ 0 w 1708"/>
                  <a:gd name="T23" fmla="*/ 0 h 1350"/>
                  <a:gd name="T24" fmla="*/ 0 w 1708"/>
                  <a:gd name="T25" fmla="*/ 0 h 1350"/>
                  <a:gd name="T26" fmla="*/ 0 w 1708"/>
                  <a:gd name="T27" fmla="*/ 0 h 1350"/>
                  <a:gd name="T28" fmla="*/ 0 w 1708"/>
                  <a:gd name="T29" fmla="*/ 0 h 1350"/>
                  <a:gd name="T30" fmla="*/ 0 w 1708"/>
                  <a:gd name="T31" fmla="*/ 0 h 1350"/>
                  <a:gd name="T32" fmla="*/ 0 w 1708"/>
                  <a:gd name="T33" fmla="*/ 0 h 1350"/>
                  <a:gd name="T34" fmla="*/ 0 w 1708"/>
                  <a:gd name="T35" fmla="*/ 0 h 1350"/>
                  <a:gd name="T36" fmla="*/ 0 w 1708"/>
                  <a:gd name="T37" fmla="*/ 0 h 1350"/>
                  <a:gd name="T38" fmla="*/ 0 w 1708"/>
                  <a:gd name="T39" fmla="*/ 0 h 1350"/>
                  <a:gd name="T40" fmla="*/ 0 w 1708"/>
                  <a:gd name="T41" fmla="*/ 0 h 1350"/>
                  <a:gd name="T42" fmla="*/ 0 w 1708"/>
                  <a:gd name="T43" fmla="*/ 0 h 1350"/>
                  <a:gd name="T44" fmla="*/ 0 w 1708"/>
                  <a:gd name="T45" fmla="*/ 0 h 1350"/>
                  <a:gd name="T46" fmla="*/ 0 w 1708"/>
                  <a:gd name="T47" fmla="*/ 0 h 1350"/>
                  <a:gd name="T48" fmla="*/ 0 w 1708"/>
                  <a:gd name="T49" fmla="*/ 0 h 1350"/>
                  <a:gd name="T50" fmla="*/ 0 w 1708"/>
                  <a:gd name="T51" fmla="*/ 0 h 1350"/>
                  <a:gd name="T52" fmla="*/ 0 w 1708"/>
                  <a:gd name="T53" fmla="*/ 0 h 1350"/>
                  <a:gd name="T54" fmla="*/ 0 w 1708"/>
                  <a:gd name="T55" fmla="*/ 0 h 1350"/>
                  <a:gd name="T56" fmla="*/ 0 w 1708"/>
                  <a:gd name="T57" fmla="*/ 0 h 1350"/>
                  <a:gd name="T58" fmla="*/ 0 w 1708"/>
                  <a:gd name="T59" fmla="*/ 0 h 1350"/>
                  <a:gd name="T60" fmla="*/ 0 w 1708"/>
                  <a:gd name="T61" fmla="*/ 0 h 1350"/>
                  <a:gd name="T62" fmla="*/ 0 w 1708"/>
                  <a:gd name="T63" fmla="*/ 0 h 1350"/>
                  <a:gd name="T64" fmla="*/ 0 w 1708"/>
                  <a:gd name="T65" fmla="*/ 0 h 1350"/>
                  <a:gd name="T66" fmla="*/ 0 w 1708"/>
                  <a:gd name="T67" fmla="*/ 0 h 1350"/>
                  <a:gd name="T68" fmla="*/ 0 w 1708"/>
                  <a:gd name="T69" fmla="*/ 0 h 1350"/>
                  <a:gd name="T70" fmla="*/ 0 w 1708"/>
                  <a:gd name="T71" fmla="*/ 0 h 1350"/>
                  <a:gd name="T72" fmla="*/ 0 w 1708"/>
                  <a:gd name="T73" fmla="*/ 0 h 1350"/>
                  <a:gd name="T74" fmla="*/ 0 w 1708"/>
                  <a:gd name="T75" fmla="*/ 0 h 1350"/>
                  <a:gd name="T76" fmla="*/ 0 w 1708"/>
                  <a:gd name="T77" fmla="*/ 0 h 1350"/>
                  <a:gd name="T78" fmla="*/ 0 w 1708"/>
                  <a:gd name="T79" fmla="*/ 0 h 1350"/>
                  <a:gd name="T80" fmla="*/ 0 w 1708"/>
                  <a:gd name="T81" fmla="*/ 0 h 1350"/>
                  <a:gd name="T82" fmla="*/ 0 w 1708"/>
                  <a:gd name="T83" fmla="*/ 0 h 1350"/>
                  <a:gd name="T84" fmla="*/ 0 w 1708"/>
                  <a:gd name="T85" fmla="*/ 0 h 1350"/>
                  <a:gd name="T86" fmla="*/ 0 w 1708"/>
                  <a:gd name="T87" fmla="*/ 0 h 1350"/>
                  <a:gd name="T88" fmla="*/ 0 w 1708"/>
                  <a:gd name="T89" fmla="*/ 0 h 1350"/>
                  <a:gd name="T90" fmla="*/ 0 w 1708"/>
                  <a:gd name="T91" fmla="*/ 0 h 1350"/>
                  <a:gd name="T92" fmla="*/ 0 w 1708"/>
                  <a:gd name="T93" fmla="*/ 0 h 1350"/>
                  <a:gd name="T94" fmla="*/ 0 w 1708"/>
                  <a:gd name="T95" fmla="*/ 0 h 1350"/>
                  <a:gd name="T96" fmla="*/ 0 w 1708"/>
                  <a:gd name="T97" fmla="*/ 0 h 1350"/>
                  <a:gd name="T98" fmla="*/ 0 w 1708"/>
                  <a:gd name="T99" fmla="*/ 0 h 1350"/>
                  <a:gd name="T100" fmla="*/ 0 w 1708"/>
                  <a:gd name="T101" fmla="*/ 0 h 1350"/>
                  <a:gd name="T102" fmla="*/ 0 w 1708"/>
                  <a:gd name="T103" fmla="*/ 0 h 1350"/>
                  <a:gd name="T104" fmla="*/ 0 w 1708"/>
                  <a:gd name="T105" fmla="*/ 0 h 1350"/>
                  <a:gd name="T106" fmla="*/ 0 w 1708"/>
                  <a:gd name="T107" fmla="*/ 0 h 1350"/>
                  <a:gd name="T108" fmla="*/ 0 w 1708"/>
                  <a:gd name="T109" fmla="*/ 0 h 135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708"/>
                  <a:gd name="T166" fmla="*/ 0 h 1350"/>
                  <a:gd name="T167" fmla="*/ 1708 w 1708"/>
                  <a:gd name="T168" fmla="*/ 1350 h 135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708" h="1350">
                    <a:moveTo>
                      <a:pt x="0" y="795"/>
                    </a:moveTo>
                    <a:lnTo>
                      <a:pt x="18" y="974"/>
                    </a:lnTo>
                    <a:lnTo>
                      <a:pt x="665" y="1350"/>
                    </a:lnTo>
                    <a:lnTo>
                      <a:pt x="670" y="1344"/>
                    </a:lnTo>
                    <a:lnTo>
                      <a:pt x="684" y="1328"/>
                    </a:lnTo>
                    <a:lnTo>
                      <a:pt x="707" y="1301"/>
                    </a:lnTo>
                    <a:lnTo>
                      <a:pt x="737" y="1268"/>
                    </a:lnTo>
                    <a:lnTo>
                      <a:pt x="771" y="1228"/>
                    </a:lnTo>
                    <a:lnTo>
                      <a:pt x="810" y="1182"/>
                    </a:lnTo>
                    <a:lnTo>
                      <a:pt x="852" y="1133"/>
                    </a:lnTo>
                    <a:lnTo>
                      <a:pt x="895" y="1081"/>
                    </a:lnTo>
                    <a:lnTo>
                      <a:pt x="938" y="1029"/>
                    </a:lnTo>
                    <a:lnTo>
                      <a:pt x="981" y="977"/>
                    </a:lnTo>
                    <a:lnTo>
                      <a:pt x="1021" y="928"/>
                    </a:lnTo>
                    <a:lnTo>
                      <a:pt x="1058" y="882"/>
                    </a:lnTo>
                    <a:lnTo>
                      <a:pt x="1088" y="841"/>
                    </a:lnTo>
                    <a:lnTo>
                      <a:pt x="1114" y="805"/>
                    </a:lnTo>
                    <a:lnTo>
                      <a:pt x="1130" y="779"/>
                    </a:lnTo>
                    <a:lnTo>
                      <a:pt x="1138" y="760"/>
                    </a:lnTo>
                    <a:lnTo>
                      <a:pt x="1148" y="742"/>
                    </a:lnTo>
                    <a:lnTo>
                      <a:pt x="1167" y="715"/>
                    </a:lnTo>
                    <a:lnTo>
                      <a:pt x="1198" y="682"/>
                    </a:lnTo>
                    <a:lnTo>
                      <a:pt x="1234" y="644"/>
                    </a:lnTo>
                    <a:lnTo>
                      <a:pt x="1278" y="601"/>
                    </a:lnTo>
                    <a:lnTo>
                      <a:pt x="1326" y="556"/>
                    </a:lnTo>
                    <a:lnTo>
                      <a:pt x="1377" y="508"/>
                    </a:lnTo>
                    <a:lnTo>
                      <a:pt x="1430" y="460"/>
                    </a:lnTo>
                    <a:lnTo>
                      <a:pt x="1482" y="412"/>
                    </a:lnTo>
                    <a:lnTo>
                      <a:pt x="1532" y="368"/>
                    </a:lnTo>
                    <a:lnTo>
                      <a:pt x="1580" y="326"/>
                    </a:lnTo>
                    <a:lnTo>
                      <a:pt x="1622" y="289"/>
                    </a:lnTo>
                    <a:lnTo>
                      <a:pt x="1657" y="258"/>
                    </a:lnTo>
                    <a:lnTo>
                      <a:pt x="1684" y="234"/>
                    </a:lnTo>
                    <a:lnTo>
                      <a:pt x="1701" y="219"/>
                    </a:lnTo>
                    <a:lnTo>
                      <a:pt x="1708" y="214"/>
                    </a:lnTo>
                    <a:lnTo>
                      <a:pt x="1708" y="0"/>
                    </a:lnTo>
                    <a:lnTo>
                      <a:pt x="1268" y="482"/>
                    </a:lnTo>
                    <a:lnTo>
                      <a:pt x="829" y="983"/>
                    </a:lnTo>
                    <a:lnTo>
                      <a:pt x="647" y="1189"/>
                    </a:lnTo>
                    <a:lnTo>
                      <a:pt x="641" y="1185"/>
                    </a:lnTo>
                    <a:lnTo>
                      <a:pt x="622" y="1172"/>
                    </a:lnTo>
                    <a:lnTo>
                      <a:pt x="591" y="1154"/>
                    </a:lnTo>
                    <a:lnTo>
                      <a:pt x="553" y="1129"/>
                    </a:lnTo>
                    <a:lnTo>
                      <a:pt x="506" y="1099"/>
                    </a:lnTo>
                    <a:lnTo>
                      <a:pt x="454" y="1067"/>
                    </a:lnTo>
                    <a:lnTo>
                      <a:pt x="398" y="1032"/>
                    </a:lnTo>
                    <a:lnTo>
                      <a:pt x="341" y="995"/>
                    </a:lnTo>
                    <a:lnTo>
                      <a:pt x="281" y="959"/>
                    </a:lnTo>
                    <a:lnTo>
                      <a:pt x="224" y="924"/>
                    </a:lnTo>
                    <a:lnTo>
                      <a:pt x="169" y="891"/>
                    </a:lnTo>
                    <a:lnTo>
                      <a:pt x="120" y="861"/>
                    </a:lnTo>
                    <a:lnTo>
                      <a:pt x="76" y="835"/>
                    </a:lnTo>
                    <a:lnTo>
                      <a:pt x="40" y="815"/>
                    </a:lnTo>
                    <a:lnTo>
                      <a:pt x="14" y="801"/>
                    </a:lnTo>
                    <a:lnTo>
                      <a:pt x="0" y="79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3" name="Freeform 231">
                <a:extLst>
                  <a:ext uri="{FF2B5EF4-FFF2-40B4-BE49-F238E27FC236}">
                    <a16:creationId xmlns:a16="http://schemas.microsoft.com/office/drawing/2014/main" id="{83D7C66A-FFA0-4B45-A6A4-8F410396E81B}"/>
                  </a:ext>
                </a:extLst>
              </p:cNvPr>
              <p:cNvSpPr/>
              <p:nvPr/>
            </p:nvSpPr>
            <p:spPr bwMode="auto">
              <a:xfrm>
                <a:off x="676" y="2136"/>
                <a:ext cx="2" cy="1"/>
              </a:xfrm>
              <a:custGeom>
                <a:avLst/>
                <a:gdLst>
                  <a:gd name="T0" fmla="*/ 0 w 11"/>
                  <a:gd name="T1" fmla="*/ 0 h 7"/>
                  <a:gd name="T2" fmla="*/ 0 w 11"/>
                  <a:gd name="T3" fmla="*/ 0 h 7"/>
                  <a:gd name="T4" fmla="*/ 0 w 11"/>
                  <a:gd name="T5" fmla="*/ 0 h 7"/>
                  <a:gd name="T6" fmla="*/ 0 w 11"/>
                  <a:gd name="T7" fmla="*/ 0 h 7"/>
                  <a:gd name="T8" fmla="*/ 0 w 11"/>
                  <a:gd name="T9" fmla="*/ 0 h 7"/>
                  <a:gd name="T10" fmla="*/ 0 w 11"/>
                  <a:gd name="T11" fmla="*/ 0 h 7"/>
                  <a:gd name="T12" fmla="*/ 0 w 11"/>
                  <a:gd name="T13" fmla="*/ 0 h 7"/>
                  <a:gd name="T14" fmla="*/ 0 w 11"/>
                  <a:gd name="T15" fmla="*/ 0 h 7"/>
                  <a:gd name="T16" fmla="*/ 0 w 11"/>
                  <a:gd name="T17" fmla="*/ 0 h 7"/>
                  <a:gd name="T18" fmla="*/ 0 w 11"/>
                  <a:gd name="T19" fmla="*/ 0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7"/>
                  <a:gd name="T32" fmla="*/ 11 w 11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7">
                    <a:moveTo>
                      <a:pt x="8" y="3"/>
                    </a:moveTo>
                    <a:lnTo>
                      <a:pt x="11" y="0"/>
                    </a:lnTo>
                    <a:lnTo>
                      <a:pt x="8" y="2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1" y="7"/>
                    </a:lnTo>
                    <a:lnTo>
                      <a:pt x="4" y="6"/>
                    </a:lnTo>
                    <a:lnTo>
                      <a:pt x="6" y="5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4" name="Freeform 232">
                <a:extLst>
                  <a:ext uri="{FF2B5EF4-FFF2-40B4-BE49-F238E27FC236}">
                    <a16:creationId xmlns:a16="http://schemas.microsoft.com/office/drawing/2014/main" id="{A2B8C587-0761-774C-89C4-6A7A7B5A1724}"/>
                  </a:ext>
                </a:extLst>
              </p:cNvPr>
              <p:cNvSpPr/>
              <p:nvPr/>
            </p:nvSpPr>
            <p:spPr bwMode="auto">
              <a:xfrm>
                <a:off x="648" y="2101"/>
                <a:ext cx="12" cy="44"/>
              </a:xfrm>
              <a:custGeom>
                <a:avLst/>
                <a:gdLst>
                  <a:gd name="T0" fmla="*/ 0 w 114"/>
                  <a:gd name="T1" fmla="*/ 0 h 307"/>
                  <a:gd name="T2" fmla="*/ 0 w 114"/>
                  <a:gd name="T3" fmla="*/ 0 h 307"/>
                  <a:gd name="T4" fmla="*/ 0 w 114"/>
                  <a:gd name="T5" fmla="*/ 0 h 307"/>
                  <a:gd name="T6" fmla="*/ 0 w 114"/>
                  <a:gd name="T7" fmla="*/ 0 h 307"/>
                  <a:gd name="T8" fmla="*/ 0 w 114"/>
                  <a:gd name="T9" fmla="*/ 0 h 307"/>
                  <a:gd name="T10" fmla="*/ 0 w 114"/>
                  <a:gd name="T11" fmla="*/ 0 h 307"/>
                  <a:gd name="T12" fmla="*/ 0 w 114"/>
                  <a:gd name="T13" fmla="*/ 0 h 307"/>
                  <a:gd name="T14" fmla="*/ 0 w 114"/>
                  <a:gd name="T15" fmla="*/ 0 h 307"/>
                  <a:gd name="T16" fmla="*/ 0 w 114"/>
                  <a:gd name="T17" fmla="*/ 0 h 307"/>
                  <a:gd name="T18" fmla="*/ 0 w 114"/>
                  <a:gd name="T19" fmla="*/ 0 h 307"/>
                  <a:gd name="T20" fmla="*/ 0 w 114"/>
                  <a:gd name="T21" fmla="*/ 0 h 307"/>
                  <a:gd name="T22" fmla="*/ 0 w 114"/>
                  <a:gd name="T23" fmla="*/ 0 h 307"/>
                  <a:gd name="T24" fmla="*/ 0 w 114"/>
                  <a:gd name="T25" fmla="*/ 0 h 307"/>
                  <a:gd name="T26" fmla="*/ 0 w 114"/>
                  <a:gd name="T27" fmla="*/ 0 h 307"/>
                  <a:gd name="T28" fmla="*/ 0 w 114"/>
                  <a:gd name="T29" fmla="*/ 0 h 307"/>
                  <a:gd name="T30" fmla="*/ 0 w 114"/>
                  <a:gd name="T31" fmla="*/ 0 h 307"/>
                  <a:gd name="T32" fmla="*/ 0 w 114"/>
                  <a:gd name="T33" fmla="*/ 0 h 307"/>
                  <a:gd name="T34" fmla="*/ 0 w 114"/>
                  <a:gd name="T35" fmla="*/ 0 h 307"/>
                  <a:gd name="T36" fmla="*/ 0 w 114"/>
                  <a:gd name="T37" fmla="*/ 0 h 307"/>
                  <a:gd name="T38" fmla="*/ 0 w 114"/>
                  <a:gd name="T39" fmla="*/ 0 h 307"/>
                  <a:gd name="T40" fmla="*/ 0 w 114"/>
                  <a:gd name="T41" fmla="*/ 0 h 307"/>
                  <a:gd name="T42" fmla="*/ 0 w 114"/>
                  <a:gd name="T43" fmla="*/ 0 h 307"/>
                  <a:gd name="T44" fmla="*/ 0 w 114"/>
                  <a:gd name="T45" fmla="*/ 0 h 307"/>
                  <a:gd name="T46" fmla="*/ 0 w 114"/>
                  <a:gd name="T47" fmla="*/ 0 h 307"/>
                  <a:gd name="T48" fmla="*/ 0 w 114"/>
                  <a:gd name="T49" fmla="*/ 0 h 307"/>
                  <a:gd name="T50" fmla="*/ 0 w 114"/>
                  <a:gd name="T51" fmla="*/ 0 h 307"/>
                  <a:gd name="T52" fmla="*/ 0 w 114"/>
                  <a:gd name="T53" fmla="*/ 0 h 307"/>
                  <a:gd name="T54" fmla="*/ 0 w 114"/>
                  <a:gd name="T55" fmla="*/ 0 h 307"/>
                  <a:gd name="T56" fmla="*/ 0 w 114"/>
                  <a:gd name="T57" fmla="*/ 0 h 307"/>
                  <a:gd name="T58" fmla="*/ 0 w 114"/>
                  <a:gd name="T59" fmla="*/ 0 h 307"/>
                  <a:gd name="T60" fmla="*/ 0 w 114"/>
                  <a:gd name="T61" fmla="*/ 0 h 307"/>
                  <a:gd name="T62" fmla="*/ 0 w 114"/>
                  <a:gd name="T63" fmla="*/ 0 h 307"/>
                  <a:gd name="T64" fmla="*/ 0 w 114"/>
                  <a:gd name="T65" fmla="*/ 0 h 307"/>
                  <a:gd name="T66" fmla="*/ 0 w 114"/>
                  <a:gd name="T67" fmla="*/ 0 h 307"/>
                  <a:gd name="T68" fmla="*/ 0 w 114"/>
                  <a:gd name="T69" fmla="*/ 0 h 307"/>
                  <a:gd name="T70" fmla="*/ 0 w 114"/>
                  <a:gd name="T71" fmla="*/ 0 h 307"/>
                  <a:gd name="T72" fmla="*/ 0 w 114"/>
                  <a:gd name="T73" fmla="*/ 0 h 307"/>
                  <a:gd name="T74" fmla="*/ 0 w 114"/>
                  <a:gd name="T75" fmla="*/ 0 h 307"/>
                  <a:gd name="T76" fmla="*/ 0 w 114"/>
                  <a:gd name="T77" fmla="*/ 0 h 3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4"/>
                  <a:gd name="T118" fmla="*/ 0 h 307"/>
                  <a:gd name="T119" fmla="*/ 114 w 114"/>
                  <a:gd name="T120" fmla="*/ 307 h 30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4" h="307">
                    <a:moveTo>
                      <a:pt x="46" y="302"/>
                    </a:moveTo>
                    <a:lnTo>
                      <a:pt x="35" y="291"/>
                    </a:lnTo>
                    <a:lnTo>
                      <a:pt x="26" y="277"/>
                    </a:lnTo>
                    <a:lnTo>
                      <a:pt x="22" y="262"/>
                    </a:lnTo>
                    <a:lnTo>
                      <a:pt x="23" y="245"/>
                    </a:lnTo>
                    <a:lnTo>
                      <a:pt x="72" y="167"/>
                    </a:lnTo>
                    <a:lnTo>
                      <a:pt x="56" y="136"/>
                    </a:lnTo>
                    <a:lnTo>
                      <a:pt x="65" y="131"/>
                    </a:lnTo>
                    <a:lnTo>
                      <a:pt x="74" y="124"/>
                    </a:lnTo>
                    <a:lnTo>
                      <a:pt x="83" y="116"/>
                    </a:lnTo>
                    <a:lnTo>
                      <a:pt x="92" y="109"/>
                    </a:lnTo>
                    <a:lnTo>
                      <a:pt x="100" y="100"/>
                    </a:lnTo>
                    <a:lnTo>
                      <a:pt x="106" y="90"/>
                    </a:lnTo>
                    <a:lnTo>
                      <a:pt x="110" y="79"/>
                    </a:lnTo>
                    <a:lnTo>
                      <a:pt x="114" y="66"/>
                    </a:lnTo>
                    <a:lnTo>
                      <a:pt x="111" y="58"/>
                    </a:lnTo>
                    <a:lnTo>
                      <a:pt x="109" y="48"/>
                    </a:lnTo>
                    <a:lnTo>
                      <a:pt x="105" y="38"/>
                    </a:lnTo>
                    <a:lnTo>
                      <a:pt x="100" y="29"/>
                    </a:lnTo>
                    <a:lnTo>
                      <a:pt x="93" y="20"/>
                    </a:lnTo>
                    <a:lnTo>
                      <a:pt x="86" y="12"/>
                    </a:lnTo>
                    <a:lnTo>
                      <a:pt x="77" y="5"/>
                    </a:lnTo>
                    <a:lnTo>
                      <a:pt x="67" y="0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47" y="2"/>
                    </a:lnTo>
                    <a:lnTo>
                      <a:pt x="41" y="4"/>
                    </a:lnTo>
                    <a:lnTo>
                      <a:pt x="48" y="5"/>
                    </a:lnTo>
                    <a:lnTo>
                      <a:pt x="53" y="8"/>
                    </a:lnTo>
                    <a:lnTo>
                      <a:pt x="58" y="11"/>
                    </a:lnTo>
                    <a:lnTo>
                      <a:pt x="62" y="15"/>
                    </a:lnTo>
                    <a:lnTo>
                      <a:pt x="66" y="21"/>
                    </a:lnTo>
                    <a:lnTo>
                      <a:pt x="69" y="25"/>
                    </a:lnTo>
                    <a:lnTo>
                      <a:pt x="73" y="31"/>
                    </a:lnTo>
                    <a:lnTo>
                      <a:pt x="75" y="35"/>
                    </a:lnTo>
                    <a:lnTo>
                      <a:pt x="77" y="45"/>
                    </a:lnTo>
                    <a:lnTo>
                      <a:pt x="79" y="54"/>
                    </a:lnTo>
                    <a:lnTo>
                      <a:pt x="80" y="62"/>
                    </a:lnTo>
                    <a:lnTo>
                      <a:pt x="79" y="68"/>
                    </a:lnTo>
                    <a:lnTo>
                      <a:pt x="74" y="80"/>
                    </a:lnTo>
                    <a:lnTo>
                      <a:pt x="68" y="91"/>
                    </a:lnTo>
                    <a:lnTo>
                      <a:pt x="60" y="101"/>
                    </a:lnTo>
                    <a:lnTo>
                      <a:pt x="51" y="110"/>
                    </a:lnTo>
                    <a:lnTo>
                      <a:pt x="41" y="118"/>
                    </a:lnTo>
                    <a:lnTo>
                      <a:pt x="30" y="123"/>
                    </a:lnTo>
                    <a:lnTo>
                      <a:pt x="18" y="129"/>
                    </a:lnTo>
                    <a:lnTo>
                      <a:pt x="6" y="132"/>
                    </a:lnTo>
                    <a:lnTo>
                      <a:pt x="6" y="133"/>
                    </a:lnTo>
                    <a:lnTo>
                      <a:pt x="7" y="135"/>
                    </a:lnTo>
                    <a:lnTo>
                      <a:pt x="7" y="136"/>
                    </a:lnTo>
                    <a:lnTo>
                      <a:pt x="7" y="139"/>
                    </a:lnTo>
                    <a:lnTo>
                      <a:pt x="41" y="147"/>
                    </a:lnTo>
                    <a:lnTo>
                      <a:pt x="47" y="154"/>
                    </a:lnTo>
                    <a:lnTo>
                      <a:pt x="50" y="162"/>
                    </a:lnTo>
                    <a:lnTo>
                      <a:pt x="51" y="171"/>
                    </a:lnTo>
                    <a:lnTo>
                      <a:pt x="50" y="180"/>
                    </a:lnTo>
                    <a:lnTo>
                      <a:pt x="46" y="186"/>
                    </a:lnTo>
                    <a:lnTo>
                      <a:pt x="42" y="192"/>
                    </a:lnTo>
                    <a:lnTo>
                      <a:pt x="38" y="199"/>
                    </a:lnTo>
                    <a:lnTo>
                      <a:pt x="34" y="204"/>
                    </a:lnTo>
                    <a:lnTo>
                      <a:pt x="28" y="209"/>
                    </a:lnTo>
                    <a:lnTo>
                      <a:pt x="24" y="214"/>
                    </a:lnTo>
                    <a:lnTo>
                      <a:pt x="19" y="217"/>
                    </a:lnTo>
                    <a:lnTo>
                      <a:pt x="12" y="222"/>
                    </a:lnTo>
                    <a:lnTo>
                      <a:pt x="0" y="271"/>
                    </a:lnTo>
                    <a:lnTo>
                      <a:pt x="3" y="276"/>
                    </a:lnTo>
                    <a:lnTo>
                      <a:pt x="5" y="283"/>
                    </a:lnTo>
                    <a:lnTo>
                      <a:pt x="8" y="288"/>
                    </a:lnTo>
                    <a:lnTo>
                      <a:pt x="13" y="294"/>
                    </a:lnTo>
                    <a:lnTo>
                      <a:pt x="18" y="298"/>
                    </a:lnTo>
                    <a:lnTo>
                      <a:pt x="24" y="303"/>
                    </a:lnTo>
                    <a:lnTo>
                      <a:pt x="31" y="305"/>
                    </a:lnTo>
                    <a:lnTo>
                      <a:pt x="38" y="307"/>
                    </a:lnTo>
                    <a:lnTo>
                      <a:pt x="41" y="307"/>
                    </a:lnTo>
                    <a:lnTo>
                      <a:pt x="45" y="306"/>
                    </a:lnTo>
                    <a:lnTo>
                      <a:pt x="46" y="306"/>
                    </a:lnTo>
                    <a:lnTo>
                      <a:pt x="47" y="306"/>
                    </a:lnTo>
                    <a:lnTo>
                      <a:pt x="46" y="30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Freeform 233">
                <a:extLst>
                  <a:ext uri="{FF2B5EF4-FFF2-40B4-BE49-F238E27FC236}">
                    <a16:creationId xmlns:a16="http://schemas.microsoft.com/office/drawing/2014/main" id="{E4AC3C43-62F0-A648-8DA3-78E1BF406987}"/>
                  </a:ext>
                </a:extLst>
              </p:cNvPr>
              <p:cNvSpPr/>
              <p:nvPr/>
            </p:nvSpPr>
            <p:spPr bwMode="auto">
              <a:xfrm>
                <a:off x="568" y="2262"/>
                <a:ext cx="19" cy="32"/>
              </a:xfrm>
              <a:custGeom>
                <a:avLst/>
                <a:gdLst>
                  <a:gd name="T0" fmla="*/ 0 w 175"/>
                  <a:gd name="T1" fmla="*/ 0 h 222"/>
                  <a:gd name="T2" fmla="*/ 0 w 175"/>
                  <a:gd name="T3" fmla="*/ 0 h 222"/>
                  <a:gd name="T4" fmla="*/ 0 w 175"/>
                  <a:gd name="T5" fmla="*/ 0 h 222"/>
                  <a:gd name="T6" fmla="*/ 0 w 175"/>
                  <a:gd name="T7" fmla="*/ 0 h 222"/>
                  <a:gd name="T8" fmla="*/ 0 w 175"/>
                  <a:gd name="T9" fmla="*/ 0 h 222"/>
                  <a:gd name="T10" fmla="*/ 0 w 175"/>
                  <a:gd name="T11" fmla="*/ 0 h 222"/>
                  <a:gd name="T12" fmla="*/ 0 w 175"/>
                  <a:gd name="T13" fmla="*/ 0 h 222"/>
                  <a:gd name="T14" fmla="*/ 0 w 175"/>
                  <a:gd name="T15" fmla="*/ 0 h 222"/>
                  <a:gd name="T16" fmla="*/ 0 w 175"/>
                  <a:gd name="T17" fmla="*/ 0 h 222"/>
                  <a:gd name="T18" fmla="*/ 0 w 175"/>
                  <a:gd name="T19" fmla="*/ 0 h 222"/>
                  <a:gd name="T20" fmla="*/ 0 w 175"/>
                  <a:gd name="T21" fmla="*/ 0 h 222"/>
                  <a:gd name="T22" fmla="*/ 0 w 175"/>
                  <a:gd name="T23" fmla="*/ 0 h 222"/>
                  <a:gd name="T24" fmla="*/ 0 w 175"/>
                  <a:gd name="T25" fmla="*/ 0 h 222"/>
                  <a:gd name="T26" fmla="*/ 0 w 175"/>
                  <a:gd name="T27" fmla="*/ 0 h 222"/>
                  <a:gd name="T28" fmla="*/ 0 w 175"/>
                  <a:gd name="T29" fmla="*/ 0 h 222"/>
                  <a:gd name="T30" fmla="*/ 0 w 175"/>
                  <a:gd name="T31" fmla="*/ 0 h 222"/>
                  <a:gd name="T32" fmla="*/ 0 w 175"/>
                  <a:gd name="T33" fmla="*/ 0 h 222"/>
                  <a:gd name="T34" fmla="*/ 0 w 175"/>
                  <a:gd name="T35" fmla="*/ 0 h 222"/>
                  <a:gd name="T36" fmla="*/ 0 w 175"/>
                  <a:gd name="T37" fmla="*/ 0 h 2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5"/>
                  <a:gd name="T58" fmla="*/ 0 h 222"/>
                  <a:gd name="T59" fmla="*/ 175 w 175"/>
                  <a:gd name="T60" fmla="*/ 222 h 22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5" h="222">
                    <a:moveTo>
                      <a:pt x="115" y="90"/>
                    </a:moveTo>
                    <a:lnTo>
                      <a:pt x="175" y="0"/>
                    </a:lnTo>
                    <a:lnTo>
                      <a:pt x="164" y="14"/>
                    </a:lnTo>
                    <a:lnTo>
                      <a:pt x="153" y="28"/>
                    </a:lnTo>
                    <a:lnTo>
                      <a:pt x="141" y="41"/>
                    </a:lnTo>
                    <a:lnTo>
                      <a:pt x="129" y="55"/>
                    </a:lnTo>
                    <a:lnTo>
                      <a:pt x="119" y="68"/>
                    </a:lnTo>
                    <a:lnTo>
                      <a:pt x="107" y="81"/>
                    </a:lnTo>
                    <a:lnTo>
                      <a:pt x="95" y="95"/>
                    </a:lnTo>
                    <a:lnTo>
                      <a:pt x="83" y="108"/>
                    </a:lnTo>
                    <a:lnTo>
                      <a:pt x="72" y="121"/>
                    </a:lnTo>
                    <a:lnTo>
                      <a:pt x="61" y="134"/>
                    </a:lnTo>
                    <a:lnTo>
                      <a:pt x="50" y="149"/>
                    </a:lnTo>
                    <a:lnTo>
                      <a:pt x="39" y="163"/>
                    </a:lnTo>
                    <a:lnTo>
                      <a:pt x="28" y="177"/>
                    </a:lnTo>
                    <a:lnTo>
                      <a:pt x="19" y="192"/>
                    </a:lnTo>
                    <a:lnTo>
                      <a:pt x="9" y="207"/>
                    </a:lnTo>
                    <a:lnTo>
                      <a:pt x="0" y="222"/>
                    </a:lnTo>
                    <a:lnTo>
                      <a:pt x="115" y="9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Freeform 234">
                <a:extLst>
                  <a:ext uri="{FF2B5EF4-FFF2-40B4-BE49-F238E27FC236}">
                    <a16:creationId xmlns:a16="http://schemas.microsoft.com/office/drawing/2014/main" id="{2997606D-A480-B342-B0C0-A5C528EDC4D3}"/>
                  </a:ext>
                </a:extLst>
              </p:cNvPr>
              <p:cNvSpPr/>
              <p:nvPr/>
            </p:nvSpPr>
            <p:spPr bwMode="auto">
              <a:xfrm>
                <a:off x="567" y="2138"/>
                <a:ext cx="68" cy="66"/>
              </a:xfrm>
              <a:custGeom>
                <a:avLst/>
                <a:gdLst>
                  <a:gd name="T0" fmla="*/ 0 w 614"/>
                  <a:gd name="T1" fmla="*/ 0 h 468"/>
                  <a:gd name="T2" fmla="*/ 0 w 614"/>
                  <a:gd name="T3" fmla="*/ 0 h 468"/>
                  <a:gd name="T4" fmla="*/ 0 w 614"/>
                  <a:gd name="T5" fmla="*/ 0 h 468"/>
                  <a:gd name="T6" fmla="*/ 0 w 614"/>
                  <a:gd name="T7" fmla="*/ 0 h 468"/>
                  <a:gd name="T8" fmla="*/ 0 w 614"/>
                  <a:gd name="T9" fmla="*/ 0 h 468"/>
                  <a:gd name="T10" fmla="*/ 0 w 614"/>
                  <a:gd name="T11" fmla="*/ 0 h 468"/>
                  <a:gd name="T12" fmla="*/ 0 w 614"/>
                  <a:gd name="T13" fmla="*/ 0 h 468"/>
                  <a:gd name="T14" fmla="*/ 0 w 614"/>
                  <a:gd name="T15" fmla="*/ 0 h 468"/>
                  <a:gd name="T16" fmla="*/ 0 w 614"/>
                  <a:gd name="T17" fmla="*/ 0 h 468"/>
                  <a:gd name="T18" fmla="*/ 0 w 614"/>
                  <a:gd name="T19" fmla="*/ 0 h 468"/>
                  <a:gd name="T20" fmla="*/ 0 w 614"/>
                  <a:gd name="T21" fmla="*/ 0 h 468"/>
                  <a:gd name="T22" fmla="*/ 0 w 614"/>
                  <a:gd name="T23" fmla="*/ 0 h 468"/>
                  <a:gd name="T24" fmla="*/ 0 w 614"/>
                  <a:gd name="T25" fmla="*/ 0 h 468"/>
                  <a:gd name="T26" fmla="*/ 0 w 614"/>
                  <a:gd name="T27" fmla="*/ 0 h 468"/>
                  <a:gd name="T28" fmla="*/ 0 w 614"/>
                  <a:gd name="T29" fmla="*/ 0 h 468"/>
                  <a:gd name="T30" fmla="*/ 0 w 614"/>
                  <a:gd name="T31" fmla="*/ 0 h 468"/>
                  <a:gd name="T32" fmla="*/ 0 w 614"/>
                  <a:gd name="T33" fmla="*/ 0 h 468"/>
                  <a:gd name="T34" fmla="*/ 0 w 614"/>
                  <a:gd name="T35" fmla="*/ 0 h 468"/>
                  <a:gd name="T36" fmla="*/ 0 w 614"/>
                  <a:gd name="T37" fmla="*/ 0 h 468"/>
                  <a:gd name="T38" fmla="*/ 0 w 614"/>
                  <a:gd name="T39" fmla="*/ 0 h 468"/>
                  <a:gd name="T40" fmla="*/ 0 w 614"/>
                  <a:gd name="T41" fmla="*/ 0 h 468"/>
                  <a:gd name="T42" fmla="*/ 0 w 614"/>
                  <a:gd name="T43" fmla="*/ 0 h 468"/>
                  <a:gd name="T44" fmla="*/ 0 w 614"/>
                  <a:gd name="T45" fmla="*/ 0 h 468"/>
                  <a:gd name="T46" fmla="*/ 0 w 614"/>
                  <a:gd name="T47" fmla="*/ 0 h 468"/>
                  <a:gd name="T48" fmla="*/ 0 w 614"/>
                  <a:gd name="T49" fmla="*/ 0 h 468"/>
                  <a:gd name="T50" fmla="*/ 0 w 614"/>
                  <a:gd name="T51" fmla="*/ 0 h 468"/>
                  <a:gd name="T52" fmla="*/ 0 w 614"/>
                  <a:gd name="T53" fmla="*/ 0 h 468"/>
                  <a:gd name="T54" fmla="*/ 0 w 614"/>
                  <a:gd name="T55" fmla="*/ 0 h 468"/>
                  <a:gd name="T56" fmla="*/ 0 w 614"/>
                  <a:gd name="T57" fmla="*/ 0 h 468"/>
                  <a:gd name="T58" fmla="*/ 0 w 614"/>
                  <a:gd name="T59" fmla="*/ 0 h 468"/>
                  <a:gd name="T60" fmla="*/ 0 w 614"/>
                  <a:gd name="T61" fmla="*/ 0 h 468"/>
                  <a:gd name="T62" fmla="*/ 0 w 614"/>
                  <a:gd name="T63" fmla="*/ 0 h 468"/>
                  <a:gd name="T64" fmla="*/ 0 w 614"/>
                  <a:gd name="T65" fmla="*/ 0 h 468"/>
                  <a:gd name="T66" fmla="*/ 0 w 614"/>
                  <a:gd name="T67" fmla="*/ 0 h 468"/>
                  <a:gd name="T68" fmla="*/ 0 w 614"/>
                  <a:gd name="T69" fmla="*/ 0 h 468"/>
                  <a:gd name="T70" fmla="*/ 0 w 614"/>
                  <a:gd name="T71" fmla="*/ 0 h 468"/>
                  <a:gd name="T72" fmla="*/ 0 w 614"/>
                  <a:gd name="T73" fmla="*/ 0 h 468"/>
                  <a:gd name="T74" fmla="*/ 0 w 614"/>
                  <a:gd name="T75" fmla="*/ 0 h 468"/>
                  <a:gd name="T76" fmla="*/ 0 w 614"/>
                  <a:gd name="T77" fmla="*/ 0 h 468"/>
                  <a:gd name="T78" fmla="*/ 0 w 614"/>
                  <a:gd name="T79" fmla="*/ 0 h 468"/>
                  <a:gd name="T80" fmla="*/ 0 w 614"/>
                  <a:gd name="T81" fmla="*/ 0 h 468"/>
                  <a:gd name="T82" fmla="*/ 0 w 614"/>
                  <a:gd name="T83" fmla="*/ 0 h 468"/>
                  <a:gd name="T84" fmla="*/ 0 w 614"/>
                  <a:gd name="T85" fmla="*/ 0 h 468"/>
                  <a:gd name="T86" fmla="*/ 0 w 614"/>
                  <a:gd name="T87" fmla="*/ 0 h 468"/>
                  <a:gd name="T88" fmla="*/ 0 w 614"/>
                  <a:gd name="T89" fmla="*/ 0 h 468"/>
                  <a:gd name="T90" fmla="*/ 0 w 614"/>
                  <a:gd name="T91" fmla="*/ 0 h 468"/>
                  <a:gd name="T92" fmla="*/ 0 w 614"/>
                  <a:gd name="T93" fmla="*/ 0 h 468"/>
                  <a:gd name="T94" fmla="*/ 0 w 614"/>
                  <a:gd name="T95" fmla="*/ 0 h 468"/>
                  <a:gd name="T96" fmla="*/ 0 w 614"/>
                  <a:gd name="T97" fmla="*/ 0 h 468"/>
                  <a:gd name="T98" fmla="*/ 0 w 614"/>
                  <a:gd name="T99" fmla="*/ 0 h 468"/>
                  <a:gd name="T100" fmla="*/ 0 w 614"/>
                  <a:gd name="T101" fmla="*/ 0 h 468"/>
                  <a:gd name="T102" fmla="*/ 0 w 614"/>
                  <a:gd name="T103" fmla="*/ 0 h 468"/>
                  <a:gd name="T104" fmla="*/ 0 w 614"/>
                  <a:gd name="T105" fmla="*/ 0 h 468"/>
                  <a:gd name="T106" fmla="*/ 0 w 614"/>
                  <a:gd name="T107" fmla="*/ 0 h 468"/>
                  <a:gd name="T108" fmla="*/ 0 w 614"/>
                  <a:gd name="T109" fmla="*/ 0 h 468"/>
                  <a:gd name="T110" fmla="*/ 0 w 614"/>
                  <a:gd name="T111" fmla="*/ 0 h 468"/>
                  <a:gd name="T112" fmla="*/ 0 w 614"/>
                  <a:gd name="T113" fmla="*/ 0 h 468"/>
                  <a:gd name="T114" fmla="*/ 0 w 614"/>
                  <a:gd name="T115" fmla="*/ 0 h 468"/>
                  <a:gd name="T116" fmla="*/ 0 w 614"/>
                  <a:gd name="T117" fmla="*/ 0 h 468"/>
                  <a:gd name="T118" fmla="*/ 0 w 614"/>
                  <a:gd name="T119" fmla="*/ 0 h 468"/>
                  <a:gd name="T120" fmla="*/ 0 w 614"/>
                  <a:gd name="T121" fmla="*/ 0 h 46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14"/>
                  <a:gd name="T184" fmla="*/ 0 h 468"/>
                  <a:gd name="T185" fmla="*/ 614 w 614"/>
                  <a:gd name="T186" fmla="*/ 468 h 46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14" h="468">
                    <a:moveTo>
                      <a:pt x="614" y="226"/>
                    </a:moveTo>
                    <a:lnTo>
                      <a:pt x="599" y="199"/>
                    </a:lnTo>
                    <a:lnTo>
                      <a:pt x="580" y="196"/>
                    </a:lnTo>
                    <a:lnTo>
                      <a:pt x="567" y="203"/>
                    </a:lnTo>
                    <a:lnTo>
                      <a:pt x="554" y="213"/>
                    </a:lnTo>
                    <a:lnTo>
                      <a:pt x="543" y="224"/>
                    </a:lnTo>
                    <a:lnTo>
                      <a:pt x="532" y="235"/>
                    </a:lnTo>
                    <a:lnTo>
                      <a:pt x="522" y="249"/>
                    </a:lnTo>
                    <a:lnTo>
                      <a:pt x="511" y="261"/>
                    </a:lnTo>
                    <a:lnTo>
                      <a:pt x="500" y="274"/>
                    </a:lnTo>
                    <a:lnTo>
                      <a:pt x="488" y="285"/>
                    </a:lnTo>
                    <a:lnTo>
                      <a:pt x="486" y="284"/>
                    </a:lnTo>
                    <a:lnTo>
                      <a:pt x="485" y="285"/>
                    </a:lnTo>
                    <a:lnTo>
                      <a:pt x="484" y="285"/>
                    </a:lnTo>
                    <a:lnTo>
                      <a:pt x="482" y="282"/>
                    </a:lnTo>
                    <a:lnTo>
                      <a:pt x="476" y="259"/>
                    </a:lnTo>
                    <a:lnTo>
                      <a:pt x="468" y="236"/>
                    </a:lnTo>
                    <a:lnTo>
                      <a:pt x="458" y="214"/>
                    </a:lnTo>
                    <a:lnTo>
                      <a:pt x="447" y="192"/>
                    </a:lnTo>
                    <a:lnTo>
                      <a:pt x="434" y="171"/>
                    </a:lnTo>
                    <a:lnTo>
                      <a:pt x="420" y="150"/>
                    </a:lnTo>
                    <a:lnTo>
                      <a:pt x="404" y="129"/>
                    </a:lnTo>
                    <a:lnTo>
                      <a:pt x="388" y="109"/>
                    </a:lnTo>
                    <a:lnTo>
                      <a:pt x="374" y="95"/>
                    </a:lnTo>
                    <a:lnTo>
                      <a:pt x="359" y="83"/>
                    </a:lnTo>
                    <a:lnTo>
                      <a:pt x="344" y="73"/>
                    </a:lnTo>
                    <a:lnTo>
                      <a:pt x="329" y="63"/>
                    </a:lnTo>
                    <a:lnTo>
                      <a:pt x="313" y="53"/>
                    </a:lnTo>
                    <a:lnTo>
                      <a:pt x="298" y="45"/>
                    </a:lnTo>
                    <a:lnTo>
                      <a:pt x="282" y="38"/>
                    </a:lnTo>
                    <a:lnTo>
                      <a:pt x="266" y="31"/>
                    </a:lnTo>
                    <a:lnTo>
                      <a:pt x="251" y="24"/>
                    </a:lnTo>
                    <a:lnTo>
                      <a:pt x="236" y="18"/>
                    </a:lnTo>
                    <a:lnTo>
                      <a:pt x="222" y="13"/>
                    </a:lnTo>
                    <a:lnTo>
                      <a:pt x="208" y="10"/>
                    </a:lnTo>
                    <a:lnTo>
                      <a:pt x="194" y="7"/>
                    </a:lnTo>
                    <a:lnTo>
                      <a:pt x="180" y="4"/>
                    </a:lnTo>
                    <a:lnTo>
                      <a:pt x="166" y="2"/>
                    </a:lnTo>
                    <a:lnTo>
                      <a:pt x="153" y="0"/>
                    </a:lnTo>
                    <a:lnTo>
                      <a:pt x="131" y="1"/>
                    </a:lnTo>
                    <a:lnTo>
                      <a:pt x="109" y="7"/>
                    </a:lnTo>
                    <a:lnTo>
                      <a:pt x="88" y="16"/>
                    </a:lnTo>
                    <a:lnTo>
                      <a:pt x="68" y="28"/>
                    </a:lnTo>
                    <a:lnTo>
                      <a:pt x="50" y="43"/>
                    </a:lnTo>
                    <a:lnTo>
                      <a:pt x="33" y="59"/>
                    </a:lnTo>
                    <a:lnTo>
                      <a:pt x="18" y="75"/>
                    </a:lnTo>
                    <a:lnTo>
                      <a:pt x="4" y="93"/>
                    </a:lnTo>
                    <a:lnTo>
                      <a:pt x="3" y="98"/>
                    </a:lnTo>
                    <a:lnTo>
                      <a:pt x="2" y="100"/>
                    </a:lnTo>
                    <a:lnTo>
                      <a:pt x="0" y="102"/>
                    </a:lnTo>
                    <a:lnTo>
                      <a:pt x="0" y="103"/>
                    </a:lnTo>
                    <a:lnTo>
                      <a:pt x="73" y="36"/>
                    </a:lnTo>
                    <a:lnTo>
                      <a:pt x="83" y="31"/>
                    </a:lnTo>
                    <a:lnTo>
                      <a:pt x="95" y="27"/>
                    </a:lnTo>
                    <a:lnTo>
                      <a:pt x="106" y="24"/>
                    </a:lnTo>
                    <a:lnTo>
                      <a:pt x="118" y="22"/>
                    </a:lnTo>
                    <a:lnTo>
                      <a:pt x="129" y="21"/>
                    </a:lnTo>
                    <a:lnTo>
                      <a:pt x="140" y="21"/>
                    </a:lnTo>
                    <a:lnTo>
                      <a:pt x="152" y="22"/>
                    </a:lnTo>
                    <a:lnTo>
                      <a:pt x="164" y="23"/>
                    </a:lnTo>
                    <a:lnTo>
                      <a:pt x="176" y="26"/>
                    </a:lnTo>
                    <a:lnTo>
                      <a:pt x="188" y="28"/>
                    </a:lnTo>
                    <a:lnTo>
                      <a:pt x="200" y="31"/>
                    </a:lnTo>
                    <a:lnTo>
                      <a:pt x="212" y="34"/>
                    </a:lnTo>
                    <a:lnTo>
                      <a:pt x="223" y="39"/>
                    </a:lnTo>
                    <a:lnTo>
                      <a:pt x="235" y="43"/>
                    </a:lnTo>
                    <a:lnTo>
                      <a:pt x="248" y="48"/>
                    </a:lnTo>
                    <a:lnTo>
                      <a:pt x="260" y="53"/>
                    </a:lnTo>
                    <a:lnTo>
                      <a:pt x="278" y="63"/>
                    </a:lnTo>
                    <a:lnTo>
                      <a:pt x="297" y="74"/>
                    </a:lnTo>
                    <a:lnTo>
                      <a:pt x="314" y="87"/>
                    </a:lnTo>
                    <a:lnTo>
                      <a:pt x="331" y="100"/>
                    </a:lnTo>
                    <a:lnTo>
                      <a:pt x="346" y="114"/>
                    </a:lnTo>
                    <a:lnTo>
                      <a:pt x="362" y="130"/>
                    </a:lnTo>
                    <a:lnTo>
                      <a:pt x="376" y="146"/>
                    </a:lnTo>
                    <a:lnTo>
                      <a:pt x="390" y="163"/>
                    </a:lnTo>
                    <a:lnTo>
                      <a:pt x="403" y="181"/>
                    </a:lnTo>
                    <a:lnTo>
                      <a:pt x="415" y="199"/>
                    </a:lnTo>
                    <a:lnTo>
                      <a:pt x="426" y="216"/>
                    </a:lnTo>
                    <a:lnTo>
                      <a:pt x="437" y="234"/>
                    </a:lnTo>
                    <a:lnTo>
                      <a:pt x="445" y="253"/>
                    </a:lnTo>
                    <a:lnTo>
                      <a:pt x="453" y="271"/>
                    </a:lnTo>
                    <a:lnTo>
                      <a:pt x="460" y="288"/>
                    </a:lnTo>
                    <a:lnTo>
                      <a:pt x="466" y="306"/>
                    </a:lnTo>
                    <a:lnTo>
                      <a:pt x="468" y="317"/>
                    </a:lnTo>
                    <a:lnTo>
                      <a:pt x="470" y="327"/>
                    </a:lnTo>
                    <a:lnTo>
                      <a:pt x="471" y="336"/>
                    </a:lnTo>
                    <a:lnTo>
                      <a:pt x="472" y="345"/>
                    </a:lnTo>
                    <a:lnTo>
                      <a:pt x="474" y="347"/>
                    </a:lnTo>
                    <a:lnTo>
                      <a:pt x="476" y="348"/>
                    </a:lnTo>
                    <a:lnTo>
                      <a:pt x="479" y="351"/>
                    </a:lnTo>
                    <a:lnTo>
                      <a:pt x="481" y="354"/>
                    </a:lnTo>
                    <a:lnTo>
                      <a:pt x="393" y="468"/>
                    </a:lnTo>
                    <a:lnTo>
                      <a:pt x="415" y="455"/>
                    </a:lnTo>
                    <a:lnTo>
                      <a:pt x="434" y="438"/>
                    </a:lnTo>
                    <a:lnTo>
                      <a:pt x="452" y="421"/>
                    </a:lnTo>
                    <a:lnTo>
                      <a:pt x="468" y="401"/>
                    </a:lnTo>
                    <a:lnTo>
                      <a:pt x="483" y="381"/>
                    </a:lnTo>
                    <a:lnTo>
                      <a:pt x="498" y="358"/>
                    </a:lnTo>
                    <a:lnTo>
                      <a:pt x="512" y="337"/>
                    </a:lnTo>
                    <a:lnTo>
                      <a:pt x="526" y="316"/>
                    </a:lnTo>
                    <a:lnTo>
                      <a:pt x="529" y="314"/>
                    </a:lnTo>
                    <a:lnTo>
                      <a:pt x="532" y="313"/>
                    </a:lnTo>
                    <a:lnTo>
                      <a:pt x="537" y="313"/>
                    </a:lnTo>
                    <a:lnTo>
                      <a:pt x="542" y="312"/>
                    </a:lnTo>
                    <a:lnTo>
                      <a:pt x="542" y="307"/>
                    </a:lnTo>
                    <a:lnTo>
                      <a:pt x="538" y="304"/>
                    </a:lnTo>
                    <a:lnTo>
                      <a:pt x="532" y="302"/>
                    </a:lnTo>
                    <a:lnTo>
                      <a:pt x="528" y="297"/>
                    </a:lnTo>
                    <a:lnTo>
                      <a:pt x="519" y="300"/>
                    </a:lnTo>
                    <a:lnTo>
                      <a:pt x="512" y="306"/>
                    </a:lnTo>
                    <a:lnTo>
                      <a:pt x="505" y="316"/>
                    </a:lnTo>
                    <a:lnTo>
                      <a:pt x="499" y="325"/>
                    </a:lnTo>
                    <a:lnTo>
                      <a:pt x="491" y="323"/>
                    </a:lnTo>
                    <a:lnTo>
                      <a:pt x="486" y="314"/>
                    </a:lnTo>
                    <a:lnTo>
                      <a:pt x="485" y="302"/>
                    </a:lnTo>
                    <a:lnTo>
                      <a:pt x="485" y="293"/>
                    </a:lnTo>
                    <a:lnTo>
                      <a:pt x="579" y="222"/>
                    </a:lnTo>
                    <a:lnTo>
                      <a:pt x="611" y="231"/>
                    </a:lnTo>
                    <a:lnTo>
                      <a:pt x="612" y="230"/>
                    </a:lnTo>
                    <a:lnTo>
                      <a:pt x="613" y="229"/>
                    </a:lnTo>
                    <a:lnTo>
                      <a:pt x="613" y="227"/>
                    </a:lnTo>
                    <a:lnTo>
                      <a:pt x="614" y="22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7" name="Freeform 235">
                <a:extLst>
                  <a:ext uri="{FF2B5EF4-FFF2-40B4-BE49-F238E27FC236}">
                    <a16:creationId xmlns:a16="http://schemas.microsoft.com/office/drawing/2014/main" id="{85FBD8EA-7B0E-6049-9143-08D13F251AE2}"/>
                  </a:ext>
                </a:extLst>
              </p:cNvPr>
              <p:cNvSpPr/>
              <p:nvPr/>
            </p:nvSpPr>
            <p:spPr bwMode="auto">
              <a:xfrm>
                <a:off x="569" y="2251"/>
                <a:ext cx="22" cy="35"/>
              </a:xfrm>
              <a:custGeom>
                <a:avLst/>
                <a:gdLst>
                  <a:gd name="T0" fmla="*/ 0 w 204"/>
                  <a:gd name="T1" fmla="*/ 0 h 246"/>
                  <a:gd name="T2" fmla="*/ 0 w 204"/>
                  <a:gd name="T3" fmla="*/ 0 h 246"/>
                  <a:gd name="T4" fmla="*/ 0 w 204"/>
                  <a:gd name="T5" fmla="*/ 0 h 246"/>
                  <a:gd name="T6" fmla="*/ 0 w 204"/>
                  <a:gd name="T7" fmla="*/ 0 h 246"/>
                  <a:gd name="T8" fmla="*/ 0 w 204"/>
                  <a:gd name="T9" fmla="*/ 0 h 246"/>
                  <a:gd name="T10" fmla="*/ 0 w 204"/>
                  <a:gd name="T11" fmla="*/ 0 h 246"/>
                  <a:gd name="T12" fmla="*/ 0 w 204"/>
                  <a:gd name="T13" fmla="*/ 0 h 246"/>
                  <a:gd name="T14" fmla="*/ 0 w 204"/>
                  <a:gd name="T15" fmla="*/ 0 h 246"/>
                  <a:gd name="T16" fmla="*/ 0 w 204"/>
                  <a:gd name="T17" fmla="*/ 0 h 246"/>
                  <a:gd name="T18" fmla="*/ 0 w 204"/>
                  <a:gd name="T19" fmla="*/ 0 h 246"/>
                  <a:gd name="T20" fmla="*/ 0 w 204"/>
                  <a:gd name="T21" fmla="*/ 0 h 246"/>
                  <a:gd name="T22" fmla="*/ 0 w 204"/>
                  <a:gd name="T23" fmla="*/ 0 h 246"/>
                  <a:gd name="T24" fmla="*/ 0 w 204"/>
                  <a:gd name="T25" fmla="*/ 0 h 246"/>
                  <a:gd name="T26" fmla="*/ 0 w 204"/>
                  <a:gd name="T27" fmla="*/ 0 h 246"/>
                  <a:gd name="T28" fmla="*/ 0 w 204"/>
                  <a:gd name="T29" fmla="*/ 0 h 24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04"/>
                  <a:gd name="T46" fmla="*/ 0 h 246"/>
                  <a:gd name="T47" fmla="*/ 204 w 204"/>
                  <a:gd name="T48" fmla="*/ 246 h 24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04" h="246">
                    <a:moveTo>
                      <a:pt x="158" y="71"/>
                    </a:moveTo>
                    <a:lnTo>
                      <a:pt x="204" y="0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8"/>
                    </a:lnTo>
                    <a:lnTo>
                      <a:pt x="0" y="241"/>
                    </a:lnTo>
                    <a:lnTo>
                      <a:pt x="2" y="246"/>
                    </a:lnTo>
                    <a:lnTo>
                      <a:pt x="24" y="228"/>
                    </a:lnTo>
                    <a:lnTo>
                      <a:pt x="45" y="208"/>
                    </a:lnTo>
                    <a:lnTo>
                      <a:pt x="64" y="186"/>
                    </a:lnTo>
                    <a:lnTo>
                      <a:pt x="83" y="164"/>
                    </a:lnTo>
                    <a:lnTo>
                      <a:pt x="101" y="140"/>
                    </a:lnTo>
                    <a:lnTo>
                      <a:pt x="119" y="117"/>
                    </a:lnTo>
                    <a:lnTo>
                      <a:pt x="139" y="94"/>
                    </a:lnTo>
                    <a:lnTo>
                      <a:pt x="158" y="7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8" name="Freeform 236">
                <a:extLst>
                  <a:ext uri="{FF2B5EF4-FFF2-40B4-BE49-F238E27FC236}">
                    <a16:creationId xmlns:a16="http://schemas.microsoft.com/office/drawing/2014/main" id="{6E49C447-AE0F-BE4E-80C7-B4D923DE126A}"/>
                  </a:ext>
                </a:extLst>
              </p:cNvPr>
              <p:cNvSpPr/>
              <p:nvPr/>
            </p:nvSpPr>
            <p:spPr bwMode="auto">
              <a:xfrm>
                <a:off x="491" y="2229"/>
                <a:ext cx="73" cy="67"/>
              </a:xfrm>
              <a:custGeom>
                <a:avLst/>
                <a:gdLst>
                  <a:gd name="T0" fmla="*/ 0 w 656"/>
                  <a:gd name="T1" fmla="*/ 0 h 473"/>
                  <a:gd name="T2" fmla="*/ 0 w 656"/>
                  <a:gd name="T3" fmla="*/ 0 h 473"/>
                  <a:gd name="T4" fmla="*/ 0 w 656"/>
                  <a:gd name="T5" fmla="*/ 0 h 473"/>
                  <a:gd name="T6" fmla="*/ 0 w 656"/>
                  <a:gd name="T7" fmla="*/ 0 h 473"/>
                  <a:gd name="T8" fmla="*/ 0 w 656"/>
                  <a:gd name="T9" fmla="*/ 0 h 473"/>
                  <a:gd name="T10" fmla="*/ 0 w 656"/>
                  <a:gd name="T11" fmla="*/ 0 h 473"/>
                  <a:gd name="T12" fmla="*/ 0 w 656"/>
                  <a:gd name="T13" fmla="*/ 0 h 473"/>
                  <a:gd name="T14" fmla="*/ 0 w 656"/>
                  <a:gd name="T15" fmla="*/ 0 h 473"/>
                  <a:gd name="T16" fmla="*/ 0 w 656"/>
                  <a:gd name="T17" fmla="*/ 0 h 473"/>
                  <a:gd name="T18" fmla="*/ 0 w 656"/>
                  <a:gd name="T19" fmla="*/ 0 h 473"/>
                  <a:gd name="T20" fmla="*/ 0 w 656"/>
                  <a:gd name="T21" fmla="*/ 0 h 473"/>
                  <a:gd name="T22" fmla="*/ 0 w 656"/>
                  <a:gd name="T23" fmla="*/ 0 h 473"/>
                  <a:gd name="T24" fmla="*/ 0 w 656"/>
                  <a:gd name="T25" fmla="*/ 0 h 473"/>
                  <a:gd name="T26" fmla="*/ 0 w 656"/>
                  <a:gd name="T27" fmla="*/ 0 h 473"/>
                  <a:gd name="T28" fmla="*/ 0 w 656"/>
                  <a:gd name="T29" fmla="*/ 0 h 473"/>
                  <a:gd name="T30" fmla="*/ 0 w 656"/>
                  <a:gd name="T31" fmla="*/ 0 h 473"/>
                  <a:gd name="T32" fmla="*/ 0 w 656"/>
                  <a:gd name="T33" fmla="*/ 0 h 473"/>
                  <a:gd name="T34" fmla="*/ 0 w 656"/>
                  <a:gd name="T35" fmla="*/ 0 h 473"/>
                  <a:gd name="T36" fmla="*/ 0 w 656"/>
                  <a:gd name="T37" fmla="*/ 0 h 473"/>
                  <a:gd name="T38" fmla="*/ 0 w 656"/>
                  <a:gd name="T39" fmla="*/ 0 h 473"/>
                  <a:gd name="T40" fmla="*/ 0 w 656"/>
                  <a:gd name="T41" fmla="*/ 0 h 473"/>
                  <a:gd name="T42" fmla="*/ 0 w 656"/>
                  <a:gd name="T43" fmla="*/ 0 h 473"/>
                  <a:gd name="T44" fmla="*/ 0 w 656"/>
                  <a:gd name="T45" fmla="*/ 0 h 473"/>
                  <a:gd name="T46" fmla="*/ 0 w 656"/>
                  <a:gd name="T47" fmla="*/ 0 h 473"/>
                  <a:gd name="T48" fmla="*/ 0 w 656"/>
                  <a:gd name="T49" fmla="*/ 0 h 473"/>
                  <a:gd name="T50" fmla="*/ 0 w 656"/>
                  <a:gd name="T51" fmla="*/ 0 h 473"/>
                  <a:gd name="T52" fmla="*/ 0 w 656"/>
                  <a:gd name="T53" fmla="*/ 0 h 473"/>
                  <a:gd name="T54" fmla="*/ 0 w 656"/>
                  <a:gd name="T55" fmla="*/ 0 h 473"/>
                  <a:gd name="T56" fmla="*/ 0 w 656"/>
                  <a:gd name="T57" fmla="*/ 0 h 473"/>
                  <a:gd name="T58" fmla="*/ 0 w 656"/>
                  <a:gd name="T59" fmla="*/ 0 h 473"/>
                  <a:gd name="T60" fmla="*/ 0 w 656"/>
                  <a:gd name="T61" fmla="*/ 0 h 473"/>
                  <a:gd name="T62" fmla="*/ 0 w 656"/>
                  <a:gd name="T63" fmla="*/ 0 h 473"/>
                  <a:gd name="T64" fmla="*/ 0 w 656"/>
                  <a:gd name="T65" fmla="*/ 0 h 473"/>
                  <a:gd name="T66" fmla="*/ 0 w 656"/>
                  <a:gd name="T67" fmla="*/ 0 h 473"/>
                  <a:gd name="T68" fmla="*/ 0 w 656"/>
                  <a:gd name="T69" fmla="*/ 0 h 473"/>
                  <a:gd name="T70" fmla="*/ 0 w 656"/>
                  <a:gd name="T71" fmla="*/ 0 h 473"/>
                  <a:gd name="T72" fmla="*/ 0 w 656"/>
                  <a:gd name="T73" fmla="*/ 0 h 473"/>
                  <a:gd name="T74" fmla="*/ 0 w 656"/>
                  <a:gd name="T75" fmla="*/ 0 h 473"/>
                  <a:gd name="T76" fmla="*/ 0 w 656"/>
                  <a:gd name="T77" fmla="*/ 0 h 473"/>
                  <a:gd name="T78" fmla="*/ 0 w 656"/>
                  <a:gd name="T79" fmla="*/ 0 h 473"/>
                  <a:gd name="T80" fmla="*/ 0 w 656"/>
                  <a:gd name="T81" fmla="*/ 0 h 473"/>
                  <a:gd name="T82" fmla="*/ 0 w 656"/>
                  <a:gd name="T83" fmla="*/ 0 h 473"/>
                  <a:gd name="T84" fmla="*/ 0 w 656"/>
                  <a:gd name="T85" fmla="*/ 0 h 473"/>
                  <a:gd name="T86" fmla="*/ 0 w 656"/>
                  <a:gd name="T87" fmla="*/ 0 h 473"/>
                  <a:gd name="T88" fmla="*/ 0 w 656"/>
                  <a:gd name="T89" fmla="*/ 0 h 473"/>
                  <a:gd name="T90" fmla="*/ 0 w 656"/>
                  <a:gd name="T91" fmla="*/ 0 h 473"/>
                  <a:gd name="T92" fmla="*/ 0 w 656"/>
                  <a:gd name="T93" fmla="*/ 0 h 47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56"/>
                  <a:gd name="T142" fmla="*/ 0 h 473"/>
                  <a:gd name="T143" fmla="*/ 656 w 656"/>
                  <a:gd name="T144" fmla="*/ 473 h 47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56" h="473">
                    <a:moveTo>
                      <a:pt x="656" y="469"/>
                    </a:moveTo>
                    <a:lnTo>
                      <a:pt x="656" y="465"/>
                    </a:lnTo>
                    <a:lnTo>
                      <a:pt x="654" y="460"/>
                    </a:lnTo>
                    <a:lnTo>
                      <a:pt x="652" y="455"/>
                    </a:lnTo>
                    <a:lnTo>
                      <a:pt x="649" y="449"/>
                    </a:lnTo>
                    <a:lnTo>
                      <a:pt x="618" y="428"/>
                    </a:lnTo>
                    <a:lnTo>
                      <a:pt x="586" y="408"/>
                    </a:lnTo>
                    <a:lnTo>
                      <a:pt x="553" y="389"/>
                    </a:lnTo>
                    <a:lnTo>
                      <a:pt x="521" y="371"/>
                    </a:lnTo>
                    <a:lnTo>
                      <a:pt x="488" y="352"/>
                    </a:lnTo>
                    <a:lnTo>
                      <a:pt x="454" y="334"/>
                    </a:lnTo>
                    <a:lnTo>
                      <a:pt x="421" y="316"/>
                    </a:lnTo>
                    <a:lnTo>
                      <a:pt x="387" y="298"/>
                    </a:lnTo>
                    <a:lnTo>
                      <a:pt x="354" y="281"/>
                    </a:lnTo>
                    <a:lnTo>
                      <a:pt x="320" y="263"/>
                    </a:lnTo>
                    <a:lnTo>
                      <a:pt x="286" y="246"/>
                    </a:lnTo>
                    <a:lnTo>
                      <a:pt x="252" y="229"/>
                    </a:lnTo>
                    <a:lnTo>
                      <a:pt x="217" y="211"/>
                    </a:lnTo>
                    <a:lnTo>
                      <a:pt x="184" y="193"/>
                    </a:lnTo>
                    <a:lnTo>
                      <a:pt x="149" y="175"/>
                    </a:lnTo>
                    <a:lnTo>
                      <a:pt x="116" y="158"/>
                    </a:lnTo>
                    <a:lnTo>
                      <a:pt x="103" y="152"/>
                    </a:lnTo>
                    <a:lnTo>
                      <a:pt x="90" y="148"/>
                    </a:lnTo>
                    <a:lnTo>
                      <a:pt x="78" y="142"/>
                    </a:lnTo>
                    <a:lnTo>
                      <a:pt x="67" y="136"/>
                    </a:lnTo>
                    <a:lnTo>
                      <a:pt x="56" y="131"/>
                    </a:lnTo>
                    <a:lnTo>
                      <a:pt x="45" y="124"/>
                    </a:lnTo>
                    <a:lnTo>
                      <a:pt x="35" y="116"/>
                    </a:lnTo>
                    <a:lnTo>
                      <a:pt x="26" y="106"/>
                    </a:lnTo>
                    <a:lnTo>
                      <a:pt x="28" y="102"/>
                    </a:lnTo>
                    <a:lnTo>
                      <a:pt x="33" y="102"/>
                    </a:lnTo>
                    <a:lnTo>
                      <a:pt x="39" y="103"/>
                    </a:lnTo>
                    <a:lnTo>
                      <a:pt x="42" y="105"/>
                    </a:lnTo>
                    <a:lnTo>
                      <a:pt x="56" y="112"/>
                    </a:lnTo>
                    <a:lnTo>
                      <a:pt x="69" y="119"/>
                    </a:lnTo>
                    <a:lnTo>
                      <a:pt x="83" y="125"/>
                    </a:lnTo>
                    <a:lnTo>
                      <a:pt x="96" y="132"/>
                    </a:lnTo>
                    <a:lnTo>
                      <a:pt x="109" y="139"/>
                    </a:lnTo>
                    <a:lnTo>
                      <a:pt x="121" y="145"/>
                    </a:lnTo>
                    <a:lnTo>
                      <a:pt x="134" y="152"/>
                    </a:lnTo>
                    <a:lnTo>
                      <a:pt x="147" y="158"/>
                    </a:lnTo>
                    <a:lnTo>
                      <a:pt x="16" y="69"/>
                    </a:lnTo>
                    <a:lnTo>
                      <a:pt x="14" y="67"/>
                    </a:lnTo>
                    <a:lnTo>
                      <a:pt x="12" y="63"/>
                    </a:lnTo>
                    <a:lnTo>
                      <a:pt x="12" y="60"/>
                    </a:lnTo>
                    <a:lnTo>
                      <a:pt x="14" y="57"/>
                    </a:lnTo>
                    <a:lnTo>
                      <a:pt x="303" y="215"/>
                    </a:lnTo>
                    <a:lnTo>
                      <a:pt x="286" y="205"/>
                    </a:lnTo>
                    <a:lnTo>
                      <a:pt x="269" y="195"/>
                    </a:lnTo>
                    <a:lnTo>
                      <a:pt x="252" y="185"/>
                    </a:lnTo>
                    <a:lnTo>
                      <a:pt x="235" y="175"/>
                    </a:lnTo>
                    <a:lnTo>
                      <a:pt x="217" y="165"/>
                    </a:lnTo>
                    <a:lnTo>
                      <a:pt x="200" y="155"/>
                    </a:lnTo>
                    <a:lnTo>
                      <a:pt x="183" y="145"/>
                    </a:lnTo>
                    <a:lnTo>
                      <a:pt x="166" y="135"/>
                    </a:lnTo>
                    <a:lnTo>
                      <a:pt x="148" y="125"/>
                    </a:lnTo>
                    <a:lnTo>
                      <a:pt x="131" y="114"/>
                    </a:lnTo>
                    <a:lnTo>
                      <a:pt x="115" y="103"/>
                    </a:lnTo>
                    <a:lnTo>
                      <a:pt x="98" y="92"/>
                    </a:lnTo>
                    <a:lnTo>
                      <a:pt x="83" y="80"/>
                    </a:lnTo>
                    <a:lnTo>
                      <a:pt x="67" y="68"/>
                    </a:lnTo>
                    <a:lnTo>
                      <a:pt x="52" y="55"/>
                    </a:lnTo>
                    <a:lnTo>
                      <a:pt x="36" y="42"/>
                    </a:lnTo>
                    <a:lnTo>
                      <a:pt x="199" y="135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3" y="4"/>
                    </a:lnTo>
                    <a:lnTo>
                      <a:pt x="4" y="7"/>
                    </a:lnTo>
                    <a:lnTo>
                      <a:pt x="5" y="9"/>
                    </a:lnTo>
                    <a:lnTo>
                      <a:pt x="2" y="25"/>
                    </a:lnTo>
                    <a:lnTo>
                      <a:pt x="0" y="42"/>
                    </a:lnTo>
                    <a:lnTo>
                      <a:pt x="0" y="59"/>
                    </a:lnTo>
                    <a:lnTo>
                      <a:pt x="1" y="75"/>
                    </a:lnTo>
                    <a:lnTo>
                      <a:pt x="5" y="92"/>
                    </a:lnTo>
                    <a:lnTo>
                      <a:pt x="13" y="108"/>
                    </a:lnTo>
                    <a:lnTo>
                      <a:pt x="24" y="122"/>
                    </a:lnTo>
                    <a:lnTo>
                      <a:pt x="38" y="136"/>
                    </a:lnTo>
                    <a:lnTo>
                      <a:pt x="76" y="156"/>
                    </a:lnTo>
                    <a:lnTo>
                      <a:pt x="116" y="178"/>
                    </a:lnTo>
                    <a:lnTo>
                      <a:pt x="155" y="197"/>
                    </a:lnTo>
                    <a:lnTo>
                      <a:pt x="194" y="217"/>
                    </a:lnTo>
                    <a:lnTo>
                      <a:pt x="233" y="239"/>
                    </a:lnTo>
                    <a:lnTo>
                      <a:pt x="272" y="258"/>
                    </a:lnTo>
                    <a:lnTo>
                      <a:pt x="311" y="280"/>
                    </a:lnTo>
                    <a:lnTo>
                      <a:pt x="350" y="300"/>
                    </a:lnTo>
                    <a:lnTo>
                      <a:pt x="388" y="321"/>
                    </a:lnTo>
                    <a:lnTo>
                      <a:pt x="427" y="341"/>
                    </a:lnTo>
                    <a:lnTo>
                      <a:pt x="465" y="362"/>
                    </a:lnTo>
                    <a:lnTo>
                      <a:pt x="503" y="384"/>
                    </a:lnTo>
                    <a:lnTo>
                      <a:pt x="540" y="405"/>
                    </a:lnTo>
                    <a:lnTo>
                      <a:pt x="578" y="427"/>
                    </a:lnTo>
                    <a:lnTo>
                      <a:pt x="616" y="449"/>
                    </a:lnTo>
                    <a:lnTo>
                      <a:pt x="652" y="473"/>
                    </a:lnTo>
                    <a:lnTo>
                      <a:pt x="656" y="46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9" name="Freeform 237">
                <a:extLst>
                  <a:ext uri="{FF2B5EF4-FFF2-40B4-BE49-F238E27FC236}">
                    <a16:creationId xmlns:a16="http://schemas.microsoft.com/office/drawing/2014/main" id="{1AB3F1BA-AA2A-FA46-B0B3-761C17118CA4}"/>
                  </a:ext>
                </a:extLst>
              </p:cNvPr>
              <p:cNvSpPr/>
              <p:nvPr/>
            </p:nvSpPr>
            <p:spPr bwMode="auto">
              <a:xfrm>
                <a:off x="597" y="2209"/>
                <a:ext cx="6" cy="11"/>
              </a:xfrm>
              <a:custGeom>
                <a:avLst/>
                <a:gdLst>
                  <a:gd name="T0" fmla="*/ 0 w 58"/>
                  <a:gd name="T1" fmla="*/ 0 h 77"/>
                  <a:gd name="T2" fmla="*/ 0 w 58"/>
                  <a:gd name="T3" fmla="*/ 0 h 77"/>
                  <a:gd name="T4" fmla="*/ 0 w 58"/>
                  <a:gd name="T5" fmla="*/ 0 h 77"/>
                  <a:gd name="T6" fmla="*/ 0 w 58"/>
                  <a:gd name="T7" fmla="*/ 0 h 77"/>
                  <a:gd name="T8" fmla="*/ 0 w 58"/>
                  <a:gd name="T9" fmla="*/ 0 h 77"/>
                  <a:gd name="T10" fmla="*/ 0 w 58"/>
                  <a:gd name="T11" fmla="*/ 0 h 77"/>
                  <a:gd name="T12" fmla="*/ 0 w 58"/>
                  <a:gd name="T13" fmla="*/ 0 h 77"/>
                  <a:gd name="T14" fmla="*/ 0 w 58"/>
                  <a:gd name="T15" fmla="*/ 0 h 77"/>
                  <a:gd name="T16" fmla="*/ 0 w 58"/>
                  <a:gd name="T17" fmla="*/ 0 h 77"/>
                  <a:gd name="T18" fmla="*/ 0 w 58"/>
                  <a:gd name="T19" fmla="*/ 0 h 77"/>
                  <a:gd name="T20" fmla="*/ 0 w 58"/>
                  <a:gd name="T21" fmla="*/ 0 h 77"/>
                  <a:gd name="T22" fmla="*/ 0 w 58"/>
                  <a:gd name="T23" fmla="*/ 0 h 77"/>
                  <a:gd name="T24" fmla="*/ 0 w 58"/>
                  <a:gd name="T25" fmla="*/ 0 h 77"/>
                  <a:gd name="T26" fmla="*/ 0 w 58"/>
                  <a:gd name="T27" fmla="*/ 0 h 7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8"/>
                  <a:gd name="T43" fmla="*/ 0 h 77"/>
                  <a:gd name="T44" fmla="*/ 58 w 58"/>
                  <a:gd name="T45" fmla="*/ 77 h 7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8" h="77">
                    <a:moveTo>
                      <a:pt x="48" y="74"/>
                    </a:moveTo>
                    <a:lnTo>
                      <a:pt x="19" y="51"/>
                    </a:lnTo>
                    <a:lnTo>
                      <a:pt x="18" y="49"/>
                    </a:lnTo>
                    <a:lnTo>
                      <a:pt x="17" y="47"/>
                    </a:lnTo>
                    <a:lnTo>
                      <a:pt x="16" y="43"/>
                    </a:lnTo>
                    <a:lnTo>
                      <a:pt x="17" y="40"/>
                    </a:lnTo>
                    <a:lnTo>
                      <a:pt x="58" y="0"/>
                    </a:lnTo>
                    <a:lnTo>
                      <a:pt x="8" y="37"/>
                    </a:lnTo>
                    <a:lnTo>
                      <a:pt x="5" y="36"/>
                    </a:lnTo>
                    <a:lnTo>
                      <a:pt x="4" y="37"/>
                    </a:lnTo>
                    <a:lnTo>
                      <a:pt x="3" y="39"/>
                    </a:lnTo>
                    <a:lnTo>
                      <a:pt x="0" y="40"/>
                    </a:lnTo>
                    <a:lnTo>
                      <a:pt x="47" y="77"/>
                    </a:lnTo>
                    <a:lnTo>
                      <a:pt x="48" y="7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Freeform 238">
                <a:extLst>
                  <a:ext uri="{FF2B5EF4-FFF2-40B4-BE49-F238E27FC236}">
                    <a16:creationId xmlns:a16="http://schemas.microsoft.com/office/drawing/2014/main" id="{579D00E4-D154-BD4E-9A5E-8D11C8F9A35B}"/>
                  </a:ext>
                </a:extLst>
              </p:cNvPr>
              <p:cNvSpPr/>
              <p:nvPr/>
            </p:nvSpPr>
            <p:spPr bwMode="auto">
              <a:xfrm>
                <a:off x="565" y="2170"/>
                <a:ext cx="48" cy="36"/>
              </a:xfrm>
              <a:custGeom>
                <a:avLst/>
                <a:gdLst>
                  <a:gd name="T0" fmla="*/ 0 w 425"/>
                  <a:gd name="T1" fmla="*/ 0 h 253"/>
                  <a:gd name="T2" fmla="*/ 0 w 425"/>
                  <a:gd name="T3" fmla="*/ 0 h 253"/>
                  <a:gd name="T4" fmla="*/ 0 w 425"/>
                  <a:gd name="T5" fmla="*/ 0 h 253"/>
                  <a:gd name="T6" fmla="*/ 0 w 425"/>
                  <a:gd name="T7" fmla="*/ 0 h 253"/>
                  <a:gd name="T8" fmla="*/ 0 w 425"/>
                  <a:gd name="T9" fmla="*/ 0 h 253"/>
                  <a:gd name="T10" fmla="*/ 0 w 425"/>
                  <a:gd name="T11" fmla="*/ 0 h 253"/>
                  <a:gd name="T12" fmla="*/ 0 w 425"/>
                  <a:gd name="T13" fmla="*/ 0 h 253"/>
                  <a:gd name="T14" fmla="*/ 0 w 425"/>
                  <a:gd name="T15" fmla="*/ 0 h 253"/>
                  <a:gd name="T16" fmla="*/ 0 w 425"/>
                  <a:gd name="T17" fmla="*/ 0 h 253"/>
                  <a:gd name="T18" fmla="*/ 0 w 425"/>
                  <a:gd name="T19" fmla="*/ 0 h 253"/>
                  <a:gd name="T20" fmla="*/ 0 w 425"/>
                  <a:gd name="T21" fmla="*/ 0 h 253"/>
                  <a:gd name="T22" fmla="*/ 0 w 425"/>
                  <a:gd name="T23" fmla="*/ 0 h 253"/>
                  <a:gd name="T24" fmla="*/ 0 w 425"/>
                  <a:gd name="T25" fmla="*/ 0 h 253"/>
                  <a:gd name="T26" fmla="*/ 0 w 425"/>
                  <a:gd name="T27" fmla="*/ 0 h 253"/>
                  <a:gd name="T28" fmla="*/ 0 w 425"/>
                  <a:gd name="T29" fmla="*/ 0 h 253"/>
                  <a:gd name="T30" fmla="*/ 0 w 425"/>
                  <a:gd name="T31" fmla="*/ 0 h 253"/>
                  <a:gd name="T32" fmla="*/ 0 w 425"/>
                  <a:gd name="T33" fmla="*/ 0 h 253"/>
                  <a:gd name="T34" fmla="*/ 0 w 425"/>
                  <a:gd name="T35" fmla="*/ 0 h 253"/>
                  <a:gd name="T36" fmla="*/ 0 w 425"/>
                  <a:gd name="T37" fmla="*/ 0 h 253"/>
                  <a:gd name="T38" fmla="*/ 0 w 425"/>
                  <a:gd name="T39" fmla="*/ 0 h 253"/>
                  <a:gd name="T40" fmla="*/ 0 w 425"/>
                  <a:gd name="T41" fmla="*/ 0 h 253"/>
                  <a:gd name="T42" fmla="*/ 0 w 425"/>
                  <a:gd name="T43" fmla="*/ 0 h 253"/>
                  <a:gd name="T44" fmla="*/ 0 w 425"/>
                  <a:gd name="T45" fmla="*/ 0 h 253"/>
                  <a:gd name="T46" fmla="*/ 0 w 425"/>
                  <a:gd name="T47" fmla="*/ 0 h 253"/>
                  <a:gd name="T48" fmla="*/ 0 w 425"/>
                  <a:gd name="T49" fmla="*/ 0 h 253"/>
                  <a:gd name="T50" fmla="*/ 0 w 425"/>
                  <a:gd name="T51" fmla="*/ 0 h 253"/>
                  <a:gd name="T52" fmla="*/ 0 w 425"/>
                  <a:gd name="T53" fmla="*/ 0 h 253"/>
                  <a:gd name="T54" fmla="*/ 0 w 425"/>
                  <a:gd name="T55" fmla="*/ 0 h 253"/>
                  <a:gd name="T56" fmla="*/ 0 w 425"/>
                  <a:gd name="T57" fmla="*/ 0 h 253"/>
                  <a:gd name="T58" fmla="*/ 0 w 425"/>
                  <a:gd name="T59" fmla="*/ 0 h 253"/>
                  <a:gd name="T60" fmla="*/ 0 w 425"/>
                  <a:gd name="T61" fmla="*/ 0 h 253"/>
                  <a:gd name="T62" fmla="*/ 0 w 425"/>
                  <a:gd name="T63" fmla="*/ 0 h 253"/>
                  <a:gd name="T64" fmla="*/ 0 w 425"/>
                  <a:gd name="T65" fmla="*/ 0 h 253"/>
                  <a:gd name="T66" fmla="*/ 0 w 425"/>
                  <a:gd name="T67" fmla="*/ 0 h 253"/>
                  <a:gd name="T68" fmla="*/ 0 w 425"/>
                  <a:gd name="T69" fmla="*/ 0 h 253"/>
                  <a:gd name="T70" fmla="*/ 0 w 425"/>
                  <a:gd name="T71" fmla="*/ 0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5"/>
                  <a:gd name="T109" fmla="*/ 0 h 253"/>
                  <a:gd name="T110" fmla="*/ 425 w 425"/>
                  <a:gd name="T111" fmla="*/ 253 h 25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5" h="253">
                    <a:moveTo>
                      <a:pt x="415" y="212"/>
                    </a:moveTo>
                    <a:lnTo>
                      <a:pt x="417" y="210"/>
                    </a:lnTo>
                    <a:lnTo>
                      <a:pt x="420" y="209"/>
                    </a:lnTo>
                    <a:lnTo>
                      <a:pt x="423" y="206"/>
                    </a:lnTo>
                    <a:lnTo>
                      <a:pt x="425" y="203"/>
                    </a:lnTo>
                    <a:lnTo>
                      <a:pt x="425" y="201"/>
                    </a:lnTo>
                    <a:lnTo>
                      <a:pt x="424" y="198"/>
                    </a:lnTo>
                    <a:lnTo>
                      <a:pt x="421" y="194"/>
                    </a:lnTo>
                    <a:lnTo>
                      <a:pt x="417" y="193"/>
                    </a:lnTo>
                    <a:lnTo>
                      <a:pt x="404" y="200"/>
                    </a:lnTo>
                    <a:lnTo>
                      <a:pt x="393" y="205"/>
                    </a:lnTo>
                    <a:lnTo>
                      <a:pt x="379" y="211"/>
                    </a:lnTo>
                    <a:lnTo>
                      <a:pt x="365" y="215"/>
                    </a:lnTo>
                    <a:lnTo>
                      <a:pt x="351" y="220"/>
                    </a:lnTo>
                    <a:lnTo>
                      <a:pt x="337" y="223"/>
                    </a:lnTo>
                    <a:lnTo>
                      <a:pt x="322" y="226"/>
                    </a:lnTo>
                    <a:lnTo>
                      <a:pt x="307" y="228"/>
                    </a:lnTo>
                    <a:lnTo>
                      <a:pt x="291" y="229"/>
                    </a:lnTo>
                    <a:lnTo>
                      <a:pt x="276" y="229"/>
                    </a:lnTo>
                    <a:lnTo>
                      <a:pt x="261" y="229"/>
                    </a:lnTo>
                    <a:lnTo>
                      <a:pt x="246" y="226"/>
                    </a:lnTo>
                    <a:lnTo>
                      <a:pt x="230" y="223"/>
                    </a:lnTo>
                    <a:lnTo>
                      <a:pt x="215" y="219"/>
                    </a:lnTo>
                    <a:lnTo>
                      <a:pt x="200" y="213"/>
                    </a:lnTo>
                    <a:lnTo>
                      <a:pt x="185" y="206"/>
                    </a:lnTo>
                    <a:lnTo>
                      <a:pt x="169" y="199"/>
                    </a:lnTo>
                    <a:lnTo>
                      <a:pt x="153" y="190"/>
                    </a:lnTo>
                    <a:lnTo>
                      <a:pt x="137" y="180"/>
                    </a:lnTo>
                    <a:lnTo>
                      <a:pt x="123" y="170"/>
                    </a:lnTo>
                    <a:lnTo>
                      <a:pt x="109" y="159"/>
                    </a:lnTo>
                    <a:lnTo>
                      <a:pt x="97" y="147"/>
                    </a:lnTo>
                    <a:lnTo>
                      <a:pt x="84" y="134"/>
                    </a:lnTo>
                    <a:lnTo>
                      <a:pt x="72" y="121"/>
                    </a:lnTo>
                    <a:lnTo>
                      <a:pt x="62" y="108"/>
                    </a:lnTo>
                    <a:lnTo>
                      <a:pt x="53" y="94"/>
                    </a:lnTo>
                    <a:lnTo>
                      <a:pt x="45" y="80"/>
                    </a:lnTo>
                    <a:lnTo>
                      <a:pt x="37" y="67"/>
                    </a:lnTo>
                    <a:lnTo>
                      <a:pt x="30" y="52"/>
                    </a:lnTo>
                    <a:lnTo>
                      <a:pt x="22" y="38"/>
                    </a:lnTo>
                    <a:lnTo>
                      <a:pt x="16" y="23"/>
                    </a:lnTo>
                    <a:lnTo>
                      <a:pt x="9" y="8"/>
                    </a:lnTo>
                    <a:lnTo>
                      <a:pt x="7" y="7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5" y="25"/>
                    </a:lnTo>
                    <a:lnTo>
                      <a:pt x="13" y="50"/>
                    </a:lnTo>
                    <a:lnTo>
                      <a:pt x="22" y="73"/>
                    </a:lnTo>
                    <a:lnTo>
                      <a:pt x="34" y="98"/>
                    </a:lnTo>
                    <a:lnTo>
                      <a:pt x="48" y="120"/>
                    </a:lnTo>
                    <a:lnTo>
                      <a:pt x="65" y="142"/>
                    </a:lnTo>
                    <a:lnTo>
                      <a:pt x="84" y="162"/>
                    </a:lnTo>
                    <a:lnTo>
                      <a:pt x="105" y="182"/>
                    </a:lnTo>
                    <a:lnTo>
                      <a:pt x="122" y="194"/>
                    </a:lnTo>
                    <a:lnTo>
                      <a:pt x="140" y="205"/>
                    </a:lnTo>
                    <a:lnTo>
                      <a:pt x="157" y="214"/>
                    </a:lnTo>
                    <a:lnTo>
                      <a:pt x="174" y="224"/>
                    </a:lnTo>
                    <a:lnTo>
                      <a:pt x="192" y="232"/>
                    </a:lnTo>
                    <a:lnTo>
                      <a:pt x="210" y="239"/>
                    </a:lnTo>
                    <a:lnTo>
                      <a:pt x="228" y="244"/>
                    </a:lnTo>
                    <a:lnTo>
                      <a:pt x="245" y="249"/>
                    </a:lnTo>
                    <a:lnTo>
                      <a:pt x="263" y="251"/>
                    </a:lnTo>
                    <a:lnTo>
                      <a:pt x="282" y="253"/>
                    </a:lnTo>
                    <a:lnTo>
                      <a:pt x="300" y="253"/>
                    </a:lnTo>
                    <a:lnTo>
                      <a:pt x="317" y="252"/>
                    </a:lnTo>
                    <a:lnTo>
                      <a:pt x="336" y="250"/>
                    </a:lnTo>
                    <a:lnTo>
                      <a:pt x="354" y="245"/>
                    </a:lnTo>
                    <a:lnTo>
                      <a:pt x="372" y="240"/>
                    </a:lnTo>
                    <a:lnTo>
                      <a:pt x="390" y="232"/>
                    </a:lnTo>
                    <a:lnTo>
                      <a:pt x="398" y="226"/>
                    </a:lnTo>
                    <a:lnTo>
                      <a:pt x="404" y="222"/>
                    </a:lnTo>
                    <a:lnTo>
                      <a:pt x="410" y="218"/>
                    </a:lnTo>
                    <a:lnTo>
                      <a:pt x="415" y="21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Freeform 239">
                <a:extLst>
                  <a:ext uri="{FF2B5EF4-FFF2-40B4-BE49-F238E27FC236}">
                    <a16:creationId xmlns:a16="http://schemas.microsoft.com/office/drawing/2014/main" id="{1567148A-6ACA-8240-8B29-E3ABA4D4B8B6}"/>
                  </a:ext>
                </a:extLst>
              </p:cNvPr>
              <p:cNvSpPr/>
              <p:nvPr/>
            </p:nvSpPr>
            <p:spPr bwMode="auto">
              <a:xfrm>
                <a:off x="568" y="2240"/>
                <a:ext cx="16" cy="16"/>
              </a:xfrm>
              <a:custGeom>
                <a:avLst/>
                <a:gdLst>
                  <a:gd name="T0" fmla="*/ 0 w 142"/>
                  <a:gd name="T1" fmla="*/ 0 h 116"/>
                  <a:gd name="T2" fmla="*/ 0 w 142"/>
                  <a:gd name="T3" fmla="*/ 0 h 116"/>
                  <a:gd name="T4" fmla="*/ 0 w 142"/>
                  <a:gd name="T5" fmla="*/ 0 h 116"/>
                  <a:gd name="T6" fmla="*/ 0 w 142"/>
                  <a:gd name="T7" fmla="*/ 0 h 116"/>
                  <a:gd name="T8" fmla="*/ 0 w 142"/>
                  <a:gd name="T9" fmla="*/ 0 h 116"/>
                  <a:gd name="T10" fmla="*/ 0 w 142"/>
                  <a:gd name="T11" fmla="*/ 0 h 116"/>
                  <a:gd name="T12" fmla="*/ 0 w 142"/>
                  <a:gd name="T13" fmla="*/ 0 h 116"/>
                  <a:gd name="T14" fmla="*/ 0 w 142"/>
                  <a:gd name="T15" fmla="*/ 0 h 116"/>
                  <a:gd name="T16" fmla="*/ 0 w 142"/>
                  <a:gd name="T17" fmla="*/ 0 h 116"/>
                  <a:gd name="T18" fmla="*/ 0 w 142"/>
                  <a:gd name="T19" fmla="*/ 0 h 116"/>
                  <a:gd name="T20" fmla="*/ 0 w 142"/>
                  <a:gd name="T21" fmla="*/ 0 h 116"/>
                  <a:gd name="T22" fmla="*/ 0 w 142"/>
                  <a:gd name="T23" fmla="*/ 0 h 116"/>
                  <a:gd name="T24" fmla="*/ 0 w 142"/>
                  <a:gd name="T25" fmla="*/ 0 h 116"/>
                  <a:gd name="T26" fmla="*/ 0 w 142"/>
                  <a:gd name="T27" fmla="*/ 0 h 116"/>
                  <a:gd name="T28" fmla="*/ 0 w 142"/>
                  <a:gd name="T29" fmla="*/ 0 h 116"/>
                  <a:gd name="T30" fmla="*/ 0 w 142"/>
                  <a:gd name="T31" fmla="*/ 0 h 116"/>
                  <a:gd name="T32" fmla="*/ 0 w 142"/>
                  <a:gd name="T33" fmla="*/ 0 h 116"/>
                  <a:gd name="T34" fmla="*/ 0 w 142"/>
                  <a:gd name="T35" fmla="*/ 0 h 116"/>
                  <a:gd name="T36" fmla="*/ 0 w 142"/>
                  <a:gd name="T37" fmla="*/ 0 h 116"/>
                  <a:gd name="T38" fmla="*/ 0 w 142"/>
                  <a:gd name="T39" fmla="*/ 0 h 116"/>
                  <a:gd name="T40" fmla="*/ 0 w 142"/>
                  <a:gd name="T41" fmla="*/ 0 h 116"/>
                  <a:gd name="T42" fmla="*/ 0 w 142"/>
                  <a:gd name="T43" fmla="*/ 0 h 116"/>
                  <a:gd name="T44" fmla="*/ 0 w 142"/>
                  <a:gd name="T45" fmla="*/ 0 h 116"/>
                  <a:gd name="T46" fmla="*/ 0 w 142"/>
                  <a:gd name="T47" fmla="*/ 0 h 116"/>
                  <a:gd name="T48" fmla="*/ 0 w 142"/>
                  <a:gd name="T49" fmla="*/ 0 h 116"/>
                  <a:gd name="T50" fmla="*/ 0 w 142"/>
                  <a:gd name="T51" fmla="*/ 0 h 116"/>
                  <a:gd name="T52" fmla="*/ 0 w 142"/>
                  <a:gd name="T53" fmla="*/ 0 h 116"/>
                  <a:gd name="T54" fmla="*/ 0 w 142"/>
                  <a:gd name="T55" fmla="*/ 0 h 116"/>
                  <a:gd name="T56" fmla="*/ 0 w 142"/>
                  <a:gd name="T57" fmla="*/ 0 h 116"/>
                  <a:gd name="T58" fmla="*/ 0 w 142"/>
                  <a:gd name="T59" fmla="*/ 0 h 116"/>
                  <a:gd name="T60" fmla="*/ 0 w 142"/>
                  <a:gd name="T61" fmla="*/ 0 h 116"/>
                  <a:gd name="T62" fmla="*/ 0 w 142"/>
                  <a:gd name="T63" fmla="*/ 0 h 116"/>
                  <a:gd name="T64" fmla="*/ 0 w 142"/>
                  <a:gd name="T65" fmla="*/ 0 h 11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2"/>
                  <a:gd name="T100" fmla="*/ 0 h 116"/>
                  <a:gd name="T101" fmla="*/ 142 w 142"/>
                  <a:gd name="T102" fmla="*/ 116 h 11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2" h="116">
                    <a:moveTo>
                      <a:pt x="139" y="44"/>
                    </a:moveTo>
                    <a:lnTo>
                      <a:pt x="142" y="35"/>
                    </a:lnTo>
                    <a:lnTo>
                      <a:pt x="139" y="25"/>
                    </a:lnTo>
                    <a:lnTo>
                      <a:pt x="135" y="17"/>
                    </a:lnTo>
                    <a:lnTo>
                      <a:pt x="129" y="10"/>
                    </a:lnTo>
                    <a:lnTo>
                      <a:pt x="123" y="5"/>
                    </a:lnTo>
                    <a:lnTo>
                      <a:pt x="118" y="3"/>
                    </a:lnTo>
                    <a:lnTo>
                      <a:pt x="112" y="1"/>
                    </a:lnTo>
                    <a:lnTo>
                      <a:pt x="107" y="0"/>
                    </a:lnTo>
                    <a:lnTo>
                      <a:pt x="103" y="0"/>
                    </a:lnTo>
                    <a:lnTo>
                      <a:pt x="97" y="0"/>
                    </a:lnTo>
                    <a:lnTo>
                      <a:pt x="93" y="0"/>
                    </a:lnTo>
                    <a:lnTo>
                      <a:pt x="89" y="0"/>
                    </a:lnTo>
                    <a:lnTo>
                      <a:pt x="72" y="5"/>
                    </a:lnTo>
                    <a:lnTo>
                      <a:pt x="56" y="14"/>
                    </a:lnTo>
                    <a:lnTo>
                      <a:pt x="42" y="26"/>
                    </a:lnTo>
                    <a:lnTo>
                      <a:pt x="31" y="42"/>
                    </a:lnTo>
                    <a:lnTo>
                      <a:pt x="21" y="58"/>
                    </a:lnTo>
                    <a:lnTo>
                      <a:pt x="12" y="76"/>
                    </a:lnTo>
                    <a:lnTo>
                      <a:pt x="6" y="95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3" y="116"/>
                    </a:lnTo>
                    <a:lnTo>
                      <a:pt x="5" y="116"/>
                    </a:lnTo>
                    <a:lnTo>
                      <a:pt x="8" y="114"/>
                    </a:lnTo>
                    <a:lnTo>
                      <a:pt x="70" y="16"/>
                    </a:lnTo>
                    <a:lnTo>
                      <a:pt x="77" y="13"/>
                    </a:lnTo>
                    <a:lnTo>
                      <a:pt x="84" y="11"/>
                    </a:lnTo>
                    <a:lnTo>
                      <a:pt x="92" y="11"/>
                    </a:lnTo>
                    <a:lnTo>
                      <a:pt x="101" y="11"/>
                    </a:lnTo>
                    <a:lnTo>
                      <a:pt x="115" y="36"/>
                    </a:lnTo>
                    <a:lnTo>
                      <a:pt x="115" y="57"/>
                    </a:lnTo>
                    <a:lnTo>
                      <a:pt x="139" y="4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Freeform 240">
                <a:extLst>
                  <a:ext uri="{FF2B5EF4-FFF2-40B4-BE49-F238E27FC236}">
                    <a16:creationId xmlns:a16="http://schemas.microsoft.com/office/drawing/2014/main" id="{16FD5E23-9A1B-AC49-BECE-50DB2F83FB8A}"/>
                  </a:ext>
                </a:extLst>
              </p:cNvPr>
              <p:cNvSpPr/>
              <p:nvPr/>
            </p:nvSpPr>
            <p:spPr bwMode="auto">
              <a:xfrm>
                <a:off x="600" y="2186"/>
                <a:ext cx="12" cy="13"/>
              </a:xfrm>
              <a:custGeom>
                <a:avLst/>
                <a:gdLst>
                  <a:gd name="T0" fmla="*/ 0 w 111"/>
                  <a:gd name="T1" fmla="*/ 0 h 88"/>
                  <a:gd name="T2" fmla="*/ 0 w 111"/>
                  <a:gd name="T3" fmla="*/ 0 h 88"/>
                  <a:gd name="T4" fmla="*/ 0 w 111"/>
                  <a:gd name="T5" fmla="*/ 0 h 88"/>
                  <a:gd name="T6" fmla="*/ 0 w 111"/>
                  <a:gd name="T7" fmla="*/ 0 h 88"/>
                  <a:gd name="T8" fmla="*/ 0 w 111"/>
                  <a:gd name="T9" fmla="*/ 0 h 88"/>
                  <a:gd name="T10" fmla="*/ 0 w 111"/>
                  <a:gd name="T11" fmla="*/ 0 h 88"/>
                  <a:gd name="T12" fmla="*/ 0 w 111"/>
                  <a:gd name="T13" fmla="*/ 0 h 88"/>
                  <a:gd name="T14" fmla="*/ 0 w 111"/>
                  <a:gd name="T15" fmla="*/ 0 h 88"/>
                  <a:gd name="T16" fmla="*/ 0 w 111"/>
                  <a:gd name="T17" fmla="*/ 0 h 88"/>
                  <a:gd name="T18" fmla="*/ 0 w 111"/>
                  <a:gd name="T19" fmla="*/ 0 h 88"/>
                  <a:gd name="T20" fmla="*/ 0 w 111"/>
                  <a:gd name="T21" fmla="*/ 0 h 88"/>
                  <a:gd name="T22" fmla="*/ 0 w 111"/>
                  <a:gd name="T23" fmla="*/ 0 h 88"/>
                  <a:gd name="T24" fmla="*/ 0 w 111"/>
                  <a:gd name="T25" fmla="*/ 0 h 88"/>
                  <a:gd name="T26" fmla="*/ 0 w 111"/>
                  <a:gd name="T27" fmla="*/ 0 h 88"/>
                  <a:gd name="T28" fmla="*/ 0 w 111"/>
                  <a:gd name="T29" fmla="*/ 0 h 88"/>
                  <a:gd name="T30" fmla="*/ 0 w 111"/>
                  <a:gd name="T31" fmla="*/ 0 h 88"/>
                  <a:gd name="T32" fmla="*/ 0 w 111"/>
                  <a:gd name="T33" fmla="*/ 0 h 88"/>
                  <a:gd name="T34" fmla="*/ 0 w 111"/>
                  <a:gd name="T35" fmla="*/ 0 h 88"/>
                  <a:gd name="T36" fmla="*/ 0 w 111"/>
                  <a:gd name="T37" fmla="*/ 0 h 88"/>
                  <a:gd name="T38" fmla="*/ 0 w 111"/>
                  <a:gd name="T39" fmla="*/ 0 h 88"/>
                  <a:gd name="T40" fmla="*/ 0 w 111"/>
                  <a:gd name="T41" fmla="*/ 0 h 88"/>
                  <a:gd name="T42" fmla="*/ 0 w 111"/>
                  <a:gd name="T43" fmla="*/ 0 h 88"/>
                  <a:gd name="T44" fmla="*/ 0 w 111"/>
                  <a:gd name="T45" fmla="*/ 0 h 88"/>
                  <a:gd name="T46" fmla="*/ 0 w 111"/>
                  <a:gd name="T47" fmla="*/ 0 h 88"/>
                  <a:gd name="T48" fmla="*/ 0 w 111"/>
                  <a:gd name="T49" fmla="*/ 0 h 88"/>
                  <a:gd name="T50" fmla="*/ 0 w 111"/>
                  <a:gd name="T51" fmla="*/ 0 h 88"/>
                  <a:gd name="T52" fmla="*/ 0 w 111"/>
                  <a:gd name="T53" fmla="*/ 0 h 88"/>
                  <a:gd name="T54" fmla="*/ 0 w 111"/>
                  <a:gd name="T55" fmla="*/ 0 h 88"/>
                  <a:gd name="T56" fmla="*/ 0 w 111"/>
                  <a:gd name="T57" fmla="*/ 0 h 8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1"/>
                  <a:gd name="T88" fmla="*/ 0 h 88"/>
                  <a:gd name="T89" fmla="*/ 111 w 111"/>
                  <a:gd name="T90" fmla="*/ 88 h 8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1" h="88">
                    <a:moveTo>
                      <a:pt x="106" y="30"/>
                    </a:moveTo>
                    <a:lnTo>
                      <a:pt x="23" y="0"/>
                    </a:lnTo>
                    <a:lnTo>
                      <a:pt x="15" y="3"/>
                    </a:lnTo>
                    <a:lnTo>
                      <a:pt x="7" y="10"/>
                    </a:lnTo>
                    <a:lnTo>
                      <a:pt x="3" y="20"/>
                    </a:lnTo>
                    <a:lnTo>
                      <a:pt x="1" y="32"/>
                    </a:lnTo>
                    <a:lnTo>
                      <a:pt x="0" y="46"/>
                    </a:lnTo>
                    <a:lnTo>
                      <a:pt x="1" y="61"/>
                    </a:lnTo>
                    <a:lnTo>
                      <a:pt x="1" y="75"/>
                    </a:lnTo>
                    <a:lnTo>
                      <a:pt x="3" y="88"/>
                    </a:lnTo>
                    <a:lnTo>
                      <a:pt x="6" y="87"/>
                    </a:lnTo>
                    <a:lnTo>
                      <a:pt x="9" y="85"/>
                    </a:lnTo>
                    <a:lnTo>
                      <a:pt x="12" y="82"/>
                    </a:lnTo>
                    <a:lnTo>
                      <a:pt x="15" y="79"/>
                    </a:lnTo>
                    <a:lnTo>
                      <a:pt x="15" y="57"/>
                    </a:lnTo>
                    <a:lnTo>
                      <a:pt x="14" y="53"/>
                    </a:lnTo>
                    <a:lnTo>
                      <a:pt x="12" y="49"/>
                    </a:lnTo>
                    <a:lnTo>
                      <a:pt x="7" y="43"/>
                    </a:lnTo>
                    <a:lnTo>
                      <a:pt x="4" y="37"/>
                    </a:lnTo>
                    <a:lnTo>
                      <a:pt x="3" y="31"/>
                    </a:lnTo>
                    <a:lnTo>
                      <a:pt x="5" y="23"/>
                    </a:lnTo>
                    <a:lnTo>
                      <a:pt x="8" y="15"/>
                    </a:lnTo>
                    <a:lnTo>
                      <a:pt x="14" y="10"/>
                    </a:lnTo>
                    <a:lnTo>
                      <a:pt x="92" y="35"/>
                    </a:lnTo>
                    <a:lnTo>
                      <a:pt x="97" y="35"/>
                    </a:lnTo>
                    <a:lnTo>
                      <a:pt x="101" y="34"/>
                    </a:lnTo>
                    <a:lnTo>
                      <a:pt x="105" y="33"/>
                    </a:lnTo>
                    <a:lnTo>
                      <a:pt x="111" y="31"/>
                    </a:lnTo>
                    <a:lnTo>
                      <a:pt x="106" y="3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3" name="Freeform 241">
                <a:extLst>
                  <a:ext uri="{FF2B5EF4-FFF2-40B4-BE49-F238E27FC236}">
                    <a16:creationId xmlns:a16="http://schemas.microsoft.com/office/drawing/2014/main" id="{D3F93A3F-FE6D-364A-980D-32E7521DD943}"/>
                  </a:ext>
                </a:extLst>
              </p:cNvPr>
              <p:cNvSpPr/>
              <p:nvPr/>
            </p:nvSpPr>
            <p:spPr bwMode="auto">
              <a:xfrm>
                <a:off x="490" y="2223"/>
                <a:ext cx="76" cy="57"/>
              </a:xfrm>
              <a:custGeom>
                <a:avLst/>
                <a:gdLst>
                  <a:gd name="T0" fmla="*/ 0 w 688"/>
                  <a:gd name="T1" fmla="*/ 0 h 399"/>
                  <a:gd name="T2" fmla="*/ 0 w 688"/>
                  <a:gd name="T3" fmla="*/ 0 h 399"/>
                  <a:gd name="T4" fmla="*/ 0 w 688"/>
                  <a:gd name="T5" fmla="*/ 0 h 399"/>
                  <a:gd name="T6" fmla="*/ 0 w 688"/>
                  <a:gd name="T7" fmla="*/ 0 h 399"/>
                  <a:gd name="T8" fmla="*/ 0 w 688"/>
                  <a:gd name="T9" fmla="*/ 0 h 399"/>
                  <a:gd name="T10" fmla="*/ 0 w 688"/>
                  <a:gd name="T11" fmla="*/ 0 h 399"/>
                  <a:gd name="T12" fmla="*/ 0 w 688"/>
                  <a:gd name="T13" fmla="*/ 0 h 399"/>
                  <a:gd name="T14" fmla="*/ 0 w 688"/>
                  <a:gd name="T15" fmla="*/ 0 h 399"/>
                  <a:gd name="T16" fmla="*/ 0 w 688"/>
                  <a:gd name="T17" fmla="*/ 0 h 399"/>
                  <a:gd name="T18" fmla="*/ 0 w 688"/>
                  <a:gd name="T19" fmla="*/ 0 h 399"/>
                  <a:gd name="T20" fmla="*/ 0 w 688"/>
                  <a:gd name="T21" fmla="*/ 0 h 399"/>
                  <a:gd name="T22" fmla="*/ 0 w 688"/>
                  <a:gd name="T23" fmla="*/ 0 h 399"/>
                  <a:gd name="T24" fmla="*/ 0 w 688"/>
                  <a:gd name="T25" fmla="*/ 0 h 399"/>
                  <a:gd name="T26" fmla="*/ 0 w 688"/>
                  <a:gd name="T27" fmla="*/ 0 h 399"/>
                  <a:gd name="T28" fmla="*/ 0 w 688"/>
                  <a:gd name="T29" fmla="*/ 0 h 399"/>
                  <a:gd name="T30" fmla="*/ 0 w 688"/>
                  <a:gd name="T31" fmla="*/ 0 h 399"/>
                  <a:gd name="T32" fmla="*/ 0 w 688"/>
                  <a:gd name="T33" fmla="*/ 0 h 399"/>
                  <a:gd name="T34" fmla="*/ 0 w 688"/>
                  <a:gd name="T35" fmla="*/ 0 h 399"/>
                  <a:gd name="T36" fmla="*/ 0 w 688"/>
                  <a:gd name="T37" fmla="*/ 0 h 399"/>
                  <a:gd name="T38" fmla="*/ 0 w 688"/>
                  <a:gd name="T39" fmla="*/ 0 h 399"/>
                  <a:gd name="T40" fmla="*/ 0 w 688"/>
                  <a:gd name="T41" fmla="*/ 0 h 399"/>
                  <a:gd name="T42" fmla="*/ 0 w 688"/>
                  <a:gd name="T43" fmla="*/ 0 h 399"/>
                  <a:gd name="T44" fmla="*/ 0 w 688"/>
                  <a:gd name="T45" fmla="*/ 0 h 399"/>
                  <a:gd name="T46" fmla="*/ 0 w 688"/>
                  <a:gd name="T47" fmla="*/ 0 h 399"/>
                  <a:gd name="T48" fmla="*/ 0 w 688"/>
                  <a:gd name="T49" fmla="*/ 0 h 399"/>
                  <a:gd name="T50" fmla="*/ 0 w 688"/>
                  <a:gd name="T51" fmla="*/ 0 h 399"/>
                  <a:gd name="T52" fmla="*/ 0 w 688"/>
                  <a:gd name="T53" fmla="*/ 0 h 399"/>
                  <a:gd name="T54" fmla="*/ 0 w 688"/>
                  <a:gd name="T55" fmla="*/ 0 h 399"/>
                  <a:gd name="T56" fmla="*/ 0 w 688"/>
                  <a:gd name="T57" fmla="*/ 0 h 399"/>
                  <a:gd name="T58" fmla="*/ 0 w 688"/>
                  <a:gd name="T59" fmla="*/ 0 h 399"/>
                  <a:gd name="T60" fmla="*/ 0 w 688"/>
                  <a:gd name="T61" fmla="*/ 0 h 399"/>
                  <a:gd name="T62" fmla="*/ 0 w 688"/>
                  <a:gd name="T63" fmla="*/ 0 h 399"/>
                  <a:gd name="T64" fmla="*/ 0 w 688"/>
                  <a:gd name="T65" fmla="*/ 0 h 399"/>
                  <a:gd name="T66" fmla="*/ 0 w 688"/>
                  <a:gd name="T67" fmla="*/ 0 h 399"/>
                  <a:gd name="T68" fmla="*/ 0 w 688"/>
                  <a:gd name="T69" fmla="*/ 0 h 399"/>
                  <a:gd name="T70" fmla="*/ 0 w 688"/>
                  <a:gd name="T71" fmla="*/ 0 h 399"/>
                  <a:gd name="T72" fmla="*/ 0 w 688"/>
                  <a:gd name="T73" fmla="*/ 0 h 399"/>
                  <a:gd name="T74" fmla="*/ 0 w 688"/>
                  <a:gd name="T75" fmla="*/ 0 h 399"/>
                  <a:gd name="T76" fmla="*/ 0 w 688"/>
                  <a:gd name="T77" fmla="*/ 0 h 399"/>
                  <a:gd name="T78" fmla="*/ 0 w 688"/>
                  <a:gd name="T79" fmla="*/ 0 h 399"/>
                  <a:gd name="T80" fmla="*/ 0 w 688"/>
                  <a:gd name="T81" fmla="*/ 0 h 399"/>
                  <a:gd name="T82" fmla="*/ 0 w 688"/>
                  <a:gd name="T83" fmla="*/ 0 h 399"/>
                  <a:gd name="T84" fmla="*/ 0 w 688"/>
                  <a:gd name="T85" fmla="*/ 0 h 3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88"/>
                  <a:gd name="T130" fmla="*/ 0 h 399"/>
                  <a:gd name="T131" fmla="*/ 688 w 688"/>
                  <a:gd name="T132" fmla="*/ 399 h 39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88" h="399">
                    <a:moveTo>
                      <a:pt x="687" y="396"/>
                    </a:moveTo>
                    <a:lnTo>
                      <a:pt x="688" y="392"/>
                    </a:lnTo>
                    <a:lnTo>
                      <a:pt x="645" y="369"/>
                    </a:lnTo>
                    <a:lnTo>
                      <a:pt x="602" y="346"/>
                    </a:lnTo>
                    <a:lnTo>
                      <a:pt x="559" y="323"/>
                    </a:lnTo>
                    <a:lnTo>
                      <a:pt x="515" y="300"/>
                    </a:lnTo>
                    <a:lnTo>
                      <a:pt x="471" y="277"/>
                    </a:lnTo>
                    <a:lnTo>
                      <a:pt x="425" y="255"/>
                    </a:lnTo>
                    <a:lnTo>
                      <a:pt x="381" y="233"/>
                    </a:lnTo>
                    <a:lnTo>
                      <a:pt x="337" y="209"/>
                    </a:lnTo>
                    <a:lnTo>
                      <a:pt x="293" y="186"/>
                    </a:lnTo>
                    <a:lnTo>
                      <a:pt x="250" y="162"/>
                    </a:lnTo>
                    <a:lnTo>
                      <a:pt x="206" y="137"/>
                    </a:lnTo>
                    <a:lnTo>
                      <a:pt x="164" y="112"/>
                    </a:lnTo>
                    <a:lnTo>
                      <a:pt x="122" y="86"/>
                    </a:lnTo>
                    <a:lnTo>
                      <a:pt x="80" y="59"/>
                    </a:lnTo>
                    <a:lnTo>
                      <a:pt x="40" y="30"/>
                    </a:lnTo>
                    <a:lnTo>
                      <a:pt x="0" y="0"/>
                    </a:lnTo>
                    <a:lnTo>
                      <a:pt x="8" y="15"/>
                    </a:lnTo>
                    <a:lnTo>
                      <a:pt x="19" y="27"/>
                    </a:lnTo>
                    <a:lnTo>
                      <a:pt x="30" y="36"/>
                    </a:lnTo>
                    <a:lnTo>
                      <a:pt x="43" y="45"/>
                    </a:lnTo>
                    <a:lnTo>
                      <a:pt x="57" y="54"/>
                    </a:lnTo>
                    <a:lnTo>
                      <a:pt x="70" y="63"/>
                    </a:lnTo>
                    <a:lnTo>
                      <a:pt x="82" y="73"/>
                    </a:lnTo>
                    <a:lnTo>
                      <a:pt x="93" y="86"/>
                    </a:lnTo>
                    <a:lnTo>
                      <a:pt x="128" y="108"/>
                    </a:lnTo>
                    <a:lnTo>
                      <a:pt x="164" y="130"/>
                    </a:lnTo>
                    <a:lnTo>
                      <a:pt x="200" y="152"/>
                    </a:lnTo>
                    <a:lnTo>
                      <a:pt x="236" y="174"/>
                    </a:lnTo>
                    <a:lnTo>
                      <a:pt x="272" y="195"/>
                    </a:lnTo>
                    <a:lnTo>
                      <a:pt x="307" y="216"/>
                    </a:lnTo>
                    <a:lnTo>
                      <a:pt x="344" y="237"/>
                    </a:lnTo>
                    <a:lnTo>
                      <a:pt x="379" y="258"/>
                    </a:lnTo>
                    <a:lnTo>
                      <a:pt x="416" y="278"/>
                    </a:lnTo>
                    <a:lnTo>
                      <a:pt x="452" y="298"/>
                    </a:lnTo>
                    <a:lnTo>
                      <a:pt x="490" y="317"/>
                    </a:lnTo>
                    <a:lnTo>
                      <a:pt x="527" y="335"/>
                    </a:lnTo>
                    <a:lnTo>
                      <a:pt x="565" y="353"/>
                    </a:lnTo>
                    <a:lnTo>
                      <a:pt x="604" y="369"/>
                    </a:lnTo>
                    <a:lnTo>
                      <a:pt x="643" y="385"/>
                    </a:lnTo>
                    <a:lnTo>
                      <a:pt x="683" y="399"/>
                    </a:lnTo>
                    <a:lnTo>
                      <a:pt x="687" y="39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Freeform 242">
                <a:extLst>
                  <a:ext uri="{FF2B5EF4-FFF2-40B4-BE49-F238E27FC236}">
                    <a16:creationId xmlns:a16="http://schemas.microsoft.com/office/drawing/2014/main" id="{27CF158E-4D11-1248-83E2-29426A915356}"/>
                  </a:ext>
                </a:extLst>
              </p:cNvPr>
              <p:cNvSpPr/>
              <p:nvPr/>
            </p:nvSpPr>
            <p:spPr bwMode="auto">
              <a:xfrm>
                <a:off x="605" y="2193"/>
                <a:ext cx="5" cy="2"/>
              </a:xfrm>
              <a:custGeom>
                <a:avLst/>
                <a:gdLst>
                  <a:gd name="T0" fmla="*/ 0 w 48"/>
                  <a:gd name="T1" fmla="*/ 0 h 12"/>
                  <a:gd name="T2" fmla="*/ 0 w 48"/>
                  <a:gd name="T3" fmla="*/ 0 h 12"/>
                  <a:gd name="T4" fmla="*/ 0 w 48"/>
                  <a:gd name="T5" fmla="*/ 0 h 12"/>
                  <a:gd name="T6" fmla="*/ 0 w 48"/>
                  <a:gd name="T7" fmla="*/ 0 h 12"/>
                  <a:gd name="T8" fmla="*/ 0 w 48"/>
                  <a:gd name="T9" fmla="*/ 0 h 12"/>
                  <a:gd name="T10" fmla="*/ 0 w 48"/>
                  <a:gd name="T11" fmla="*/ 0 h 12"/>
                  <a:gd name="T12" fmla="*/ 0 w 48"/>
                  <a:gd name="T13" fmla="*/ 0 h 12"/>
                  <a:gd name="T14" fmla="*/ 0 w 48"/>
                  <a:gd name="T15" fmla="*/ 0 h 12"/>
                  <a:gd name="T16" fmla="*/ 0 w 48"/>
                  <a:gd name="T17" fmla="*/ 0 h 12"/>
                  <a:gd name="T18" fmla="*/ 0 w 48"/>
                  <a:gd name="T19" fmla="*/ 0 h 12"/>
                  <a:gd name="T20" fmla="*/ 0 w 48"/>
                  <a:gd name="T21" fmla="*/ 0 h 12"/>
                  <a:gd name="T22" fmla="*/ 0 w 48"/>
                  <a:gd name="T23" fmla="*/ 0 h 12"/>
                  <a:gd name="T24" fmla="*/ 0 w 48"/>
                  <a:gd name="T25" fmla="*/ 0 h 12"/>
                  <a:gd name="T26" fmla="*/ 0 w 48"/>
                  <a:gd name="T27" fmla="*/ 0 h 12"/>
                  <a:gd name="T28" fmla="*/ 0 w 48"/>
                  <a:gd name="T29" fmla="*/ 0 h 12"/>
                  <a:gd name="T30" fmla="*/ 0 w 48"/>
                  <a:gd name="T31" fmla="*/ 0 h 12"/>
                  <a:gd name="T32" fmla="*/ 0 w 48"/>
                  <a:gd name="T33" fmla="*/ 0 h 12"/>
                  <a:gd name="T34" fmla="*/ 0 w 48"/>
                  <a:gd name="T35" fmla="*/ 0 h 12"/>
                  <a:gd name="T36" fmla="*/ 0 w 48"/>
                  <a:gd name="T37" fmla="*/ 0 h 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12"/>
                  <a:gd name="T59" fmla="*/ 48 w 48"/>
                  <a:gd name="T60" fmla="*/ 12 h 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12">
                    <a:moveTo>
                      <a:pt x="46" y="4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36" y="2"/>
                    </a:lnTo>
                    <a:lnTo>
                      <a:pt x="31" y="3"/>
                    </a:lnTo>
                    <a:lnTo>
                      <a:pt x="25" y="4"/>
                    </a:lnTo>
                    <a:lnTo>
                      <a:pt x="19" y="5"/>
                    </a:lnTo>
                    <a:lnTo>
                      <a:pt x="13" y="5"/>
                    </a:lnTo>
                    <a:lnTo>
                      <a:pt x="6" y="4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8" y="9"/>
                    </a:lnTo>
                    <a:lnTo>
                      <a:pt x="14" y="12"/>
                    </a:lnTo>
                    <a:lnTo>
                      <a:pt x="19" y="12"/>
                    </a:lnTo>
                    <a:lnTo>
                      <a:pt x="26" y="12"/>
                    </a:lnTo>
                    <a:lnTo>
                      <a:pt x="32" y="9"/>
                    </a:lnTo>
                    <a:lnTo>
                      <a:pt x="37" y="8"/>
                    </a:lnTo>
                    <a:lnTo>
                      <a:pt x="44" y="6"/>
                    </a:lnTo>
                    <a:lnTo>
                      <a:pt x="46" y="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Freeform 243">
                <a:extLst>
                  <a:ext uri="{FF2B5EF4-FFF2-40B4-BE49-F238E27FC236}">
                    <a16:creationId xmlns:a16="http://schemas.microsoft.com/office/drawing/2014/main" id="{97AAE768-6B10-E743-8467-ACB58BF1C817}"/>
                  </a:ext>
                </a:extLst>
              </p:cNvPr>
              <p:cNvSpPr/>
              <p:nvPr/>
            </p:nvSpPr>
            <p:spPr bwMode="auto">
              <a:xfrm>
                <a:off x="613" y="2181"/>
                <a:ext cx="1" cy="3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0 h 22"/>
                  <a:gd name="T4" fmla="*/ 0 w 5"/>
                  <a:gd name="T5" fmla="*/ 0 h 22"/>
                  <a:gd name="T6" fmla="*/ 0 w 5"/>
                  <a:gd name="T7" fmla="*/ 0 h 22"/>
                  <a:gd name="T8" fmla="*/ 0 w 5"/>
                  <a:gd name="T9" fmla="*/ 0 h 22"/>
                  <a:gd name="T10" fmla="*/ 0 w 5"/>
                  <a:gd name="T11" fmla="*/ 0 h 22"/>
                  <a:gd name="T12" fmla="*/ 0 w 5"/>
                  <a:gd name="T13" fmla="*/ 0 h 22"/>
                  <a:gd name="T14" fmla="*/ 0 w 5"/>
                  <a:gd name="T15" fmla="*/ 0 h 22"/>
                  <a:gd name="T16" fmla="*/ 0 w 5"/>
                  <a:gd name="T17" fmla="*/ 0 h 22"/>
                  <a:gd name="T18" fmla="*/ 0 w 5"/>
                  <a:gd name="T19" fmla="*/ 0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22"/>
                  <a:gd name="T32" fmla="*/ 5 w 5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22">
                    <a:moveTo>
                      <a:pt x="5" y="17"/>
                    </a:moveTo>
                    <a:lnTo>
                      <a:pt x="4" y="13"/>
                    </a:lnTo>
                    <a:lnTo>
                      <a:pt x="3" y="9"/>
                    </a:lnTo>
                    <a:lnTo>
                      <a:pt x="3" y="4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5"/>
                    </a:lnTo>
                    <a:lnTo>
                      <a:pt x="5" y="22"/>
                    </a:lnTo>
                    <a:lnTo>
                      <a:pt x="5" y="1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6" name="Freeform 244">
                <a:extLst>
                  <a:ext uri="{FF2B5EF4-FFF2-40B4-BE49-F238E27FC236}">
                    <a16:creationId xmlns:a16="http://schemas.microsoft.com/office/drawing/2014/main" id="{D69F8DF1-EC9D-554A-9251-525AC924C2D3}"/>
                  </a:ext>
                </a:extLst>
              </p:cNvPr>
              <p:cNvSpPr/>
              <p:nvPr/>
            </p:nvSpPr>
            <p:spPr bwMode="auto">
              <a:xfrm>
                <a:off x="608" y="2171"/>
                <a:ext cx="4" cy="16"/>
              </a:xfrm>
              <a:custGeom>
                <a:avLst/>
                <a:gdLst>
                  <a:gd name="T0" fmla="*/ 0 w 37"/>
                  <a:gd name="T1" fmla="*/ 0 h 112"/>
                  <a:gd name="T2" fmla="*/ 0 w 37"/>
                  <a:gd name="T3" fmla="*/ 0 h 112"/>
                  <a:gd name="T4" fmla="*/ 0 w 37"/>
                  <a:gd name="T5" fmla="*/ 0 h 112"/>
                  <a:gd name="T6" fmla="*/ 0 w 37"/>
                  <a:gd name="T7" fmla="*/ 0 h 112"/>
                  <a:gd name="T8" fmla="*/ 0 w 37"/>
                  <a:gd name="T9" fmla="*/ 0 h 112"/>
                  <a:gd name="T10" fmla="*/ 0 w 37"/>
                  <a:gd name="T11" fmla="*/ 0 h 112"/>
                  <a:gd name="T12" fmla="*/ 0 w 37"/>
                  <a:gd name="T13" fmla="*/ 0 h 112"/>
                  <a:gd name="T14" fmla="*/ 0 w 37"/>
                  <a:gd name="T15" fmla="*/ 0 h 112"/>
                  <a:gd name="T16" fmla="*/ 0 w 37"/>
                  <a:gd name="T17" fmla="*/ 0 h 112"/>
                  <a:gd name="T18" fmla="*/ 0 w 37"/>
                  <a:gd name="T19" fmla="*/ 0 h 112"/>
                  <a:gd name="T20" fmla="*/ 0 w 37"/>
                  <a:gd name="T21" fmla="*/ 0 h 112"/>
                  <a:gd name="T22" fmla="*/ 0 w 37"/>
                  <a:gd name="T23" fmla="*/ 0 h 112"/>
                  <a:gd name="T24" fmla="*/ 0 w 37"/>
                  <a:gd name="T25" fmla="*/ 0 h 112"/>
                  <a:gd name="T26" fmla="*/ 0 w 37"/>
                  <a:gd name="T27" fmla="*/ 0 h 112"/>
                  <a:gd name="T28" fmla="*/ 0 w 37"/>
                  <a:gd name="T29" fmla="*/ 0 h 112"/>
                  <a:gd name="T30" fmla="*/ 0 w 37"/>
                  <a:gd name="T31" fmla="*/ 0 h 112"/>
                  <a:gd name="T32" fmla="*/ 0 w 37"/>
                  <a:gd name="T33" fmla="*/ 0 h 112"/>
                  <a:gd name="T34" fmla="*/ 0 w 37"/>
                  <a:gd name="T35" fmla="*/ 0 h 112"/>
                  <a:gd name="T36" fmla="*/ 0 w 37"/>
                  <a:gd name="T37" fmla="*/ 0 h 112"/>
                  <a:gd name="T38" fmla="*/ 0 w 37"/>
                  <a:gd name="T39" fmla="*/ 0 h 112"/>
                  <a:gd name="T40" fmla="*/ 0 w 37"/>
                  <a:gd name="T41" fmla="*/ 0 h 1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"/>
                  <a:gd name="T64" fmla="*/ 0 h 112"/>
                  <a:gd name="T65" fmla="*/ 37 w 37"/>
                  <a:gd name="T66" fmla="*/ 112 h 1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" h="112">
                    <a:moveTo>
                      <a:pt x="34" y="108"/>
                    </a:moveTo>
                    <a:lnTo>
                      <a:pt x="37" y="83"/>
                    </a:lnTo>
                    <a:lnTo>
                      <a:pt x="36" y="55"/>
                    </a:lnTo>
                    <a:lnTo>
                      <a:pt x="29" y="30"/>
                    </a:lnTo>
                    <a:lnTo>
                      <a:pt x="19" y="7"/>
                    </a:lnTo>
                    <a:lnTo>
                      <a:pt x="17" y="4"/>
                    </a:lnTo>
                    <a:lnTo>
                      <a:pt x="14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2" y="28"/>
                    </a:lnTo>
                    <a:lnTo>
                      <a:pt x="10" y="54"/>
                    </a:lnTo>
                    <a:lnTo>
                      <a:pt x="17" y="82"/>
                    </a:lnTo>
                    <a:lnTo>
                      <a:pt x="23" y="111"/>
                    </a:lnTo>
                    <a:lnTo>
                      <a:pt x="25" y="112"/>
                    </a:lnTo>
                    <a:lnTo>
                      <a:pt x="28" y="111"/>
                    </a:lnTo>
                    <a:lnTo>
                      <a:pt x="31" y="110"/>
                    </a:lnTo>
                    <a:lnTo>
                      <a:pt x="34" y="10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Freeform 245">
                <a:extLst>
                  <a:ext uri="{FF2B5EF4-FFF2-40B4-BE49-F238E27FC236}">
                    <a16:creationId xmlns:a16="http://schemas.microsoft.com/office/drawing/2014/main" id="{D9B85D68-03B5-5B49-A80C-2086A715278D}"/>
                  </a:ext>
                </a:extLst>
              </p:cNvPr>
              <p:cNvSpPr/>
              <p:nvPr/>
            </p:nvSpPr>
            <p:spPr bwMode="auto">
              <a:xfrm>
                <a:off x="621" y="2084"/>
                <a:ext cx="29" cy="27"/>
              </a:xfrm>
              <a:custGeom>
                <a:avLst/>
                <a:gdLst>
                  <a:gd name="T0" fmla="*/ 0 w 262"/>
                  <a:gd name="T1" fmla="*/ 0 h 189"/>
                  <a:gd name="T2" fmla="*/ 0 w 262"/>
                  <a:gd name="T3" fmla="*/ 0 h 189"/>
                  <a:gd name="T4" fmla="*/ 0 w 262"/>
                  <a:gd name="T5" fmla="*/ 0 h 189"/>
                  <a:gd name="T6" fmla="*/ 0 w 262"/>
                  <a:gd name="T7" fmla="*/ 0 h 189"/>
                  <a:gd name="T8" fmla="*/ 0 w 262"/>
                  <a:gd name="T9" fmla="*/ 0 h 189"/>
                  <a:gd name="T10" fmla="*/ 0 w 262"/>
                  <a:gd name="T11" fmla="*/ 0 h 189"/>
                  <a:gd name="T12" fmla="*/ 0 w 262"/>
                  <a:gd name="T13" fmla="*/ 0 h 189"/>
                  <a:gd name="T14" fmla="*/ 0 w 262"/>
                  <a:gd name="T15" fmla="*/ 0 h 189"/>
                  <a:gd name="T16" fmla="*/ 0 w 262"/>
                  <a:gd name="T17" fmla="*/ 0 h 189"/>
                  <a:gd name="T18" fmla="*/ 0 w 262"/>
                  <a:gd name="T19" fmla="*/ 0 h 189"/>
                  <a:gd name="T20" fmla="*/ 0 w 262"/>
                  <a:gd name="T21" fmla="*/ 0 h 189"/>
                  <a:gd name="T22" fmla="*/ 0 w 262"/>
                  <a:gd name="T23" fmla="*/ 0 h 189"/>
                  <a:gd name="T24" fmla="*/ 0 w 262"/>
                  <a:gd name="T25" fmla="*/ 0 h 189"/>
                  <a:gd name="T26" fmla="*/ 0 w 262"/>
                  <a:gd name="T27" fmla="*/ 0 h 189"/>
                  <a:gd name="T28" fmla="*/ 0 w 262"/>
                  <a:gd name="T29" fmla="*/ 0 h 189"/>
                  <a:gd name="T30" fmla="*/ 0 w 262"/>
                  <a:gd name="T31" fmla="*/ 0 h 189"/>
                  <a:gd name="T32" fmla="*/ 0 w 262"/>
                  <a:gd name="T33" fmla="*/ 0 h 189"/>
                  <a:gd name="T34" fmla="*/ 0 w 262"/>
                  <a:gd name="T35" fmla="*/ 0 h 189"/>
                  <a:gd name="T36" fmla="*/ 0 w 262"/>
                  <a:gd name="T37" fmla="*/ 0 h 189"/>
                  <a:gd name="T38" fmla="*/ 0 w 262"/>
                  <a:gd name="T39" fmla="*/ 0 h 189"/>
                  <a:gd name="T40" fmla="*/ 0 w 262"/>
                  <a:gd name="T41" fmla="*/ 0 h 189"/>
                  <a:gd name="T42" fmla="*/ 0 w 262"/>
                  <a:gd name="T43" fmla="*/ 0 h 189"/>
                  <a:gd name="T44" fmla="*/ 0 w 262"/>
                  <a:gd name="T45" fmla="*/ 0 h 189"/>
                  <a:gd name="T46" fmla="*/ 0 w 262"/>
                  <a:gd name="T47" fmla="*/ 0 h 189"/>
                  <a:gd name="T48" fmla="*/ 0 w 262"/>
                  <a:gd name="T49" fmla="*/ 0 h 189"/>
                  <a:gd name="T50" fmla="*/ 0 w 262"/>
                  <a:gd name="T51" fmla="*/ 0 h 189"/>
                  <a:gd name="T52" fmla="*/ 0 w 262"/>
                  <a:gd name="T53" fmla="*/ 0 h 189"/>
                  <a:gd name="T54" fmla="*/ 0 w 262"/>
                  <a:gd name="T55" fmla="*/ 0 h 189"/>
                  <a:gd name="T56" fmla="*/ 0 w 262"/>
                  <a:gd name="T57" fmla="*/ 0 h 189"/>
                  <a:gd name="T58" fmla="*/ 0 w 262"/>
                  <a:gd name="T59" fmla="*/ 0 h 189"/>
                  <a:gd name="T60" fmla="*/ 0 w 262"/>
                  <a:gd name="T61" fmla="*/ 0 h 189"/>
                  <a:gd name="T62" fmla="*/ 0 w 262"/>
                  <a:gd name="T63" fmla="*/ 0 h 189"/>
                  <a:gd name="T64" fmla="*/ 0 w 262"/>
                  <a:gd name="T65" fmla="*/ 0 h 189"/>
                  <a:gd name="T66" fmla="*/ 0 w 262"/>
                  <a:gd name="T67" fmla="*/ 0 h 189"/>
                  <a:gd name="T68" fmla="*/ 0 w 262"/>
                  <a:gd name="T69" fmla="*/ 0 h 189"/>
                  <a:gd name="T70" fmla="*/ 0 w 262"/>
                  <a:gd name="T71" fmla="*/ 0 h 189"/>
                  <a:gd name="T72" fmla="*/ 0 w 262"/>
                  <a:gd name="T73" fmla="*/ 0 h 1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62"/>
                  <a:gd name="T112" fmla="*/ 0 h 189"/>
                  <a:gd name="T113" fmla="*/ 262 w 262"/>
                  <a:gd name="T114" fmla="*/ 189 h 1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62" h="189">
                    <a:moveTo>
                      <a:pt x="246" y="148"/>
                    </a:moveTo>
                    <a:lnTo>
                      <a:pt x="262" y="117"/>
                    </a:lnTo>
                    <a:lnTo>
                      <a:pt x="250" y="89"/>
                    </a:lnTo>
                    <a:lnTo>
                      <a:pt x="243" y="85"/>
                    </a:lnTo>
                    <a:lnTo>
                      <a:pt x="235" y="83"/>
                    </a:lnTo>
                    <a:lnTo>
                      <a:pt x="226" y="83"/>
                    </a:lnTo>
                    <a:lnTo>
                      <a:pt x="219" y="84"/>
                    </a:lnTo>
                    <a:lnTo>
                      <a:pt x="211" y="87"/>
                    </a:lnTo>
                    <a:lnTo>
                      <a:pt x="203" y="90"/>
                    </a:lnTo>
                    <a:lnTo>
                      <a:pt x="195" y="94"/>
                    </a:lnTo>
                    <a:lnTo>
                      <a:pt x="188" y="97"/>
                    </a:lnTo>
                    <a:lnTo>
                      <a:pt x="185" y="105"/>
                    </a:lnTo>
                    <a:lnTo>
                      <a:pt x="184" y="112"/>
                    </a:lnTo>
                    <a:lnTo>
                      <a:pt x="185" y="120"/>
                    </a:lnTo>
                    <a:lnTo>
                      <a:pt x="188" y="127"/>
                    </a:lnTo>
                    <a:lnTo>
                      <a:pt x="192" y="130"/>
                    </a:lnTo>
                    <a:lnTo>
                      <a:pt x="196" y="130"/>
                    </a:lnTo>
                    <a:lnTo>
                      <a:pt x="201" y="128"/>
                    </a:lnTo>
                    <a:lnTo>
                      <a:pt x="205" y="125"/>
                    </a:lnTo>
                    <a:lnTo>
                      <a:pt x="211" y="103"/>
                    </a:lnTo>
                    <a:lnTo>
                      <a:pt x="212" y="103"/>
                    </a:lnTo>
                    <a:lnTo>
                      <a:pt x="215" y="103"/>
                    </a:lnTo>
                    <a:lnTo>
                      <a:pt x="217" y="103"/>
                    </a:lnTo>
                    <a:lnTo>
                      <a:pt x="220" y="104"/>
                    </a:lnTo>
                    <a:lnTo>
                      <a:pt x="225" y="111"/>
                    </a:lnTo>
                    <a:lnTo>
                      <a:pt x="230" y="121"/>
                    </a:lnTo>
                    <a:lnTo>
                      <a:pt x="231" y="132"/>
                    </a:lnTo>
                    <a:lnTo>
                      <a:pt x="230" y="143"/>
                    </a:lnTo>
                    <a:lnTo>
                      <a:pt x="191" y="171"/>
                    </a:lnTo>
                    <a:lnTo>
                      <a:pt x="178" y="154"/>
                    </a:lnTo>
                    <a:lnTo>
                      <a:pt x="165" y="138"/>
                    </a:lnTo>
                    <a:lnTo>
                      <a:pt x="152" y="124"/>
                    </a:lnTo>
                    <a:lnTo>
                      <a:pt x="137" y="110"/>
                    </a:lnTo>
                    <a:lnTo>
                      <a:pt x="122" y="95"/>
                    </a:lnTo>
                    <a:lnTo>
                      <a:pt x="107" y="83"/>
                    </a:lnTo>
                    <a:lnTo>
                      <a:pt x="91" y="72"/>
                    </a:lnTo>
                    <a:lnTo>
                      <a:pt x="74" y="62"/>
                    </a:lnTo>
                    <a:lnTo>
                      <a:pt x="22" y="69"/>
                    </a:lnTo>
                    <a:lnTo>
                      <a:pt x="18" y="62"/>
                    </a:lnTo>
                    <a:lnTo>
                      <a:pt x="15" y="52"/>
                    </a:lnTo>
                    <a:lnTo>
                      <a:pt x="14" y="42"/>
                    </a:lnTo>
                    <a:lnTo>
                      <a:pt x="15" y="33"/>
                    </a:lnTo>
                    <a:lnTo>
                      <a:pt x="27" y="15"/>
                    </a:lnTo>
                    <a:lnTo>
                      <a:pt x="33" y="12"/>
                    </a:lnTo>
                    <a:lnTo>
                      <a:pt x="37" y="12"/>
                    </a:lnTo>
                    <a:lnTo>
                      <a:pt x="42" y="13"/>
                    </a:lnTo>
                    <a:lnTo>
                      <a:pt x="49" y="14"/>
                    </a:lnTo>
                    <a:lnTo>
                      <a:pt x="60" y="36"/>
                    </a:lnTo>
                    <a:lnTo>
                      <a:pt x="62" y="36"/>
                    </a:lnTo>
                    <a:lnTo>
                      <a:pt x="65" y="35"/>
                    </a:lnTo>
                    <a:lnTo>
                      <a:pt x="68" y="32"/>
                    </a:lnTo>
                    <a:lnTo>
                      <a:pt x="71" y="31"/>
                    </a:lnTo>
                    <a:lnTo>
                      <a:pt x="71" y="23"/>
                    </a:lnTo>
                    <a:lnTo>
                      <a:pt x="69" y="14"/>
                    </a:lnTo>
                    <a:lnTo>
                      <a:pt x="65" y="6"/>
                    </a:lnTo>
                    <a:lnTo>
                      <a:pt x="58" y="0"/>
                    </a:lnTo>
                    <a:lnTo>
                      <a:pt x="12" y="11"/>
                    </a:lnTo>
                    <a:lnTo>
                      <a:pt x="0" y="63"/>
                    </a:lnTo>
                    <a:lnTo>
                      <a:pt x="20" y="66"/>
                    </a:lnTo>
                    <a:lnTo>
                      <a:pt x="39" y="71"/>
                    </a:lnTo>
                    <a:lnTo>
                      <a:pt x="57" y="77"/>
                    </a:lnTo>
                    <a:lnTo>
                      <a:pt x="76" y="85"/>
                    </a:lnTo>
                    <a:lnTo>
                      <a:pt x="93" y="96"/>
                    </a:lnTo>
                    <a:lnTo>
                      <a:pt x="109" y="108"/>
                    </a:lnTo>
                    <a:lnTo>
                      <a:pt x="124" y="123"/>
                    </a:lnTo>
                    <a:lnTo>
                      <a:pt x="138" y="140"/>
                    </a:lnTo>
                    <a:lnTo>
                      <a:pt x="143" y="147"/>
                    </a:lnTo>
                    <a:lnTo>
                      <a:pt x="149" y="156"/>
                    </a:lnTo>
                    <a:lnTo>
                      <a:pt x="154" y="164"/>
                    </a:lnTo>
                    <a:lnTo>
                      <a:pt x="159" y="172"/>
                    </a:lnTo>
                    <a:lnTo>
                      <a:pt x="164" y="178"/>
                    </a:lnTo>
                    <a:lnTo>
                      <a:pt x="170" y="184"/>
                    </a:lnTo>
                    <a:lnTo>
                      <a:pt x="178" y="187"/>
                    </a:lnTo>
                    <a:lnTo>
                      <a:pt x="188" y="189"/>
                    </a:lnTo>
                    <a:lnTo>
                      <a:pt x="246" y="14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8" name="Freeform 246">
                <a:extLst>
                  <a:ext uri="{FF2B5EF4-FFF2-40B4-BE49-F238E27FC236}">
                    <a16:creationId xmlns:a16="http://schemas.microsoft.com/office/drawing/2014/main" id="{A8C50EA3-515F-C043-975A-211C40D6FD66}"/>
                  </a:ext>
                </a:extLst>
              </p:cNvPr>
              <p:cNvSpPr/>
              <p:nvPr/>
            </p:nvSpPr>
            <p:spPr bwMode="auto">
              <a:xfrm>
                <a:off x="616" y="2113"/>
                <a:ext cx="15" cy="25"/>
              </a:xfrm>
              <a:custGeom>
                <a:avLst/>
                <a:gdLst>
                  <a:gd name="T0" fmla="*/ 0 w 133"/>
                  <a:gd name="T1" fmla="*/ 0 h 169"/>
                  <a:gd name="T2" fmla="*/ 0 w 133"/>
                  <a:gd name="T3" fmla="*/ 0 h 169"/>
                  <a:gd name="T4" fmla="*/ 0 w 133"/>
                  <a:gd name="T5" fmla="*/ 0 h 169"/>
                  <a:gd name="T6" fmla="*/ 0 w 133"/>
                  <a:gd name="T7" fmla="*/ 0 h 169"/>
                  <a:gd name="T8" fmla="*/ 0 w 133"/>
                  <a:gd name="T9" fmla="*/ 0 h 169"/>
                  <a:gd name="T10" fmla="*/ 0 w 133"/>
                  <a:gd name="T11" fmla="*/ 0 h 169"/>
                  <a:gd name="T12" fmla="*/ 0 w 133"/>
                  <a:gd name="T13" fmla="*/ 0 h 169"/>
                  <a:gd name="T14" fmla="*/ 0 w 133"/>
                  <a:gd name="T15" fmla="*/ 0 h 169"/>
                  <a:gd name="T16" fmla="*/ 0 w 133"/>
                  <a:gd name="T17" fmla="*/ 0 h 169"/>
                  <a:gd name="T18" fmla="*/ 0 w 133"/>
                  <a:gd name="T19" fmla="*/ 0 h 169"/>
                  <a:gd name="T20" fmla="*/ 0 w 133"/>
                  <a:gd name="T21" fmla="*/ 0 h 169"/>
                  <a:gd name="T22" fmla="*/ 0 w 133"/>
                  <a:gd name="T23" fmla="*/ 0 h 169"/>
                  <a:gd name="T24" fmla="*/ 0 w 133"/>
                  <a:gd name="T25" fmla="*/ 0 h 169"/>
                  <a:gd name="T26" fmla="*/ 0 w 133"/>
                  <a:gd name="T27" fmla="*/ 0 h 169"/>
                  <a:gd name="T28" fmla="*/ 0 w 133"/>
                  <a:gd name="T29" fmla="*/ 0 h 169"/>
                  <a:gd name="T30" fmla="*/ 0 w 133"/>
                  <a:gd name="T31" fmla="*/ 0 h 169"/>
                  <a:gd name="T32" fmla="*/ 0 w 133"/>
                  <a:gd name="T33" fmla="*/ 0 h 169"/>
                  <a:gd name="T34" fmla="*/ 0 w 133"/>
                  <a:gd name="T35" fmla="*/ 0 h 169"/>
                  <a:gd name="T36" fmla="*/ 0 w 133"/>
                  <a:gd name="T37" fmla="*/ 0 h 169"/>
                  <a:gd name="T38" fmla="*/ 0 w 133"/>
                  <a:gd name="T39" fmla="*/ 0 h 169"/>
                  <a:gd name="T40" fmla="*/ 0 w 133"/>
                  <a:gd name="T41" fmla="*/ 0 h 169"/>
                  <a:gd name="T42" fmla="*/ 0 w 133"/>
                  <a:gd name="T43" fmla="*/ 0 h 169"/>
                  <a:gd name="T44" fmla="*/ 0 w 133"/>
                  <a:gd name="T45" fmla="*/ 0 h 169"/>
                  <a:gd name="T46" fmla="*/ 0 w 133"/>
                  <a:gd name="T47" fmla="*/ 0 h 169"/>
                  <a:gd name="T48" fmla="*/ 0 w 133"/>
                  <a:gd name="T49" fmla="*/ 0 h 169"/>
                  <a:gd name="T50" fmla="*/ 0 w 133"/>
                  <a:gd name="T51" fmla="*/ 0 h 169"/>
                  <a:gd name="T52" fmla="*/ 0 w 133"/>
                  <a:gd name="T53" fmla="*/ 0 h 169"/>
                  <a:gd name="T54" fmla="*/ 0 w 133"/>
                  <a:gd name="T55" fmla="*/ 0 h 169"/>
                  <a:gd name="T56" fmla="*/ 0 w 133"/>
                  <a:gd name="T57" fmla="*/ 0 h 169"/>
                  <a:gd name="T58" fmla="*/ 0 w 133"/>
                  <a:gd name="T59" fmla="*/ 0 h 169"/>
                  <a:gd name="T60" fmla="*/ 0 w 133"/>
                  <a:gd name="T61" fmla="*/ 0 h 169"/>
                  <a:gd name="T62" fmla="*/ 0 w 133"/>
                  <a:gd name="T63" fmla="*/ 0 h 169"/>
                  <a:gd name="T64" fmla="*/ 0 w 133"/>
                  <a:gd name="T65" fmla="*/ 0 h 169"/>
                  <a:gd name="T66" fmla="*/ 0 w 133"/>
                  <a:gd name="T67" fmla="*/ 0 h 169"/>
                  <a:gd name="T68" fmla="*/ 0 w 133"/>
                  <a:gd name="T69" fmla="*/ 0 h 169"/>
                  <a:gd name="T70" fmla="*/ 0 w 133"/>
                  <a:gd name="T71" fmla="*/ 0 h 169"/>
                  <a:gd name="T72" fmla="*/ 0 w 133"/>
                  <a:gd name="T73" fmla="*/ 0 h 169"/>
                  <a:gd name="T74" fmla="*/ 0 w 133"/>
                  <a:gd name="T75" fmla="*/ 0 h 169"/>
                  <a:gd name="T76" fmla="*/ 0 w 133"/>
                  <a:gd name="T77" fmla="*/ 0 h 169"/>
                  <a:gd name="T78" fmla="*/ 0 w 133"/>
                  <a:gd name="T79" fmla="*/ 0 h 169"/>
                  <a:gd name="T80" fmla="*/ 0 w 133"/>
                  <a:gd name="T81" fmla="*/ 0 h 169"/>
                  <a:gd name="T82" fmla="*/ 0 w 133"/>
                  <a:gd name="T83" fmla="*/ 0 h 169"/>
                  <a:gd name="T84" fmla="*/ 0 w 133"/>
                  <a:gd name="T85" fmla="*/ 0 h 169"/>
                  <a:gd name="T86" fmla="*/ 0 w 133"/>
                  <a:gd name="T87" fmla="*/ 0 h 169"/>
                  <a:gd name="T88" fmla="*/ 0 w 133"/>
                  <a:gd name="T89" fmla="*/ 0 h 169"/>
                  <a:gd name="T90" fmla="*/ 0 w 133"/>
                  <a:gd name="T91" fmla="*/ 0 h 169"/>
                  <a:gd name="T92" fmla="*/ 0 w 133"/>
                  <a:gd name="T93" fmla="*/ 0 h 169"/>
                  <a:gd name="T94" fmla="*/ 0 w 133"/>
                  <a:gd name="T95" fmla="*/ 0 h 169"/>
                  <a:gd name="T96" fmla="*/ 0 w 133"/>
                  <a:gd name="T97" fmla="*/ 0 h 169"/>
                  <a:gd name="T98" fmla="*/ 0 w 133"/>
                  <a:gd name="T99" fmla="*/ 0 h 16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33"/>
                  <a:gd name="T151" fmla="*/ 0 h 169"/>
                  <a:gd name="T152" fmla="*/ 133 w 133"/>
                  <a:gd name="T153" fmla="*/ 169 h 16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33" h="169">
                    <a:moveTo>
                      <a:pt x="120" y="137"/>
                    </a:moveTo>
                    <a:lnTo>
                      <a:pt x="117" y="104"/>
                    </a:lnTo>
                    <a:lnTo>
                      <a:pt x="120" y="100"/>
                    </a:lnTo>
                    <a:lnTo>
                      <a:pt x="124" y="97"/>
                    </a:lnTo>
                    <a:lnTo>
                      <a:pt x="127" y="92"/>
                    </a:lnTo>
                    <a:lnTo>
                      <a:pt x="129" y="87"/>
                    </a:lnTo>
                    <a:lnTo>
                      <a:pt x="128" y="85"/>
                    </a:lnTo>
                    <a:lnTo>
                      <a:pt x="126" y="82"/>
                    </a:lnTo>
                    <a:lnTo>
                      <a:pt x="125" y="80"/>
                    </a:lnTo>
                    <a:lnTo>
                      <a:pt x="124" y="77"/>
                    </a:lnTo>
                    <a:lnTo>
                      <a:pt x="125" y="74"/>
                    </a:lnTo>
                    <a:lnTo>
                      <a:pt x="126" y="70"/>
                    </a:lnTo>
                    <a:lnTo>
                      <a:pt x="128" y="68"/>
                    </a:lnTo>
                    <a:lnTo>
                      <a:pt x="130" y="66"/>
                    </a:lnTo>
                    <a:lnTo>
                      <a:pt x="131" y="64"/>
                    </a:lnTo>
                    <a:lnTo>
                      <a:pt x="133" y="61"/>
                    </a:lnTo>
                    <a:lnTo>
                      <a:pt x="133" y="59"/>
                    </a:lnTo>
                    <a:lnTo>
                      <a:pt x="131" y="57"/>
                    </a:lnTo>
                    <a:lnTo>
                      <a:pt x="108" y="38"/>
                    </a:lnTo>
                    <a:lnTo>
                      <a:pt x="106" y="34"/>
                    </a:lnTo>
                    <a:lnTo>
                      <a:pt x="105" y="29"/>
                    </a:lnTo>
                    <a:lnTo>
                      <a:pt x="105" y="24"/>
                    </a:lnTo>
                    <a:lnTo>
                      <a:pt x="101" y="18"/>
                    </a:lnTo>
                    <a:lnTo>
                      <a:pt x="69" y="11"/>
                    </a:lnTo>
                    <a:lnTo>
                      <a:pt x="67" y="8"/>
                    </a:lnTo>
                    <a:lnTo>
                      <a:pt x="65" y="5"/>
                    </a:lnTo>
                    <a:lnTo>
                      <a:pt x="61" y="3"/>
                    </a:lnTo>
                    <a:lnTo>
                      <a:pt x="57" y="0"/>
                    </a:lnTo>
                    <a:lnTo>
                      <a:pt x="29" y="9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5" y="10"/>
                    </a:lnTo>
                    <a:lnTo>
                      <a:pt x="2" y="11"/>
                    </a:lnTo>
                    <a:lnTo>
                      <a:pt x="0" y="15"/>
                    </a:lnTo>
                    <a:lnTo>
                      <a:pt x="7" y="11"/>
                    </a:lnTo>
                    <a:lnTo>
                      <a:pt x="13" y="11"/>
                    </a:lnTo>
                    <a:lnTo>
                      <a:pt x="21" y="15"/>
                    </a:lnTo>
                    <a:lnTo>
                      <a:pt x="29" y="18"/>
                    </a:lnTo>
                    <a:lnTo>
                      <a:pt x="33" y="17"/>
                    </a:lnTo>
                    <a:lnTo>
                      <a:pt x="37" y="15"/>
                    </a:lnTo>
                    <a:lnTo>
                      <a:pt x="39" y="11"/>
                    </a:lnTo>
                    <a:lnTo>
                      <a:pt x="43" y="8"/>
                    </a:lnTo>
                    <a:lnTo>
                      <a:pt x="51" y="11"/>
                    </a:lnTo>
                    <a:lnTo>
                      <a:pt x="59" y="15"/>
                    </a:lnTo>
                    <a:lnTo>
                      <a:pt x="68" y="19"/>
                    </a:lnTo>
                    <a:lnTo>
                      <a:pt x="77" y="25"/>
                    </a:lnTo>
                    <a:lnTo>
                      <a:pt x="84" y="31"/>
                    </a:lnTo>
                    <a:lnTo>
                      <a:pt x="92" y="38"/>
                    </a:lnTo>
                    <a:lnTo>
                      <a:pt x="97" y="46"/>
                    </a:lnTo>
                    <a:lnTo>
                      <a:pt x="101" y="55"/>
                    </a:lnTo>
                    <a:lnTo>
                      <a:pt x="102" y="60"/>
                    </a:lnTo>
                    <a:lnTo>
                      <a:pt x="105" y="65"/>
                    </a:lnTo>
                    <a:lnTo>
                      <a:pt x="106" y="68"/>
                    </a:lnTo>
                    <a:lnTo>
                      <a:pt x="107" y="71"/>
                    </a:lnTo>
                    <a:lnTo>
                      <a:pt x="107" y="81"/>
                    </a:lnTo>
                    <a:lnTo>
                      <a:pt x="103" y="91"/>
                    </a:lnTo>
                    <a:lnTo>
                      <a:pt x="98" y="100"/>
                    </a:lnTo>
                    <a:lnTo>
                      <a:pt x="91" y="109"/>
                    </a:lnTo>
                    <a:lnTo>
                      <a:pt x="83" y="117"/>
                    </a:lnTo>
                    <a:lnTo>
                      <a:pt x="74" y="125"/>
                    </a:lnTo>
                    <a:lnTo>
                      <a:pt x="67" y="131"/>
                    </a:lnTo>
                    <a:lnTo>
                      <a:pt x="59" y="137"/>
                    </a:lnTo>
                    <a:lnTo>
                      <a:pt x="52" y="140"/>
                    </a:lnTo>
                    <a:lnTo>
                      <a:pt x="45" y="143"/>
                    </a:lnTo>
                    <a:lnTo>
                      <a:pt x="38" y="145"/>
                    </a:lnTo>
                    <a:lnTo>
                      <a:pt x="31" y="145"/>
                    </a:lnTo>
                    <a:lnTo>
                      <a:pt x="29" y="143"/>
                    </a:lnTo>
                    <a:lnTo>
                      <a:pt x="27" y="141"/>
                    </a:lnTo>
                    <a:lnTo>
                      <a:pt x="24" y="140"/>
                    </a:lnTo>
                    <a:lnTo>
                      <a:pt x="22" y="138"/>
                    </a:lnTo>
                    <a:lnTo>
                      <a:pt x="16" y="139"/>
                    </a:lnTo>
                    <a:lnTo>
                      <a:pt x="12" y="141"/>
                    </a:lnTo>
                    <a:lnTo>
                      <a:pt x="7" y="146"/>
                    </a:lnTo>
                    <a:lnTo>
                      <a:pt x="2" y="149"/>
                    </a:lnTo>
                    <a:lnTo>
                      <a:pt x="3" y="148"/>
                    </a:lnTo>
                    <a:lnTo>
                      <a:pt x="7" y="148"/>
                    </a:lnTo>
                    <a:lnTo>
                      <a:pt x="10" y="148"/>
                    </a:lnTo>
                    <a:lnTo>
                      <a:pt x="13" y="149"/>
                    </a:lnTo>
                    <a:lnTo>
                      <a:pt x="14" y="151"/>
                    </a:lnTo>
                    <a:lnTo>
                      <a:pt x="14" y="155"/>
                    </a:lnTo>
                    <a:lnTo>
                      <a:pt x="14" y="158"/>
                    </a:lnTo>
                    <a:lnTo>
                      <a:pt x="15" y="161"/>
                    </a:lnTo>
                    <a:lnTo>
                      <a:pt x="17" y="163"/>
                    </a:lnTo>
                    <a:lnTo>
                      <a:pt x="19" y="166"/>
                    </a:lnTo>
                    <a:lnTo>
                      <a:pt x="23" y="168"/>
                    </a:lnTo>
                    <a:lnTo>
                      <a:pt x="26" y="169"/>
                    </a:lnTo>
                    <a:lnTo>
                      <a:pt x="51" y="153"/>
                    </a:lnTo>
                    <a:lnTo>
                      <a:pt x="54" y="156"/>
                    </a:lnTo>
                    <a:lnTo>
                      <a:pt x="56" y="158"/>
                    </a:lnTo>
                    <a:lnTo>
                      <a:pt x="57" y="161"/>
                    </a:lnTo>
                    <a:lnTo>
                      <a:pt x="58" y="166"/>
                    </a:lnTo>
                    <a:lnTo>
                      <a:pt x="67" y="163"/>
                    </a:lnTo>
                    <a:lnTo>
                      <a:pt x="74" y="157"/>
                    </a:lnTo>
                    <a:lnTo>
                      <a:pt x="80" y="148"/>
                    </a:lnTo>
                    <a:lnTo>
                      <a:pt x="83" y="137"/>
                    </a:lnTo>
                    <a:lnTo>
                      <a:pt x="84" y="136"/>
                    </a:lnTo>
                    <a:lnTo>
                      <a:pt x="86" y="135"/>
                    </a:lnTo>
                    <a:lnTo>
                      <a:pt x="88" y="133"/>
                    </a:lnTo>
                    <a:lnTo>
                      <a:pt x="91" y="132"/>
                    </a:lnTo>
                    <a:lnTo>
                      <a:pt x="115" y="139"/>
                    </a:lnTo>
                    <a:lnTo>
                      <a:pt x="120" y="13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9" name="Freeform 247">
                <a:extLst>
                  <a:ext uri="{FF2B5EF4-FFF2-40B4-BE49-F238E27FC236}">
                    <a16:creationId xmlns:a16="http://schemas.microsoft.com/office/drawing/2014/main" id="{D897857D-9FD0-DE44-97CB-90E3E15DF34D}"/>
                  </a:ext>
                </a:extLst>
              </p:cNvPr>
              <p:cNvSpPr/>
              <p:nvPr/>
            </p:nvSpPr>
            <p:spPr bwMode="auto">
              <a:xfrm>
                <a:off x="538" y="2232"/>
                <a:ext cx="28" cy="30"/>
              </a:xfrm>
              <a:custGeom>
                <a:avLst/>
                <a:gdLst>
                  <a:gd name="T0" fmla="*/ 0 w 253"/>
                  <a:gd name="T1" fmla="*/ 0 h 213"/>
                  <a:gd name="T2" fmla="*/ 0 w 253"/>
                  <a:gd name="T3" fmla="*/ 0 h 213"/>
                  <a:gd name="T4" fmla="*/ 0 w 253"/>
                  <a:gd name="T5" fmla="*/ 0 h 213"/>
                  <a:gd name="T6" fmla="*/ 0 w 253"/>
                  <a:gd name="T7" fmla="*/ 0 h 213"/>
                  <a:gd name="T8" fmla="*/ 0 w 253"/>
                  <a:gd name="T9" fmla="*/ 0 h 213"/>
                  <a:gd name="T10" fmla="*/ 0 w 253"/>
                  <a:gd name="T11" fmla="*/ 0 h 213"/>
                  <a:gd name="T12" fmla="*/ 0 w 253"/>
                  <a:gd name="T13" fmla="*/ 0 h 213"/>
                  <a:gd name="T14" fmla="*/ 0 w 253"/>
                  <a:gd name="T15" fmla="*/ 0 h 213"/>
                  <a:gd name="T16" fmla="*/ 0 w 253"/>
                  <a:gd name="T17" fmla="*/ 0 h 213"/>
                  <a:gd name="T18" fmla="*/ 0 w 253"/>
                  <a:gd name="T19" fmla="*/ 0 h 213"/>
                  <a:gd name="T20" fmla="*/ 0 w 253"/>
                  <a:gd name="T21" fmla="*/ 0 h 213"/>
                  <a:gd name="T22" fmla="*/ 0 w 253"/>
                  <a:gd name="T23" fmla="*/ 0 h 213"/>
                  <a:gd name="T24" fmla="*/ 0 w 253"/>
                  <a:gd name="T25" fmla="*/ 0 h 213"/>
                  <a:gd name="T26" fmla="*/ 0 w 253"/>
                  <a:gd name="T27" fmla="*/ 0 h 213"/>
                  <a:gd name="T28" fmla="*/ 0 w 253"/>
                  <a:gd name="T29" fmla="*/ 0 h 213"/>
                  <a:gd name="T30" fmla="*/ 0 w 253"/>
                  <a:gd name="T31" fmla="*/ 0 h 213"/>
                  <a:gd name="T32" fmla="*/ 0 w 253"/>
                  <a:gd name="T33" fmla="*/ 0 h 213"/>
                  <a:gd name="T34" fmla="*/ 0 w 253"/>
                  <a:gd name="T35" fmla="*/ 0 h 213"/>
                  <a:gd name="T36" fmla="*/ 0 w 253"/>
                  <a:gd name="T37" fmla="*/ 0 h 213"/>
                  <a:gd name="T38" fmla="*/ 0 w 253"/>
                  <a:gd name="T39" fmla="*/ 0 h 213"/>
                  <a:gd name="T40" fmla="*/ 0 w 253"/>
                  <a:gd name="T41" fmla="*/ 0 h 213"/>
                  <a:gd name="T42" fmla="*/ 0 w 253"/>
                  <a:gd name="T43" fmla="*/ 0 h 213"/>
                  <a:gd name="T44" fmla="*/ 0 w 253"/>
                  <a:gd name="T45" fmla="*/ 0 h 213"/>
                  <a:gd name="T46" fmla="*/ 0 w 253"/>
                  <a:gd name="T47" fmla="*/ 0 h 213"/>
                  <a:gd name="T48" fmla="*/ 0 w 253"/>
                  <a:gd name="T49" fmla="*/ 0 h 213"/>
                  <a:gd name="T50" fmla="*/ 0 w 253"/>
                  <a:gd name="T51" fmla="*/ 0 h 213"/>
                  <a:gd name="T52" fmla="*/ 0 w 253"/>
                  <a:gd name="T53" fmla="*/ 0 h 213"/>
                  <a:gd name="T54" fmla="*/ 0 w 253"/>
                  <a:gd name="T55" fmla="*/ 0 h 213"/>
                  <a:gd name="T56" fmla="*/ 0 w 253"/>
                  <a:gd name="T57" fmla="*/ 0 h 213"/>
                  <a:gd name="T58" fmla="*/ 0 w 253"/>
                  <a:gd name="T59" fmla="*/ 0 h 213"/>
                  <a:gd name="T60" fmla="*/ 0 w 253"/>
                  <a:gd name="T61" fmla="*/ 0 h 213"/>
                  <a:gd name="T62" fmla="*/ 0 w 253"/>
                  <a:gd name="T63" fmla="*/ 0 h 213"/>
                  <a:gd name="T64" fmla="*/ 0 w 253"/>
                  <a:gd name="T65" fmla="*/ 0 h 213"/>
                  <a:gd name="T66" fmla="*/ 0 w 253"/>
                  <a:gd name="T67" fmla="*/ 0 h 213"/>
                  <a:gd name="T68" fmla="*/ 0 w 253"/>
                  <a:gd name="T69" fmla="*/ 0 h 213"/>
                  <a:gd name="T70" fmla="*/ 0 w 253"/>
                  <a:gd name="T71" fmla="*/ 0 h 213"/>
                  <a:gd name="T72" fmla="*/ 0 w 253"/>
                  <a:gd name="T73" fmla="*/ 0 h 213"/>
                  <a:gd name="T74" fmla="*/ 0 w 253"/>
                  <a:gd name="T75" fmla="*/ 0 h 213"/>
                  <a:gd name="T76" fmla="*/ 0 w 253"/>
                  <a:gd name="T77" fmla="*/ 0 h 213"/>
                  <a:gd name="T78" fmla="*/ 0 w 253"/>
                  <a:gd name="T79" fmla="*/ 0 h 213"/>
                  <a:gd name="T80" fmla="*/ 0 w 253"/>
                  <a:gd name="T81" fmla="*/ 0 h 213"/>
                  <a:gd name="T82" fmla="*/ 0 w 253"/>
                  <a:gd name="T83" fmla="*/ 0 h 213"/>
                  <a:gd name="T84" fmla="*/ 0 w 253"/>
                  <a:gd name="T85" fmla="*/ 0 h 213"/>
                  <a:gd name="T86" fmla="*/ 0 w 253"/>
                  <a:gd name="T87" fmla="*/ 0 h 213"/>
                  <a:gd name="T88" fmla="*/ 0 w 253"/>
                  <a:gd name="T89" fmla="*/ 0 h 213"/>
                  <a:gd name="T90" fmla="*/ 0 w 253"/>
                  <a:gd name="T91" fmla="*/ 0 h 21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53"/>
                  <a:gd name="T139" fmla="*/ 0 h 213"/>
                  <a:gd name="T140" fmla="*/ 253 w 253"/>
                  <a:gd name="T141" fmla="*/ 213 h 21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53" h="213">
                    <a:moveTo>
                      <a:pt x="252" y="150"/>
                    </a:moveTo>
                    <a:lnTo>
                      <a:pt x="203" y="103"/>
                    </a:lnTo>
                    <a:lnTo>
                      <a:pt x="201" y="103"/>
                    </a:lnTo>
                    <a:lnTo>
                      <a:pt x="199" y="103"/>
                    </a:lnTo>
                    <a:lnTo>
                      <a:pt x="196" y="105"/>
                    </a:lnTo>
                    <a:lnTo>
                      <a:pt x="194" y="106"/>
                    </a:lnTo>
                    <a:lnTo>
                      <a:pt x="192" y="120"/>
                    </a:lnTo>
                    <a:lnTo>
                      <a:pt x="187" y="135"/>
                    </a:lnTo>
                    <a:lnTo>
                      <a:pt x="180" y="148"/>
                    </a:lnTo>
                    <a:lnTo>
                      <a:pt x="171" y="160"/>
                    </a:lnTo>
                    <a:lnTo>
                      <a:pt x="160" y="171"/>
                    </a:lnTo>
                    <a:lnTo>
                      <a:pt x="150" y="181"/>
                    </a:lnTo>
                    <a:lnTo>
                      <a:pt x="138" y="189"/>
                    </a:lnTo>
                    <a:lnTo>
                      <a:pt x="125" y="196"/>
                    </a:lnTo>
                    <a:lnTo>
                      <a:pt x="88" y="196"/>
                    </a:lnTo>
                    <a:lnTo>
                      <a:pt x="83" y="191"/>
                    </a:lnTo>
                    <a:lnTo>
                      <a:pt x="77" y="187"/>
                    </a:lnTo>
                    <a:lnTo>
                      <a:pt x="73" y="180"/>
                    </a:lnTo>
                    <a:lnTo>
                      <a:pt x="71" y="172"/>
                    </a:lnTo>
                    <a:lnTo>
                      <a:pt x="76" y="156"/>
                    </a:lnTo>
                    <a:lnTo>
                      <a:pt x="82" y="156"/>
                    </a:lnTo>
                    <a:lnTo>
                      <a:pt x="87" y="159"/>
                    </a:lnTo>
                    <a:lnTo>
                      <a:pt x="91" y="164"/>
                    </a:lnTo>
                    <a:lnTo>
                      <a:pt x="97" y="170"/>
                    </a:lnTo>
                    <a:lnTo>
                      <a:pt x="101" y="172"/>
                    </a:lnTo>
                    <a:lnTo>
                      <a:pt x="105" y="173"/>
                    </a:lnTo>
                    <a:lnTo>
                      <a:pt x="110" y="173"/>
                    </a:lnTo>
                    <a:lnTo>
                      <a:pt x="115" y="172"/>
                    </a:lnTo>
                    <a:lnTo>
                      <a:pt x="120" y="171"/>
                    </a:lnTo>
                    <a:lnTo>
                      <a:pt x="126" y="170"/>
                    </a:lnTo>
                    <a:lnTo>
                      <a:pt x="131" y="168"/>
                    </a:lnTo>
                    <a:lnTo>
                      <a:pt x="136" y="166"/>
                    </a:lnTo>
                    <a:lnTo>
                      <a:pt x="147" y="152"/>
                    </a:lnTo>
                    <a:lnTo>
                      <a:pt x="155" y="137"/>
                    </a:lnTo>
                    <a:lnTo>
                      <a:pt x="158" y="121"/>
                    </a:lnTo>
                    <a:lnTo>
                      <a:pt x="158" y="108"/>
                    </a:lnTo>
                    <a:lnTo>
                      <a:pt x="141" y="91"/>
                    </a:lnTo>
                    <a:lnTo>
                      <a:pt x="122" y="79"/>
                    </a:lnTo>
                    <a:lnTo>
                      <a:pt x="99" y="69"/>
                    </a:lnTo>
                    <a:lnTo>
                      <a:pt x="76" y="59"/>
                    </a:lnTo>
                    <a:lnTo>
                      <a:pt x="55" y="49"/>
                    </a:lnTo>
                    <a:lnTo>
                      <a:pt x="33" y="37"/>
                    </a:lnTo>
                    <a:lnTo>
                      <a:pt x="15" y="20"/>
                    </a:lnTo>
                    <a:lnTo>
                      <a:pt x="0" y="0"/>
                    </a:lnTo>
                    <a:lnTo>
                      <a:pt x="3" y="14"/>
                    </a:lnTo>
                    <a:lnTo>
                      <a:pt x="11" y="27"/>
                    </a:lnTo>
                    <a:lnTo>
                      <a:pt x="19" y="39"/>
                    </a:lnTo>
                    <a:lnTo>
                      <a:pt x="31" y="51"/>
                    </a:lnTo>
                    <a:lnTo>
                      <a:pt x="44" y="62"/>
                    </a:lnTo>
                    <a:lnTo>
                      <a:pt x="57" y="71"/>
                    </a:lnTo>
                    <a:lnTo>
                      <a:pt x="71" y="79"/>
                    </a:lnTo>
                    <a:lnTo>
                      <a:pt x="84" y="86"/>
                    </a:lnTo>
                    <a:lnTo>
                      <a:pt x="90" y="87"/>
                    </a:lnTo>
                    <a:lnTo>
                      <a:pt x="96" y="89"/>
                    </a:lnTo>
                    <a:lnTo>
                      <a:pt x="101" y="89"/>
                    </a:lnTo>
                    <a:lnTo>
                      <a:pt x="106" y="90"/>
                    </a:lnTo>
                    <a:lnTo>
                      <a:pt x="112" y="91"/>
                    </a:lnTo>
                    <a:lnTo>
                      <a:pt x="116" y="92"/>
                    </a:lnTo>
                    <a:lnTo>
                      <a:pt x="122" y="93"/>
                    </a:lnTo>
                    <a:lnTo>
                      <a:pt x="126" y="95"/>
                    </a:lnTo>
                    <a:lnTo>
                      <a:pt x="130" y="115"/>
                    </a:lnTo>
                    <a:lnTo>
                      <a:pt x="84" y="105"/>
                    </a:lnTo>
                    <a:lnTo>
                      <a:pt x="57" y="158"/>
                    </a:lnTo>
                    <a:lnTo>
                      <a:pt x="58" y="164"/>
                    </a:lnTo>
                    <a:lnTo>
                      <a:pt x="60" y="171"/>
                    </a:lnTo>
                    <a:lnTo>
                      <a:pt x="62" y="178"/>
                    </a:lnTo>
                    <a:lnTo>
                      <a:pt x="66" y="184"/>
                    </a:lnTo>
                    <a:lnTo>
                      <a:pt x="69" y="189"/>
                    </a:lnTo>
                    <a:lnTo>
                      <a:pt x="73" y="193"/>
                    </a:lnTo>
                    <a:lnTo>
                      <a:pt x="77" y="198"/>
                    </a:lnTo>
                    <a:lnTo>
                      <a:pt x="82" y="201"/>
                    </a:lnTo>
                    <a:lnTo>
                      <a:pt x="87" y="204"/>
                    </a:lnTo>
                    <a:lnTo>
                      <a:pt x="92" y="207"/>
                    </a:lnTo>
                    <a:lnTo>
                      <a:pt x="98" y="210"/>
                    </a:lnTo>
                    <a:lnTo>
                      <a:pt x="104" y="212"/>
                    </a:lnTo>
                    <a:lnTo>
                      <a:pt x="113" y="213"/>
                    </a:lnTo>
                    <a:lnTo>
                      <a:pt x="123" y="211"/>
                    </a:lnTo>
                    <a:lnTo>
                      <a:pt x="130" y="208"/>
                    </a:lnTo>
                    <a:lnTo>
                      <a:pt x="139" y="202"/>
                    </a:lnTo>
                    <a:lnTo>
                      <a:pt x="146" y="196"/>
                    </a:lnTo>
                    <a:lnTo>
                      <a:pt x="155" y="188"/>
                    </a:lnTo>
                    <a:lnTo>
                      <a:pt x="162" y="181"/>
                    </a:lnTo>
                    <a:lnTo>
                      <a:pt x="170" y="173"/>
                    </a:lnTo>
                    <a:lnTo>
                      <a:pt x="174" y="167"/>
                    </a:lnTo>
                    <a:lnTo>
                      <a:pt x="179" y="161"/>
                    </a:lnTo>
                    <a:lnTo>
                      <a:pt x="183" y="155"/>
                    </a:lnTo>
                    <a:lnTo>
                      <a:pt x="188" y="148"/>
                    </a:lnTo>
                    <a:lnTo>
                      <a:pt x="192" y="142"/>
                    </a:lnTo>
                    <a:lnTo>
                      <a:pt x="196" y="136"/>
                    </a:lnTo>
                    <a:lnTo>
                      <a:pt x="199" y="129"/>
                    </a:lnTo>
                    <a:lnTo>
                      <a:pt x="202" y="122"/>
                    </a:lnTo>
                    <a:lnTo>
                      <a:pt x="253" y="156"/>
                    </a:lnTo>
                    <a:lnTo>
                      <a:pt x="252" y="15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0" name="Freeform 248">
                <a:extLst>
                  <a:ext uri="{FF2B5EF4-FFF2-40B4-BE49-F238E27FC236}">
                    <a16:creationId xmlns:a16="http://schemas.microsoft.com/office/drawing/2014/main" id="{75D81489-E2E8-EC4D-A35D-B2B271D00970}"/>
                  </a:ext>
                </a:extLst>
              </p:cNvPr>
              <p:cNvSpPr/>
              <p:nvPr/>
            </p:nvSpPr>
            <p:spPr bwMode="auto">
              <a:xfrm>
                <a:off x="581" y="2178"/>
                <a:ext cx="17" cy="12"/>
              </a:xfrm>
              <a:custGeom>
                <a:avLst/>
                <a:gdLst>
                  <a:gd name="T0" fmla="*/ 0 w 152"/>
                  <a:gd name="T1" fmla="*/ 0 h 87"/>
                  <a:gd name="T2" fmla="*/ 0 w 152"/>
                  <a:gd name="T3" fmla="*/ 0 h 87"/>
                  <a:gd name="T4" fmla="*/ 0 w 152"/>
                  <a:gd name="T5" fmla="*/ 0 h 87"/>
                  <a:gd name="T6" fmla="*/ 0 w 152"/>
                  <a:gd name="T7" fmla="*/ 0 h 87"/>
                  <a:gd name="T8" fmla="*/ 0 w 152"/>
                  <a:gd name="T9" fmla="*/ 0 h 87"/>
                  <a:gd name="T10" fmla="*/ 0 w 152"/>
                  <a:gd name="T11" fmla="*/ 0 h 87"/>
                  <a:gd name="T12" fmla="*/ 0 w 152"/>
                  <a:gd name="T13" fmla="*/ 0 h 87"/>
                  <a:gd name="T14" fmla="*/ 0 w 152"/>
                  <a:gd name="T15" fmla="*/ 0 h 87"/>
                  <a:gd name="T16" fmla="*/ 0 w 152"/>
                  <a:gd name="T17" fmla="*/ 0 h 87"/>
                  <a:gd name="T18" fmla="*/ 0 w 152"/>
                  <a:gd name="T19" fmla="*/ 0 h 87"/>
                  <a:gd name="T20" fmla="*/ 0 w 152"/>
                  <a:gd name="T21" fmla="*/ 0 h 87"/>
                  <a:gd name="T22" fmla="*/ 0 w 152"/>
                  <a:gd name="T23" fmla="*/ 0 h 87"/>
                  <a:gd name="T24" fmla="*/ 0 w 152"/>
                  <a:gd name="T25" fmla="*/ 0 h 87"/>
                  <a:gd name="T26" fmla="*/ 0 w 152"/>
                  <a:gd name="T27" fmla="*/ 0 h 87"/>
                  <a:gd name="T28" fmla="*/ 0 w 152"/>
                  <a:gd name="T29" fmla="*/ 0 h 87"/>
                  <a:gd name="T30" fmla="*/ 0 w 152"/>
                  <a:gd name="T31" fmla="*/ 0 h 87"/>
                  <a:gd name="T32" fmla="*/ 0 w 152"/>
                  <a:gd name="T33" fmla="*/ 0 h 87"/>
                  <a:gd name="T34" fmla="*/ 0 w 152"/>
                  <a:gd name="T35" fmla="*/ 0 h 87"/>
                  <a:gd name="T36" fmla="*/ 0 w 152"/>
                  <a:gd name="T37" fmla="*/ 0 h 87"/>
                  <a:gd name="T38" fmla="*/ 0 w 152"/>
                  <a:gd name="T39" fmla="*/ 0 h 87"/>
                  <a:gd name="T40" fmla="*/ 0 w 152"/>
                  <a:gd name="T41" fmla="*/ 0 h 87"/>
                  <a:gd name="T42" fmla="*/ 0 w 152"/>
                  <a:gd name="T43" fmla="*/ 0 h 87"/>
                  <a:gd name="T44" fmla="*/ 0 w 152"/>
                  <a:gd name="T45" fmla="*/ 0 h 87"/>
                  <a:gd name="T46" fmla="*/ 0 w 152"/>
                  <a:gd name="T47" fmla="*/ 0 h 87"/>
                  <a:gd name="T48" fmla="*/ 0 w 152"/>
                  <a:gd name="T49" fmla="*/ 0 h 87"/>
                  <a:gd name="T50" fmla="*/ 0 w 152"/>
                  <a:gd name="T51" fmla="*/ 0 h 87"/>
                  <a:gd name="T52" fmla="*/ 0 w 152"/>
                  <a:gd name="T53" fmla="*/ 0 h 87"/>
                  <a:gd name="T54" fmla="*/ 0 w 152"/>
                  <a:gd name="T55" fmla="*/ 0 h 87"/>
                  <a:gd name="T56" fmla="*/ 0 w 152"/>
                  <a:gd name="T57" fmla="*/ 0 h 87"/>
                  <a:gd name="T58" fmla="*/ 0 w 152"/>
                  <a:gd name="T59" fmla="*/ 0 h 87"/>
                  <a:gd name="T60" fmla="*/ 0 w 152"/>
                  <a:gd name="T61" fmla="*/ 0 h 87"/>
                  <a:gd name="T62" fmla="*/ 0 w 152"/>
                  <a:gd name="T63" fmla="*/ 0 h 87"/>
                  <a:gd name="T64" fmla="*/ 0 w 152"/>
                  <a:gd name="T65" fmla="*/ 0 h 87"/>
                  <a:gd name="T66" fmla="*/ 0 w 152"/>
                  <a:gd name="T67" fmla="*/ 0 h 87"/>
                  <a:gd name="T68" fmla="*/ 0 w 152"/>
                  <a:gd name="T69" fmla="*/ 0 h 87"/>
                  <a:gd name="T70" fmla="*/ 0 w 152"/>
                  <a:gd name="T71" fmla="*/ 0 h 87"/>
                  <a:gd name="T72" fmla="*/ 0 w 152"/>
                  <a:gd name="T73" fmla="*/ 0 h 87"/>
                  <a:gd name="T74" fmla="*/ 0 w 152"/>
                  <a:gd name="T75" fmla="*/ 0 h 87"/>
                  <a:gd name="T76" fmla="*/ 0 w 152"/>
                  <a:gd name="T77" fmla="*/ 0 h 87"/>
                  <a:gd name="T78" fmla="*/ 0 w 152"/>
                  <a:gd name="T79" fmla="*/ 0 h 8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52"/>
                  <a:gd name="T121" fmla="*/ 0 h 87"/>
                  <a:gd name="T122" fmla="*/ 152 w 152"/>
                  <a:gd name="T123" fmla="*/ 87 h 8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52" h="87">
                    <a:moveTo>
                      <a:pt x="152" y="74"/>
                    </a:moveTo>
                    <a:lnTo>
                      <a:pt x="131" y="65"/>
                    </a:lnTo>
                    <a:lnTo>
                      <a:pt x="129" y="66"/>
                    </a:lnTo>
                    <a:lnTo>
                      <a:pt x="128" y="68"/>
                    </a:lnTo>
                    <a:lnTo>
                      <a:pt x="125" y="71"/>
                    </a:lnTo>
                    <a:lnTo>
                      <a:pt x="122" y="72"/>
                    </a:lnTo>
                    <a:lnTo>
                      <a:pt x="110" y="68"/>
                    </a:lnTo>
                    <a:lnTo>
                      <a:pt x="99" y="62"/>
                    </a:lnTo>
                    <a:lnTo>
                      <a:pt x="88" y="54"/>
                    </a:lnTo>
                    <a:lnTo>
                      <a:pt x="77" y="47"/>
                    </a:lnTo>
                    <a:lnTo>
                      <a:pt x="67" y="41"/>
                    </a:lnTo>
                    <a:lnTo>
                      <a:pt x="55" y="36"/>
                    </a:lnTo>
                    <a:lnTo>
                      <a:pt x="42" y="36"/>
                    </a:lnTo>
                    <a:lnTo>
                      <a:pt x="28" y="41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" y="16"/>
                    </a:lnTo>
                    <a:lnTo>
                      <a:pt x="5" y="26"/>
                    </a:lnTo>
                    <a:lnTo>
                      <a:pt x="11" y="34"/>
                    </a:lnTo>
                    <a:lnTo>
                      <a:pt x="17" y="38"/>
                    </a:lnTo>
                    <a:lnTo>
                      <a:pt x="24" y="42"/>
                    </a:lnTo>
                    <a:lnTo>
                      <a:pt x="30" y="44"/>
                    </a:lnTo>
                    <a:lnTo>
                      <a:pt x="37" y="45"/>
                    </a:lnTo>
                    <a:lnTo>
                      <a:pt x="43" y="46"/>
                    </a:lnTo>
                    <a:lnTo>
                      <a:pt x="48" y="47"/>
                    </a:lnTo>
                    <a:lnTo>
                      <a:pt x="55" y="48"/>
                    </a:lnTo>
                    <a:lnTo>
                      <a:pt x="60" y="50"/>
                    </a:lnTo>
                    <a:lnTo>
                      <a:pt x="66" y="57"/>
                    </a:lnTo>
                    <a:lnTo>
                      <a:pt x="72" y="64"/>
                    </a:lnTo>
                    <a:lnTo>
                      <a:pt x="80" y="70"/>
                    </a:lnTo>
                    <a:lnTo>
                      <a:pt x="87" y="75"/>
                    </a:lnTo>
                    <a:lnTo>
                      <a:pt x="96" y="79"/>
                    </a:lnTo>
                    <a:lnTo>
                      <a:pt x="104" y="83"/>
                    </a:lnTo>
                    <a:lnTo>
                      <a:pt x="114" y="85"/>
                    </a:lnTo>
                    <a:lnTo>
                      <a:pt x="123" y="87"/>
                    </a:lnTo>
                    <a:lnTo>
                      <a:pt x="132" y="86"/>
                    </a:lnTo>
                    <a:lnTo>
                      <a:pt x="139" y="85"/>
                    </a:lnTo>
                    <a:lnTo>
                      <a:pt x="145" y="83"/>
                    </a:lnTo>
                    <a:lnTo>
                      <a:pt x="152" y="79"/>
                    </a:lnTo>
                    <a:lnTo>
                      <a:pt x="152" y="7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Freeform 249">
                <a:extLst>
                  <a:ext uri="{FF2B5EF4-FFF2-40B4-BE49-F238E27FC236}">
                    <a16:creationId xmlns:a16="http://schemas.microsoft.com/office/drawing/2014/main" id="{3B94E6E8-AC55-2044-8A8E-D91AFF25BDF3}"/>
                  </a:ext>
                </a:extLst>
              </p:cNvPr>
              <p:cNvSpPr/>
              <p:nvPr/>
            </p:nvSpPr>
            <p:spPr bwMode="auto">
              <a:xfrm>
                <a:off x="602" y="2171"/>
                <a:ext cx="2" cy="4"/>
              </a:xfrm>
              <a:custGeom>
                <a:avLst/>
                <a:gdLst>
                  <a:gd name="T0" fmla="*/ 0 w 22"/>
                  <a:gd name="T1" fmla="*/ 0 h 28"/>
                  <a:gd name="T2" fmla="*/ 0 w 22"/>
                  <a:gd name="T3" fmla="*/ 0 h 28"/>
                  <a:gd name="T4" fmla="*/ 0 w 22"/>
                  <a:gd name="T5" fmla="*/ 0 h 28"/>
                  <a:gd name="T6" fmla="*/ 0 w 22"/>
                  <a:gd name="T7" fmla="*/ 0 h 28"/>
                  <a:gd name="T8" fmla="*/ 0 w 22"/>
                  <a:gd name="T9" fmla="*/ 0 h 28"/>
                  <a:gd name="T10" fmla="*/ 0 w 22"/>
                  <a:gd name="T11" fmla="*/ 0 h 28"/>
                  <a:gd name="T12" fmla="*/ 0 w 22"/>
                  <a:gd name="T13" fmla="*/ 0 h 28"/>
                  <a:gd name="T14" fmla="*/ 0 w 22"/>
                  <a:gd name="T15" fmla="*/ 0 h 28"/>
                  <a:gd name="T16" fmla="*/ 0 w 22"/>
                  <a:gd name="T17" fmla="*/ 0 h 28"/>
                  <a:gd name="T18" fmla="*/ 0 w 22"/>
                  <a:gd name="T19" fmla="*/ 0 h 28"/>
                  <a:gd name="T20" fmla="*/ 0 w 22"/>
                  <a:gd name="T21" fmla="*/ 0 h 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8"/>
                  <a:gd name="T35" fmla="*/ 22 w 22"/>
                  <a:gd name="T36" fmla="*/ 28 h 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8">
                    <a:moveTo>
                      <a:pt x="12" y="24"/>
                    </a:moveTo>
                    <a:lnTo>
                      <a:pt x="21" y="9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7" y="0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5" y="28"/>
                    </a:lnTo>
                    <a:lnTo>
                      <a:pt x="8" y="26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Freeform 250">
                <a:extLst>
                  <a:ext uri="{FF2B5EF4-FFF2-40B4-BE49-F238E27FC236}">
                    <a16:creationId xmlns:a16="http://schemas.microsoft.com/office/drawing/2014/main" id="{7DACD9E6-E2FF-8347-9AD9-7BDACC105759}"/>
                  </a:ext>
                </a:extLst>
              </p:cNvPr>
              <p:cNvSpPr/>
              <p:nvPr/>
            </p:nvSpPr>
            <p:spPr bwMode="auto">
              <a:xfrm>
                <a:off x="591" y="2181"/>
                <a:ext cx="6" cy="4"/>
              </a:xfrm>
              <a:custGeom>
                <a:avLst/>
                <a:gdLst>
                  <a:gd name="T0" fmla="*/ 0 w 49"/>
                  <a:gd name="T1" fmla="*/ 0 h 32"/>
                  <a:gd name="T2" fmla="*/ 0 w 49"/>
                  <a:gd name="T3" fmla="*/ 0 h 32"/>
                  <a:gd name="T4" fmla="*/ 0 w 49"/>
                  <a:gd name="T5" fmla="*/ 0 h 32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32"/>
                  <a:gd name="T11" fmla="*/ 49 w 49"/>
                  <a:gd name="T12" fmla="*/ 32 h 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32">
                    <a:moveTo>
                      <a:pt x="49" y="32"/>
                    </a:moveTo>
                    <a:lnTo>
                      <a:pt x="0" y="0"/>
                    </a:lnTo>
                    <a:lnTo>
                      <a:pt x="49" y="3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3" name="Freeform 251">
                <a:extLst>
                  <a:ext uri="{FF2B5EF4-FFF2-40B4-BE49-F238E27FC236}">
                    <a16:creationId xmlns:a16="http://schemas.microsoft.com/office/drawing/2014/main" id="{29076DEE-7463-344C-AD1B-0D4EA93A0EA2}"/>
                  </a:ext>
                </a:extLst>
              </p:cNvPr>
              <p:cNvSpPr/>
              <p:nvPr/>
            </p:nvSpPr>
            <p:spPr bwMode="auto">
              <a:xfrm>
                <a:off x="595" y="2168"/>
                <a:ext cx="5" cy="4"/>
              </a:xfrm>
              <a:custGeom>
                <a:avLst/>
                <a:gdLst>
                  <a:gd name="T0" fmla="*/ 0 w 48"/>
                  <a:gd name="T1" fmla="*/ 0 h 34"/>
                  <a:gd name="T2" fmla="*/ 0 w 48"/>
                  <a:gd name="T3" fmla="*/ 0 h 34"/>
                  <a:gd name="T4" fmla="*/ 0 w 48"/>
                  <a:gd name="T5" fmla="*/ 0 h 34"/>
                  <a:gd name="T6" fmla="*/ 0 w 48"/>
                  <a:gd name="T7" fmla="*/ 0 h 34"/>
                  <a:gd name="T8" fmla="*/ 0 w 48"/>
                  <a:gd name="T9" fmla="*/ 0 h 34"/>
                  <a:gd name="T10" fmla="*/ 0 w 48"/>
                  <a:gd name="T11" fmla="*/ 0 h 34"/>
                  <a:gd name="T12" fmla="*/ 0 w 48"/>
                  <a:gd name="T13" fmla="*/ 0 h 34"/>
                  <a:gd name="T14" fmla="*/ 0 w 48"/>
                  <a:gd name="T15" fmla="*/ 0 h 34"/>
                  <a:gd name="T16" fmla="*/ 0 w 48"/>
                  <a:gd name="T17" fmla="*/ 0 h 34"/>
                  <a:gd name="T18" fmla="*/ 0 w 48"/>
                  <a:gd name="T19" fmla="*/ 0 h 34"/>
                  <a:gd name="T20" fmla="*/ 0 w 48"/>
                  <a:gd name="T21" fmla="*/ 0 h 34"/>
                  <a:gd name="T22" fmla="*/ 0 w 48"/>
                  <a:gd name="T23" fmla="*/ 0 h 34"/>
                  <a:gd name="T24" fmla="*/ 0 w 48"/>
                  <a:gd name="T25" fmla="*/ 0 h 34"/>
                  <a:gd name="T26" fmla="*/ 0 w 48"/>
                  <a:gd name="T27" fmla="*/ 0 h 34"/>
                  <a:gd name="T28" fmla="*/ 0 w 48"/>
                  <a:gd name="T29" fmla="*/ 0 h 34"/>
                  <a:gd name="T30" fmla="*/ 0 w 48"/>
                  <a:gd name="T31" fmla="*/ 0 h 34"/>
                  <a:gd name="T32" fmla="*/ 0 w 48"/>
                  <a:gd name="T33" fmla="*/ 0 h 34"/>
                  <a:gd name="T34" fmla="*/ 0 w 48"/>
                  <a:gd name="T35" fmla="*/ 0 h 34"/>
                  <a:gd name="T36" fmla="*/ 0 w 48"/>
                  <a:gd name="T37" fmla="*/ 0 h 34"/>
                  <a:gd name="T38" fmla="*/ 0 w 48"/>
                  <a:gd name="T39" fmla="*/ 0 h 34"/>
                  <a:gd name="T40" fmla="*/ 0 w 48"/>
                  <a:gd name="T41" fmla="*/ 0 h 34"/>
                  <a:gd name="T42" fmla="*/ 0 w 48"/>
                  <a:gd name="T43" fmla="*/ 0 h 34"/>
                  <a:gd name="T44" fmla="*/ 0 w 48"/>
                  <a:gd name="T45" fmla="*/ 0 h 3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8"/>
                  <a:gd name="T70" fmla="*/ 0 h 34"/>
                  <a:gd name="T71" fmla="*/ 48 w 48"/>
                  <a:gd name="T72" fmla="*/ 34 h 3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8" h="34">
                    <a:moveTo>
                      <a:pt x="42" y="31"/>
                    </a:moveTo>
                    <a:lnTo>
                      <a:pt x="44" y="27"/>
                    </a:lnTo>
                    <a:lnTo>
                      <a:pt x="45" y="25"/>
                    </a:lnTo>
                    <a:lnTo>
                      <a:pt x="47" y="22"/>
                    </a:lnTo>
                    <a:lnTo>
                      <a:pt x="48" y="19"/>
                    </a:lnTo>
                    <a:lnTo>
                      <a:pt x="46" y="13"/>
                    </a:lnTo>
                    <a:lnTo>
                      <a:pt x="43" y="10"/>
                    </a:lnTo>
                    <a:lnTo>
                      <a:pt x="37" y="5"/>
                    </a:lnTo>
                    <a:lnTo>
                      <a:pt x="32" y="3"/>
                    </a:lnTo>
                    <a:lnTo>
                      <a:pt x="26" y="1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3" y="12"/>
                    </a:lnTo>
                    <a:lnTo>
                      <a:pt x="31" y="32"/>
                    </a:lnTo>
                    <a:lnTo>
                      <a:pt x="33" y="33"/>
                    </a:lnTo>
                    <a:lnTo>
                      <a:pt x="36" y="34"/>
                    </a:lnTo>
                    <a:lnTo>
                      <a:pt x="40" y="34"/>
                    </a:lnTo>
                    <a:lnTo>
                      <a:pt x="42" y="3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Freeform 252">
                <a:extLst>
                  <a:ext uri="{FF2B5EF4-FFF2-40B4-BE49-F238E27FC236}">
                    <a16:creationId xmlns:a16="http://schemas.microsoft.com/office/drawing/2014/main" id="{36822AB9-D3EE-4A46-A0EE-1DD2BDF92B63}"/>
                  </a:ext>
                </a:extLst>
              </p:cNvPr>
              <p:cNvSpPr/>
              <p:nvPr/>
            </p:nvSpPr>
            <p:spPr bwMode="auto">
              <a:xfrm>
                <a:off x="590" y="2155"/>
                <a:ext cx="13" cy="7"/>
              </a:xfrm>
              <a:custGeom>
                <a:avLst/>
                <a:gdLst>
                  <a:gd name="T0" fmla="*/ 0 w 117"/>
                  <a:gd name="T1" fmla="*/ 0 h 46"/>
                  <a:gd name="T2" fmla="*/ 0 w 117"/>
                  <a:gd name="T3" fmla="*/ 0 h 46"/>
                  <a:gd name="T4" fmla="*/ 0 w 117"/>
                  <a:gd name="T5" fmla="*/ 0 h 46"/>
                  <a:gd name="T6" fmla="*/ 0 w 117"/>
                  <a:gd name="T7" fmla="*/ 0 h 46"/>
                  <a:gd name="T8" fmla="*/ 0 w 117"/>
                  <a:gd name="T9" fmla="*/ 0 h 46"/>
                  <a:gd name="T10" fmla="*/ 0 w 117"/>
                  <a:gd name="T11" fmla="*/ 0 h 46"/>
                  <a:gd name="T12" fmla="*/ 0 w 117"/>
                  <a:gd name="T13" fmla="*/ 0 h 46"/>
                  <a:gd name="T14" fmla="*/ 0 w 117"/>
                  <a:gd name="T15" fmla="*/ 0 h 46"/>
                  <a:gd name="T16" fmla="*/ 0 w 117"/>
                  <a:gd name="T17" fmla="*/ 0 h 46"/>
                  <a:gd name="T18" fmla="*/ 0 w 117"/>
                  <a:gd name="T19" fmla="*/ 0 h 46"/>
                  <a:gd name="T20" fmla="*/ 0 w 117"/>
                  <a:gd name="T21" fmla="*/ 0 h 46"/>
                  <a:gd name="T22" fmla="*/ 0 w 117"/>
                  <a:gd name="T23" fmla="*/ 0 h 46"/>
                  <a:gd name="T24" fmla="*/ 0 w 117"/>
                  <a:gd name="T25" fmla="*/ 0 h 46"/>
                  <a:gd name="T26" fmla="*/ 0 w 117"/>
                  <a:gd name="T27" fmla="*/ 0 h 46"/>
                  <a:gd name="T28" fmla="*/ 0 w 117"/>
                  <a:gd name="T29" fmla="*/ 0 h 46"/>
                  <a:gd name="T30" fmla="*/ 0 w 117"/>
                  <a:gd name="T31" fmla="*/ 0 h 46"/>
                  <a:gd name="T32" fmla="*/ 0 w 117"/>
                  <a:gd name="T33" fmla="*/ 0 h 46"/>
                  <a:gd name="T34" fmla="*/ 0 w 117"/>
                  <a:gd name="T35" fmla="*/ 0 h 46"/>
                  <a:gd name="T36" fmla="*/ 0 w 117"/>
                  <a:gd name="T37" fmla="*/ 0 h 46"/>
                  <a:gd name="T38" fmla="*/ 0 w 117"/>
                  <a:gd name="T39" fmla="*/ 0 h 46"/>
                  <a:gd name="T40" fmla="*/ 0 w 117"/>
                  <a:gd name="T41" fmla="*/ 0 h 46"/>
                  <a:gd name="T42" fmla="*/ 0 w 117"/>
                  <a:gd name="T43" fmla="*/ 0 h 46"/>
                  <a:gd name="T44" fmla="*/ 0 w 117"/>
                  <a:gd name="T45" fmla="*/ 0 h 46"/>
                  <a:gd name="T46" fmla="*/ 0 w 117"/>
                  <a:gd name="T47" fmla="*/ 0 h 46"/>
                  <a:gd name="T48" fmla="*/ 0 w 117"/>
                  <a:gd name="T49" fmla="*/ 0 h 4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17"/>
                  <a:gd name="T76" fmla="*/ 0 h 46"/>
                  <a:gd name="T77" fmla="*/ 117 w 117"/>
                  <a:gd name="T78" fmla="*/ 46 h 4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17" h="46">
                    <a:moveTo>
                      <a:pt x="116" y="43"/>
                    </a:moveTo>
                    <a:lnTo>
                      <a:pt x="117" y="40"/>
                    </a:lnTo>
                    <a:lnTo>
                      <a:pt x="108" y="29"/>
                    </a:lnTo>
                    <a:lnTo>
                      <a:pt x="99" y="19"/>
                    </a:lnTo>
                    <a:lnTo>
                      <a:pt x="88" y="12"/>
                    </a:lnTo>
                    <a:lnTo>
                      <a:pt x="76" y="6"/>
                    </a:lnTo>
                    <a:lnTo>
                      <a:pt x="64" y="2"/>
                    </a:lnTo>
                    <a:lnTo>
                      <a:pt x="51" y="0"/>
                    </a:lnTo>
                    <a:lnTo>
                      <a:pt x="38" y="0"/>
                    </a:lnTo>
                    <a:lnTo>
                      <a:pt x="25" y="1"/>
                    </a:lnTo>
                    <a:lnTo>
                      <a:pt x="0" y="12"/>
                    </a:lnTo>
                    <a:lnTo>
                      <a:pt x="8" y="13"/>
                    </a:lnTo>
                    <a:lnTo>
                      <a:pt x="16" y="13"/>
                    </a:lnTo>
                    <a:lnTo>
                      <a:pt x="24" y="12"/>
                    </a:lnTo>
                    <a:lnTo>
                      <a:pt x="32" y="11"/>
                    </a:lnTo>
                    <a:lnTo>
                      <a:pt x="40" y="11"/>
                    </a:lnTo>
                    <a:lnTo>
                      <a:pt x="48" y="12"/>
                    </a:lnTo>
                    <a:lnTo>
                      <a:pt x="57" y="15"/>
                    </a:lnTo>
                    <a:lnTo>
                      <a:pt x="64" y="20"/>
                    </a:lnTo>
                    <a:lnTo>
                      <a:pt x="66" y="23"/>
                    </a:lnTo>
                    <a:lnTo>
                      <a:pt x="65" y="28"/>
                    </a:lnTo>
                    <a:lnTo>
                      <a:pt x="61" y="31"/>
                    </a:lnTo>
                    <a:lnTo>
                      <a:pt x="58" y="33"/>
                    </a:lnTo>
                    <a:lnTo>
                      <a:pt x="113" y="46"/>
                    </a:lnTo>
                    <a:lnTo>
                      <a:pt x="116" y="4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Freeform 253">
                <a:extLst>
                  <a:ext uri="{FF2B5EF4-FFF2-40B4-BE49-F238E27FC236}">
                    <a16:creationId xmlns:a16="http://schemas.microsoft.com/office/drawing/2014/main" id="{681BE5D6-998D-104D-ABEE-16F25E6178CF}"/>
                  </a:ext>
                </a:extLst>
              </p:cNvPr>
              <p:cNvSpPr/>
              <p:nvPr/>
            </p:nvSpPr>
            <p:spPr bwMode="auto">
              <a:xfrm>
                <a:off x="611" y="2117"/>
                <a:ext cx="5" cy="15"/>
              </a:xfrm>
              <a:custGeom>
                <a:avLst/>
                <a:gdLst>
                  <a:gd name="T0" fmla="*/ 0 w 44"/>
                  <a:gd name="T1" fmla="*/ 0 h 103"/>
                  <a:gd name="T2" fmla="*/ 0 w 44"/>
                  <a:gd name="T3" fmla="*/ 0 h 103"/>
                  <a:gd name="T4" fmla="*/ 0 w 44"/>
                  <a:gd name="T5" fmla="*/ 0 h 103"/>
                  <a:gd name="T6" fmla="*/ 0 w 44"/>
                  <a:gd name="T7" fmla="*/ 0 h 103"/>
                  <a:gd name="T8" fmla="*/ 0 w 44"/>
                  <a:gd name="T9" fmla="*/ 0 h 103"/>
                  <a:gd name="T10" fmla="*/ 0 w 44"/>
                  <a:gd name="T11" fmla="*/ 0 h 103"/>
                  <a:gd name="T12" fmla="*/ 0 w 44"/>
                  <a:gd name="T13" fmla="*/ 0 h 103"/>
                  <a:gd name="T14" fmla="*/ 0 w 44"/>
                  <a:gd name="T15" fmla="*/ 0 h 103"/>
                  <a:gd name="T16" fmla="*/ 0 w 44"/>
                  <a:gd name="T17" fmla="*/ 0 h 103"/>
                  <a:gd name="T18" fmla="*/ 0 w 44"/>
                  <a:gd name="T19" fmla="*/ 0 h 103"/>
                  <a:gd name="T20" fmla="*/ 0 w 44"/>
                  <a:gd name="T21" fmla="*/ 0 h 103"/>
                  <a:gd name="T22" fmla="*/ 0 w 44"/>
                  <a:gd name="T23" fmla="*/ 0 h 103"/>
                  <a:gd name="T24" fmla="*/ 0 w 44"/>
                  <a:gd name="T25" fmla="*/ 0 h 103"/>
                  <a:gd name="T26" fmla="*/ 0 w 44"/>
                  <a:gd name="T27" fmla="*/ 0 h 103"/>
                  <a:gd name="T28" fmla="*/ 0 w 44"/>
                  <a:gd name="T29" fmla="*/ 0 h 103"/>
                  <a:gd name="T30" fmla="*/ 0 w 44"/>
                  <a:gd name="T31" fmla="*/ 0 h 103"/>
                  <a:gd name="T32" fmla="*/ 0 w 44"/>
                  <a:gd name="T33" fmla="*/ 0 h 103"/>
                  <a:gd name="T34" fmla="*/ 0 w 44"/>
                  <a:gd name="T35" fmla="*/ 0 h 103"/>
                  <a:gd name="T36" fmla="*/ 0 w 44"/>
                  <a:gd name="T37" fmla="*/ 0 h 103"/>
                  <a:gd name="T38" fmla="*/ 0 w 44"/>
                  <a:gd name="T39" fmla="*/ 0 h 103"/>
                  <a:gd name="T40" fmla="*/ 0 w 44"/>
                  <a:gd name="T41" fmla="*/ 0 h 103"/>
                  <a:gd name="T42" fmla="*/ 0 w 44"/>
                  <a:gd name="T43" fmla="*/ 0 h 103"/>
                  <a:gd name="T44" fmla="*/ 0 w 44"/>
                  <a:gd name="T45" fmla="*/ 0 h 103"/>
                  <a:gd name="T46" fmla="*/ 0 w 44"/>
                  <a:gd name="T47" fmla="*/ 0 h 103"/>
                  <a:gd name="T48" fmla="*/ 0 w 44"/>
                  <a:gd name="T49" fmla="*/ 0 h 103"/>
                  <a:gd name="T50" fmla="*/ 0 w 44"/>
                  <a:gd name="T51" fmla="*/ 0 h 103"/>
                  <a:gd name="T52" fmla="*/ 0 w 44"/>
                  <a:gd name="T53" fmla="*/ 0 h 103"/>
                  <a:gd name="T54" fmla="*/ 0 w 44"/>
                  <a:gd name="T55" fmla="*/ 0 h 103"/>
                  <a:gd name="T56" fmla="*/ 0 w 44"/>
                  <a:gd name="T57" fmla="*/ 0 h 103"/>
                  <a:gd name="T58" fmla="*/ 0 w 44"/>
                  <a:gd name="T59" fmla="*/ 0 h 103"/>
                  <a:gd name="T60" fmla="*/ 0 w 44"/>
                  <a:gd name="T61" fmla="*/ 0 h 103"/>
                  <a:gd name="T62" fmla="*/ 0 w 44"/>
                  <a:gd name="T63" fmla="*/ 0 h 103"/>
                  <a:gd name="T64" fmla="*/ 0 w 44"/>
                  <a:gd name="T65" fmla="*/ 0 h 103"/>
                  <a:gd name="T66" fmla="*/ 0 w 44"/>
                  <a:gd name="T67" fmla="*/ 0 h 103"/>
                  <a:gd name="T68" fmla="*/ 0 w 44"/>
                  <a:gd name="T69" fmla="*/ 0 h 103"/>
                  <a:gd name="T70" fmla="*/ 0 w 44"/>
                  <a:gd name="T71" fmla="*/ 0 h 103"/>
                  <a:gd name="T72" fmla="*/ 0 w 44"/>
                  <a:gd name="T73" fmla="*/ 0 h 103"/>
                  <a:gd name="T74" fmla="*/ 0 w 44"/>
                  <a:gd name="T75" fmla="*/ 0 h 103"/>
                  <a:gd name="T76" fmla="*/ 0 w 44"/>
                  <a:gd name="T77" fmla="*/ 0 h 103"/>
                  <a:gd name="T78" fmla="*/ 0 w 44"/>
                  <a:gd name="T79" fmla="*/ 0 h 103"/>
                  <a:gd name="T80" fmla="*/ 0 w 44"/>
                  <a:gd name="T81" fmla="*/ 0 h 103"/>
                  <a:gd name="T82" fmla="*/ 0 w 44"/>
                  <a:gd name="T83" fmla="*/ 0 h 103"/>
                  <a:gd name="T84" fmla="*/ 0 w 44"/>
                  <a:gd name="T85" fmla="*/ 0 h 103"/>
                  <a:gd name="T86" fmla="*/ 0 w 44"/>
                  <a:gd name="T87" fmla="*/ 0 h 10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4"/>
                  <a:gd name="T133" fmla="*/ 0 h 103"/>
                  <a:gd name="T134" fmla="*/ 44 w 44"/>
                  <a:gd name="T135" fmla="*/ 103 h 10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4" h="103">
                    <a:moveTo>
                      <a:pt x="34" y="103"/>
                    </a:moveTo>
                    <a:lnTo>
                      <a:pt x="44" y="89"/>
                    </a:lnTo>
                    <a:lnTo>
                      <a:pt x="42" y="85"/>
                    </a:lnTo>
                    <a:lnTo>
                      <a:pt x="38" y="83"/>
                    </a:lnTo>
                    <a:lnTo>
                      <a:pt x="33" y="82"/>
                    </a:lnTo>
                    <a:lnTo>
                      <a:pt x="28" y="80"/>
                    </a:lnTo>
                    <a:lnTo>
                      <a:pt x="23" y="78"/>
                    </a:lnTo>
                    <a:lnTo>
                      <a:pt x="17" y="75"/>
                    </a:lnTo>
                    <a:lnTo>
                      <a:pt x="14" y="71"/>
                    </a:lnTo>
                    <a:lnTo>
                      <a:pt x="12" y="65"/>
                    </a:lnTo>
                    <a:lnTo>
                      <a:pt x="13" y="60"/>
                    </a:lnTo>
                    <a:lnTo>
                      <a:pt x="16" y="58"/>
                    </a:lnTo>
                    <a:lnTo>
                      <a:pt x="21" y="55"/>
                    </a:lnTo>
                    <a:lnTo>
                      <a:pt x="28" y="53"/>
                    </a:lnTo>
                    <a:lnTo>
                      <a:pt x="27" y="51"/>
                    </a:lnTo>
                    <a:lnTo>
                      <a:pt x="25" y="49"/>
                    </a:lnTo>
                    <a:lnTo>
                      <a:pt x="24" y="48"/>
                    </a:lnTo>
                    <a:lnTo>
                      <a:pt x="21" y="45"/>
                    </a:lnTo>
                    <a:lnTo>
                      <a:pt x="18" y="41"/>
                    </a:lnTo>
                    <a:lnTo>
                      <a:pt x="16" y="34"/>
                    </a:lnTo>
                    <a:lnTo>
                      <a:pt x="15" y="28"/>
                    </a:lnTo>
                    <a:lnTo>
                      <a:pt x="16" y="21"/>
                    </a:lnTo>
                    <a:lnTo>
                      <a:pt x="20" y="20"/>
                    </a:lnTo>
                    <a:lnTo>
                      <a:pt x="26" y="20"/>
                    </a:lnTo>
                    <a:lnTo>
                      <a:pt x="31" y="21"/>
                    </a:lnTo>
                    <a:lnTo>
                      <a:pt x="37" y="20"/>
                    </a:lnTo>
                    <a:lnTo>
                      <a:pt x="38" y="14"/>
                    </a:lnTo>
                    <a:lnTo>
                      <a:pt x="37" y="10"/>
                    </a:lnTo>
                    <a:lnTo>
                      <a:pt x="34" y="6"/>
                    </a:lnTo>
                    <a:lnTo>
                      <a:pt x="32" y="0"/>
                    </a:lnTo>
                    <a:lnTo>
                      <a:pt x="6" y="14"/>
                    </a:lnTo>
                    <a:lnTo>
                      <a:pt x="6" y="51"/>
                    </a:lnTo>
                    <a:lnTo>
                      <a:pt x="5" y="54"/>
                    </a:lnTo>
                    <a:lnTo>
                      <a:pt x="3" y="57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5" y="71"/>
                    </a:lnTo>
                    <a:lnTo>
                      <a:pt x="14" y="78"/>
                    </a:lnTo>
                    <a:lnTo>
                      <a:pt x="24" y="84"/>
                    </a:lnTo>
                    <a:lnTo>
                      <a:pt x="30" y="94"/>
                    </a:lnTo>
                    <a:lnTo>
                      <a:pt x="30" y="97"/>
                    </a:lnTo>
                    <a:lnTo>
                      <a:pt x="30" y="100"/>
                    </a:lnTo>
                    <a:lnTo>
                      <a:pt x="31" y="103"/>
                    </a:lnTo>
                    <a:lnTo>
                      <a:pt x="34" y="10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Freeform 254">
                <a:extLst>
                  <a:ext uri="{FF2B5EF4-FFF2-40B4-BE49-F238E27FC236}">
                    <a16:creationId xmlns:a16="http://schemas.microsoft.com/office/drawing/2014/main" id="{4B417A6F-B80C-E844-8BCC-7D7B30FF39FF}"/>
                  </a:ext>
                </a:extLst>
              </p:cNvPr>
              <p:cNvSpPr/>
              <p:nvPr/>
            </p:nvSpPr>
            <p:spPr bwMode="auto">
              <a:xfrm>
                <a:off x="583" y="2176"/>
                <a:ext cx="6" cy="5"/>
              </a:xfrm>
              <a:custGeom>
                <a:avLst/>
                <a:gdLst>
                  <a:gd name="T0" fmla="*/ 0 w 52"/>
                  <a:gd name="T1" fmla="*/ 0 h 32"/>
                  <a:gd name="T2" fmla="*/ 0 w 52"/>
                  <a:gd name="T3" fmla="*/ 0 h 32"/>
                  <a:gd name="T4" fmla="*/ 0 w 52"/>
                  <a:gd name="T5" fmla="*/ 0 h 32"/>
                  <a:gd name="T6" fmla="*/ 0 w 52"/>
                  <a:gd name="T7" fmla="*/ 0 h 32"/>
                  <a:gd name="T8" fmla="*/ 0 w 52"/>
                  <a:gd name="T9" fmla="*/ 0 h 32"/>
                  <a:gd name="T10" fmla="*/ 0 w 52"/>
                  <a:gd name="T11" fmla="*/ 0 h 32"/>
                  <a:gd name="T12" fmla="*/ 0 w 52"/>
                  <a:gd name="T13" fmla="*/ 0 h 32"/>
                  <a:gd name="T14" fmla="*/ 0 w 52"/>
                  <a:gd name="T15" fmla="*/ 0 h 32"/>
                  <a:gd name="T16" fmla="*/ 0 w 52"/>
                  <a:gd name="T17" fmla="*/ 0 h 32"/>
                  <a:gd name="T18" fmla="*/ 0 w 52"/>
                  <a:gd name="T19" fmla="*/ 0 h 32"/>
                  <a:gd name="T20" fmla="*/ 0 w 52"/>
                  <a:gd name="T21" fmla="*/ 0 h 32"/>
                  <a:gd name="T22" fmla="*/ 0 w 52"/>
                  <a:gd name="T23" fmla="*/ 0 h 32"/>
                  <a:gd name="T24" fmla="*/ 0 w 52"/>
                  <a:gd name="T25" fmla="*/ 0 h 32"/>
                  <a:gd name="T26" fmla="*/ 0 w 52"/>
                  <a:gd name="T27" fmla="*/ 0 h 32"/>
                  <a:gd name="T28" fmla="*/ 0 w 52"/>
                  <a:gd name="T29" fmla="*/ 0 h 32"/>
                  <a:gd name="T30" fmla="*/ 0 w 52"/>
                  <a:gd name="T31" fmla="*/ 0 h 32"/>
                  <a:gd name="T32" fmla="*/ 0 w 52"/>
                  <a:gd name="T33" fmla="*/ 0 h 32"/>
                  <a:gd name="T34" fmla="*/ 0 w 52"/>
                  <a:gd name="T35" fmla="*/ 0 h 32"/>
                  <a:gd name="T36" fmla="*/ 0 w 52"/>
                  <a:gd name="T37" fmla="*/ 0 h 32"/>
                  <a:gd name="T38" fmla="*/ 0 w 52"/>
                  <a:gd name="T39" fmla="*/ 0 h 32"/>
                  <a:gd name="T40" fmla="*/ 0 w 52"/>
                  <a:gd name="T41" fmla="*/ 0 h 32"/>
                  <a:gd name="T42" fmla="*/ 0 w 52"/>
                  <a:gd name="T43" fmla="*/ 0 h 32"/>
                  <a:gd name="T44" fmla="*/ 0 w 52"/>
                  <a:gd name="T45" fmla="*/ 0 h 32"/>
                  <a:gd name="T46" fmla="*/ 0 w 52"/>
                  <a:gd name="T47" fmla="*/ 0 h 32"/>
                  <a:gd name="T48" fmla="*/ 0 w 52"/>
                  <a:gd name="T49" fmla="*/ 0 h 32"/>
                  <a:gd name="T50" fmla="*/ 0 w 52"/>
                  <a:gd name="T51" fmla="*/ 0 h 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2"/>
                  <a:gd name="T79" fmla="*/ 0 h 32"/>
                  <a:gd name="T80" fmla="*/ 52 w 52"/>
                  <a:gd name="T81" fmla="*/ 32 h 3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2" h="32">
                    <a:moveTo>
                      <a:pt x="52" y="27"/>
                    </a:moveTo>
                    <a:lnTo>
                      <a:pt x="45" y="28"/>
                    </a:lnTo>
                    <a:lnTo>
                      <a:pt x="39" y="27"/>
                    </a:lnTo>
                    <a:lnTo>
                      <a:pt x="34" y="25"/>
                    </a:lnTo>
                    <a:lnTo>
                      <a:pt x="28" y="21"/>
                    </a:lnTo>
                    <a:lnTo>
                      <a:pt x="23" y="16"/>
                    </a:lnTo>
                    <a:lnTo>
                      <a:pt x="17" y="11"/>
                    </a:lnTo>
                    <a:lnTo>
                      <a:pt x="13" y="5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1" y="8"/>
                    </a:lnTo>
                    <a:lnTo>
                      <a:pt x="3" y="14"/>
                    </a:lnTo>
                    <a:lnTo>
                      <a:pt x="8" y="18"/>
                    </a:lnTo>
                    <a:lnTo>
                      <a:pt x="13" y="22"/>
                    </a:lnTo>
                    <a:lnTo>
                      <a:pt x="20" y="25"/>
                    </a:lnTo>
                    <a:lnTo>
                      <a:pt x="25" y="27"/>
                    </a:lnTo>
                    <a:lnTo>
                      <a:pt x="31" y="29"/>
                    </a:lnTo>
                    <a:lnTo>
                      <a:pt x="37" y="32"/>
                    </a:lnTo>
                    <a:lnTo>
                      <a:pt x="41" y="32"/>
                    </a:lnTo>
                    <a:lnTo>
                      <a:pt x="45" y="32"/>
                    </a:lnTo>
                    <a:lnTo>
                      <a:pt x="49" y="32"/>
                    </a:lnTo>
                    <a:lnTo>
                      <a:pt x="51" y="31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Freeform 255">
                <a:extLst>
                  <a:ext uri="{FF2B5EF4-FFF2-40B4-BE49-F238E27FC236}">
                    <a16:creationId xmlns:a16="http://schemas.microsoft.com/office/drawing/2014/main" id="{F04D50EC-1A5D-3547-9F2D-D5CF02C59160}"/>
                  </a:ext>
                </a:extLst>
              </p:cNvPr>
              <p:cNvSpPr/>
              <p:nvPr/>
            </p:nvSpPr>
            <p:spPr bwMode="auto">
              <a:xfrm>
                <a:off x="594" y="2164"/>
                <a:ext cx="2" cy="3"/>
              </a:xfrm>
              <a:custGeom>
                <a:avLst/>
                <a:gdLst>
                  <a:gd name="T0" fmla="*/ 0 w 19"/>
                  <a:gd name="T1" fmla="*/ 0 h 21"/>
                  <a:gd name="T2" fmla="*/ 0 w 19"/>
                  <a:gd name="T3" fmla="*/ 0 h 21"/>
                  <a:gd name="T4" fmla="*/ 0 w 19"/>
                  <a:gd name="T5" fmla="*/ 0 h 21"/>
                  <a:gd name="T6" fmla="*/ 0 w 19"/>
                  <a:gd name="T7" fmla="*/ 0 h 21"/>
                  <a:gd name="T8" fmla="*/ 0 w 19"/>
                  <a:gd name="T9" fmla="*/ 0 h 21"/>
                  <a:gd name="T10" fmla="*/ 0 w 19"/>
                  <a:gd name="T11" fmla="*/ 0 h 21"/>
                  <a:gd name="T12" fmla="*/ 0 w 19"/>
                  <a:gd name="T13" fmla="*/ 0 h 21"/>
                  <a:gd name="T14" fmla="*/ 0 w 19"/>
                  <a:gd name="T15" fmla="*/ 0 h 21"/>
                  <a:gd name="T16" fmla="*/ 0 w 19"/>
                  <a:gd name="T17" fmla="*/ 0 h 21"/>
                  <a:gd name="T18" fmla="*/ 0 w 19"/>
                  <a:gd name="T19" fmla="*/ 0 h 2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21"/>
                  <a:gd name="T32" fmla="*/ 19 w 19"/>
                  <a:gd name="T33" fmla="*/ 21 h 2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21">
                    <a:moveTo>
                      <a:pt x="15" y="9"/>
                    </a:moveTo>
                    <a:lnTo>
                      <a:pt x="16" y="8"/>
                    </a:lnTo>
                    <a:lnTo>
                      <a:pt x="17" y="6"/>
                    </a:lnTo>
                    <a:lnTo>
                      <a:pt x="18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7" y="5"/>
                    </a:lnTo>
                    <a:lnTo>
                      <a:pt x="3" y="12"/>
                    </a:lnTo>
                    <a:lnTo>
                      <a:pt x="0" y="21"/>
                    </a:lnTo>
                    <a:lnTo>
                      <a:pt x="15" y="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Freeform 256">
                <a:extLst>
                  <a:ext uri="{FF2B5EF4-FFF2-40B4-BE49-F238E27FC236}">
                    <a16:creationId xmlns:a16="http://schemas.microsoft.com/office/drawing/2014/main" id="{1FDE2DFC-F80C-A842-BA41-4F2E9CFCAA36}"/>
                  </a:ext>
                </a:extLst>
              </p:cNvPr>
              <p:cNvSpPr/>
              <p:nvPr/>
            </p:nvSpPr>
            <p:spPr bwMode="auto">
              <a:xfrm>
                <a:off x="590" y="2170"/>
                <a:ext cx="2" cy="3"/>
              </a:xfrm>
              <a:custGeom>
                <a:avLst/>
                <a:gdLst>
                  <a:gd name="T0" fmla="*/ 0 w 15"/>
                  <a:gd name="T1" fmla="*/ 0 h 20"/>
                  <a:gd name="T2" fmla="*/ 0 w 15"/>
                  <a:gd name="T3" fmla="*/ 0 h 20"/>
                  <a:gd name="T4" fmla="*/ 0 w 15"/>
                  <a:gd name="T5" fmla="*/ 0 h 20"/>
                  <a:gd name="T6" fmla="*/ 0 w 15"/>
                  <a:gd name="T7" fmla="*/ 0 h 20"/>
                  <a:gd name="T8" fmla="*/ 0 w 15"/>
                  <a:gd name="T9" fmla="*/ 0 h 20"/>
                  <a:gd name="T10" fmla="*/ 0 w 15"/>
                  <a:gd name="T11" fmla="*/ 0 h 20"/>
                  <a:gd name="T12" fmla="*/ 0 w 15"/>
                  <a:gd name="T13" fmla="*/ 0 h 20"/>
                  <a:gd name="T14" fmla="*/ 0 w 15"/>
                  <a:gd name="T15" fmla="*/ 0 h 20"/>
                  <a:gd name="T16" fmla="*/ 0 w 15"/>
                  <a:gd name="T17" fmla="*/ 0 h 20"/>
                  <a:gd name="T18" fmla="*/ 0 w 15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20"/>
                  <a:gd name="T32" fmla="*/ 15 w 15"/>
                  <a:gd name="T33" fmla="*/ 20 h 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20">
                    <a:moveTo>
                      <a:pt x="5" y="17"/>
                    </a:moveTo>
                    <a:lnTo>
                      <a:pt x="15" y="3"/>
                    </a:lnTo>
                    <a:lnTo>
                      <a:pt x="13" y="0"/>
                    </a:lnTo>
                    <a:lnTo>
                      <a:pt x="8" y="6"/>
                    </a:lnTo>
                    <a:lnTo>
                      <a:pt x="4" y="13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4" y="18"/>
                    </a:lnTo>
                    <a:lnTo>
                      <a:pt x="5" y="1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9" name="Freeform 257">
                <a:extLst>
                  <a:ext uri="{FF2B5EF4-FFF2-40B4-BE49-F238E27FC236}">
                    <a16:creationId xmlns:a16="http://schemas.microsoft.com/office/drawing/2014/main" id="{F248825B-A0AA-AC47-B590-37A518966C30}"/>
                  </a:ext>
                </a:extLst>
              </p:cNvPr>
              <p:cNvSpPr/>
              <p:nvPr/>
            </p:nvSpPr>
            <p:spPr bwMode="auto">
              <a:xfrm>
                <a:off x="624" y="2079"/>
                <a:ext cx="7" cy="6"/>
              </a:xfrm>
              <a:custGeom>
                <a:avLst/>
                <a:gdLst>
                  <a:gd name="T0" fmla="*/ 0 w 65"/>
                  <a:gd name="T1" fmla="*/ 0 h 47"/>
                  <a:gd name="T2" fmla="*/ 0 w 65"/>
                  <a:gd name="T3" fmla="*/ 0 h 47"/>
                  <a:gd name="T4" fmla="*/ 0 w 65"/>
                  <a:gd name="T5" fmla="*/ 0 h 47"/>
                  <a:gd name="T6" fmla="*/ 0 w 65"/>
                  <a:gd name="T7" fmla="*/ 0 h 47"/>
                  <a:gd name="T8" fmla="*/ 0 w 65"/>
                  <a:gd name="T9" fmla="*/ 0 h 47"/>
                  <a:gd name="T10" fmla="*/ 0 w 65"/>
                  <a:gd name="T11" fmla="*/ 0 h 47"/>
                  <a:gd name="T12" fmla="*/ 0 w 65"/>
                  <a:gd name="T13" fmla="*/ 0 h 47"/>
                  <a:gd name="T14" fmla="*/ 0 w 65"/>
                  <a:gd name="T15" fmla="*/ 0 h 47"/>
                  <a:gd name="T16" fmla="*/ 0 w 65"/>
                  <a:gd name="T17" fmla="*/ 0 h 47"/>
                  <a:gd name="T18" fmla="*/ 0 w 65"/>
                  <a:gd name="T19" fmla="*/ 0 h 47"/>
                  <a:gd name="T20" fmla="*/ 0 w 65"/>
                  <a:gd name="T21" fmla="*/ 0 h 47"/>
                  <a:gd name="T22" fmla="*/ 0 w 65"/>
                  <a:gd name="T23" fmla="*/ 0 h 47"/>
                  <a:gd name="T24" fmla="*/ 0 w 65"/>
                  <a:gd name="T25" fmla="*/ 0 h 47"/>
                  <a:gd name="T26" fmla="*/ 0 w 65"/>
                  <a:gd name="T27" fmla="*/ 0 h 47"/>
                  <a:gd name="T28" fmla="*/ 0 w 65"/>
                  <a:gd name="T29" fmla="*/ 0 h 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47"/>
                  <a:gd name="T47" fmla="*/ 65 w 65"/>
                  <a:gd name="T48" fmla="*/ 47 h 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47">
                    <a:moveTo>
                      <a:pt x="63" y="45"/>
                    </a:moveTo>
                    <a:lnTo>
                      <a:pt x="64" y="44"/>
                    </a:lnTo>
                    <a:lnTo>
                      <a:pt x="64" y="43"/>
                    </a:lnTo>
                    <a:lnTo>
                      <a:pt x="65" y="40"/>
                    </a:lnTo>
                    <a:lnTo>
                      <a:pt x="65" y="38"/>
                    </a:lnTo>
                    <a:lnTo>
                      <a:pt x="59" y="30"/>
                    </a:lnTo>
                    <a:lnTo>
                      <a:pt x="52" y="23"/>
                    </a:lnTo>
                    <a:lnTo>
                      <a:pt x="44" y="16"/>
                    </a:lnTo>
                    <a:lnTo>
                      <a:pt x="36" y="10"/>
                    </a:lnTo>
                    <a:lnTo>
                      <a:pt x="27" y="6"/>
                    </a:lnTo>
                    <a:lnTo>
                      <a:pt x="18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60" y="47"/>
                    </a:lnTo>
                    <a:lnTo>
                      <a:pt x="63" y="4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0" name="Freeform 258">
                <a:extLst>
                  <a:ext uri="{FF2B5EF4-FFF2-40B4-BE49-F238E27FC236}">
                    <a16:creationId xmlns:a16="http://schemas.microsoft.com/office/drawing/2014/main" id="{630A37A3-CF87-7440-B1A9-3FBC20077B53}"/>
                  </a:ext>
                </a:extLst>
              </p:cNvPr>
              <p:cNvSpPr/>
              <p:nvPr/>
            </p:nvSpPr>
            <p:spPr bwMode="auto">
              <a:xfrm>
                <a:off x="583" y="2156"/>
                <a:ext cx="3" cy="7"/>
              </a:xfrm>
              <a:custGeom>
                <a:avLst/>
                <a:gdLst>
                  <a:gd name="T0" fmla="*/ 0 w 26"/>
                  <a:gd name="T1" fmla="*/ 0 h 54"/>
                  <a:gd name="T2" fmla="*/ 0 w 26"/>
                  <a:gd name="T3" fmla="*/ 0 h 54"/>
                  <a:gd name="T4" fmla="*/ 0 w 26"/>
                  <a:gd name="T5" fmla="*/ 0 h 54"/>
                  <a:gd name="T6" fmla="*/ 0 w 26"/>
                  <a:gd name="T7" fmla="*/ 0 h 54"/>
                  <a:gd name="T8" fmla="*/ 0 w 26"/>
                  <a:gd name="T9" fmla="*/ 0 h 54"/>
                  <a:gd name="T10" fmla="*/ 0 w 26"/>
                  <a:gd name="T11" fmla="*/ 0 h 54"/>
                  <a:gd name="T12" fmla="*/ 0 w 26"/>
                  <a:gd name="T13" fmla="*/ 0 h 54"/>
                  <a:gd name="T14" fmla="*/ 0 w 26"/>
                  <a:gd name="T15" fmla="*/ 0 h 54"/>
                  <a:gd name="T16" fmla="*/ 0 w 26"/>
                  <a:gd name="T17" fmla="*/ 0 h 54"/>
                  <a:gd name="T18" fmla="*/ 0 w 26"/>
                  <a:gd name="T19" fmla="*/ 0 h 54"/>
                  <a:gd name="T20" fmla="*/ 0 w 26"/>
                  <a:gd name="T21" fmla="*/ 0 h 54"/>
                  <a:gd name="T22" fmla="*/ 0 w 26"/>
                  <a:gd name="T23" fmla="*/ 0 h 54"/>
                  <a:gd name="T24" fmla="*/ 0 w 26"/>
                  <a:gd name="T25" fmla="*/ 0 h 54"/>
                  <a:gd name="T26" fmla="*/ 0 w 26"/>
                  <a:gd name="T27" fmla="*/ 0 h 54"/>
                  <a:gd name="T28" fmla="*/ 0 w 26"/>
                  <a:gd name="T29" fmla="*/ 0 h 54"/>
                  <a:gd name="T30" fmla="*/ 0 w 26"/>
                  <a:gd name="T31" fmla="*/ 0 h 54"/>
                  <a:gd name="T32" fmla="*/ 0 w 26"/>
                  <a:gd name="T33" fmla="*/ 0 h 54"/>
                  <a:gd name="T34" fmla="*/ 0 w 26"/>
                  <a:gd name="T35" fmla="*/ 0 h 54"/>
                  <a:gd name="T36" fmla="*/ 0 w 26"/>
                  <a:gd name="T37" fmla="*/ 0 h 54"/>
                  <a:gd name="T38" fmla="*/ 0 w 26"/>
                  <a:gd name="T39" fmla="*/ 0 h 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"/>
                  <a:gd name="T61" fmla="*/ 0 h 54"/>
                  <a:gd name="T62" fmla="*/ 26 w 26"/>
                  <a:gd name="T63" fmla="*/ 54 h 5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" h="54">
                    <a:moveTo>
                      <a:pt x="26" y="49"/>
                    </a:moveTo>
                    <a:lnTo>
                      <a:pt x="25" y="42"/>
                    </a:lnTo>
                    <a:lnTo>
                      <a:pt x="20" y="34"/>
                    </a:lnTo>
                    <a:lnTo>
                      <a:pt x="12" y="28"/>
                    </a:lnTo>
                    <a:lnTo>
                      <a:pt x="5" y="23"/>
                    </a:lnTo>
                    <a:lnTo>
                      <a:pt x="4" y="20"/>
                    </a:lnTo>
                    <a:lnTo>
                      <a:pt x="2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19" y="0"/>
                    </a:lnTo>
                    <a:lnTo>
                      <a:pt x="12" y="3"/>
                    </a:lnTo>
                    <a:lnTo>
                      <a:pt x="7" y="6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16" y="50"/>
                    </a:lnTo>
                    <a:lnTo>
                      <a:pt x="19" y="52"/>
                    </a:lnTo>
                    <a:lnTo>
                      <a:pt x="21" y="53"/>
                    </a:lnTo>
                    <a:lnTo>
                      <a:pt x="24" y="54"/>
                    </a:lnTo>
                    <a:lnTo>
                      <a:pt x="26" y="53"/>
                    </a:lnTo>
                    <a:lnTo>
                      <a:pt x="26" y="4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1" name="Freeform 259">
                <a:extLst>
                  <a:ext uri="{FF2B5EF4-FFF2-40B4-BE49-F238E27FC236}">
                    <a16:creationId xmlns:a16="http://schemas.microsoft.com/office/drawing/2014/main" id="{E94D400E-3F77-7D4D-A319-9AF41EAF3925}"/>
                  </a:ext>
                </a:extLst>
              </p:cNvPr>
              <p:cNvSpPr/>
              <p:nvPr/>
            </p:nvSpPr>
            <p:spPr bwMode="auto">
              <a:xfrm>
                <a:off x="578" y="2158"/>
                <a:ext cx="5" cy="10"/>
              </a:xfrm>
              <a:custGeom>
                <a:avLst/>
                <a:gdLst>
                  <a:gd name="T0" fmla="*/ 0 w 44"/>
                  <a:gd name="T1" fmla="*/ 0 h 75"/>
                  <a:gd name="T2" fmla="*/ 0 w 44"/>
                  <a:gd name="T3" fmla="*/ 0 h 75"/>
                  <a:gd name="T4" fmla="*/ 0 w 44"/>
                  <a:gd name="T5" fmla="*/ 0 h 75"/>
                  <a:gd name="T6" fmla="*/ 0 w 44"/>
                  <a:gd name="T7" fmla="*/ 0 h 75"/>
                  <a:gd name="T8" fmla="*/ 0 w 44"/>
                  <a:gd name="T9" fmla="*/ 0 h 75"/>
                  <a:gd name="T10" fmla="*/ 0 w 44"/>
                  <a:gd name="T11" fmla="*/ 0 h 75"/>
                  <a:gd name="T12" fmla="*/ 0 w 44"/>
                  <a:gd name="T13" fmla="*/ 0 h 75"/>
                  <a:gd name="T14" fmla="*/ 0 w 44"/>
                  <a:gd name="T15" fmla="*/ 0 h 75"/>
                  <a:gd name="T16" fmla="*/ 0 w 44"/>
                  <a:gd name="T17" fmla="*/ 0 h 75"/>
                  <a:gd name="T18" fmla="*/ 0 w 44"/>
                  <a:gd name="T19" fmla="*/ 0 h 75"/>
                  <a:gd name="T20" fmla="*/ 0 w 44"/>
                  <a:gd name="T21" fmla="*/ 0 h 75"/>
                  <a:gd name="T22" fmla="*/ 0 w 44"/>
                  <a:gd name="T23" fmla="*/ 0 h 75"/>
                  <a:gd name="T24" fmla="*/ 0 w 44"/>
                  <a:gd name="T25" fmla="*/ 0 h 75"/>
                  <a:gd name="T26" fmla="*/ 0 w 44"/>
                  <a:gd name="T27" fmla="*/ 0 h 75"/>
                  <a:gd name="T28" fmla="*/ 0 w 44"/>
                  <a:gd name="T29" fmla="*/ 0 h 75"/>
                  <a:gd name="T30" fmla="*/ 0 w 44"/>
                  <a:gd name="T31" fmla="*/ 0 h 75"/>
                  <a:gd name="T32" fmla="*/ 0 w 44"/>
                  <a:gd name="T33" fmla="*/ 0 h 75"/>
                  <a:gd name="T34" fmla="*/ 0 w 44"/>
                  <a:gd name="T35" fmla="*/ 0 h 75"/>
                  <a:gd name="T36" fmla="*/ 0 w 44"/>
                  <a:gd name="T37" fmla="*/ 0 h 75"/>
                  <a:gd name="T38" fmla="*/ 0 w 44"/>
                  <a:gd name="T39" fmla="*/ 0 h 7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4"/>
                  <a:gd name="T61" fmla="*/ 0 h 75"/>
                  <a:gd name="T62" fmla="*/ 44 w 44"/>
                  <a:gd name="T63" fmla="*/ 75 h 7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4" h="75">
                    <a:moveTo>
                      <a:pt x="42" y="34"/>
                    </a:moveTo>
                    <a:lnTo>
                      <a:pt x="36" y="32"/>
                    </a:lnTo>
                    <a:lnTo>
                      <a:pt x="28" y="29"/>
                    </a:lnTo>
                    <a:lnTo>
                      <a:pt x="23" y="24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9" y="9"/>
                    </a:lnTo>
                    <a:lnTo>
                      <a:pt x="22" y="4"/>
                    </a:lnTo>
                    <a:lnTo>
                      <a:pt x="24" y="0"/>
                    </a:lnTo>
                    <a:lnTo>
                      <a:pt x="22" y="3"/>
                    </a:lnTo>
                    <a:lnTo>
                      <a:pt x="18" y="7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3" y="18"/>
                    </a:lnTo>
                    <a:lnTo>
                      <a:pt x="14" y="22"/>
                    </a:lnTo>
                    <a:lnTo>
                      <a:pt x="15" y="27"/>
                    </a:lnTo>
                    <a:lnTo>
                      <a:pt x="16" y="32"/>
                    </a:lnTo>
                    <a:lnTo>
                      <a:pt x="0" y="75"/>
                    </a:lnTo>
                    <a:lnTo>
                      <a:pt x="44" y="38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Freeform 260">
                <a:extLst>
                  <a:ext uri="{FF2B5EF4-FFF2-40B4-BE49-F238E27FC236}">
                    <a16:creationId xmlns:a16="http://schemas.microsoft.com/office/drawing/2014/main" id="{B75E3E98-CB4D-8B40-9DD3-076494A468CE}"/>
                  </a:ext>
                </a:extLst>
              </p:cNvPr>
              <p:cNvSpPr/>
              <p:nvPr/>
            </p:nvSpPr>
            <p:spPr bwMode="auto">
              <a:xfrm>
                <a:off x="599" y="2100"/>
                <a:ext cx="14" cy="5"/>
              </a:xfrm>
              <a:custGeom>
                <a:avLst/>
                <a:gdLst>
                  <a:gd name="T0" fmla="*/ 0 w 121"/>
                  <a:gd name="T1" fmla="*/ 0 h 37"/>
                  <a:gd name="T2" fmla="*/ 0 w 121"/>
                  <a:gd name="T3" fmla="*/ 0 h 37"/>
                  <a:gd name="T4" fmla="*/ 0 w 121"/>
                  <a:gd name="T5" fmla="*/ 0 h 37"/>
                  <a:gd name="T6" fmla="*/ 0 w 121"/>
                  <a:gd name="T7" fmla="*/ 0 h 37"/>
                  <a:gd name="T8" fmla="*/ 0 w 121"/>
                  <a:gd name="T9" fmla="*/ 0 h 37"/>
                  <a:gd name="T10" fmla="*/ 0 w 121"/>
                  <a:gd name="T11" fmla="*/ 0 h 37"/>
                  <a:gd name="T12" fmla="*/ 0 w 121"/>
                  <a:gd name="T13" fmla="*/ 0 h 37"/>
                  <a:gd name="T14" fmla="*/ 0 w 121"/>
                  <a:gd name="T15" fmla="*/ 0 h 37"/>
                  <a:gd name="T16" fmla="*/ 0 w 121"/>
                  <a:gd name="T17" fmla="*/ 0 h 37"/>
                  <a:gd name="T18" fmla="*/ 0 w 121"/>
                  <a:gd name="T19" fmla="*/ 0 h 37"/>
                  <a:gd name="T20" fmla="*/ 0 w 121"/>
                  <a:gd name="T21" fmla="*/ 0 h 37"/>
                  <a:gd name="T22" fmla="*/ 0 w 121"/>
                  <a:gd name="T23" fmla="*/ 0 h 37"/>
                  <a:gd name="T24" fmla="*/ 0 w 121"/>
                  <a:gd name="T25" fmla="*/ 0 h 37"/>
                  <a:gd name="T26" fmla="*/ 0 w 121"/>
                  <a:gd name="T27" fmla="*/ 0 h 37"/>
                  <a:gd name="T28" fmla="*/ 0 w 121"/>
                  <a:gd name="T29" fmla="*/ 0 h 37"/>
                  <a:gd name="T30" fmla="*/ 0 w 121"/>
                  <a:gd name="T31" fmla="*/ 0 h 37"/>
                  <a:gd name="T32" fmla="*/ 0 w 121"/>
                  <a:gd name="T33" fmla="*/ 0 h 37"/>
                  <a:gd name="T34" fmla="*/ 0 w 121"/>
                  <a:gd name="T35" fmla="*/ 0 h 37"/>
                  <a:gd name="T36" fmla="*/ 0 w 121"/>
                  <a:gd name="T37" fmla="*/ 0 h 37"/>
                  <a:gd name="T38" fmla="*/ 0 w 121"/>
                  <a:gd name="T39" fmla="*/ 0 h 37"/>
                  <a:gd name="T40" fmla="*/ 0 w 121"/>
                  <a:gd name="T41" fmla="*/ 0 h 37"/>
                  <a:gd name="T42" fmla="*/ 0 w 121"/>
                  <a:gd name="T43" fmla="*/ 0 h 37"/>
                  <a:gd name="T44" fmla="*/ 0 w 121"/>
                  <a:gd name="T45" fmla="*/ 0 h 37"/>
                  <a:gd name="T46" fmla="*/ 0 w 121"/>
                  <a:gd name="T47" fmla="*/ 0 h 37"/>
                  <a:gd name="T48" fmla="*/ 0 w 121"/>
                  <a:gd name="T49" fmla="*/ 0 h 37"/>
                  <a:gd name="T50" fmla="*/ 0 w 121"/>
                  <a:gd name="T51" fmla="*/ 0 h 37"/>
                  <a:gd name="T52" fmla="*/ 0 w 121"/>
                  <a:gd name="T53" fmla="*/ 0 h 37"/>
                  <a:gd name="T54" fmla="*/ 0 w 121"/>
                  <a:gd name="T55" fmla="*/ 0 h 37"/>
                  <a:gd name="T56" fmla="*/ 0 w 121"/>
                  <a:gd name="T57" fmla="*/ 0 h 37"/>
                  <a:gd name="T58" fmla="*/ 0 w 121"/>
                  <a:gd name="T59" fmla="*/ 0 h 3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1"/>
                  <a:gd name="T91" fmla="*/ 0 h 37"/>
                  <a:gd name="T92" fmla="*/ 121 w 121"/>
                  <a:gd name="T93" fmla="*/ 37 h 3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1" h="37">
                    <a:moveTo>
                      <a:pt x="113" y="31"/>
                    </a:moveTo>
                    <a:lnTo>
                      <a:pt x="113" y="25"/>
                    </a:lnTo>
                    <a:lnTo>
                      <a:pt x="115" y="20"/>
                    </a:lnTo>
                    <a:lnTo>
                      <a:pt x="118" y="13"/>
                    </a:lnTo>
                    <a:lnTo>
                      <a:pt x="121" y="7"/>
                    </a:lnTo>
                    <a:lnTo>
                      <a:pt x="117" y="8"/>
                    </a:lnTo>
                    <a:lnTo>
                      <a:pt x="115" y="10"/>
                    </a:lnTo>
                    <a:lnTo>
                      <a:pt x="112" y="14"/>
                    </a:lnTo>
                    <a:lnTo>
                      <a:pt x="108" y="17"/>
                    </a:lnTo>
                    <a:lnTo>
                      <a:pt x="95" y="11"/>
                    </a:lnTo>
                    <a:lnTo>
                      <a:pt x="82" y="7"/>
                    </a:lnTo>
                    <a:lnTo>
                      <a:pt x="69" y="3"/>
                    </a:lnTo>
                    <a:lnTo>
                      <a:pt x="55" y="1"/>
                    </a:lnTo>
                    <a:lnTo>
                      <a:pt x="41" y="0"/>
                    </a:lnTo>
                    <a:lnTo>
                      <a:pt x="27" y="1"/>
                    </a:lnTo>
                    <a:lnTo>
                      <a:pt x="13" y="3"/>
                    </a:lnTo>
                    <a:lnTo>
                      <a:pt x="0" y="9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7" y="9"/>
                    </a:lnTo>
                    <a:lnTo>
                      <a:pt x="50" y="11"/>
                    </a:lnTo>
                    <a:lnTo>
                      <a:pt x="63" y="14"/>
                    </a:lnTo>
                    <a:lnTo>
                      <a:pt x="75" y="20"/>
                    </a:lnTo>
                    <a:lnTo>
                      <a:pt x="87" y="27"/>
                    </a:lnTo>
                    <a:lnTo>
                      <a:pt x="97" y="35"/>
                    </a:lnTo>
                    <a:lnTo>
                      <a:pt x="102" y="35"/>
                    </a:lnTo>
                    <a:lnTo>
                      <a:pt x="105" y="37"/>
                    </a:lnTo>
                    <a:lnTo>
                      <a:pt x="109" y="37"/>
                    </a:lnTo>
                    <a:lnTo>
                      <a:pt x="113" y="34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3" name="Freeform 261">
                <a:extLst>
                  <a:ext uri="{FF2B5EF4-FFF2-40B4-BE49-F238E27FC236}">
                    <a16:creationId xmlns:a16="http://schemas.microsoft.com/office/drawing/2014/main" id="{293964C7-DE11-E444-84B6-D66C5F4C9E0F}"/>
                  </a:ext>
                </a:extLst>
              </p:cNvPr>
              <p:cNvSpPr/>
              <p:nvPr/>
            </p:nvSpPr>
            <p:spPr bwMode="auto">
              <a:xfrm>
                <a:off x="594" y="2082"/>
                <a:ext cx="27" cy="13"/>
              </a:xfrm>
              <a:custGeom>
                <a:avLst/>
                <a:gdLst>
                  <a:gd name="T0" fmla="*/ 0 w 237"/>
                  <a:gd name="T1" fmla="*/ 0 h 85"/>
                  <a:gd name="T2" fmla="*/ 0 w 237"/>
                  <a:gd name="T3" fmla="*/ 0 h 85"/>
                  <a:gd name="T4" fmla="*/ 0 w 237"/>
                  <a:gd name="T5" fmla="*/ 0 h 85"/>
                  <a:gd name="T6" fmla="*/ 0 w 237"/>
                  <a:gd name="T7" fmla="*/ 0 h 85"/>
                  <a:gd name="T8" fmla="*/ 0 w 237"/>
                  <a:gd name="T9" fmla="*/ 0 h 85"/>
                  <a:gd name="T10" fmla="*/ 0 w 237"/>
                  <a:gd name="T11" fmla="*/ 0 h 85"/>
                  <a:gd name="T12" fmla="*/ 0 w 237"/>
                  <a:gd name="T13" fmla="*/ 0 h 85"/>
                  <a:gd name="T14" fmla="*/ 0 w 237"/>
                  <a:gd name="T15" fmla="*/ 0 h 85"/>
                  <a:gd name="T16" fmla="*/ 0 w 237"/>
                  <a:gd name="T17" fmla="*/ 0 h 85"/>
                  <a:gd name="T18" fmla="*/ 0 w 237"/>
                  <a:gd name="T19" fmla="*/ 0 h 85"/>
                  <a:gd name="T20" fmla="*/ 0 w 237"/>
                  <a:gd name="T21" fmla="*/ 0 h 85"/>
                  <a:gd name="T22" fmla="*/ 0 w 237"/>
                  <a:gd name="T23" fmla="*/ 0 h 85"/>
                  <a:gd name="T24" fmla="*/ 0 w 237"/>
                  <a:gd name="T25" fmla="*/ 0 h 85"/>
                  <a:gd name="T26" fmla="*/ 0 w 237"/>
                  <a:gd name="T27" fmla="*/ 0 h 85"/>
                  <a:gd name="T28" fmla="*/ 0 w 237"/>
                  <a:gd name="T29" fmla="*/ 0 h 85"/>
                  <a:gd name="T30" fmla="*/ 0 w 237"/>
                  <a:gd name="T31" fmla="*/ 0 h 85"/>
                  <a:gd name="T32" fmla="*/ 0 w 237"/>
                  <a:gd name="T33" fmla="*/ 0 h 85"/>
                  <a:gd name="T34" fmla="*/ 0 w 237"/>
                  <a:gd name="T35" fmla="*/ 0 h 85"/>
                  <a:gd name="T36" fmla="*/ 0 w 237"/>
                  <a:gd name="T37" fmla="*/ 0 h 85"/>
                  <a:gd name="T38" fmla="*/ 0 w 237"/>
                  <a:gd name="T39" fmla="*/ 0 h 85"/>
                  <a:gd name="T40" fmla="*/ 0 w 237"/>
                  <a:gd name="T41" fmla="*/ 0 h 85"/>
                  <a:gd name="T42" fmla="*/ 0 w 237"/>
                  <a:gd name="T43" fmla="*/ 0 h 85"/>
                  <a:gd name="T44" fmla="*/ 0 w 237"/>
                  <a:gd name="T45" fmla="*/ 0 h 85"/>
                  <a:gd name="T46" fmla="*/ 0 w 237"/>
                  <a:gd name="T47" fmla="*/ 0 h 85"/>
                  <a:gd name="T48" fmla="*/ 0 w 237"/>
                  <a:gd name="T49" fmla="*/ 0 h 85"/>
                  <a:gd name="T50" fmla="*/ 0 w 237"/>
                  <a:gd name="T51" fmla="*/ 0 h 85"/>
                  <a:gd name="T52" fmla="*/ 0 w 237"/>
                  <a:gd name="T53" fmla="*/ 0 h 85"/>
                  <a:gd name="T54" fmla="*/ 0 w 237"/>
                  <a:gd name="T55" fmla="*/ 0 h 85"/>
                  <a:gd name="T56" fmla="*/ 0 w 237"/>
                  <a:gd name="T57" fmla="*/ 0 h 85"/>
                  <a:gd name="T58" fmla="*/ 0 w 237"/>
                  <a:gd name="T59" fmla="*/ 0 h 85"/>
                  <a:gd name="T60" fmla="*/ 0 w 237"/>
                  <a:gd name="T61" fmla="*/ 0 h 85"/>
                  <a:gd name="T62" fmla="*/ 0 w 237"/>
                  <a:gd name="T63" fmla="*/ 0 h 85"/>
                  <a:gd name="T64" fmla="*/ 0 w 237"/>
                  <a:gd name="T65" fmla="*/ 0 h 85"/>
                  <a:gd name="T66" fmla="*/ 0 w 237"/>
                  <a:gd name="T67" fmla="*/ 0 h 8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37"/>
                  <a:gd name="T103" fmla="*/ 0 h 85"/>
                  <a:gd name="T104" fmla="*/ 237 w 237"/>
                  <a:gd name="T105" fmla="*/ 85 h 8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37" h="85">
                    <a:moveTo>
                      <a:pt x="227" y="32"/>
                    </a:moveTo>
                    <a:lnTo>
                      <a:pt x="237" y="0"/>
                    </a:lnTo>
                    <a:lnTo>
                      <a:pt x="225" y="14"/>
                    </a:lnTo>
                    <a:lnTo>
                      <a:pt x="211" y="28"/>
                    </a:lnTo>
                    <a:lnTo>
                      <a:pt x="196" y="39"/>
                    </a:lnTo>
                    <a:lnTo>
                      <a:pt x="181" y="49"/>
                    </a:lnTo>
                    <a:lnTo>
                      <a:pt x="164" y="58"/>
                    </a:lnTo>
                    <a:lnTo>
                      <a:pt x="144" y="64"/>
                    </a:lnTo>
                    <a:lnTo>
                      <a:pt x="124" y="69"/>
                    </a:lnTo>
                    <a:lnTo>
                      <a:pt x="102" y="71"/>
                    </a:lnTo>
                    <a:lnTo>
                      <a:pt x="88" y="69"/>
                    </a:lnTo>
                    <a:lnTo>
                      <a:pt x="74" y="66"/>
                    </a:lnTo>
                    <a:lnTo>
                      <a:pt x="62" y="64"/>
                    </a:lnTo>
                    <a:lnTo>
                      <a:pt x="49" y="61"/>
                    </a:lnTo>
                    <a:lnTo>
                      <a:pt x="36" y="58"/>
                    </a:lnTo>
                    <a:lnTo>
                      <a:pt x="24" y="53"/>
                    </a:lnTo>
                    <a:lnTo>
                      <a:pt x="12" y="46"/>
                    </a:lnTo>
                    <a:lnTo>
                      <a:pt x="0" y="40"/>
                    </a:lnTo>
                    <a:lnTo>
                      <a:pt x="9" y="51"/>
                    </a:lnTo>
                    <a:lnTo>
                      <a:pt x="20" y="61"/>
                    </a:lnTo>
                    <a:lnTo>
                      <a:pt x="31" y="69"/>
                    </a:lnTo>
                    <a:lnTo>
                      <a:pt x="45" y="74"/>
                    </a:lnTo>
                    <a:lnTo>
                      <a:pt x="60" y="79"/>
                    </a:lnTo>
                    <a:lnTo>
                      <a:pt x="74" y="82"/>
                    </a:lnTo>
                    <a:lnTo>
                      <a:pt x="90" y="84"/>
                    </a:lnTo>
                    <a:lnTo>
                      <a:pt x="102" y="85"/>
                    </a:lnTo>
                    <a:lnTo>
                      <a:pt x="120" y="83"/>
                    </a:lnTo>
                    <a:lnTo>
                      <a:pt x="137" y="80"/>
                    </a:lnTo>
                    <a:lnTo>
                      <a:pt x="154" y="75"/>
                    </a:lnTo>
                    <a:lnTo>
                      <a:pt x="170" y="70"/>
                    </a:lnTo>
                    <a:lnTo>
                      <a:pt x="185" y="63"/>
                    </a:lnTo>
                    <a:lnTo>
                      <a:pt x="200" y="54"/>
                    </a:lnTo>
                    <a:lnTo>
                      <a:pt x="214" y="44"/>
                    </a:lnTo>
                    <a:lnTo>
                      <a:pt x="227" y="3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Freeform 262">
                <a:extLst>
                  <a:ext uri="{FF2B5EF4-FFF2-40B4-BE49-F238E27FC236}">
                    <a16:creationId xmlns:a16="http://schemas.microsoft.com/office/drawing/2014/main" id="{BF9D60B2-2A0C-A644-99C8-B71F8D6D2FED}"/>
                  </a:ext>
                </a:extLst>
              </p:cNvPr>
              <p:cNvSpPr/>
              <p:nvPr/>
            </p:nvSpPr>
            <p:spPr bwMode="auto">
              <a:xfrm>
                <a:off x="519" y="2213"/>
                <a:ext cx="17" cy="33"/>
              </a:xfrm>
              <a:custGeom>
                <a:avLst/>
                <a:gdLst>
                  <a:gd name="T0" fmla="*/ 0 w 153"/>
                  <a:gd name="T1" fmla="*/ 0 h 232"/>
                  <a:gd name="T2" fmla="*/ 0 w 153"/>
                  <a:gd name="T3" fmla="*/ 0 h 232"/>
                  <a:gd name="T4" fmla="*/ 0 w 153"/>
                  <a:gd name="T5" fmla="*/ 0 h 232"/>
                  <a:gd name="T6" fmla="*/ 0 w 153"/>
                  <a:gd name="T7" fmla="*/ 0 h 232"/>
                  <a:gd name="T8" fmla="*/ 0 w 153"/>
                  <a:gd name="T9" fmla="*/ 0 h 232"/>
                  <a:gd name="T10" fmla="*/ 0 w 153"/>
                  <a:gd name="T11" fmla="*/ 0 h 232"/>
                  <a:gd name="T12" fmla="*/ 0 w 153"/>
                  <a:gd name="T13" fmla="*/ 0 h 232"/>
                  <a:gd name="T14" fmla="*/ 0 w 153"/>
                  <a:gd name="T15" fmla="*/ 0 h 232"/>
                  <a:gd name="T16" fmla="*/ 0 w 153"/>
                  <a:gd name="T17" fmla="*/ 0 h 232"/>
                  <a:gd name="T18" fmla="*/ 0 w 153"/>
                  <a:gd name="T19" fmla="*/ 0 h 232"/>
                  <a:gd name="T20" fmla="*/ 0 w 153"/>
                  <a:gd name="T21" fmla="*/ 0 h 232"/>
                  <a:gd name="T22" fmla="*/ 0 w 153"/>
                  <a:gd name="T23" fmla="*/ 0 h 232"/>
                  <a:gd name="T24" fmla="*/ 0 w 153"/>
                  <a:gd name="T25" fmla="*/ 0 h 232"/>
                  <a:gd name="T26" fmla="*/ 0 w 153"/>
                  <a:gd name="T27" fmla="*/ 0 h 232"/>
                  <a:gd name="T28" fmla="*/ 0 w 153"/>
                  <a:gd name="T29" fmla="*/ 0 h 232"/>
                  <a:gd name="T30" fmla="*/ 0 w 153"/>
                  <a:gd name="T31" fmla="*/ 0 h 232"/>
                  <a:gd name="T32" fmla="*/ 0 w 153"/>
                  <a:gd name="T33" fmla="*/ 0 h 232"/>
                  <a:gd name="T34" fmla="*/ 0 w 153"/>
                  <a:gd name="T35" fmla="*/ 0 h 232"/>
                  <a:gd name="T36" fmla="*/ 0 w 153"/>
                  <a:gd name="T37" fmla="*/ 0 h 232"/>
                  <a:gd name="T38" fmla="*/ 0 w 153"/>
                  <a:gd name="T39" fmla="*/ 0 h 232"/>
                  <a:gd name="T40" fmla="*/ 0 w 153"/>
                  <a:gd name="T41" fmla="*/ 0 h 232"/>
                  <a:gd name="T42" fmla="*/ 0 w 153"/>
                  <a:gd name="T43" fmla="*/ 0 h 232"/>
                  <a:gd name="T44" fmla="*/ 0 w 153"/>
                  <a:gd name="T45" fmla="*/ 0 h 232"/>
                  <a:gd name="T46" fmla="*/ 0 w 153"/>
                  <a:gd name="T47" fmla="*/ 0 h 232"/>
                  <a:gd name="T48" fmla="*/ 0 w 153"/>
                  <a:gd name="T49" fmla="*/ 0 h 232"/>
                  <a:gd name="T50" fmla="*/ 0 w 153"/>
                  <a:gd name="T51" fmla="*/ 0 h 232"/>
                  <a:gd name="T52" fmla="*/ 0 w 153"/>
                  <a:gd name="T53" fmla="*/ 0 h 232"/>
                  <a:gd name="T54" fmla="*/ 0 w 153"/>
                  <a:gd name="T55" fmla="*/ 0 h 232"/>
                  <a:gd name="T56" fmla="*/ 0 w 153"/>
                  <a:gd name="T57" fmla="*/ 0 h 232"/>
                  <a:gd name="T58" fmla="*/ 0 w 153"/>
                  <a:gd name="T59" fmla="*/ 0 h 232"/>
                  <a:gd name="T60" fmla="*/ 0 w 153"/>
                  <a:gd name="T61" fmla="*/ 0 h 232"/>
                  <a:gd name="T62" fmla="*/ 0 w 153"/>
                  <a:gd name="T63" fmla="*/ 0 h 232"/>
                  <a:gd name="T64" fmla="*/ 0 w 153"/>
                  <a:gd name="T65" fmla="*/ 0 h 232"/>
                  <a:gd name="T66" fmla="*/ 0 w 153"/>
                  <a:gd name="T67" fmla="*/ 0 h 232"/>
                  <a:gd name="T68" fmla="*/ 0 w 153"/>
                  <a:gd name="T69" fmla="*/ 0 h 232"/>
                  <a:gd name="T70" fmla="*/ 0 w 153"/>
                  <a:gd name="T71" fmla="*/ 0 h 232"/>
                  <a:gd name="T72" fmla="*/ 0 w 153"/>
                  <a:gd name="T73" fmla="*/ 0 h 232"/>
                  <a:gd name="T74" fmla="*/ 0 w 153"/>
                  <a:gd name="T75" fmla="*/ 0 h 232"/>
                  <a:gd name="T76" fmla="*/ 0 w 153"/>
                  <a:gd name="T77" fmla="*/ 0 h 232"/>
                  <a:gd name="T78" fmla="*/ 0 w 153"/>
                  <a:gd name="T79" fmla="*/ 0 h 232"/>
                  <a:gd name="T80" fmla="*/ 0 w 153"/>
                  <a:gd name="T81" fmla="*/ 0 h 232"/>
                  <a:gd name="T82" fmla="*/ 0 w 153"/>
                  <a:gd name="T83" fmla="*/ 0 h 232"/>
                  <a:gd name="T84" fmla="*/ 0 w 153"/>
                  <a:gd name="T85" fmla="*/ 0 h 232"/>
                  <a:gd name="T86" fmla="*/ 0 w 153"/>
                  <a:gd name="T87" fmla="*/ 0 h 232"/>
                  <a:gd name="T88" fmla="*/ 0 w 153"/>
                  <a:gd name="T89" fmla="*/ 0 h 232"/>
                  <a:gd name="T90" fmla="*/ 0 w 153"/>
                  <a:gd name="T91" fmla="*/ 0 h 232"/>
                  <a:gd name="T92" fmla="*/ 0 w 153"/>
                  <a:gd name="T93" fmla="*/ 0 h 232"/>
                  <a:gd name="T94" fmla="*/ 0 w 153"/>
                  <a:gd name="T95" fmla="*/ 0 h 232"/>
                  <a:gd name="T96" fmla="*/ 0 w 153"/>
                  <a:gd name="T97" fmla="*/ 0 h 232"/>
                  <a:gd name="T98" fmla="*/ 0 w 153"/>
                  <a:gd name="T99" fmla="*/ 0 h 232"/>
                  <a:gd name="T100" fmla="*/ 0 w 153"/>
                  <a:gd name="T101" fmla="*/ 0 h 232"/>
                  <a:gd name="T102" fmla="*/ 0 w 153"/>
                  <a:gd name="T103" fmla="*/ 0 h 232"/>
                  <a:gd name="T104" fmla="*/ 0 w 153"/>
                  <a:gd name="T105" fmla="*/ 0 h 232"/>
                  <a:gd name="T106" fmla="*/ 0 w 153"/>
                  <a:gd name="T107" fmla="*/ 0 h 232"/>
                  <a:gd name="T108" fmla="*/ 0 w 153"/>
                  <a:gd name="T109" fmla="*/ 0 h 232"/>
                  <a:gd name="T110" fmla="*/ 0 w 153"/>
                  <a:gd name="T111" fmla="*/ 0 h 2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3"/>
                  <a:gd name="T169" fmla="*/ 0 h 232"/>
                  <a:gd name="T170" fmla="*/ 153 w 153"/>
                  <a:gd name="T171" fmla="*/ 232 h 2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3" h="232">
                    <a:moveTo>
                      <a:pt x="130" y="208"/>
                    </a:moveTo>
                    <a:lnTo>
                      <a:pt x="153" y="143"/>
                    </a:lnTo>
                    <a:lnTo>
                      <a:pt x="151" y="137"/>
                    </a:lnTo>
                    <a:lnTo>
                      <a:pt x="149" y="131"/>
                    </a:lnTo>
                    <a:lnTo>
                      <a:pt x="144" y="125"/>
                    </a:lnTo>
                    <a:lnTo>
                      <a:pt x="141" y="118"/>
                    </a:lnTo>
                    <a:lnTo>
                      <a:pt x="136" y="112"/>
                    </a:lnTo>
                    <a:lnTo>
                      <a:pt x="130" y="108"/>
                    </a:lnTo>
                    <a:lnTo>
                      <a:pt x="123" y="105"/>
                    </a:lnTo>
                    <a:lnTo>
                      <a:pt x="114" y="102"/>
                    </a:lnTo>
                    <a:lnTo>
                      <a:pt x="109" y="102"/>
                    </a:lnTo>
                    <a:lnTo>
                      <a:pt x="106" y="101"/>
                    </a:lnTo>
                    <a:lnTo>
                      <a:pt x="103" y="101"/>
                    </a:lnTo>
                    <a:lnTo>
                      <a:pt x="101" y="101"/>
                    </a:lnTo>
                    <a:lnTo>
                      <a:pt x="95" y="103"/>
                    </a:lnTo>
                    <a:lnTo>
                      <a:pt x="89" y="106"/>
                    </a:lnTo>
                    <a:lnTo>
                      <a:pt x="83" y="110"/>
                    </a:lnTo>
                    <a:lnTo>
                      <a:pt x="78" y="115"/>
                    </a:lnTo>
                    <a:lnTo>
                      <a:pt x="73" y="121"/>
                    </a:lnTo>
                    <a:lnTo>
                      <a:pt x="70" y="128"/>
                    </a:lnTo>
                    <a:lnTo>
                      <a:pt x="68" y="134"/>
                    </a:lnTo>
                    <a:lnTo>
                      <a:pt x="68" y="142"/>
                    </a:lnTo>
                    <a:lnTo>
                      <a:pt x="67" y="149"/>
                    </a:lnTo>
                    <a:lnTo>
                      <a:pt x="67" y="154"/>
                    </a:lnTo>
                    <a:lnTo>
                      <a:pt x="66" y="160"/>
                    </a:lnTo>
                    <a:lnTo>
                      <a:pt x="65" y="166"/>
                    </a:lnTo>
                    <a:lnTo>
                      <a:pt x="66" y="170"/>
                    </a:lnTo>
                    <a:lnTo>
                      <a:pt x="69" y="173"/>
                    </a:lnTo>
                    <a:lnTo>
                      <a:pt x="73" y="176"/>
                    </a:lnTo>
                    <a:lnTo>
                      <a:pt x="79" y="178"/>
                    </a:lnTo>
                    <a:lnTo>
                      <a:pt x="85" y="178"/>
                    </a:lnTo>
                    <a:lnTo>
                      <a:pt x="90" y="176"/>
                    </a:lnTo>
                    <a:lnTo>
                      <a:pt x="97" y="171"/>
                    </a:lnTo>
                    <a:lnTo>
                      <a:pt x="102" y="166"/>
                    </a:lnTo>
                    <a:lnTo>
                      <a:pt x="100" y="169"/>
                    </a:lnTo>
                    <a:lnTo>
                      <a:pt x="99" y="171"/>
                    </a:lnTo>
                    <a:lnTo>
                      <a:pt x="96" y="173"/>
                    </a:lnTo>
                    <a:lnTo>
                      <a:pt x="92" y="174"/>
                    </a:lnTo>
                    <a:lnTo>
                      <a:pt x="87" y="176"/>
                    </a:lnTo>
                    <a:lnTo>
                      <a:pt x="84" y="176"/>
                    </a:lnTo>
                    <a:lnTo>
                      <a:pt x="81" y="176"/>
                    </a:lnTo>
                    <a:lnTo>
                      <a:pt x="76" y="174"/>
                    </a:lnTo>
                    <a:lnTo>
                      <a:pt x="71" y="168"/>
                    </a:lnTo>
                    <a:lnTo>
                      <a:pt x="69" y="160"/>
                    </a:lnTo>
                    <a:lnTo>
                      <a:pt x="70" y="152"/>
                    </a:lnTo>
                    <a:lnTo>
                      <a:pt x="72" y="143"/>
                    </a:lnTo>
                    <a:lnTo>
                      <a:pt x="78" y="137"/>
                    </a:lnTo>
                    <a:lnTo>
                      <a:pt x="82" y="132"/>
                    </a:lnTo>
                    <a:lnTo>
                      <a:pt x="87" y="128"/>
                    </a:lnTo>
                    <a:lnTo>
                      <a:pt x="90" y="121"/>
                    </a:lnTo>
                    <a:lnTo>
                      <a:pt x="95" y="118"/>
                    </a:lnTo>
                    <a:lnTo>
                      <a:pt x="101" y="116"/>
                    </a:lnTo>
                    <a:lnTo>
                      <a:pt x="108" y="116"/>
                    </a:lnTo>
                    <a:lnTo>
                      <a:pt x="115" y="116"/>
                    </a:lnTo>
                    <a:lnTo>
                      <a:pt x="121" y="133"/>
                    </a:lnTo>
                    <a:lnTo>
                      <a:pt x="117" y="152"/>
                    </a:lnTo>
                    <a:lnTo>
                      <a:pt x="110" y="170"/>
                    </a:lnTo>
                    <a:lnTo>
                      <a:pt x="101" y="186"/>
                    </a:lnTo>
                    <a:lnTo>
                      <a:pt x="98" y="189"/>
                    </a:lnTo>
                    <a:lnTo>
                      <a:pt x="95" y="192"/>
                    </a:lnTo>
                    <a:lnTo>
                      <a:pt x="92" y="193"/>
                    </a:lnTo>
                    <a:lnTo>
                      <a:pt x="90" y="194"/>
                    </a:lnTo>
                    <a:lnTo>
                      <a:pt x="84" y="198"/>
                    </a:lnTo>
                    <a:lnTo>
                      <a:pt x="78" y="199"/>
                    </a:lnTo>
                    <a:lnTo>
                      <a:pt x="71" y="200"/>
                    </a:lnTo>
                    <a:lnTo>
                      <a:pt x="65" y="199"/>
                    </a:lnTo>
                    <a:lnTo>
                      <a:pt x="57" y="197"/>
                    </a:lnTo>
                    <a:lnTo>
                      <a:pt x="51" y="193"/>
                    </a:lnTo>
                    <a:lnTo>
                      <a:pt x="44" y="189"/>
                    </a:lnTo>
                    <a:lnTo>
                      <a:pt x="39" y="184"/>
                    </a:lnTo>
                    <a:lnTo>
                      <a:pt x="32" y="169"/>
                    </a:lnTo>
                    <a:lnTo>
                      <a:pt x="29" y="152"/>
                    </a:lnTo>
                    <a:lnTo>
                      <a:pt x="30" y="137"/>
                    </a:lnTo>
                    <a:lnTo>
                      <a:pt x="34" y="120"/>
                    </a:lnTo>
                    <a:lnTo>
                      <a:pt x="40" y="106"/>
                    </a:lnTo>
                    <a:lnTo>
                      <a:pt x="48" y="91"/>
                    </a:lnTo>
                    <a:lnTo>
                      <a:pt x="57" y="78"/>
                    </a:lnTo>
                    <a:lnTo>
                      <a:pt x="68" y="66"/>
                    </a:lnTo>
                    <a:lnTo>
                      <a:pt x="74" y="59"/>
                    </a:lnTo>
                    <a:lnTo>
                      <a:pt x="79" y="54"/>
                    </a:lnTo>
                    <a:lnTo>
                      <a:pt x="81" y="46"/>
                    </a:lnTo>
                    <a:lnTo>
                      <a:pt x="83" y="38"/>
                    </a:lnTo>
                    <a:lnTo>
                      <a:pt x="2" y="0"/>
                    </a:lnTo>
                    <a:lnTo>
                      <a:pt x="52" y="35"/>
                    </a:lnTo>
                    <a:lnTo>
                      <a:pt x="44" y="48"/>
                    </a:lnTo>
                    <a:lnTo>
                      <a:pt x="34" y="61"/>
                    </a:lnTo>
                    <a:lnTo>
                      <a:pt x="26" y="76"/>
                    </a:lnTo>
                    <a:lnTo>
                      <a:pt x="16" y="91"/>
                    </a:lnTo>
                    <a:lnTo>
                      <a:pt x="9" y="107"/>
                    </a:lnTo>
                    <a:lnTo>
                      <a:pt x="3" y="123"/>
                    </a:lnTo>
                    <a:lnTo>
                      <a:pt x="0" y="140"/>
                    </a:lnTo>
                    <a:lnTo>
                      <a:pt x="0" y="158"/>
                    </a:lnTo>
                    <a:lnTo>
                      <a:pt x="6" y="164"/>
                    </a:lnTo>
                    <a:lnTo>
                      <a:pt x="14" y="172"/>
                    </a:lnTo>
                    <a:lnTo>
                      <a:pt x="23" y="179"/>
                    </a:lnTo>
                    <a:lnTo>
                      <a:pt x="30" y="187"/>
                    </a:lnTo>
                    <a:lnTo>
                      <a:pt x="38" y="194"/>
                    </a:lnTo>
                    <a:lnTo>
                      <a:pt x="46" y="203"/>
                    </a:lnTo>
                    <a:lnTo>
                      <a:pt x="54" y="212"/>
                    </a:lnTo>
                    <a:lnTo>
                      <a:pt x="60" y="221"/>
                    </a:lnTo>
                    <a:lnTo>
                      <a:pt x="66" y="225"/>
                    </a:lnTo>
                    <a:lnTo>
                      <a:pt x="71" y="228"/>
                    </a:lnTo>
                    <a:lnTo>
                      <a:pt x="76" y="230"/>
                    </a:lnTo>
                    <a:lnTo>
                      <a:pt x="82" y="231"/>
                    </a:lnTo>
                    <a:lnTo>
                      <a:pt x="86" y="231"/>
                    </a:lnTo>
                    <a:lnTo>
                      <a:pt x="92" y="232"/>
                    </a:lnTo>
                    <a:lnTo>
                      <a:pt x="96" y="231"/>
                    </a:lnTo>
                    <a:lnTo>
                      <a:pt x="100" y="231"/>
                    </a:lnTo>
                    <a:lnTo>
                      <a:pt x="108" y="229"/>
                    </a:lnTo>
                    <a:lnTo>
                      <a:pt x="115" y="222"/>
                    </a:lnTo>
                    <a:lnTo>
                      <a:pt x="123" y="214"/>
                    </a:lnTo>
                    <a:lnTo>
                      <a:pt x="130" y="20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Freeform 263">
                <a:extLst>
                  <a:ext uri="{FF2B5EF4-FFF2-40B4-BE49-F238E27FC236}">
                    <a16:creationId xmlns:a16="http://schemas.microsoft.com/office/drawing/2014/main" id="{3EF24D41-D167-EC44-AD19-144D56240FDD}"/>
                  </a:ext>
                </a:extLst>
              </p:cNvPr>
              <p:cNvSpPr/>
              <p:nvPr/>
            </p:nvSpPr>
            <p:spPr bwMode="auto">
              <a:xfrm>
                <a:off x="577" y="2097"/>
                <a:ext cx="17" cy="36"/>
              </a:xfrm>
              <a:custGeom>
                <a:avLst/>
                <a:gdLst>
                  <a:gd name="T0" fmla="*/ 0 w 157"/>
                  <a:gd name="T1" fmla="*/ 0 h 251"/>
                  <a:gd name="T2" fmla="*/ 0 w 157"/>
                  <a:gd name="T3" fmla="*/ 0 h 251"/>
                  <a:gd name="T4" fmla="*/ 0 w 157"/>
                  <a:gd name="T5" fmla="*/ 0 h 251"/>
                  <a:gd name="T6" fmla="*/ 0 w 157"/>
                  <a:gd name="T7" fmla="*/ 0 h 251"/>
                  <a:gd name="T8" fmla="*/ 0 w 157"/>
                  <a:gd name="T9" fmla="*/ 0 h 251"/>
                  <a:gd name="T10" fmla="*/ 0 w 157"/>
                  <a:gd name="T11" fmla="*/ 0 h 251"/>
                  <a:gd name="T12" fmla="*/ 0 w 157"/>
                  <a:gd name="T13" fmla="*/ 0 h 251"/>
                  <a:gd name="T14" fmla="*/ 0 w 157"/>
                  <a:gd name="T15" fmla="*/ 0 h 251"/>
                  <a:gd name="T16" fmla="*/ 0 w 157"/>
                  <a:gd name="T17" fmla="*/ 0 h 251"/>
                  <a:gd name="T18" fmla="*/ 0 w 157"/>
                  <a:gd name="T19" fmla="*/ 0 h 251"/>
                  <a:gd name="T20" fmla="*/ 0 w 157"/>
                  <a:gd name="T21" fmla="*/ 0 h 251"/>
                  <a:gd name="T22" fmla="*/ 0 w 157"/>
                  <a:gd name="T23" fmla="*/ 0 h 251"/>
                  <a:gd name="T24" fmla="*/ 0 w 157"/>
                  <a:gd name="T25" fmla="*/ 0 h 251"/>
                  <a:gd name="T26" fmla="*/ 0 w 157"/>
                  <a:gd name="T27" fmla="*/ 0 h 251"/>
                  <a:gd name="T28" fmla="*/ 0 w 157"/>
                  <a:gd name="T29" fmla="*/ 0 h 251"/>
                  <a:gd name="T30" fmla="*/ 0 w 157"/>
                  <a:gd name="T31" fmla="*/ 0 h 251"/>
                  <a:gd name="T32" fmla="*/ 0 w 157"/>
                  <a:gd name="T33" fmla="*/ 0 h 251"/>
                  <a:gd name="T34" fmla="*/ 0 w 157"/>
                  <a:gd name="T35" fmla="*/ 0 h 251"/>
                  <a:gd name="T36" fmla="*/ 0 w 157"/>
                  <a:gd name="T37" fmla="*/ 0 h 251"/>
                  <a:gd name="T38" fmla="*/ 0 w 157"/>
                  <a:gd name="T39" fmla="*/ 0 h 251"/>
                  <a:gd name="T40" fmla="*/ 0 w 157"/>
                  <a:gd name="T41" fmla="*/ 0 h 251"/>
                  <a:gd name="T42" fmla="*/ 0 w 157"/>
                  <a:gd name="T43" fmla="*/ 0 h 251"/>
                  <a:gd name="T44" fmla="*/ 0 w 157"/>
                  <a:gd name="T45" fmla="*/ 0 h 251"/>
                  <a:gd name="T46" fmla="*/ 0 w 157"/>
                  <a:gd name="T47" fmla="*/ 0 h 251"/>
                  <a:gd name="T48" fmla="*/ 0 w 157"/>
                  <a:gd name="T49" fmla="*/ 0 h 251"/>
                  <a:gd name="T50" fmla="*/ 0 w 157"/>
                  <a:gd name="T51" fmla="*/ 0 h 251"/>
                  <a:gd name="T52" fmla="*/ 0 w 157"/>
                  <a:gd name="T53" fmla="*/ 0 h 251"/>
                  <a:gd name="T54" fmla="*/ 0 w 157"/>
                  <a:gd name="T55" fmla="*/ 0 h 251"/>
                  <a:gd name="T56" fmla="*/ 0 w 157"/>
                  <a:gd name="T57" fmla="*/ 0 h 251"/>
                  <a:gd name="T58" fmla="*/ 0 w 157"/>
                  <a:gd name="T59" fmla="*/ 0 h 251"/>
                  <a:gd name="T60" fmla="*/ 0 w 157"/>
                  <a:gd name="T61" fmla="*/ 0 h 251"/>
                  <a:gd name="T62" fmla="*/ 0 w 157"/>
                  <a:gd name="T63" fmla="*/ 0 h 251"/>
                  <a:gd name="T64" fmla="*/ 0 w 157"/>
                  <a:gd name="T65" fmla="*/ 0 h 251"/>
                  <a:gd name="T66" fmla="*/ 0 w 157"/>
                  <a:gd name="T67" fmla="*/ 0 h 251"/>
                  <a:gd name="T68" fmla="*/ 0 w 157"/>
                  <a:gd name="T69" fmla="*/ 0 h 251"/>
                  <a:gd name="T70" fmla="*/ 0 w 157"/>
                  <a:gd name="T71" fmla="*/ 0 h 251"/>
                  <a:gd name="T72" fmla="*/ 0 w 157"/>
                  <a:gd name="T73" fmla="*/ 0 h 25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7"/>
                  <a:gd name="T112" fmla="*/ 0 h 251"/>
                  <a:gd name="T113" fmla="*/ 157 w 157"/>
                  <a:gd name="T114" fmla="*/ 251 h 25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7" h="251">
                    <a:moveTo>
                      <a:pt x="96" y="187"/>
                    </a:moveTo>
                    <a:lnTo>
                      <a:pt x="110" y="168"/>
                    </a:lnTo>
                    <a:lnTo>
                      <a:pt x="124" y="145"/>
                    </a:lnTo>
                    <a:lnTo>
                      <a:pt x="136" y="123"/>
                    </a:lnTo>
                    <a:lnTo>
                      <a:pt x="146" y="100"/>
                    </a:lnTo>
                    <a:lnTo>
                      <a:pt x="153" y="75"/>
                    </a:lnTo>
                    <a:lnTo>
                      <a:pt x="157" y="51"/>
                    </a:lnTo>
                    <a:lnTo>
                      <a:pt x="156" y="27"/>
                    </a:lnTo>
                    <a:lnTo>
                      <a:pt x="152" y="2"/>
                    </a:lnTo>
                    <a:lnTo>
                      <a:pt x="150" y="0"/>
                    </a:lnTo>
                    <a:lnTo>
                      <a:pt x="147" y="0"/>
                    </a:lnTo>
                    <a:lnTo>
                      <a:pt x="143" y="1"/>
                    </a:lnTo>
                    <a:lnTo>
                      <a:pt x="139" y="2"/>
                    </a:lnTo>
                    <a:lnTo>
                      <a:pt x="134" y="32"/>
                    </a:lnTo>
                    <a:lnTo>
                      <a:pt x="127" y="61"/>
                    </a:lnTo>
                    <a:lnTo>
                      <a:pt x="120" y="91"/>
                    </a:lnTo>
                    <a:lnTo>
                      <a:pt x="110" y="120"/>
                    </a:lnTo>
                    <a:lnTo>
                      <a:pt x="97" y="149"/>
                    </a:lnTo>
                    <a:lnTo>
                      <a:pt x="82" y="175"/>
                    </a:lnTo>
                    <a:lnTo>
                      <a:pt x="65" y="200"/>
                    </a:lnTo>
                    <a:lnTo>
                      <a:pt x="43" y="223"/>
                    </a:lnTo>
                    <a:lnTo>
                      <a:pt x="38" y="227"/>
                    </a:lnTo>
                    <a:lnTo>
                      <a:pt x="31" y="232"/>
                    </a:lnTo>
                    <a:lnTo>
                      <a:pt x="26" y="235"/>
                    </a:lnTo>
                    <a:lnTo>
                      <a:pt x="21" y="237"/>
                    </a:lnTo>
                    <a:lnTo>
                      <a:pt x="15" y="241"/>
                    </a:lnTo>
                    <a:lnTo>
                      <a:pt x="11" y="244"/>
                    </a:lnTo>
                    <a:lnTo>
                      <a:pt x="6" y="247"/>
                    </a:lnTo>
                    <a:lnTo>
                      <a:pt x="0" y="251"/>
                    </a:lnTo>
                    <a:lnTo>
                      <a:pt x="13" y="247"/>
                    </a:lnTo>
                    <a:lnTo>
                      <a:pt x="27" y="242"/>
                    </a:lnTo>
                    <a:lnTo>
                      <a:pt x="40" y="236"/>
                    </a:lnTo>
                    <a:lnTo>
                      <a:pt x="52" y="229"/>
                    </a:lnTo>
                    <a:lnTo>
                      <a:pt x="64" y="221"/>
                    </a:lnTo>
                    <a:lnTo>
                      <a:pt x="76" y="211"/>
                    </a:lnTo>
                    <a:lnTo>
                      <a:pt x="86" y="200"/>
                    </a:lnTo>
                    <a:lnTo>
                      <a:pt x="96" y="18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Freeform 264">
                <a:extLst>
                  <a:ext uri="{FF2B5EF4-FFF2-40B4-BE49-F238E27FC236}">
                    <a16:creationId xmlns:a16="http://schemas.microsoft.com/office/drawing/2014/main" id="{617183D6-E89B-0649-8EF9-F636BA1C00F4}"/>
                  </a:ext>
                </a:extLst>
              </p:cNvPr>
              <p:cNvSpPr/>
              <p:nvPr/>
            </p:nvSpPr>
            <p:spPr bwMode="auto">
              <a:xfrm>
                <a:off x="533" y="2162"/>
                <a:ext cx="27" cy="33"/>
              </a:xfrm>
              <a:custGeom>
                <a:avLst/>
                <a:gdLst>
                  <a:gd name="T0" fmla="*/ 0 w 241"/>
                  <a:gd name="T1" fmla="*/ 0 h 232"/>
                  <a:gd name="T2" fmla="*/ 0 w 241"/>
                  <a:gd name="T3" fmla="*/ 0 h 232"/>
                  <a:gd name="T4" fmla="*/ 0 w 241"/>
                  <a:gd name="T5" fmla="*/ 0 h 232"/>
                  <a:gd name="T6" fmla="*/ 0 w 241"/>
                  <a:gd name="T7" fmla="*/ 0 h 232"/>
                  <a:gd name="T8" fmla="*/ 0 w 241"/>
                  <a:gd name="T9" fmla="*/ 0 h 232"/>
                  <a:gd name="T10" fmla="*/ 0 w 241"/>
                  <a:gd name="T11" fmla="*/ 0 h 232"/>
                  <a:gd name="T12" fmla="*/ 0 w 241"/>
                  <a:gd name="T13" fmla="*/ 0 h 232"/>
                  <a:gd name="T14" fmla="*/ 0 w 241"/>
                  <a:gd name="T15" fmla="*/ 0 h 232"/>
                  <a:gd name="T16" fmla="*/ 0 w 241"/>
                  <a:gd name="T17" fmla="*/ 0 h 232"/>
                  <a:gd name="T18" fmla="*/ 0 w 241"/>
                  <a:gd name="T19" fmla="*/ 0 h 232"/>
                  <a:gd name="T20" fmla="*/ 0 w 241"/>
                  <a:gd name="T21" fmla="*/ 0 h 232"/>
                  <a:gd name="T22" fmla="*/ 0 w 241"/>
                  <a:gd name="T23" fmla="*/ 0 h 232"/>
                  <a:gd name="T24" fmla="*/ 0 w 241"/>
                  <a:gd name="T25" fmla="*/ 0 h 232"/>
                  <a:gd name="T26" fmla="*/ 0 w 241"/>
                  <a:gd name="T27" fmla="*/ 0 h 232"/>
                  <a:gd name="T28" fmla="*/ 0 w 241"/>
                  <a:gd name="T29" fmla="*/ 0 h 232"/>
                  <a:gd name="T30" fmla="*/ 0 w 241"/>
                  <a:gd name="T31" fmla="*/ 0 h 232"/>
                  <a:gd name="T32" fmla="*/ 0 w 241"/>
                  <a:gd name="T33" fmla="*/ 0 h 232"/>
                  <a:gd name="T34" fmla="*/ 0 w 241"/>
                  <a:gd name="T35" fmla="*/ 0 h 232"/>
                  <a:gd name="T36" fmla="*/ 0 w 241"/>
                  <a:gd name="T37" fmla="*/ 0 h 232"/>
                  <a:gd name="T38" fmla="*/ 0 w 241"/>
                  <a:gd name="T39" fmla="*/ 0 h 232"/>
                  <a:gd name="T40" fmla="*/ 0 w 241"/>
                  <a:gd name="T41" fmla="*/ 0 h 232"/>
                  <a:gd name="T42" fmla="*/ 0 w 241"/>
                  <a:gd name="T43" fmla="*/ 0 h 232"/>
                  <a:gd name="T44" fmla="*/ 0 w 241"/>
                  <a:gd name="T45" fmla="*/ 0 h 232"/>
                  <a:gd name="T46" fmla="*/ 0 w 241"/>
                  <a:gd name="T47" fmla="*/ 0 h 232"/>
                  <a:gd name="T48" fmla="*/ 0 w 241"/>
                  <a:gd name="T49" fmla="*/ 0 h 232"/>
                  <a:gd name="T50" fmla="*/ 0 w 241"/>
                  <a:gd name="T51" fmla="*/ 0 h 232"/>
                  <a:gd name="T52" fmla="*/ 0 w 241"/>
                  <a:gd name="T53" fmla="*/ 0 h 232"/>
                  <a:gd name="T54" fmla="*/ 0 w 241"/>
                  <a:gd name="T55" fmla="*/ 0 h 232"/>
                  <a:gd name="T56" fmla="*/ 0 w 241"/>
                  <a:gd name="T57" fmla="*/ 0 h 232"/>
                  <a:gd name="T58" fmla="*/ 0 w 241"/>
                  <a:gd name="T59" fmla="*/ 0 h 232"/>
                  <a:gd name="T60" fmla="*/ 0 w 241"/>
                  <a:gd name="T61" fmla="*/ 0 h 232"/>
                  <a:gd name="T62" fmla="*/ 0 w 241"/>
                  <a:gd name="T63" fmla="*/ 0 h 232"/>
                  <a:gd name="T64" fmla="*/ 0 w 241"/>
                  <a:gd name="T65" fmla="*/ 0 h 232"/>
                  <a:gd name="T66" fmla="*/ 0 w 241"/>
                  <a:gd name="T67" fmla="*/ 0 h 232"/>
                  <a:gd name="T68" fmla="*/ 0 w 241"/>
                  <a:gd name="T69" fmla="*/ 0 h 232"/>
                  <a:gd name="T70" fmla="*/ 0 w 241"/>
                  <a:gd name="T71" fmla="*/ 0 h 232"/>
                  <a:gd name="T72" fmla="*/ 0 w 241"/>
                  <a:gd name="T73" fmla="*/ 0 h 232"/>
                  <a:gd name="T74" fmla="*/ 0 w 241"/>
                  <a:gd name="T75" fmla="*/ 0 h 232"/>
                  <a:gd name="T76" fmla="*/ 0 w 241"/>
                  <a:gd name="T77" fmla="*/ 0 h 232"/>
                  <a:gd name="T78" fmla="*/ 0 w 241"/>
                  <a:gd name="T79" fmla="*/ 0 h 232"/>
                  <a:gd name="T80" fmla="*/ 0 w 241"/>
                  <a:gd name="T81" fmla="*/ 0 h 232"/>
                  <a:gd name="T82" fmla="*/ 0 w 241"/>
                  <a:gd name="T83" fmla="*/ 0 h 232"/>
                  <a:gd name="T84" fmla="*/ 0 w 241"/>
                  <a:gd name="T85" fmla="*/ 0 h 232"/>
                  <a:gd name="T86" fmla="*/ 0 w 241"/>
                  <a:gd name="T87" fmla="*/ 0 h 232"/>
                  <a:gd name="T88" fmla="*/ 0 w 241"/>
                  <a:gd name="T89" fmla="*/ 0 h 232"/>
                  <a:gd name="T90" fmla="*/ 0 w 241"/>
                  <a:gd name="T91" fmla="*/ 0 h 232"/>
                  <a:gd name="T92" fmla="*/ 0 w 241"/>
                  <a:gd name="T93" fmla="*/ 0 h 232"/>
                  <a:gd name="T94" fmla="*/ 0 w 241"/>
                  <a:gd name="T95" fmla="*/ 0 h 232"/>
                  <a:gd name="T96" fmla="*/ 0 w 241"/>
                  <a:gd name="T97" fmla="*/ 0 h 232"/>
                  <a:gd name="T98" fmla="*/ 0 w 241"/>
                  <a:gd name="T99" fmla="*/ 0 h 232"/>
                  <a:gd name="T100" fmla="*/ 0 w 241"/>
                  <a:gd name="T101" fmla="*/ 0 h 232"/>
                  <a:gd name="T102" fmla="*/ 0 w 241"/>
                  <a:gd name="T103" fmla="*/ 0 h 232"/>
                  <a:gd name="T104" fmla="*/ 0 w 241"/>
                  <a:gd name="T105" fmla="*/ 0 h 23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1"/>
                  <a:gd name="T160" fmla="*/ 0 h 232"/>
                  <a:gd name="T161" fmla="*/ 241 w 241"/>
                  <a:gd name="T162" fmla="*/ 232 h 23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1" h="232">
                    <a:moveTo>
                      <a:pt x="185" y="141"/>
                    </a:moveTo>
                    <a:lnTo>
                      <a:pt x="196" y="126"/>
                    </a:lnTo>
                    <a:lnTo>
                      <a:pt x="206" y="111"/>
                    </a:lnTo>
                    <a:lnTo>
                      <a:pt x="214" y="94"/>
                    </a:lnTo>
                    <a:lnTo>
                      <a:pt x="222" y="77"/>
                    </a:lnTo>
                    <a:lnTo>
                      <a:pt x="227" y="60"/>
                    </a:lnTo>
                    <a:lnTo>
                      <a:pt x="233" y="42"/>
                    </a:lnTo>
                    <a:lnTo>
                      <a:pt x="237" y="23"/>
                    </a:lnTo>
                    <a:lnTo>
                      <a:pt x="241" y="4"/>
                    </a:lnTo>
                    <a:lnTo>
                      <a:pt x="238" y="3"/>
                    </a:lnTo>
                    <a:lnTo>
                      <a:pt x="236" y="2"/>
                    </a:lnTo>
                    <a:lnTo>
                      <a:pt x="235" y="1"/>
                    </a:lnTo>
                    <a:lnTo>
                      <a:pt x="233" y="0"/>
                    </a:lnTo>
                    <a:lnTo>
                      <a:pt x="227" y="16"/>
                    </a:lnTo>
                    <a:lnTo>
                      <a:pt x="220" y="33"/>
                    </a:lnTo>
                    <a:lnTo>
                      <a:pt x="212" y="49"/>
                    </a:lnTo>
                    <a:lnTo>
                      <a:pt x="204" y="64"/>
                    </a:lnTo>
                    <a:lnTo>
                      <a:pt x="194" y="80"/>
                    </a:lnTo>
                    <a:lnTo>
                      <a:pt x="183" y="94"/>
                    </a:lnTo>
                    <a:lnTo>
                      <a:pt x="171" y="108"/>
                    </a:lnTo>
                    <a:lnTo>
                      <a:pt x="159" y="122"/>
                    </a:lnTo>
                    <a:lnTo>
                      <a:pt x="148" y="134"/>
                    </a:lnTo>
                    <a:lnTo>
                      <a:pt x="135" y="146"/>
                    </a:lnTo>
                    <a:lnTo>
                      <a:pt x="121" y="158"/>
                    </a:lnTo>
                    <a:lnTo>
                      <a:pt x="107" y="168"/>
                    </a:lnTo>
                    <a:lnTo>
                      <a:pt x="93" y="178"/>
                    </a:lnTo>
                    <a:lnTo>
                      <a:pt x="79" y="187"/>
                    </a:lnTo>
                    <a:lnTo>
                      <a:pt x="64" y="196"/>
                    </a:lnTo>
                    <a:lnTo>
                      <a:pt x="50" y="203"/>
                    </a:lnTo>
                    <a:lnTo>
                      <a:pt x="42" y="205"/>
                    </a:lnTo>
                    <a:lnTo>
                      <a:pt x="35" y="207"/>
                    </a:lnTo>
                    <a:lnTo>
                      <a:pt x="28" y="209"/>
                    </a:lnTo>
                    <a:lnTo>
                      <a:pt x="23" y="211"/>
                    </a:lnTo>
                    <a:lnTo>
                      <a:pt x="17" y="212"/>
                    </a:lnTo>
                    <a:lnTo>
                      <a:pt x="12" y="213"/>
                    </a:lnTo>
                    <a:lnTo>
                      <a:pt x="7" y="214"/>
                    </a:lnTo>
                    <a:lnTo>
                      <a:pt x="0" y="214"/>
                    </a:lnTo>
                    <a:lnTo>
                      <a:pt x="8" y="221"/>
                    </a:lnTo>
                    <a:lnTo>
                      <a:pt x="16" y="226"/>
                    </a:lnTo>
                    <a:lnTo>
                      <a:pt x="26" y="229"/>
                    </a:lnTo>
                    <a:lnTo>
                      <a:pt x="36" y="231"/>
                    </a:lnTo>
                    <a:lnTo>
                      <a:pt x="45" y="232"/>
                    </a:lnTo>
                    <a:lnTo>
                      <a:pt x="55" y="231"/>
                    </a:lnTo>
                    <a:lnTo>
                      <a:pt x="66" y="229"/>
                    </a:lnTo>
                    <a:lnTo>
                      <a:pt x="75" y="227"/>
                    </a:lnTo>
                    <a:lnTo>
                      <a:pt x="92" y="218"/>
                    </a:lnTo>
                    <a:lnTo>
                      <a:pt x="107" y="209"/>
                    </a:lnTo>
                    <a:lnTo>
                      <a:pt x="121" y="199"/>
                    </a:lnTo>
                    <a:lnTo>
                      <a:pt x="135" y="188"/>
                    </a:lnTo>
                    <a:lnTo>
                      <a:pt x="149" y="177"/>
                    </a:lnTo>
                    <a:lnTo>
                      <a:pt x="161" y="166"/>
                    </a:lnTo>
                    <a:lnTo>
                      <a:pt x="173" y="153"/>
                    </a:lnTo>
                    <a:lnTo>
                      <a:pt x="185" y="14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7" name="Freeform 265">
                <a:extLst>
                  <a:ext uri="{FF2B5EF4-FFF2-40B4-BE49-F238E27FC236}">
                    <a16:creationId xmlns:a16="http://schemas.microsoft.com/office/drawing/2014/main" id="{C322C7CB-7020-2246-9DF6-31390E13F165}"/>
                  </a:ext>
                </a:extLst>
              </p:cNvPr>
              <p:cNvSpPr/>
              <p:nvPr/>
            </p:nvSpPr>
            <p:spPr bwMode="auto">
              <a:xfrm>
                <a:off x="554" y="2091"/>
                <a:ext cx="37" cy="52"/>
              </a:xfrm>
              <a:custGeom>
                <a:avLst/>
                <a:gdLst>
                  <a:gd name="T0" fmla="*/ 0 w 331"/>
                  <a:gd name="T1" fmla="*/ 0 h 367"/>
                  <a:gd name="T2" fmla="*/ 0 w 331"/>
                  <a:gd name="T3" fmla="*/ 0 h 367"/>
                  <a:gd name="T4" fmla="*/ 0 w 331"/>
                  <a:gd name="T5" fmla="*/ 0 h 367"/>
                  <a:gd name="T6" fmla="*/ 0 w 331"/>
                  <a:gd name="T7" fmla="*/ 0 h 367"/>
                  <a:gd name="T8" fmla="*/ 0 w 331"/>
                  <a:gd name="T9" fmla="*/ 0 h 367"/>
                  <a:gd name="T10" fmla="*/ 0 w 331"/>
                  <a:gd name="T11" fmla="*/ 0 h 367"/>
                  <a:gd name="T12" fmla="*/ 0 w 331"/>
                  <a:gd name="T13" fmla="*/ 0 h 367"/>
                  <a:gd name="T14" fmla="*/ 0 w 331"/>
                  <a:gd name="T15" fmla="*/ 0 h 367"/>
                  <a:gd name="T16" fmla="*/ 0 w 331"/>
                  <a:gd name="T17" fmla="*/ 0 h 367"/>
                  <a:gd name="T18" fmla="*/ 0 w 331"/>
                  <a:gd name="T19" fmla="*/ 0 h 367"/>
                  <a:gd name="T20" fmla="*/ 0 w 331"/>
                  <a:gd name="T21" fmla="*/ 0 h 367"/>
                  <a:gd name="T22" fmla="*/ 0 w 331"/>
                  <a:gd name="T23" fmla="*/ 0 h 367"/>
                  <a:gd name="T24" fmla="*/ 0 w 331"/>
                  <a:gd name="T25" fmla="*/ 0 h 367"/>
                  <a:gd name="T26" fmla="*/ 0 w 331"/>
                  <a:gd name="T27" fmla="*/ 0 h 367"/>
                  <a:gd name="T28" fmla="*/ 0 w 331"/>
                  <a:gd name="T29" fmla="*/ 0 h 367"/>
                  <a:gd name="T30" fmla="*/ 0 w 331"/>
                  <a:gd name="T31" fmla="*/ 0 h 367"/>
                  <a:gd name="T32" fmla="*/ 0 w 331"/>
                  <a:gd name="T33" fmla="*/ 0 h 367"/>
                  <a:gd name="T34" fmla="*/ 0 w 331"/>
                  <a:gd name="T35" fmla="*/ 0 h 367"/>
                  <a:gd name="T36" fmla="*/ 0 w 331"/>
                  <a:gd name="T37" fmla="*/ 0 h 367"/>
                  <a:gd name="T38" fmla="*/ 0 w 331"/>
                  <a:gd name="T39" fmla="*/ 0 h 367"/>
                  <a:gd name="T40" fmla="*/ 0 w 331"/>
                  <a:gd name="T41" fmla="*/ 0 h 367"/>
                  <a:gd name="T42" fmla="*/ 0 w 331"/>
                  <a:gd name="T43" fmla="*/ 0 h 367"/>
                  <a:gd name="T44" fmla="*/ 0 w 331"/>
                  <a:gd name="T45" fmla="*/ 0 h 367"/>
                  <a:gd name="T46" fmla="*/ 0 w 331"/>
                  <a:gd name="T47" fmla="*/ 0 h 367"/>
                  <a:gd name="T48" fmla="*/ 0 w 331"/>
                  <a:gd name="T49" fmla="*/ 0 h 367"/>
                  <a:gd name="T50" fmla="*/ 0 w 331"/>
                  <a:gd name="T51" fmla="*/ 0 h 367"/>
                  <a:gd name="T52" fmla="*/ 0 w 331"/>
                  <a:gd name="T53" fmla="*/ 0 h 367"/>
                  <a:gd name="T54" fmla="*/ 0 w 331"/>
                  <a:gd name="T55" fmla="*/ 0 h 367"/>
                  <a:gd name="T56" fmla="*/ 0 w 331"/>
                  <a:gd name="T57" fmla="*/ 0 h 367"/>
                  <a:gd name="T58" fmla="*/ 0 w 331"/>
                  <a:gd name="T59" fmla="*/ 0 h 367"/>
                  <a:gd name="T60" fmla="*/ 0 w 331"/>
                  <a:gd name="T61" fmla="*/ 0 h 367"/>
                  <a:gd name="T62" fmla="*/ 0 w 331"/>
                  <a:gd name="T63" fmla="*/ 0 h 367"/>
                  <a:gd name="T64" fmla="*/ 0 w 331"/>
                  <a:gd name="T65" fmla="*/ 0 h 367"/>
                  <a:gd name="T66" fmla="*/ 0 w 331"/>
                  <a:gd name="T67" fmla="*/ 0 h 367"/>
                  <a:gd name="T68" fmla="*/ 0 w 331"/>
                  <a:gd name="T69" fmla="*/ 0 h 367"/>
                  <a:gd name="T70" fmla="*/ 0 w 331"/>
                  <a:gd name="T71" fmla="*/ 0 h 367"/>
                  <a:gd name="T72" fmla="*/ 0 w 331"/>
                  <a:gd name="T73" fmla="*/ 0 h 367"/>
                  <a:gd name="T74" fmla="*/ 0 w 331"/>
                  <a:gd name="T75" fmla="*/ 0 h 367"/>
                  <a:gd name="T76" fmla="*/ 0 w 331"/>
                  <a:gd name="T77" fmla="*/ 0 h 367"/>
                  <a:gd name="T78" fmla="*/ 0 w 331"/>
                  <a:gd name="T79" fmla="*/ 0 h 367"/>
                  <a:gd name="T80" fmla="*/ 0 w 331"/>
                  <a:gd name="T81" fmla="*/ 0 h 367"/>
                  <a:gd name="T82" fmla="*/ 0 w 331"/>
                  <a:gd name="T83" fmla="*/ 0 h 367"/>
                  <a:gd name="T84" fmla="*/ 0 w 331"/>
                  <a:gd name="T85" fmla="*/ 0 h 367"/>
                  <a:gd name="T86" fmla="*/ 0 w 331"/>
                  <a:gd name="T87" fmla="*/ 0 h 36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"/>
                  <a:gd name="T133" fmla="*/ 0 h 367"/>
                  <a:gd name="T134" fmla="*/ 331 w 331"/>
                  <a:gd name="T135" fmla="*/ 367 h 36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" h="367">
                    <a:moveTo>
                      <a:pt x="260" y="154"/>
                    </a:moveTo>
                    <a:lnTo>
                      <a:pt x="269" y="141"/>
                    </a:lnTo>
                    <a:lnTo>
                      <a:pt x="279" y="126"/>
                    </a:lnTo>
                    <a:lnTo>
                      <a:pt x="287" y="111"/>
                    </a:lnTo>
                    <a:lnTo>
                      <a:pt x="296" y="95"/>
                    </a:lnTo>
                    <a:lnTo>
                      <a:pt x="302" y="78"/>
                    </a:lnTo>
                    <a:lnTo>
                      <a:pt x="308" y="62"/>
                    </a:lnTo>
                    <a:lnTo>
                      <a:pt x="310" y="45"/>
                    </a:lnTo>
                    <a:lnTo>
                      <a:pt x="311" y="27"/>
                    </a:lnTo>
                    <a:lnTo>
                      <a:pt x="331" y="2"/>
                    </a:lnTo>
                    <a:lnTo>
                      <a:pt x="330" y="0"/>
                    </a:lnTo>
                    <a:lnTo>
                      <a:pt x="328" y="0"/>
                    </a:lnTo>
                    <a:lnTo>
                      <a:pt x="325" y="0"/>
                    </a:lnTo>
                    <a:lnTo>
                      <a:pt x="324" y="0"/>
                    </a:lnTo>
                    <a:lnTo>
                      <a:pt x="303" y="22"/>
                    </a:lnTo>
                    <a:lnTo>
                      <a:pt x="283" y="44"/>
                    </a:lnTo>
                    <a:lnTo>
                      <a:pt x="261" y="66"/>
                    </a:lnTo>
                    <a:lnTo>
                      <a:pt x="240" y="88"/>
                    </a:lnTo>
                    <a:lnTo>
                      <a:pt x="219" y="111"/>
                    </a:lnTo>
                    <a:lnTo>
                      <a:pt x="198" y="133"/>
                    </a:lnTo>
                    <a:lnTo>
                      <a:pt x="176" y="155"/>
                    </a:lnTo>
                    <a:lnTo>
                      <a:pt x="156" y="177"/>
                    </a:lnTo>
                    <a:lnTo>
                      <a:pt x="134" y="201"/>
                    </a:lnTo>
                    <a:lnTo>
                      <a:pt x="114" y="223"/>
                    </a:lnTo>
                    <a:lnTo>
                      <a:pt x="93" y="246"/>
                    </a:lnTo>
                    <a:lnTo>
                      <a:pt x="74" y="269"/>
                    </a:lnTo>
                    <a:lnTo>
                      <a:pt x="55" y="294"/>
                    </a:lnTo>
                    <a:lnTo>
                      <a:pt x="35" y="317"/>
                    </a:lnTo>
                    <a:lnTo>
                      <a:pt x="17" y="343"/>
                    </a:lnTo>
                    <a:lnTo>
                      <a:pt x="0" y="367"/>
                    </a:lnTo>
                    <a:lnTo>
                      <a:pt x="272" y="77"/>
                    </a:lnTo>
                    <a:lnTo>
                      <a:pt x="273" y="77"/>
                    </a:lnTo>
                    <a:lnTo>
                      <a:pt x="274" y="77"/>
                    </a:lnTo>
                    <a:lnTo>
                      <a:pt x="276" y="78"/>
                    </a:lnTo>
                    <a:lnTo>
                      <a:pt x="279" y="80"/>
                    </a:lnTo>
                    <a:lnTo>
                      <a:pt x="272" y="100"/>
                    </a:lnTo>
                    <a:lnTo>
                      <a:pt x="262" y="118"/>
                    </a:lnTo>
                    <a:lnTo>
                      <a:pt x="252" y="136"/>
                    </a:lnTo>
                    <a:lnTo>
                      <a:pt x="238" y="153"/>
                    </a:lnTo>
                    <a:lnTo>
                      <a:pt x="224" y="169"/>
                    </a:lnTo>
                    <a:lnTo>
                      <a:pt x="209" y="186"/>
                    </a:lnTo>
                    <a:lnTo>
                      <a:pt x="195" y="203"/>
                    </a:lnTo>
                    <a:lnTo>
                      <a:pt x="181" y="219"/>
                    </a:lnTo>
                    <a:lnTo>
                      <a:pt x="260" y="15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8" name="Freeform 266">
                <a:extLst>
                  <a:ext uri="{FF2B5EF4-FFF2-40B4-BE49-F238E27FC236}">
                    <a16:creationId xmlns:a16="http://schemas.microsoft.com/office/drawing/2014/main" id="{0A0B4308-C765-7E4D-8651-BCE3F2862926}"/>
                  </a:ext>
                </a:extLst>
              </p:cNvPr>
              <p:cNvSpPr/>
              <p:nvPr/>
            </p:nvSpPr>
            <p:spPr bwMode="auto">
              <a:xfrm>
                <a:off x="491" y="2049"/>
                <a:ext cx="115" cy="170"/>
              </a:xfrm>
              <a:custGeom>
                <a:avLst/>
                <a:gdLst>
                  <a:gd name="T0" fmla="*/ 0 w 1033"/>
                  <a:gd name="T1" fmla="*/ 0 h 1191"/>
                  <a:gd name="T2" fmla="*/ 0 w 1033"/>
                  <a:gd name="T3" fmla="*/ 0 h 1191"/>
                  <a:gd name="T4" fmla="*/ 0 w 1033"/>
                  <a:gd name="T5" fmla="*/ 0 h 1191"/>
                  <a:gd name="T6" fmla="*/ 0 w 1033"/>
                  <a:gd name="T7" fmla="*/ 0 h 1191"/>
                  <a:gd name="T8" fmla="*/ 0 w 1033"/>
                  <a:gd name="T9" fmla="*/ 0 h 1191"/>
                  <a:gd name="T10" fmla="*/ 0 w 1033"/>
                  <a:gd name="T11" fmla="*/ 0 h 1191"/>
                  <a:gd name="T12" fmla="*/ 0 w 1033"/>
                  <a:gd name="T13" fmla="*/ 0 h 1191"/>
                  <a:gd name="T14" fmla="*/ 0 w 1033"/>
                  <a:gd name="T15" fmla="*/ 0 h 1191"/>
                  <a:gd name="T16" fmla="*/ 0 w 1033"/>
                  <a:gd name="T17" fmla="*/ 0 h 1191"/>
                  <a:gd name="T18" fmla="*/ 0 w 1033"/>
                  <a:gd name="T19" fmla="*/ 0 h 1191"/>
                  <a:gd name="T20" fmla="*/ 0 w 1033"/>
                  <a:gd name="T21" fmla="*/ 0 h 1191"/>
                  <a:gd name="T22" fmla="*/ 0 w 1033"/>
                  <a:gd name="T23" fmla="*/ 0 h 1191"/>
                  <a:gd name="T24" fmla="*/ 0 w 1033"/>
                  <a:gd name="T25" fmla="*/ 0 h 1191"/>
                  <a:gd name="T26" fmla="*/ 0 w 1033"/>
                  <a:gd name="T27" fmla="*/ 0 h 1191"/>
                  <a:gd name="T28" fmla="*/ 0 w 1033"/>
                  <a:gd name="T29" fmla="*/ 0 h 1191"/>
                  <a:gd name="T30" fmla="*/ 0 w 1033"/>
                  <a:gd name="T31" fmla="*/ 0 h 1191"/>
                  <a:gd name="T32" fmla="*/ 0 w 1033"/>
                  <a:gd name="T33" fmla="*/ 0 h 1191"/>
                  <a:gd name="T34" fmla="*/ 0 w 1033"/>
                  <a:gd name="T35" fmla="*/ 0 h 1191"/>
                  <a:gd name="T36" fmla="*/ 0 w 1033"/>
                  <a:gd name="T37" fmla="*/ 0 h 1191"/>
                  <a:gd name="T38" fmla="*/ 0 w 1033"/>
                  <a:gd name="T39" fmla="*/ 0 h 1191"/>
                  <a:gd name="T40" fmla="*/ 0 w 1033"/>
                  <a:gd name="T41" fmla="*/ 0 h 1191"/>
                  <a:gd name="T42" fmla="*/ 0 w 1033"/>
                  <a:gd name="T43" fmla="*/ 0 h 1191"/>
                  <a:gd name="T44" fmla="*/ 0 w 1033"/>
                  <a:gd name="T45" fmla="*/ 0 h 1191"/>
                  <a:gd name="T46" fmla="*/ 0 w 1033"/>
                  <a:gd name="T47" fmla="*/ 0 h 1191"/>
                  <a:gd name="T48" fmla="*/ 0 w 1033"/>
                  <a:gd name="T49" fmla="*/ 0 h 1191"/>
                  <a:gd name="T50" fmla="*/ 0 w 1033"/>
                  <a:gd name="T51" fmla="*/ 0 h 1191"/>
                  <a:gd name="T52" fmla="*/ 0 w 1033"/>
                  <a:gd name="T53" fmla="*/ 0 h 1191"/>
                  <a:gd name="T54" fmla="*/ 0 w 1033"/>
                  <a:gd name="T55" fmla="*/ 0 h 1191"/>
                  <a:gd name="T56" fmla="*/ 0 w 1033"/>
                  <a:gd name="T57" fmla="*/ 0 h 1191"/>
                  <a:gd name="T58" fmla="*/ 0 w 1033"/>
                  <a:gd name="T59" fmla="*/ 0 h 1191"/>
                  <a:gd name="T60" fmla="*/ 0 w 1033"/>
                  <a:gd name="T61" fmla="*/ 0 h 1191"/>
                  <a:gd name="T62" fmla="*/ 0 w 1033"/>
                  <a:gd name="T63" fmla="*/ 0 h 1191"/>
                  <a:gd name="T64" fmla="*/ 0 w 1033"/>
                  <a:gd name="T65" fmla="*/ 0 h 1191"/>
                  <a:gd name="T66" fmla="*/ 0 w 1033"/>
                  <a:gd name="T67" fmla="*/ 0 h 1191"/>
                  <a:gd name="T68" fmla="*/ 0 w 1033"/>
                  <a:gd name="T69" fmla="*/ 0 h 1191"/>
                  <a:gd name="T70" fmla="*/ 0 w 1033"/>
                  <a:gd name="T71" fmla="*/ 0 h 1191"/>
                  <a:gd name="T72" fmla="*/ 0 w 1033"/>
                  <a:gd name="T73" fmla="*/ 0 h 1191"/>
                  <a:gd name="T74" fmla="*/ 0 w 1033"/>
                  <a:gd name="T75" fmla="*/ 0 h 1191"/>
                  <a:gd name="T76" fmla="*/ 0 w 1033"/>
                  <a:gd name="T77" fmla="*/ 0 h 1191"/>
                  <a:gd name="T78" fmla="*/ 0 w 1033"/>
                  <a:gd name="T79" fmla="*/ 0 h 1191"/>
                  <a:gd name="T80" fmla="*/ 0 w 1033"/>
                  <a:gd name="T81" fmla="*/ 0 h 1191"/>
                  <a:gd name="T82" fmla="*/ 0 w 1033"/>
                  <a:gd name="T83" fmla="*/ 0 h 1191"/>
                  <a:gd name="T84" fmla="*/ 0 w 1033"/>
                  <a:gd name="T85" fmla="*/ 0 h 1191"/>
                  <a:gd name="T86" fmla="*/ 0 w 1033"/>
                  <a:gd name="T87" fmla="*/ 0 h 1191"/>
                  <a:gd name="T88" fmla="*/ 0 w 1033"/>
                  <a:gd name="T89" fmla="*/ 0 h 1191"/>
                  <a:gd name="T90" fmla="*/ 0 w 1033"/>
                  <a:gd name="T91" fmla="*/ 0 h 1191"/>
                  <a:gd name="T92" fmla="*/ 0 w 1033"/>
                  <a:gd name="T93" fmla="*/ 0 h 119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33"/>
                  <a:gd name="T142" fmla="*/ 0 h 1191"/>
                  <a:gd name="T143" fmla="*/ 1033 w 1033"/>
                  <a:gd name="T144" fmla="*/ 1191 h 1191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33" h="1191">
                    <a:moveTo>
                      <a:pt x="59" y="1110"/>
                    </a:moveTo>
                    <a:lnTo>
                      <a:pt x="0" y="1191"/>
                    </a:lnTo>
                    <a:lnTo>
                      <a:pt x="27" y="1168"/>
                    </a:lnTo>
                    <a:lnTo>
                      <a:pt x="53" y="1145"/>
                    </a:lnTo>
                    <a:lnTo>
                      <a:pt x="79" y="1122"/>
                    </a:lnTo>
                    <a:lnTo>
                      <a:pt x="103" y="1097"/>
                    </a:lnTo>
                    <a:lnTo>
                      <a:pt x="129" y="1073"/>
                    </a:lnTo>
                    <a:lnTo>
                      <a:pt x="154" y="1048"/>
                    </a:lnTo>
                    <a:lnTo>
                      <a:pt x="178" y="1024"/>
                    </a:lnTo>
                    <a:lnTo>
                      <a:pt x="202" y="999"/>
                    </a:lnTo>
                    <a:lnTo>
                      <a:pt x="226" y="974"/>
                    </a:lnTo>
                    <a:lnTo>
                      <a:pt x="250" y="948"/>
                    </a:lnTo>
                    <a:lnTo>
                      <a:pt x="274" y="924"/>
                    </a:lnTo>
                    <a:lnTo>
                      <a:pt x="296" y="898"/>
                    </a:lnTo>
                    <a:lnTo>
                      <a:pt x="320" y="873"/>
                    </a:lnTo>
                    <a:lnTo>
                      <a:pt x="342" y="847"/>
                    </a:lnTo>
                    <a:lnTo>
                      <a:pt x="365" y="821"/>
                    </a:lnTo>
                    <a:lnTo>
                      <a:pt x="389" y="795"/>
                    </a:lnTo>
                    <a:lnTo>
                      <a:pt x="411" y="770"/>
                    </a:lnTo>
                    <a:lnTo>
                      <a:pt x="433" y="743"/>
                    </a:lnTo>
                    <a:lnTo>
                      <a:pt x="455" y="718"/>
                    </a:lnTo>
                    <a:lnTo>
                      <a:pt x="478" y="691"/>
                    </a:lnTo>
                    <a:lnTo>
                      <a:pt x="501" y="665"/>
                    </a:lnTo>
                    <a:lnTo>
                      <a:pt x="523" y="639"/>
                    </a:lnTo>
                    <a:lnTo>
                      <a:pt x="546" y="613"/>
                    </a:lnTo>
                    <a:lnTo>
                      <a:pt x="569" y="587"/>
                    </a:lnTo>
                    <a:lnTo>
                      <a:pt x="591" y="561"/>
                    </a:lnTo>
                    <a:lnTo>
                      <a:pt x="614" y="535"/>
                    </a:lnTo>
                    <a:lnTo>
                      <a:pt x="636" y="509"/>
                    </a:lnTo>
                    <a:lnTo>
                      <a:pt x="660" y="484"/>
                    </a:lnTo>
                    <a:lnTo>
                      <a:pt x="683" y="457"/>
                    </a:lnTo>
                    <a:lnTo>
                      <a:pt x="706" y="431"/>
                    </a:lnTo>
                    <a:lnTo>
                      <a:pt x="730" y="406"/>
                    </a:lnTo>
                    <a:lnTo>
                      <a:pt x="754" y="380"/>
                    </a:lnTo>
                    <a:lnTo>
                      <a:pt x="770" y="363"/>
                    </a:lnTo>
                    <a:lnTo>
                      <a:pt x="786" y="345"/>
                    </a:lnTo>
                    <a:lnTo>
                      <a:pt x="802" y="326"/>
                    </a:lnTo>
                    <a:lnTo>
                      <a:pt x="817" y="308"/>
                    </a:lnTo>
                    <a:lnTo>
                      <a:pt x="832" y="290"/>
                    </a:lnTo>
                    <a:lnTo>
                      <a:pt x="847" y="273"/>
                    </a:lnTo>
                    <a:lnTo>
                      <a:pt x="862" y="254"/>
                    </a:lnTo>
                    <a:lnTo>
                      <a:pt x="876" y="236"/>
                    </a:lnTo>
                    <a:lnTo>
                      <a:pt x="892" y="218"/>
                    </a:lnTo>
                    <a:lnTo>
                      <a:pt x="906" y="199"/>
                    </a:lnTo>
                    <a:lnTo>
                      <a:pt x="921" y="182"/>
                    </a:lnTo>
                    <a:lnTo>
                      <a:pt x="935" y="163"/>
                    </a:lnTo>
                    <a:lnTo>
                      <a:pt x="950" y="145"/>
                    </a:lnTo>
                    <a:lnTo>
                      <a:pt x="965" y="127"/>
                    </a:lnTo>
                    <a:lnTo>
                      <a:pt x="980" y="109"/>
                    </a:lnTo>
                    <a:lnTo>
                      <a:pt x="995" y="91"/>
                    </a:lnTo>
                    <a:lnTo>
                      <a:pt x="1033" y="6"/>
                    </a:lnTo>
                    <a:lnTo>
                      <a:pt x="1033" y="4"/>
                    </a:lnTo>
                    <a:lnTo>
                      <a:pt x="1033" y="3"/>
                    </a:lnTo>
                    <a:lnTo>
                      <a:pt x="1031" y="0"/>
                    </a:lnTo>
                    <a:lnTo>
                      <a:pt x="1001" y="22"/>
                    </a:lnTo>
                    <a:lnTo>
                      <a:pt x="1000" y="25"/>
                    </a:lnTo>
                    <a:lnTo>
                      <a:pt x="999" y="28"/>
                    </a:lnTo>
                    <a:lnTo>
                      <a:pt x="998" y="31"/>
                    </a:lnTo>
                    <a:lnTo>
                      <a:pt x="998" y="34"/>
                    </a:lnTo>
                    <a:lnTo>
                      <a:pt x="972" y="71"/>
                    </a:lnTo>
                    <a:lnTo>
                      <a:pt x="945" y="107"/>
                    </a:lnTo>
                    <a:lnTo>
                      <a:pt x="918" y="144"/>
                    </a:lnTo>
                    <a:lnTo>
                      <a:pt x="892" y="180"/>
                    </a:lnTo>
                    <a:lnTo>
                      <a:pt x="865" y="216"/>
                    </a:lnTo>
                    <a:lnTo>
                      <a:pt x="837" y="253"/>
                    </a:lnTo>
                    <a:lnTo>
                      <a:pt x="809" y="288"/>
                    </a:lnTo>
                    <a:lnTo>
                      <a:pt x="781" y="324"/>
                    </a:lnTo>
                    <a:lnTo>
                      <a:pt x="752" y="359"/>
                    </a:lnTo>
                    <a:lnTo>
                      <a:pt x="722" y="395"/>
                    </a:lnTo>
                    <a:lnTo>
                      <a:pt x="693" y="429"/>
                    </a:lnTo>
                    <a:lnTo>
                      <a:pt x="663" y="464"/>
                    </a:lnTo>
                    <a:lnTo>
                      <a:pt x="632" y="497"/>
                    </a:lnTo>
                    <a:lnTo>
                      <a:pt x="601" y="531"/>
                    </a:lnTo>
                    <a:lnTo>
                      <a:pt x="569" y="563"/>
                    </a:lnTo>
                    <a:lnTo>
                      <a:pt x="536" y="596"/>
                    </a:lnTo>
                    <a:lnTo>
                      <a:pt x="371" y="781"/>
                    </a:lnTo>
                    <a:lnTo>
                      <a:pt x="360" y="800"/>
                    </a:lnTo>
                    <a:lnTo>
                      <a:pt x="348" y="817"/>
                    </a:lnTo>
                    <a:lnTo>
                      <a:pt x="335" y="835"/>
                    </a:lnTo>
                    <a:lnTo>
                      <a:pt x="322" y="853"/>
                    </a:lnTo>
                    <a:lnTo>
                      <a:pt x="308" y="870"/>
                    </a:lnTo>
                    <a:lnTo>
                      <a:pt x="294" y="887"/>
                    </a:lnTo>
                    <a:lnTo>
                      <a:pt x="279" y="904"/>
                    </a:lnTo>
                    <a:lnTo>
                      <a:pt x="264" y="921"/>
                    </a:lnTo>
                    <a:lnTo>
                      <a:pt x="248" y="936"/>
                    </a:lnTo>
                    <a:lnTo>
                      <a:pt x="232" y="953"/>
                    </a:lnTo>
                    <a:lnTo>
                      <a:pt x="216" y="968"/>
                    </a:lnTo>
                    <a:lnTo>
                      <a:pt x="199" y="985"/>
                    </a:lnTo>
                    <a:lnTo>
                      <a:pt x="183" y="1001"/>
                    </a:lnTo>
                    <a:lnTo>
                      <a:pt x="167" y="1016"/>
                    </a:lnTo>
                    <a:lnTo>
                      <a:pt x="150" y="1032"/>
                    </a:lnTo>
                    <a:lnTo>
                      <a:pt x="134" y="1047"/>
                    </a:lnTo>
                    <a:lnTo>
                      <a:pt x="116" y="1052"/>
                    </a:lnTo>
                    <a:lnTo>
                      <a:pt x="59" y="111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9" name="Freeform 267">
                <a:extLst>
                  <a:ext uri="{FF2B5EF4-FFF2-40B4-BE49-F238E27FC236}">
                    <a16:creationId xmlns:a16="http://schemas.microsoft.com/office/drawing/2014/main" id="{0A4493DE-AD57-074A-B129-BA573F4EBBA4}"/>
                  </a:ext>
                </a:extLst>
              </p:cNvPr>
              <p:cNvSpPr/>
              <p:nvPr/>
            </p:nvSpPr>
            <p:spPr bwMode="auto">
              <a:xfrm>
                <a:off x="518" y="2197"/>
                <a:ext cx="11" cy="13"/>
              </a:xfrm>
              <a:custGeom>
                <a:avLst/>
                <a:gdLst>
                  <a:gd name="T0" fmla="*/ 0 w 99"/>
                  <a:gd name="T1" fmla="*/ 0 h 92"/>
                  <a:gd name="T2" fmla="*/ 0 w 99"/>
                  <a:gd name="T3" fmla="*/ 0 h 92"/>
                  <a:gd name="T4" fmla="*/ 0 w 99"/>
                  <a:gd name="T5" fmla="*/ 0 h 92"/>
                  <a:gd name="T6" fmla="*/ 0 w 99"/>
                  <a:gd name="T7" fmla="*/ 0 h 92"/>
                  <a:gd name="T8" fmla="*/ 0 w 99"/>
                  <a:gd name="T9" fmla="*/ 0 h 92"/>
                  <a:gd name="T10" fmla="*/ 0 w 99"/>
                  <a:gd name="T11" fmla="*/ 0 h 92"/>
                  <a:gd name="T12" fmla="*/ 0 w 99"/>
                  <a:gd name="T13" fmla="*/ 0 h 92"/>
                  <a:gd name="T14" fmla="*/ 0 w 99"/>
                  <a:gd name="T15" fmla="*/ 0 h 92"/>
                  <a:gd name="T16" fmla="*/ 0 w 99"/>
                  <a:gd name="T17" fmla="*/ 0 h 92"/>
                  <a:gd name="T18" fmla="*/ 0 w 99"/>
                  <a:gd name="T19" fmla="*/ 0 h 92"/>
                  <a:gd name="T20" fmla="*/ 0 w 99"/>
                  <a:gd name="T21" fmla="*/ 0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9"/>
                  <a:gd name="T34" fmla="*/ 0 h 92"/>
                  <a:gd name="T35" fmla="*/ 99 w 99"/>
                  <a:gd name="T36" fmla="*/ 92 h 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9" h="92">
                    <a:moveTo>
                      <a:pt x="92" y="16"/>
                    </a:moveTo>
                    <a:lnTo>
                      <a:pt x="94" y="13"/>
                    </a:lnTo>
                    <a:lnTo>
                      <a:pt x="96" y="10"/>
                    </a:lnTo>
                    <a:lnTo>
                      <a:pt x="97" y="7"/>
                    </a:lnTo>
                    <a:lnTo>
                      <a:pt x="99" y="4"/>
                    </a:lnTo>
                    <a:lnTo>
                      <a:pt x="98" y="4"/>
                    </a:lnTo>
                    <a:lnTo>
                      <a:pt x="97" y="2"/>
                    </a:lnTo>
                    <a:lnTo>
                      <a:pt x="95" y="1"/>
                    </a:lnTo>
                    <a:lnTo>
                      <a:pt x="94" y="0"/>
                    </a:lnTo>
                    <a:lnTo>
                      <a:pt x="0" y="92"/>
                    </a:lnTo>
                    <a:lnTo>
                      <a:pt x="92" y="1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Freeform 268">
                <a:extLst>
                  <a:ext uri="{FF2B5EF4-FFF2-40B4-BE49-F238E27FC236}">
                    <a16:creationId xmlns:a16="http://schemas.microsoft.com/office/drawing/2014/main" id="{8126B81D-63B3-AD46-BEBF-3C6578B6DE92}"/>
                  </a:ext>
                </a:extLst>
              </p:cNvPr>
              <p:cNvSpPr/>
              <p:nvPr/>
            </p:nvSpPr>
            <p:spPr bwMode="auto">
              <a:xfrm>
                <a:off x="529" y="2162"/>
                <a:ext cx="16" cy="25"/>
              </a:xfrm>
              <a:custGeom>
                <a:avLst/>
                <a:gdLst>
                  <a:gd name="T0" fmla="*/ 0 w 139"/>
                  <a:gd name="T1" fmla="*/ 0 h 171"/>
                  <a:gd name="T2" fmla="*/ 0 w 139"/>
                  <a:gd name="T3" fmla="*/ 0 h 171"/>
                  <a:gd name="T4" fmla="*/ 0 w 139"/>
                  <a:gd name="T5" fmla="*/ 0 h 171"/>
                  <a:gd name="T6" fmla="*/ 0 w 139"/>
                  <a:gd name="T7" fmla="*/ 0 h 171"/>
                  <a:gd name="T8" fmla="*/ 0 w 139"/>
                  <a:gd name="T9" fmla="*/ 0 h 171"/>
                  <a:gd name="T10" fmla="*/ 0 w 139"/>
                  <a:gd name="T11" fmla="*/ 0 h 171"/>
                  <a:gd name="T12" fmla="*/ 0 w 139"/>
                  <a:gd name="T13" fmla="*/ 0 h 171"/>
                  <a:gd name="T14" fmla="*/ 0 w 139"/>
                  <a:gd name="T15" fmla="*/ 0 h 171"/>
                  <a:gd name="T16" fmla="*/ 0 w 139"/>
                  <a:gd name="T17" fmla="*/ 0 h 171"/>
                  <a:gd name="T18" fmla="*/ 0 w 139"/>
                  <a:gd name="T19" fmla="*/ 0 h 171"/>
                  <a:gd name="T20" fmla="*/ 0 w 139"/>
                  <a:gd name="T21" fmla="*/ 0 h 1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71"/>
                  <a:gd name="T35" fmla="*/ 139 w 139"/>
                  <a:gd name="T36" fmla="*/ 171 h 17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71">
                    <a:moveTo>
                      <a:pt x="94" y="85"/>
                    </a:moveTo>
                    <a:lnTo>
                      <a:pt x="139" y="0"/>
                    </a:lnTo>
                    <a:lnTo>
                      <a:pt x="0" y="171"/>
                    </a:lnTo>
                    <a:lnTo>
                      <a:pt x="15" y="168"/>
                    </a:lnTo>
                    <a:lnTo>
                      <a:pt x="27" y="159"/>
                    </a:lnTo>
                    <a:lnTo>
                      <a:pt x="38" y="149"/>
                    </a:lnTo>
                    <a:lnTo>
                      <a:pt x="49" y="136"/>
                    </a:lnTo>
                    <a:lnTo>
                      <a:pt x="59" y="121"/>
                    </a:lnTo>
                    <a:lnTo>
                      <a:pt x="70" y="108"/>
                    </a:lnTo>
                    <a:lnTo>
                      <a:pt x="81" y="95"/>
                    </a:lnTo>
                    <a:lnTo>
                      <a:pt x="94" y="8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1" name="Freeform 269">
                <a:extLst>
                  <a:ext uri="{FF2B5EF4-FFF2-40B4-BE49-F238E27FC236}">
                    <a16:creationId xmlns:a16="http://schemas.microsoft.com/office/drawing/2014/main" id="{290F725C-88A0-CC4C-95BB-DA7D1B9AC036}"/>
                  </a:ext>
                </a:extLst>
              </p:cNvPr>
              <p:cNvSpPr/>
              <p:nvPr/>
            </p:nvSpPr>
            <p:spPr bwMode="auto">
              <a:xfrm>
                <a:off x="511" y="2202"/>
                <a:ext cx="2" cy="8"/>
              </a:xfrm>
              <a:custGeom>
                <a:avLst/>
                <a:gdLst>
                  <a:gd name="T0" fmla="*/ 0 w 22"/>
                  <a:gd name="T1" fmla="*/ 0 h 53"/>
                  <a:gd name="T2" fmla="*/ 0 w 22"/>
                  <a:gd name="T3" fmla="*/ 0 h 53"/>
                  <a:gd name="T4" fmla="*/ 0 w 22"/>
                  <a:gd name="T5" fmla="*/ 0 h 53"/>
                  <a:gd name="T6" fmla="*/ 0 w 22"/>
                  <a:gd name="T7" fmla="*/ 0 h 53"/>
                  <a:gd name="T8" fmla="*/ 0 w 22"/>
                  <a:gd name="T9" fmla="*/ 0 h 53"/>
                  <a:gd name="T10" fmla="*/ 0 w 22"/>
                  <a:gd name="T11" fmla="*/ 0 h 53"/>
                  <a:gd name="T12" fmla="*/ 0 w 22"/>
                  <a:gd name="T13" fmla="*/ 0 h 53"/>
                  <a:gd name="T14" fmla="*/ 0 w 22"/>
                  <a:gd name="T15" fmla="*/ 0 h 53"/>
                  <a:gd name="T16" fmla="*/ 0 w 22"/>
                  <a:gd name="T17" fmla="*/ 0 h 53"/>
                  <a:gd name="T18" fmla="*/ 0 w 22"/>
                  <a:gd name="T19" fmla="*/ 0 h 53"/>
                  <a:gd name="T20" fmla="*/ 0 w 22"/>
                  <a:gd name="T21" fmla="*/ 0 h 53"/>
                  <a:gd name="T22" fmla="*/ 0 w 22"/>
                  <a:gd name="T23" fmla="*/ 0 h 53"/>
                  <a:gd name="T24" fmla="*/ 0 w 22"/>
                  <a:gd name="T25" fmla="*/ 0 h 53"/>
                  <a:gd name="T26" fmla="*/ 0 w 22"/>
                  <a:gd name="T27" fmla="*/ 0 h 53"/>
                  <a:gd name="T28" fmla="*/ 0 w 22"/>
                  <a:gd name="T29" fmla="*/ 0 h 53"/>
                  <a:gd name="T30" fmla="*/ 0 w 22"/>
                  <a:gd name="T31" fmla="*/ 0 h 53"/>
                  <a:gd name="T32" fmla="*/ 0 w 22"/>
                  <a:gd name="T33" fmla="*/ 0 h 53"/>
                  <a:gd name="T34" fmla="*/ 0 w 22"/>
                  <a:gd name="T35" fmla="*/ 0 h 53"/>
                  <a:gd name="T36" fmla="*/ 0 w 22"/>
                  <a:gd name="T37" fmla="*/ 0 h 5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"/>
                  <a:gd name="T58" fmla="*/ 0 h 53"/>
                  <a:gd name="T59" fmla="*/ 22 w 22"/>
                  <a:gd name="T60" fmla="*/ 53 h 5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" h="53">
                    <a:moveTo>
                      <a:pt x="20" y="50"/>
                    </a:moveTo>
                    <a:lnTo>
                      <a:pt x="21" y="46"/>
                    </a:lnTo>
                    <a:lnTo>
                      <a:pt x="22" y="38"/>
                    </a:lnTo>
                    <a:lnTo>
                      <a:pt x="22" y="28"/>
                    </a:lnTo>
                    <a:lnTo>
                      <a:pt x="19" y="18"/>
                    </a:lnTo>
                    <a:lnTo>
                      <a:pt x="15" y="9"/>
                    </a:lnTo>
                    <a:lnTo>
                      <a:pt x="1" y="0"/>
                    </a:lnTo>
                    <a:lnTo>
                      <a:pt x="5" y="8"/>
                    </a:lnTo>
                    <a:lnTo>
                      <a:pt x="5" y="16"/>
                    </a:lnTo>
                    <a:lnTo>
                      <a:pt x="3" y="25"/>
                    </a:lnTo>
                    <a:lnTo>
                      <a:pt x="0" y="35"/>
                    </a:lnTo>
                    <a:lnTo>
                      <a:pt x="1" y="40"/>
                    </a:lnTo>
                    <a:lnTo>
                      <a:pt x="2" y="43"/>
                    </a:lnTo>
                    <a:lnTo>
                      <a:pt x="4" y="46"/>
                    </a:lnTo>
                    <a:lnTo>
                      <a:pt x="7" y="51"/>
                    </a:lnTo>
                    <a:lnTo>
                      <a:pt x="9" y="52"/>
                    </a:lnTo>
                    <a:lnTo>
                      <a:pt x="14" y="53"/>
                    </a:lnTo>
                    <a:lnTo>
                      <a:pt x="17" y="52"/>
                    </a:lnTo>
                    <a:lnTo>
                      <a:pt x="20" y="5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2" name="Freeform 270">
                <a:extLst>
                  <a:ext uri="{FF2B5EF4-FFF2-40B4-BE49-F238E27FC236}">
                    <a16:creationId xmlns:a16="http://schemas.microsoft.com/office/drawing/2014/main" id="{FC4C42FA-D2A6-9947-B5BB-A2684EB3DA50}"/>
                  </a:ext>
                </a:extLst>
              </p:cNvPr>
              <p:cNvSpPr/>
              <p:nvPr/>
            </p:nvSpPr>
            <p:spPr bwMode="auto">
              <a:xfrm>
                <a:off x="514" y="2200"/>
                <a:ext cx="2" cy="4"/>
              </a:xfrm>
              <a:custGeom>
                <a:avLst/>
                <a:gdLst>
                  <a:gd name="T0" fmla="*/ 0 w 19"/>
                  <a:gd name="T1" fmla="*/ 0 h 26"/>
                  <a:gd name="T2" fmla="*/ 0 w 19"/>
                  <a:gd name="T3" fmla="*/ 0 h 26"/>
                  <a:gd name="T4" fmla="*/ 0 w 19"/>
                  <a:gd name="T5" fmla="*/ 0 h 26"/>
                  <a:gd name="T6" fmla="*/ 0 w 19"/>
                  <a:gd name="T7" fmla="*/ 0 h 26"/>
                  <a:gd name="T8" fmla="*/ 0 w 19"/>
                  <a:gd name="T9" fmla="*/ 0 h 26"/>
                  <a:gd name="T10" fmla="*/ 0 w 19"/>
                  <a:gd name="T11" fmla="*/ 0 h 26"/>
                  <a:gd name="T12" fmla="*/ 0 w 19"/>
                  <a:gd name="T13" fmla="*/ 0 h 26"/>
                  <a:gd name="T14" fmla="*/ 0 w 19"/>
                  <a:gd name="T15" fmla="*/ 0 h 26"/>
                  <a:gd name="T16" fmla="*/ 0 w 19"/>
                  <a:gd name="T17" fmla="*/ 0 h 26"/>
                  <a:gd name="T18" fmla="*/ 0 w 19"/>
                  <a:gd name="T19" fmla="*/ 0 h 26"/>
                  <a:gd name="T20" fmla="*/ 0 w 19"/>
                  <a:gd name="T21" fmla="*/ 0 h 26"/>
                  <a:gd name="T22" fmla="*/ 0 w 19"/>
                  <a:gd name="T23" fmla="*/ 0 h 26"/>
                  <a:gd name="T24" fmla="*/ 0 w 19"/>
                  <a:gd name="T25" fmla="*/ 0 h 26"/>
                  <a:gd name="T26" fmla="*/ 0 w 19"/>
                  <a:gd name="T27" fmla="*/ 0 h 26"/>
                  <a:gd name="T28" fmla="*/ 0 w 19"/>
                  <a:gd name="T29" fmla="*/ 0 h 26"/>
                  <a:gd name="T30" fmla="*/ 0 w 19"/>
                  <a:gd name="T31" fmla="*/ 0 h 26"/>
                  <a:gd name="T32" fmla="*/ 0 w 19"/>
                  <a:gd name="T33" fmla="*/ 0 h 26"/>
                  <a:gd name="T34" fmla="*/ 0 w 19"/>
                  <a:gd name="T35" fmla="*/ 0 h 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26"/>
                  <a:gd name="T56" fmla="*/ 19 w 19"/>
                  <a:gd name="T57" fmla="*/ 26 h 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26">
                    <a:moveTo>
                      <a:pt x="19" y="21"/>
                    </a:moveTo>
                    <a:lnTo>
                      <a:pt x="17" y="16"/>
                    </a:lnTo>
                    <a:lnTo>
                      <a:pt x="14" y="10"/>
                    </a:lnTo>
                    <a:lnTo>
                      <a:pt x="9" y="5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3" y="16"/>
                    </a:lnTo>
                    <a:lnTo>
                      <a:pt x="5" y="19"/>
                    </a:lnTo>
                    <a:lnTo>
                      <a:pt x="8" y="24"/>
                    </a:lnTo>
                    <a:lnTo>
                      <a:pt x="10" y="25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19" y="25"/>
                    </a:lnTo>
                    <a:lnTo>
                      <a:pt x="19" y="2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3" name="Freeform 271">
                <a:extLst>
                  <a:ext uri="{FF2B5EF4-FFF2-40B4-BE49-F238E27FC236}">
                    <a16:creationId xmlns:a16="http://schemas.microsoft.com/office/drawing/2014/main" id="{A57003CA-34FD-CD46-A67A-D3CDCF428C26}"/>
                  </a:ext>
                </a:extLst>
              </p:cNvPr>
              <p:cNvSpPr/>
              <p:nvPr/>
            </p:nvSpPr>
            <p:spPr bwMode="auto">
              <a:xfrm>
                <a:off x="516" y="2196"/>
                <a:ext cx="2" cy="3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0 w 16"/>
                  <a:gd name="T5" fmla="*/ 0 h 23"/>
                  <a:gd name="T6" fmla="*/ 0 w 16"/>
                  <a:gd name="T7" fmla="*/ 0 h 23"/>
                  <a:gd name="T8" fmla="*/ 0 w 16"/>
                  <a:gd name="T9" fmla="*/ 0 h 23"/>
                  <a:gd name="T10" fmla="*/ 0 w 16"/>
                  <a:gd name="T11" fmla="*/ 0 h 23"/>
                  <a:gd name="T12" fmla="*/ 0 w 16"/>
                  <a:gd name="T13" fmla="*/ 0 h 23"/>
                  <a:gd name="T14" fmla="*/ 0 w 16"/>
                  <a:gd name="T15" fmla="*/ 0 h 23"/>
                  <a:gd name="T16" fmla="*/ 0 w 16"/>
                  <a:gd name="T17" fmla="*/ 0 h 23"/>
                  <a:gd name="T18" fmla="*/ 0 w 16"/>
                  <a:gd name="T19" fmla="*/ 0 h 23"/>
                  <a:gd name="T20" fmla="*/ 0 w 16"/>
                  <a:gd name="T21" fmla="*/ 0 h 23"/>
                  <a:gd name="T22" fmla="*/ 0 w 16"/>
                  <a:gd name="T23" fmla="*/ 0 h 23"/>
                  <a:gd name="T24" fmla="*/ 0 w 16"/>
                  <a:gd name="T25" fmla="*/ 0 h 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23"/>
                  <a:gd name="T41" fmla="*/ 16 w 16"/>
                  <a:gd name="T42" fmla="*/ 23 h 2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23">
                    <a:moveTo>
                      <a:pt x="16" y="21"/>
                    </a:moveTo>
                    <a:lnTo>
                      <a:pt x="14" y="15"/>
                    </a:lnTo>
                    <a:lnTo>
                      <a:pt x="11" y="9"/>
                    </a:lnTo>
                    <a:lnTo>
                      <a:pt x="7" y="5"/>
                    </a:lnTo>
                    <a:lnTo>
                      <a:pt x="0" y="0"/>
                    </a:lnTo>
                    <a:lnTo>
                      <a:pt x="1" y="6"/>
                    </a:lnTo>
                    <a:lnTo>
                      <a:pt x="2" y="10"/>
                    </a:lnTo>
                    <a:lnTo>
                      <a:pt x="5" y="15"/>
                    </a:lnTo>
                    <a:lnTo>
                      <a:pt x="8" y="20"/>
                    </a:lnTo>
                    <a:lnTo>
                      <a:pt x="9" y="21"/>
                    </a:lnTo>
                    <a:lnTo>
                      <a:pt x="12" y="22"/>
                    </a:lnTo>
                    <a:lnTo>
                      <a:pt x="15" y="23"/>
                    </a:lnTo>
                    <a:lnTo>
                      <a:pt x="16" y="2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Freeform 272">
                <a:extLst>
                  <a:ext uri="{FF2B5EF4-FFF2-40B4-BE49-F238E27FC236}">
                    <a16:creationId xmlns:a16="http://schemas.microsoft.com/office/drawing/2014/main" id="{702177D3-B136-9E47-9381-7E859D30CC99}"/>
                  </a:ext>
                </a:extLst>
              </p:cNvPr>
              <p:cNvSpPr/>
              <p:nvPr/>
            </p:nvSpPr>
            <p:spPr bwMode="auto">
              <a:xfrm>
                <a:off x="483" y="2016"/>
                <a:ext cx="189" cy="237"/>
              </a:xfrm>
              <a:custGeom>
                <a:avLst/>
                <a:gdLst>
                  <a:gd name="T0" fmla="*/ 0 w 1699"/>
                  <a:gd name="T1" fmla="*/ 0 h 1662"/>
                  <a:gd name="T2" fmla="*/ 0 w 1699"/>
                  <a:gd name="T3" fmla="*/ 0 h 1662"/>
                  <a:gd name="T4" fmla="*/ 0 w 1699"/>
                  <a:gd name="T5" fmla="*/ 0 h 1662"/>
                  <a:gd name="T6" fmla="*/ 0 w 1699"/>
                  <a:gd name="T7" fmla="*/ 0 h 1662"/>
                  <a:gd name="T8" fmla="*/ 0 w 1699"/>
                  <a:gd name="T9" fmla="*/ 0 h 16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9"/>
                  <a:gd name="T16" fmla="*/ 0 h 1662"/>
                  <a:gd name="T17" fmla="*/ 1699 w 1699"/>
                  <a:gd name="T18" fmla="*/ 1662 h 16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9" h="1662">
                    <a:moveTo>
                      <a:pt x="1034" y="0"/>
                    </a:moveTo>
                    <a:lnTo>
                      <a:pt x="0" y="1232"/>
                    </a:lnTo>
                    <a:lnTo>
                      <a:pt x="655" y="1662"/>
                    </a:lnTo>
                    <a:lnTo>
                      <a:pt x="1699" y="445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5" name="Freeform 273">
                <a:extLst>
                  <a:ext uri="{FF2B5EF4-FFF2-40B4-BE49-F238E27FC236}">
                    <a16:creationId xmlns:a16="http://schemas.microsoft.com/office/drawing/2014/main" id="{DF9E6BAA-DDAB-204C-A05D-DB86A2732BEB}"/>
                  </a:ext>
                </a:extLst>
              </p:cNvPr>
              <p:cNvSpPr/>
              <p:nvPr/>
            </p:nvSpPr>
            <p:spPr bwMode="auto">
              <a:xfrm>
                <a:off x="508" y="2051"/>
                <a:ext cx="139" cy="184"/>
              </a:xfrm>
              <a:custGeom>
                <a:avLst/>
                <a:gdLst>
                  <a:gd name="T0" fmla="*/ 0 w 1251"/>
                  <a:gd name="T1" fmla="*/ 0 h 1288"/>
                  <a:gd name="T2" fmla="*/ 0 w 1251"/>
                  <a:gd name="T3" fmla="*/ 0 h 1288"/>
                  <a:gd name="T4" fmla="*/ 0 w 1251"/>
                  <a:gd name="T5" fmla="*/ 0 h 1288"/>
                  <a:gd name="T6" fmla="*/ 0 w 1251"/>
                  <a:gd name="T7" fmla="*/ 0 h 1288"/>
                  <a:gd name="T8" fmla="*/ 0 w 1251"/>
                  <a:gd name="T9" fmla="*/ 0 h 1288"/>
                  <a:gd name="T10" fmla="*/ 0 w 1251"/>
                  <a:gd name="T11" fmla="*/ 0 h 1288"/>
                  <a:gd name="T12" fmla="*/ 0 w 1251"/>
                  <a:gd name="T13" fmla="*/ 0 h 1288"/>
                  <a:gd name="T14" fmla="*/ 0 w 1251"/>
                  <a:gd name="T15" fmla="*/ 0 h 1288"/>
                  <a:gd name="T16" fmla="*/ 0 w 1251"/>
                  <a:gd name="T17" fmla="*/ 0 h 1288"/>
                  <a:gd name="T18" fmla="*/ 0 w 1251"/>
                  <a:gd name="T19" fmla="*/ 0 h 1288"/>
                  <a:gd name="T20" fmla="*/ 0 w 1251"/>
                  <a:gd name="T21" fmla="*/ 0 h 1288"/>
                  <a:gd name="T22" fmla="*/ 0 w 1251"/>
                  <a:gd name="T23" fmla="*/ 0 h 1288"/>
                  <a:gd name="T24" fmla="*/ 0 w 1251"/>
                  <a:gd name="T25" fmla="*/ 0 h 1288"/>
                  <a:gd name="T26" fmla="*/ 0 w 1251"/>
                  <a:gd name="T27" fmla="*/ 0 h 1288"/>
                  <a:gd name="T28" fmla="*/ 0 w 1251"/>
                  <a:gd name="T29" fmla="*/ 0 h 1288"/>
                  <a:gd name="T30" fmla="*/ 0 w 1251"/>
                  <a:gd name="T31" fmla="*/ 0 h 1288"/>
                  <a:gd name="T32" fmla="*/ 0 w 1251"/>
                  <a:gd name="T33" fmla="*/ 0 h 1288"/>
                  <a:gd name="T34" fmla="*/ 0 w 1251"/>
                  <a:gd name="T35" fmla="*/ 0 h 1288"/>
                  <a:gd name="T36" fmla="*/ 0 w 1251"/>
                  <a:gd name="T37" fmla="*/ 0 h 1288"/>
                  <a:gd name="T38" fmla="*/ 0 w 1251"/>
                  <a:gd name="T39" fmla="*/ 0 h 1288"/>
                  <a:gd name="T40" fmla="*/ 0 w 1251"/>
                  <a:gd name="T41" fmla="*/ 0 h 1288"/>
                  <a:gd name="T42" fmla="*/ 0 w 1251"/>
                  <a:gd name="T43" fmla="*/ 0 h 1288"/>
                  <a:gd name="T44" fmla="*/ 0 w 1251"/>
                  <a:gd name="T45" fmla="*/ 0 h 1288"/>
                  <a:gd name="T46" fmla="*/ 0 w 1251"/>
                  <a:gd name="T47" fmla="*/ 0 h 1288"/>
                  <a:gd name="T48" fmla="*/ 0 w 1251"/>
                  <a:gd name="T49" fmla="*/ 0 h 1288"/>
                  <a:gd name="T50" fmla="*/ 0 w 1251"/>
                  <a:gd name="T51" fmla="*/ 0 h 1288"/>
                  <a:gd name="T52" fmla="*/ 0 w 1251"/>
                  <a:gd name="T53" fmla="*/ 0 h 1288"/>
                  <a:gd name="T54" fmla="*/ 0 w 1251"/>
                  <a:gd name="T55" fmla="*/ 0 h 1288"/>
                  <a:gd name="T56" fmla="*/ 0 w 1251"/>
                  <a:gd name="T57" fmla="*/ 0 h 1288"/>
                  <a:gd name="T58" fmla="*/ 0 w 1251"/>
                  <a:gd name="T59" fmla="*/ 0 h 1288"/>
                  <a:gd name="T60" fmla="*/ 0 w 1251"/>
                  <a:gd name="T61" fmla="*/ 0 h 1288"/>
                  <a:gd name="T62" fmla="*/ 0 w 1251"/>
                  <a:gd name="T63" fmla="*/ 0 h 1288"/>
                  <a:gd name="T64" fmla="*/ 0 w 1251"/>
                  <a:gd name="T65" fmla="*/ 0 h 1288"/>
                  <a:gd name="T66" fmla="*/ 0 w 1251"/>
                  <a:gd name="T67" fmla="*/ 0 h 1288"/>
                  <a:gd name="T68" fmla="*/ 0 w 1251"/>
                  <a:gd name="T69" fmla="*/ 0 h 1288"/>
                  <a:gd name="T70" fmla="*/ 0 w 1251"/>
                  <a:gd name="T71" fmla="*/ 0 h 1288"/>
                  <a:gd name="T72" fmla="*/ 0 w 1251"/>
                  <a:gd name="T73" fmla="*/ 0 h 128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251"/>
                  <a:gd name="T112" fmla="*/ 0 h 1288"/>
                  <a:gd name="T113" fmla="*/ 1251 w 1251"/>
                  <a:gd name="T114" fmla="*/ 1288 h 128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251" h="1288">
                    <a:moveTo>
                      <a:pt x="655" y="53"/>
                    </a:moveTo>
                    <a:lnTo>
                      <a:pt x="0" y="821"/>
                    </a:lnTo>
                    <a:lnTo>
                      <a:pt x="60" y="973"/>
                    </a:lnTo>
                    <a:lnTo>
                      <a:pt x="51" y="1098"/>
                    </a:lnTo>
                    <a:lnTo>
                      <a:pt x="86" y="1016"/>
                    </a:lnTo>
                    <a:lnTo>
                      <a:pt x="139" y="1016"/>
                    </a:lnTo>
                    <a:lnTo>
                      <a:pt x="319" y="1169"/>
                    </a:lnTo>
                    <a:lnTo>
                      <a:pt x="259" y="1233"/>
                    </a:lnTo>
                    <a:lnTo>
                      <a:pt x="260" y="1237"/>
                    </a:lnTo>
                    <a:lnTo>
                      <a:pt x="265" y="1247"/>
                    </a:lnTo>
                    <a:lnTo>
                      <a:pt x="271" y="1260"/>
                    </a:lnTo>
                    <a:lnTo>
                      <a:pt x="279" y="1274"/>
                    </a:lnTo>
                    <a:lnTo>
                      <a:pt x="287" y="1284"/>
                    </a:lnTo>
                    <a:lnTo>
                      <a:pt x="296" y="1288"/>
                    </a:lnTo>
                    <a:lnTo>
                      <a:pt x="303" y="1284"/>
                    </a:lnTo>
                    <a:lnTo>
                      <a:pt x="311" y="1267"/>
                    </a:lnTo>
                    <a:lnTo>
                      <a:pt x="317" y="1244"/>
                    </a:lnTo>
                    <a:lnTo>
                      <a:pt x="324" y="1223"/>
                    </a:lnTo>
                    <a:lnTo>
                      <a:pt x="329" y="1203"/>
                    </a:lnTo>
                    <a:lnTo>
                      <a:pt x="335" y="1185"/>
                    </a:lnTo>
                    <a:lnTo>
                      <a:pt x="339" y="1170"/>
                    </a:lnTo>
                    <a:lnTo>
                      <a:pt x="342" y="1159"/>
                    </a:lnTo>
                    <a:lnTo>
                      <a:pt x="344" y="1153"/>
                    </a:lnTo>
                    <a:lnTo>
                      <a:pt x="345" y="1150"/>
                    </a:lnTo>
                    <a:lnTo>
                      <a:pt x="440" y="1259"/>
                    </a:lnTo>
                    <a:lnTo>
                      <a:pt x="440" y="1254"/>
                    </a:lnTo>
                    <a:lnTo>
                      <a:pt x="442" y="1240"/>
                    </a:lnTo>
                    <a:lnTo>
                      <a:pt x="445" y="1221"/>
                    </a:lnTo>
                    <a:lnTo>
                      <a:pt x="451" y="1199"/>
                    </a:lnTo>
                    <a:lnTo>
                      <a:pt x="458" y="1177"/>
                    </a:lnTo>
                    <a:lnTo>
                      <a:pt x="469" y="1157"/>
                    </a:lnTo>
                    <a:lnTo>
                      <a:pt x="483" y="1140"/>
                    </a:lnTo>
                    <a:lnTo>
                      <a:pt x="501" y="1133"/>
                    </a:lnTo>
                    <a:lnTo>
                      <a:pt x="520" y="1132"/>
                    </a:lnTo>
                    <a:lnTo>
                      <a:pt x="537" y="1135"/>
                    </a:lnTo>
                    <a:lnTo>
                      <a:pt x="551" y="1140"/>
                    </a:lnTo>
                    <a:lnTo>
                      <a:pt x="564" y="1147"/>
                    </a:lnTo>
                    <a:lnTo>
                      <a:pt x="574" y="1155"/>
                    </a:lnTo>
                    <a:lnTo>
                      <a:pt x="581" y="1163"/>
                    </a:lnTo>
                    <a:lnTo>
                      <a:pt x="586" y="1167"/>
                    </a:lnTo>
                    <a:lnTo>
                      <a:pt x="588" y="1169"/>
                    </a:lnTo>
                    <a:lnTo>
                      <a:pt x="871" y="846"/>
                    </a:lnTo>
                    <a:lnTo>
                      <a:pt x="1199" y="517"/>
                    </a:lnTo>
                    <a:lnTo>
                      <a:pt x="1173" y="427"/>
                    </a:lnTo>
                    <a:lnTo>
                      <a:pt x="1199" y="321"/>
                    </a:lnTo>
                    <a:lnTo>
                      <a:pt x="1199" y="231"/>
                    </a:lnTo>
                    <a:lnTo>
                      <a:pt x="1251" y="169"/>
                    </a:lnTo>
                    <a:lnTo>
                      <a:pt x="1199" y="132"/>
                    </a:lnTo>
                    <a:lnTo>
                      <a:pt x="1138" y="186"/>
                    </a:lnTo>
                    <a:lnTo>
                      <a:pt x="931" y="71"/>
                    </a:lnTo>
                    <a:lnTo>
                      <a:pt x="965" y="0"/>
                    </a:lnTo>
                    <a:lnTo>
                      <a:pt x="963" y="2"/>
                    </a:lnTo>
                    <a:lnTo>
                      <a:pt x="958" y="9"/>
                    </a:lnTo>
                    <a:lnTo>
                      <a:pt x="948" y="18"/>
                    </a:lnTo>
                    <a:lnTo>
                      <a:pt x="935" y="29"/>
                    </a:lnTo>
                    <a:lnTo>
                      <a:pt x="919" y="41"/>
                    </a:lnTo>
                    <a:lnTo>
                      <a:pt x="900" y="52"/>
                    </a:lnTo>
                    <a:lnTo>
                      <a:pt x="878" y="63"/>
                    </a:lnTo>
                    <a:lnTo>
                      <a:pt x="853" y="71"/>
                    </a:lnTo>
                    <a:lnTo>
                      <a:pt x="839" y="73"/>
                    </a:lnTo>
                    <a:lnTo>
                      <a:pt x="826" y="75"/>
                    </a:lnTo>
                    <a:lnTo>
                      <a:pt x="810" y="76"/>
                    </a:lnTo>
                    <a:lnTo>
                      <a:pt x="794" y="76"/>
                    </a:lnTo>
                    <a:lnTo>
                      <a:pt x="778" y="75"/>
                    </a:lnTo>
                    <a:lnTo>
                      <a:pt x="762" y="74"/>
                    </a:lnTo>
                    <a:lnTo>
                      <a:pt x="747" y="73"/>
                    </a:lnTo>
                    <a:lnTo>
                      <a:pt x="732" y="71"/>
                    </a:lnTo>
                    <a:lnTo>
                      <a:pt x="717" y="69"/>
                    </a:lnTo>
                    <a:lnTo>
                      <a:pt x="704" y="66"/>
                    </a:lnTo>
                    <a:lnTo>
                      <a:pt x="691" y="64"/>
                    </a:lnTo>
                    <a:lnTo>
                      <a:pt x="680" y="62"/>
                    </a:lnTo>
                    <a:lnTo>
                      <a:pt x="670" y="59"/>
                    </a:lnTo>
                    <a:lnTo>
                      <a:pt x="664" y="56"/>
                    </a:lnTo>
                    <a:lnTo>
                      <a:pt x="659" y="54"/>
                    </a:lnTo>
                    <a:lnTo>
                      <a:pt x="655" y="5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6" name="Freeform 274">
                <a:extLst>
                  <a:ext uri="{FF2B5EF4-FFF2-40B4-BE49-F238E27FC236}">
                    <a16:creationId xmlns:a16="http://schemas.microsoft.com/office/drawing/2014/main" id="{A2E2219E-444B-1F4D-A044-E8EB9A53B842}"/>
                  </a:ext>
                </a:extLst>
              </p:cNvPr>
              <p:cNvSpPr/>
              <p:nvPr/>
            </p:nvSpPr>
            <p:spPr bwMode="auto">
              <a:xfrm>
                <a:off x="482" y="2080"/>
                <a:ext cx="190" cy="193"/>
              </a:xfrm>
              <a:custGeom>
                <a:avLst/>
                <a:gdLst>
                  <a:gd name="T0" fmla="*/ 0 w 1708"/>
                  <a:gd name="T1" fmla="*/ 0 h 1351"/>
                  <a:gd name="T2" fmla="*/ 0 w 1708"/>
                  <a:gd name="T3" fmla="*/ 0 h 1351"/>
                  <a:gd name="T4" fmla="*/ 0 w 1708"/>
                  <a:gd name="T5" fmla="*/ 0 h 1351"/>
                  <a:gd name="T6" fmla="*/ 0 w 1708"/>
                  <a:gd name="T7" fmla="*/ 0 h 1351"/>
                  <a:gd name="T8" fmla="*/ 0 w 1708"/>
                  <a:gd name="T9" fmla="*/ 0 h 1351"/>
                  <a:gd name="T10" fmla="*/ 0 w 1708"/>
                  <a:gd name="T11" fmla="*/ 0 h 1351"/>
                  <a:gd name="T12" fmla="*/ 0 w 1708"/>
                  <a:gd name="T13" fmla="*/ 0 h 1351"/>
                  <a:gd name="T14" fmla="*/ 0 w 1708"/>
                  <a:gd name="T15" fmla="*/ 0 h 1351"/>
                  <a:gd name="T16" fmla="*/ 0 w 1708"/>
                  <a:gd name="T17" fmla="*/ 0 h 1351"/>
                  <a:gd name="T18" fmla="*/ 0 w 1708"/>
                  <a:gd name="T19" fmla="*/ 0 h 1351"/>
                  <a:gd name="T20" fmla="*/ 0 w 1708"/>
                  <a:gd name="T21" fmla="*/ 0 h 1351"/>
                  <a:gd name="T22" fmla="*/ 0 w 1708"/>
                  <a:gd name="T23" fmla="*/ 0 h 1351"/>
                  <a:gd name="T24" fmla="*/ 0 w 1708"/>
                  <a:gd name="T25" fmla="*/ 0 h 1351"/>
                  <a:gd name="T26" fmla="*/ 0 w 1708"/>
                  <a:gd name="T27" fmla="*/ 0 h 1351"/>
                  <a:gd name="T28" fmla="*/ 0 w 1708"/>
                  <a:gd name="T29" fmla="*/ 0 h 1351"/>
                  <a:gd name="T30" fmla="*/ 0 w 1708"/>
                  <a:gd name="T31" fmla="*/ 0 h 1351"/>
                  <a:gd name="T32" fmla="*/ 0 w 1708"/>
                  <a:gd name="T33" fmla="*/ 0 h 1351"/>
                  <a:gd name="T34" fmla="*/ 0 w 1708"/>
                  <a:gd name="T35" fmla="*/ 0 h 1351"/>
                  <a:gd name="T36" fmla="*/ 0 w 1708"/>
                  <a:gd name="T37" fmla="*/ 0 h 1351"/>
                  <a:gd name="T38" fmla="*/ 0 w 1708"/>
                  <a:gd name="T39" fmla="*/ 0 h 1351"/>
                  <a:gd name="T40" fmla="*/ 0 w 1708"/>
                  <a:gd name="T41" fmla="*/ 0 h 1351"/>
                  <a:gd name="T42" fmla="*/ 0 w 1708"/>
                  <a:gd name="T43" fmla="*/ 0 h 1351"/>
                  <a:gd name="T44" fmla="*/ 0 w 1708"/>
                  <a:gd name="T45" fmla="*/ 0 h 1351"/>
                  <a:gd name="T46" fmla="*/ 0 w 1708"/>
                  <a:gd name="T47" fmla="*/ 0 h 1351"/>
                  <a:gd name="T48" fmla="*/ 0 w 1708"/>
                  <a:gd name="T49" fmla="*/ 0 h 1351"/>
                  <a:gd name="T50" fmla="*/ 0 w 1708"/>
                  <a:gd name="T51" fmla="*/ 0 h 1351"/>
                  <a:gd name="T52" fmla="*/ 0 w 1708"/>
                  <a:gd name="T53" fmla="*/ 0 h 1351"/>
                  <a:gd name="T54" fmla="*/ 0 w 1708"/>
                  <a:gd name="T55" fmla="*/ 0 h 1351"/>
                  <a:gd name="T56" fmla="*/ 0 w 1708"/>
                  <a:gd name="T57" fmla="*/ 0 h 1351"/>
                  <a:gd name="T58" fmla="*/ 0 w 1708"/>
                  <a:gd name="T59" fmla="*/ 0 h 1351"/>
                  <a:gd name="T60" fmla="*/ 0 w 1708"/>
                  <a:gd name="T61" fmla="*/ 0 h 1351"/>
                  <a:gd name="T62" fmla="*/ 0 w 1708"/>
                  <a:gd name="T63" fmla="*/ 0 h 1351"/>
                  <a:gd name="T64" fmla="*/ 0 w 1708"/>
                  <a:gd name="T65" fmla="*/ 0 h 1351"/>
                  <a:gd name="T66" fmla="*/ 0 w 1708"/>
                  <a:gd name="T67" fmla="*/ 0 h 1351"/>
                  <a:gd name="T68" fmla="*/ 0 w 1708"/>
                  <a:gd name="T69" fmla="*/ 0 h 1351"/>
                  <a:gd name="T70" fmla="*/ 0 w 1708"/>
                  <a:gd name="T71" fmla="*/ 0 h 1351"/>
                  <a:gd name="T72" fmla="*/ 0 w 1708"/>
                  <a:gd name="T73" fmla="*/ 0 h 1351"/>
                  <a:gd name="T74" fmla="*/ 0 w 1708"/>
                  <a:gd name="T75" fmla="*/ 0 h 1351"/>
                  <a:gd name="T76" fmla="*/ 0 w 1708"/>
                  <a:gd name="T77" fmla="*/ 0 h 1351"/>
                  <a:gd name="T78" fmla="*/ 0 w 1708"/>
                  <a:gd name="T79" fmla="*/ 0 h 1351"/>
                  <a:gd name="T80" fmla="*/ 0 w 1708"/>
                  <a:gd name="T81" fmla="*/ 0 h 1351"/>
                  <a:gd name="T82" fmla="*/ 0 w 1708"/>
                  <a:gd name="T83" fmla="*/ 0 h 1351"/>
                  <a:gd name="T84" fmla="*/ 0 w 1708"/>
                  <a:gd name="T85" fmla="*/ 0 h 1351"/>
                  <a:gd name="T86" fmla="*/ 0 w 1708"/>
                  <a:gd name="T87" fmla="*/ 0 h 1351"/>
                  <a:gd name="T88" fmla="*/ 0 w 1708"/>
                  <a:gd name="T89" fmla="*/ 0 h 1351"/>
                  <a:gd name="T90" fmla="*/ 0 w 1708"/>
                  <a:gd name="T91" fmla="*/ 0 h 1351"/>
                  <a:gd name="T92" fmla="*/ 0 w 1708"/>
                  <a:gd name="T93" fmla="*/ 0 h 1351"/>
                  <a:gd name="T94" fmla="*/ 0 w 1708"/>
                  <a:gd name="T95" fmla="*/ 0 h 1351"/>
                  <a:gd name="T96" fmla="*/ 0 w 1708"/>
                  <a:gd name="T97" fmla="*/ 0 h 1351"/>
                  <a:gd name="T98" fmla="*/ 0 w 1708"/>
                  <a:gd name="T99" fmla="*/ 0 h 1351"/>
                  <a:gd name="T100" fmla="*/ 0 w 1708"/>
                  <a:gd name="T101" fmla="*/ 0 h 1351"/>
                  <a:gd name="T102" fmla="*/ 0 w 1708"/>
                  <a:gd name="T103" fmla="*/ 0 h 1351"/>
                  <a:gd name="T104" fmla="*/ 0 w 1708"/>
                  <a:gd name="T105" fmla="*/ 0 h 1351"/>
                  <a:gd name="T106" fmla="*/ 0 w 1708"/>
                  <a:gd name="T107" fmla="*/ 0 h 1351"/>
                  <a:gd name="T108" fmla="*/ 0 w 1708"/>
                  <a:gd name="T109" fmla="*/ 0 h 135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708"/>
                  <a:gd name="T166" fmla="*/ 0 h 1351"/>
                  <a:gd name="T167" fmla="*/ 1708 w 1708"/>
                  <a:gd name="T168" fmla="*/ 1351 h 135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708" h="1351">
                    <a:moveTo>
                      <a:pt x="0" y="797"/>
                    </a:moveTo>
                    <a:lnTo>
                      <a:pt x="17" y="974"/>
                    </a:lnTo>
                    <a:lnTo>
                      <a:pt x="664" y="1351"/>
                    </a:lnTo>
                    <a:lnTo>
                      <a:pt x="670" y="1346"/>
                    </a:lnTo>
                    <a:lnTo>
                      <a:pt x="684" y="1329"/>
                    </a:lnTo>
                    <a:lnTo>
                      <a:pt x="706" y="1302"/>
                    </a:lnTo>
                    <a:lnTo>
                      <a:pt x="737" y="1269"/>
                    </a:lnTo>
                    <a:lnTo>
                      <a:pt x="771" y="1228"/>
                    </a:lnTo>
                    <a:lnTo>
                      <a:pt x="810" y="1183"/>
                    </a:lnTo>
                    <a:lnTo>
                      <a:pt x="852" y="1134"/>
                    </a:lnTo>
                    <a:lnTo>
                      <a:pt x="895" y="1082"/>
                    </a:lnTo>
                    <a:lnTo>
                      <a:pt x="938" y="1030"/>
                    </a:lnTo>
                    <a:lnTo>
                      <a:pt x="981" y="979"/>
                    </a:lnTo>
                    <a:lnTo>
                      <a:pt x="1021" y="929"/>
                    </a:lnTo>
                    <a:lnTo>
                      <a:pt x="1057" y="882"/>
                    </a:lnTo>
                    <a:lnTo>
                      <a:pt x="1088" y="841"/>
                    </a:lnTo>
                    <a:lnTo>
                      <a:pt x="1113" y="805"/>
                    </a:lnTo>
                    <a:lnTo>
                      <a:pt x="1130" y="779"/>
                    </a:lnTo>
                    <a:lnTo>
                      <a:pt x="1138" y="760"/>
                    </a:lnTo>
                    <a:lnTo>
                      <a:pt x="1148" y="742"/>
                    </a:lnTo>
                    <a:lnTo>
                      <a:pt x="1167" y="717"/>
                    </a:lnTo>
                    <a:lnTo>
                      <a:pt x="1197" y="683"/>
                    </a:lnTo>
                    <a:lnTo>
                      <a:pt x="1234" y="645"/>
                    </a:lnTo>
                    <a:lnTo>
                      <a:pt x="1278" y="602"/>
                    </a:lnTo>
                    <a:lnTo>
                      <a:pt x="1326" y="557"/>
                    </a:lnTo>
                    <a:lnTo>
                      <a:pt x="1377" y="509"/>
                    </a:lnTo>
                    <a:lnTo>
                      <a:pt x="1430" y="460"/>
                    </a:lnTo>
                    <a:lnTo>
                      <a:pt x="1482" y="414"/>
                    </a:lnTo>
                    <a:lnTo>
                      <a:pt x="1532" y="368"/>
                    </a:lnTo>
                    <a:lnTo>
                      <a:pt x="1580" y="327"/>
                    </a:lnTo>
                    <a:lnTo>
                      <a:pt x="1622" y="291"/>
                    </a:lnTo>
                    <a:lnTo>
                      <a:pt x="1657" y="260"/>
                    </a:lnTo>
                    <a:lnTo>
                      <a:pt x="1684" y="235"/>
                    </a:lnTo>
                    <a:lnTo>
                      <a:pt x="1701" y="221"/>
                    </a:lnTo>
                    <a:lnTo>
                      <a:pt x="1708" y="215"/>
                    </a:lnTo>
                    <a:lnTo>
                      <a:pt x="1708" y="0"/>
                    </a:lnTo>
                    <a:lnTo>
                      <a:pt x="1267" y="483"/>
                    </a:lnTo>
                    <a:lnTo>
                      <a:pt x="829" y="984"/>
                    </a:lnTo>
                    <a:lnTo>
                      <a:pt x="647" y="1190"/>
                    </a:lnTo>
                    <a:lnTo>
                      <a:pt x="641" y="1186"/>
                    </a:lnTo>
                    <a:lnTo>
                      <a:pt x="621" y="1174"/>
                    </a:lnTo>
                    <a:lnTo>
                      <a:pt x="591" y="1155"/>
                    </a:lnTo>
                    <a:lnTo>
                      <a:pt x="552" y="1131"/>
                    </a:lnTo>
                    <a:lnTo>
                      <a:pt x="506" y="1101"/>
                    </a:lnTo>
                    <a:lnTo>
                      <a:pt x="453" y="1068"/>
                    </a:lnTo>
                    <a:lnTo>
                      <a:pt x="397" y="1033"/>
                    </a:lnTo>
                    <a:lnTo>
                      <a:pt x="340" y="996"/>
                    </a:lnTo>
                    <a:lnTo>
                      <a:pt x="281" y="960"/>
                    </a:lnTo>
                    <a:lnTo>
                      <a:pt x="224" y="924"/>
                    </a:lnTo>
                    <a:lnTo>
                      <a:pt x="169" y="891"/>
                    </a:lnTo>
                    <a:lnTo>
                      <a:pt x="120" y="861"/>
                    </a:lnTo>
                    <a:lnTo>
                      <a:pt x="76" y="835"/>
                    </a:lnTo>
                    <a:lnTo>
                      <a:pt x="40" y="815"/>
                    </a:lnTo>
                    <a:lnTo>
                      <a:pt x="14" y="802"/>
                    </a:lnTo>
                    <a:lnTo>
                      <a:pt x="0" y="79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Freeform 275">
                <a:extLst>
                  <a:ext uri="{FF2B5EF4-FFF2-40B4-BE49-F238E27FC236}">
                    <a16:creationId xmlns:a16="http://schemas.microsoft.com/office/drawing/2014/main" id="{1985B86F-7C10-B54F-A50A-CAC45B2E3FDB}"/>
                  </a:ext>
                </a:extLst>
              </p:cNvPr>
              <p:cNvSpPr/>
              <p:nvPr/>
            </p:nvSpPr>
            <p:spPr bwMode="auto">
              <a:xfrm>
                <a:off x="557" y="2019"/>
                <a:ext cx="119" cy="249"/>
              </a:xfrm>
              <a:custGeom>
                <a:avLst/>
                <a:gdLst>
                  <a:gd name="T0" fmla="*/ 0 w 1067"/>
                  <a:gd name="T1" fmla="*/ 0 h 1740"/>
                  <a:gd name="T2" fmla="*/ 0 w 1067"/>
                  <a:gd name="T3" fmla="*/ 0 h 1740"/>
                  <a:gd name="T4" fmla="*/ 0 w 1067"/>
                  <a:gd name="T5" fmla="*/ 0 h 1740"/>
                  <a:gd name="T6" fmla="*/ 0 w 1067"/>
                  <a:gd name="T7" fmla="*/ 0 h 1740"/>
                  <a:gd name="T8" fmla="*/ 0 w 1067"/>
                  <a:gd name="T9" fmla="*/ 0 h 1740"/>
                  <a:gd name="T10" fmla="*/ 0 w 1067"/>
                  <a:gd name="T11" fmla="*/ 0 h 1740"/>
                  <a:gd name="T12" fmla="*/ 0 w 1067"/>
                  <a:gd name="T13" fmla="*/ 0 h 1740"/>
                  <a:gd name="T14" fmla="*/ 0 w 1067"/>
                  <a:gd name="T15" fmla="*/ 0 h 1740"/>
                  <a:gd name="T16" fmla="*/ 0 w 1067"/>
                  <a:gd name="T17" fmla="*/ 0 h 1740"/>
                  <a:gd name="T18" fmla="*/ 0 w 1067"/>
                  <a:gd name="T19" fmla="*/ 0 h 1740"/>
                  <a:gd name="T20" fmla="*/ 0 w 1067"/>
                  <a:gd name="T21" fmla="*/ 0 h 1740"/>
                  <a:gd name="T22" fmla="*/ 0 w 1067"/>
                  <a:gd name="T23" fmla="*/ 0 h 1740"/>
                  <a:gd name="T24" fmla="*/ 0 w 1067"/>
                  <a:gd name="T25" fmla="*/ 0 h 1740"/>
                  <a:gd name="T26" fmla="*/ 0 w 1067"/>
                  <a:gd name="T27" fmla="*/ 0 h 1740"/>
                  <a:gd name="T28" fmla="*/ 0 w 1067"/>
                  <a:gd name="T29" fmla="*/ 0 h 1740"/>
                  <a:gd name="T30" fmla="*/ 0 w 1067"/>
                  <a:gd name="T31" fmla="*/ 0 h 1740"/>
                  <a:gd name="T32" fmla="*/ 0 w 1067"/>
                  <a:gd name="T33" fmla="*/ 0 h 1740"/>
                  <a:gd name="T34" fmla="*/ 0 w 1067"/>
                  <a:gd name="T35" fmla="*/ 0 h 1740"/>
                  <a:gd name="T36" fmla="*/ 0 w 1067"/>
                  <a:gd name="T37" fmla="*/ 0 h 1740"/>
                  <a:gd name="T38" fmla="*/ 0 w 1067"/>
                  <a:gd name="T39" fmla="*/ 0 h 1740"/>
                  <a:gd name="T40" fmla="*/ 0 w 1067"/>
                  <a:gd name="T41" fmla="*/ 0 h 1740"/>
                  <a:gd name="T42" fmla="*/ 0 w 1067"/>
                  <a:gd name="T43" fmla="*/ 0 h 1740"/>
                  <a:gd name="T44" fmla="*/ 0 w 1067"/>
                  <a:gd name="T45" fmla="*/ 0 h 1740"/>
                  <a:gd name="T46" fmla="*/ 0 w 1067"/>
                  <a:gd name="T47" fmla="*/ 0 h 1740"/>
                  <a:gd name="T48" fmla="*/ 0 w 1067"/>
                  <a:gd name="T49" fmla="*/ 0 h 1740"/>
                  <a:gd name="T50" fmla="*/ 0 w 1067"/>
                  <a:gd name="T51" fmla="*/ 0 h 1740"/>
                  <a:gd name="T52" fmla="*/ 0 w 1067"/>
                  <a:gd name="T53" fmla="*/ 0 h 1740"/>
                  <a:gd name="T54" fmla="*/ 0 w 1067"/>
                  <a:gd name="T55" fmla="*/ 0 h 1740"/>
                  <a:gd name="T56" fmla="*/ 0 w 1067"/>
                  <a:gd name="T57" fmla="*/ 0 h 1740"/>
                  <a:gd name="T58" fmla="*/ 0 w 1067"/>
                  <a:gd name="T59" fmla="*/ 0 h 1740"/>
                  <a:gd name="T60" fmla="*/ 0 w 1067"/>
                  <a:gd name="T61" fmla="*/ 0 h 1740"/>
                  <a:gd name="T62" fmla="*/ 0 w 1067"/>
                  <a:gd name="T63" fmla="*/ 0 h 1740"/>
                  <a:gd name="T64" fmla="*/ 0 w 1067"/>
                  <a:gd name="T65" fmla="*/ 0 h 1740"/>
                  <a:gd name="T66" fmla="*/ 0 w 1067"/>
                  <a:gd name="T67" fmla="*/ 0 h 1740"/>
                  <a:gd name="T68" fmla="*/ 0 w 1067"/>
                  <a:gd name="T69" fmla="*/ 0 h 1740"/>
                  <a:gd name="T70" fmla="*/ 0 w 1067"/>
                  <a:gd name="T71" fmla="*/ 0 h 1740"/>
                  <a:gd name="T72" fmla="*/ 0 w 1067"/>
                  <a:gd name="T73" fmla="*/ 0 h 1740"/>
                  <a:gd name="T74" fmla="*/ 0 w 1067"/>
                  <a:gd name="T75" fmla="*/ 0 h 1740"/>
                  <a:gd name="T76" fmla="*/ 0 w 1067"/>
                  <a:gd name="T77" fmla="*/ 0 h 1740"/>
                  <a:gd name="T78" fmla="*/ 0 w 1067"/>
                  <a:gd name="T79" fmla="*/ 0 h 1740"/>
                  <a:gd name="T80" fmla="*/ 0 w 1067"/>
                  <a:gd name="T81" fmla="*/ 0 h 1740"/>
                  <a:gd name="T82" fmla="*/ 0 w 1067"/>
                  <a:gd name="T83" fmla="*/ 0 h 1740"/>
                  <a:gd name="T84" fmla="*/ 0 w 1067"/>
                  <a:gd name="T85" fmla="*/ 0 h 1740"/>
                  <a:gd name="T86" fmla="*/ 0 w 1067"/>
                  <a:gd name="T87" fmla="*/ 0 h 1740"/>
                  <a:gd name="T88" fmla="*/ 0 w 1067"/>
                  <a:gd name="T89" fmla="*/ 0 h 1740"/>
                  <a:gd name="T90" fmla="*/ 0 w 1067"/>
                  <a:gd name="T91" fmla="*/ 0 h 1740"/>
                  <a:gd name="T92" fmla="*/ 0 w 1067"/>
                  <a:gd name="T93" fmla="*/ 0 h 1740"/>
                  <a:gd name="T94" fmla="*/ 0 w 1067"/>
                  <a:gd name="T95" fmla="*/ 0 h 1740"/>
                  <a:gd name="T96" fmla="*/ 0 w 1067"/>
                  <a:gd name="T97" fmla="*/ 0 h 1740"/>
                  <a:gd name="T98" fmla="*/ 0 w 1067"/>
                  <a:gd name="T99" fmla="*/ 0 h 1740"/>
                  <a:gd name="T100" fmla="*/ 0 w 1067"/>
                  <a:gd name="T101" fmla="*/ 0 h 1740"/>
                  <a:gd name="T102" fmla="*/ 0 w 1067"/>
                  <a:gd name="T103" fmla="*/ 0 h 1740"/>
                  <a:gd name="T104" fmla="*/ 0 w 1067"/>
                  <a:gd name="T105" fmla="*/ 0 h 1740"/>
                  <a:gd name="T106" fmla="*/ 0 w 1067"/>
                  <a:gd name="T107" fmla="*/ 0 h 1740"/>
                  <a:gd name="T108" fmla="*/ 0 w 1067"/>
                  <a:gd name="T109" fmla="*/ 0 h 1740"/>
                  <a:gd name="T110" fmla="*/ 0 w 1067"/>
                  <a:gd name="T111" fmla="*/ 0 h 1740"/>
                  <a:gd name="T112" fmla="*/ 0 w 1067"/>
                  <a:gd name="T113" fmla="*/ 0 h 1740"/>
                  <a:gd name="T114" fmla="*/ 0 w 1067"/>
                  <a:gd name="T115" fmla="*/ 0 h 1740"/>
                  <a:gd name="T116" fmla="*/ 0 w 1067"/>
                  <a:gd name="T117" fmla="*/ 0 h 1740"/>
                  <a:gd name="T118" fmla="*/ 0 w 1067"/>
                  <a:gd name="T119" fmla="*/ 0 h 1740"/>
                  <a:gd name="T120" fmla="*/ 0 w 1067"/>
                  <a:gd name="T121" fmla="*/ 0 h 174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67"/>
                  <a:gd name="T184" fmla="*/ 0 h 1740"/>
                  <a:gd name="T185" fmla="*/ 1067 w 1067"/>
                  <a:gd name="T186" fmla="*/ 1740 h 174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67" h="1740">
                    <a:moveTo>
                      <a:pt x="1022" y="621"/>
                    </a:moveTo>
                    <a:lnTo>
                      <a:pt x="1041" y="471"/>
                    </a:lnTo>
                    <a:lnTo>
                      <a:pt x="1065" y="441"/>
                    </a:lnTo>
                    <a:lnTo>
                      <a:pt x="1067" y="435"/>
                    </a:lnTo>
                    <a:lnTo>
                      <a:pt x="1064" y="429"/>
                    </a:lnTo>
                    <a:lnTo>
                      <a:pt x="1061" y="424"/>
                    </a:lnTo>
                    <a:lnTo>
                      <a:pt x="1059" y="418"/>
                    </a:lnTo>
                    <a:lnTo>
                      <a:pt x="773" y="256"/>
                    </a:lnTo>
                    <a:lnTo>
                      <a:pt x="752" y="239"/>
                    </a:lnTo>
                    <a:lnTo>
                      <a:pt x="731" y="221"/>
                    </a:lnTo>
                    <a:lnTo>
                      <a:pt x="709" y="204"/>
                    </a:lnTo>
                    <a:lnTo>
                      <a:pt x="685" y="188"/>
                    </a:lnTo>
                    <a:lnTo>
                      <a:pt x="662" y="171"/>
                    </a:lnTo>
                    <a:lnTo>
                      <a:pt x="638" y="155"/>
                    </a:lnTo>
                    <a:lnTo>
                      <a:pt x="612" y="141"/>
                    </a:lnTo>
                    <a:lnTo>
                      <a:pt x="587" y="125"/>
                    </a:lnTo>
                    <a:lnTo>
                      <a:pt x="563" y="111"/>
                    </a:lnTo>
                    <a:lnTo>
                      <a:pt x="537" y="95"/>
                    </a:lnTo>
                    <a:lnTo>
                      <a:pt x="511" y="81"/>
                    </a:lnTo>
                    <a:lnTo>
                      <a:pt x="486" y="66"/>
                    </a:lnTo>
                    <a:lnTo>
                      <a:pt x="460" y="51"/>
                    </a:lnTo>
                    <a:lnTo>
                      <a:pt x="436" y="36"/>
                    </a:lnTo>
                    <a:lnTo>
                      <a:pt x="411" y="20"/>
                    </a:lnTo>
                    <a:lnTo>
                      <a:pt x="387" y="5"/>
                    </a:lnTo>
                    <a:lnTo>
                      <a:pt x="382" y="3"/>
                    </a:lnTo>
                    <a:lnTo>
                      <a:pt x="378" y="2"/>
                    </a:lnTo>
                    <a:lnTo>
                      <a:pt x="373" y="0"/>
                    </a:lnTo>
                    <a:lnTo>
                      <a:pt x="370" y="0"/>
                    </a:lnTo>
                    <a:lnTo>
                      <a:pt x="383" y="8"/>
                    </a:lnTo>
                    <a:lnTo>
                      <a:pt x="395" y="16"/>
                    </a:lnTo>
                    <a:lnTo>
                      <a:pt x="407" y="24"/>
                    </a:lnTo>
                    <a:lnTo>
                      <a:pt x="419" y="33"/>
                    </a:lnTo>
                    <a:lnTo>
                      <a:pt x="431" y="42"/>
                    </a:lnTo>
                    <a:lnTo>
                      <a:pt x="443" y="51"/>
                    </a:lnTo>
                    <a:lnTo>
                      <a:pt x="456" y="60"/>
                    </a:lnTo>
                    <a:lnTo>
                      <a:pt x="468" y="69"/>
                    </a:lnTo>
                    <a:lnTo>
                      <a:pt x="480" y="78"/>
                    </a:lnTo>
                    <a:lnTo>
                      <a:pt x="492" y="87"/>
                    </a:lnTo>
                    <a:lnTo>
                      <a:pt x="505" y="95"/>
                    </a:lnTo>
                    <a:lnTo>
                      <a:pt x="516" y="103"/>
                    </a:lnTo>
                    <a:lnTo>
                      <a:pt x="529" y="112"/>
                    </a:lnTo>
                    <a:lnTo>
                      <a:pt x="541" y="120"/>
                    </a:lnTo>
                    <a:lnTo>
                      <a:pt x="554" y="128"/>
                    </a:lnTo>
                    <a:lnTo>
                      <a:pt x="567" y="135"/>
                    </a:lnTo>
                    <a:lnTo>
                      <a:pt x="595" y="153"/>
                    </a:lnTo>
                    <a:lnTo>
                      <a:pt x="623" y="171"/>
                    </a:lnTo>
                    <a:lnTo>
                      <a:pt x="651" y="190"/>
                    </a:lnTo>
                    <a:lnTo>
                      <a:pt x="679" y="208"/>
                    </a:lnTo>
                    <a:lnTo>
                      <a:pt x="706" y="226"/>
                    </a:lnTo>
                    <a:lnTo>
                      <a:pt x="734" y="245"/>
                    </a:lnTo>
                    <a:lnTo>
                      <a:pt x="761" y="263"/>
                    </a:lnTo>
                    <a:lnTo>
                      <a:pt x="789" y="282"/>
                    </a:lnTo>
                    <a:lnTo>
                      <a:pt x="816" y="300"/>
                    </a:lnTo>
                    <a:lnTo>
                      <a:pt x="844" y="317"/>
                    </a:lnTo>
                    <a:lnTo>
                      <a:pt x="872" y="335"/>
                    </a:lnTo>
                    <a:lnTo>
                      <a:pt x="901" y="352"/>
                    </a:lnTo>
                    <a:lnTo>
                      <a:pt x="929" y="367"/>
                    </a:lnTo>
                    <a:lnTo>
                      <a:pt x="958" y="383"/>
                    </a:lnTo>
                    <a:lnTo>
                      <a:pt x="988" y="398"/>
                    </a:lnTo>
                    <a:lnTo>
                      <a:pt x="1018" y="412"/>
                    </a:lnTo>
                    <a:lnTo>
                      <a:pt x="1025" y="418"/>
                    </a:lnTo>
                    <a:lnTo>
                      <a:pt x="1028" y="427"/>
                    </a:lnTo>
                    <a:lnTo>
                      <a:pt x="1027" y="437"/>
                    </a:lnTo>
                    <a:lnTo>
                      <a:pt x="1025" y="448"/>
                    </a:lnTo>
                    <a:lnTo>
                      <a:pt x="1006" y="464"/>
                    </a:lnTo>
                    <a:lnTo>
                      <a:pt x="988" y="481"/>
                    </a:lnTo>
                    <a:lnTo>
                      <a:pt x="971" y="496"/>
                    </a:lnTo>
                    <a:lnTo>
                      <a:pt x="954" y="513"/>
                    </a:lnTo>
                    <a:lnTo>
                      <a:pt x="936" y="530"/>
                    </a:lnTo>
                    <a:lnTo>
                      <a:pt x="919" y="547"/>
                    </a:lnTo>
                    <a:lnTo>
                      <a:pt x="901" y="564"/>
                    </a:lnTo>
                    <a:lnTo>
                      <a:pt x="884" y="580"/>
                    </a:lnTo>
                    <a:lnTo>
                      <a:pt x="859" y="607"/>
                    </a:lnTo>
                    <a:lnTo>
                      <a:pt x="834" y="633"/>
                    </a:lnTo>
                    <a:lnTo>
                      <a:pt x="809" y="659"/>
                    </a:lnTo>
                    <a:lnTo>
                      <a:pt x="784" y="686"/>
                    </a:lnTo>
                    <a:lnTo>
                      <a:pt x="760" y="712"/>
                    </a:lnTo>
                    <a:lnTo>
                      <a:pt x="735" y="739"/>
                    </a:lnTo>
                    <a:lnTo>
                      <a:pt x="710" y="766"/>
                    </a:lnTo>
                    <a:lnTo>
                      <a:pt x="687" y="792"/>
                    </a:lnTo>
                    <a:lnTo>
                      <a:pt x="662" y="819"/>
                    </a:lnTo>
                    <a:lnTo>
                      <a:pt x="638" y="846"/>
                    </a:lnTo>
                    <a:lnTo>
                      <a:pt x="613" y="872"/>
                    </a:lnTo>
                    <a:lnTo>
                      <a:pt x="590" y="899"/>
                    </a:lnTo>
                    <a:lnTo>
                      <a:pt x="566" y="925"/>
                    </a:lnTo>
                    <a:lnTo>
                      <a:pt x="542" y="953"/>
                    </a:lnTo>
                    <a:lnTo>
                      <a:pt x="519" y="980"/>
                    </a:lnTo>
                    <a:lnTo>
                      <a:pt x="495" y="1006"/>
                    </a:lnTo>
                    <a:lnTo>
                      <a:pt x="471" y="1034"/>
                    </a:lnTo>
                    <a:lnTo>
                      <a:pt x="449" y="1061"/>
                    </a:lnTo>
                    <a:lnTo>
                      <a:pt x="425" y="1089"/>
                    </a:lnTo>
                    <a:lnTo>
                      <a:pt x="402" y="1116"/>
                    </a:lnTo>
                    <a:lnTo>
                      <a:pt x="380" y="1143"/>
                    </a:lnTo>
                    <a:lnTo>
                      <a:pt x="357" y="1171"/>
                    </a:lnTo>
                    <a:lnTo>
                      <a:pt x="333" y="1198"/>
                    </a:lnTo>
                    <a:lnTo>
                      <a:pt x="312" y="1226"/>
                    </a:lnTo>
                    <a:lnTo>
                      <a:pt x="289" y="1254"/>
                    </a:lnTo>
                    <a:lnTo>
                      <a:pt x="267" y="1282"/>
                    </a:lnTo>
                    <a:lnTo>
                      <a:pt x="245" y="1309"/>
                    </a:lnTo>
                    <a:lnTo>
                      <a:pt x="222" y="1337"/>
                    </a:lnTo>
                    <a:lnTo>
                      <a:pt x="201" y="1366"/>
                    </a:lnTo>
                    <a:lnTo>
                      <a:pt x="179" y="1394"/>
                    </a:lnTo>
                    <a:lnTo>
                      <a:pt x="158" y="1421"/>
                    </a:lnTo>
                    <a:lnTo>
                      <a:pt x="136" y="1450"/>
                    </a:lnTo>
                    <a:lnTo>
                      <a:pt x="122" y="1467"/>
                    </a:lnTo>
                    <a:lnTo>
                      <a:pt x="108" y="1485"/>
                    </a:lnTo>
                    <a:lnTo>
                      <a:pt x="95" y="1501"/>
                    </a:lnTo>
                    <a:lnTo>
                      <a:pt x="82" y="1517"/>
                    </a:lnTo>
                    <a:lnTo>
                      <a:pt x="70" y="1533"/>
                    </a:lnTo>
                    <a:lnTo>
                      <a:pt x="57" y="1550"/>
                    </a:lnTo>
                    <a:lnTo>
                      <a:pt x="43" y="1566"/>
                    </a:lnTo>
                    <a:lnTo>
                      <a:pt x="29" y="1581"/>
                    </a:lnTo>
                    <a:lnTo>
                      <a:pt x="52" y="1556"/>
                    </a:lnTo>
                    <a:lnTo>
                      <a:pt x="76" y="1529"/>
                    </a:lnTo>
                    <a:lnTo>
                      <a:pt x="100" y="1503"/>
                    </a:lnTo>
                    <a:lnTo>
                      <a:pt x="122" y="1477"/>
                    </a:lnTo>
                    <a:lnTo>
                      <a:pt x="146" y="1450"/>
                    </a:lnTo>
                    <a:lnTo>
                      <a:pt x="169" y="1424"/>
                    </a:lnTo>
                    <a:lnTo>
                      <a:pt x="192" y="1397"/>
                    </a:lnTo>
                    <a:lnTo>
                      <a:pt x="215" y="1370"/>
                    </a:lnTo>
                    <a:lnTo>
                      <a:pt x="238" y="1343"/>
                    </a:lnTo>
                    <a:lnTo>
                      <a:pt x="261" y="1316"/>
                    </a:lnTo>
                    <a:lnTo>
                      <a:pt x="284" y="1289"/>
                    </a:lnTo>
                    <a:lnTo>
                      <a:pt x="306" y="1262"/>
                    </a:lnTo>
                    <a:lnTo>
                      <a:pt x="329" y="1235"/>
                    </a:lnTo>
                    <a:lnTo>
                      <a:pt x="352" y="1207"/>
                    </a:lnTo>
                    <a:lnTo>
                      <a:pt x="374" y="1181"/>
                    </a:lnTo>
                    <a:lnTo>
                      <a:pt x="398" y="1153"/>
                    </a:lnTo>
                    <a:lnTo>
                      <a:pt x="421" y="1126"/>
                    </a:lnTo>
                    <a:lnTo>
                      <a:pt x="443" y="1099"/>
                    </a:lnTo>
                    <a:lnTo>
                      <a:pt x="466" y="1072"/>
                    </a:lnTo>
                    <a:lnTo>
                      <a:pt x="489" y="1044"/>
                    </a:lnTo>
                    <a:lnTo>
                      <a:pt x="512" y="1018"/>
                    </a:lnTo>
                    <a:lnTo>
                      <a:pt x="536" y="991"/>
                    </a:lnTo>
                    <a:lnTo>
                      <a:pt x="559" y="963"/>
                    </a:lnTo>
                    <a:lnTo>
                      <a:pt x="583" y="937"/>
                    </a:lnTo>
                    <a:lnTo>
                      <a:pt x="607" y="910"/>
                    </a:lnTo>
                    <a:lnTo>
                      <a:pt x="631" y="883"/>
                    </a:lnTo>
                    <a:lnTo>
                      <a:pt x="654" y="857"/>
                    </a:lnTo>
                    <a:lnTo>
                      <a:pt x="678" y="831"/>
                    </a:lnTo>
                    <a:lnTo>
                      <a:pt x="703" y="804"/>
                    </a:lnTo>
                    <a:lnTo>
                      <a:pt x="727" y="778"/>
                    </a:lnTo>
                    <a:lnTo>
                      <a:pt x="752" y="752"/>
                    </a:lnTo>
                    <a:lnTo>
                      <a:pt x="777" y="727"/>
                    </a:lnTo>
                    <a:lnTo>
                      <a:pt x="789" y="714"/>
                    </a:lnTo>
                    <a:lnTo>
                      <a:pt x="801" y="701"/>
                    </a:lnTo>
                    <a:lnTo>
                      <a:pt x="812" y="689"/>
                    </a:lnTo>
                    <a:lnTo>
                      <a:pt x="824" y="676"/>
                    </a:lnTo>
                    <a:lnTo>
                      <a:pt x="836" y="664"/>
                    </a:lnTo>
                    <a:lnTo>
                      <a:pt x="848" y="651"/>
                    </a:lnTo>
                    <a:lnTo>
                      <a:pt x="860" y="639"/>
                    </a:lnTo>
                    <a:lnTo>
                      <a:pt x="873" y="627"/>
                    </a:lnTo>
                    <a:lnTo>
                      <a:pt x="885" y="616"/>
                    </a:lnTo>
                    <a:lnTo>
                      <a:pt x="896" y="604"/>
                    </a:lnTo>
                    <a:lnTo>
                      <a:pt x="908" y="593"/>
                    </a:lnTo>
                    <a:lnTo>
                      <a:pt x="920" y="580"/>
                    </a:lnTo>
                    <a:lnTo>
                      <a:pt x="932" y="569"/>
                    </a:lnTo>
                    <a:lnTo>
                      <a:pt x="944" y="557"/>
                    </a:lnTo>
                    <a:lnTo>
                      <a:pt x="956" y="546"/>
                    </a:lnTo>
                    <a:lnTo>
                      <a:pt x="968" y="535"/>
                    </a:lnTo>
                    <a:lnTo>
                      <a:pt x="1031" y="479"/>
                    </a:lnTo>
                    <a:lnTo>
                      <a:pt x="1035" y="484"/>
                    </a:lnTo>
                    <a:lnTo>
                      <a:pt x="1034" y="489"/>
                    </a:lnTo>
                    <a:lnTo>
                      <a:pt x="1033" y="497"/>
                    </a:lnTo>
                    <a:lnTo>
                      <a:pt x="1031" y="505"/>
                    </a:lnTo>
                    <a:lnTo>
                      <a:pt x="1015" y="515"/>
                    </a:lnTo>
                    <a:lnTo>
                      <a:pt x="1000" y="527"/>
                    </a:lnTo>
                    <a:lnTo>
                      <a:pt x="985" y="539"/>
                    </a:lnTo>
                    <a:lnTo>
                      <a:pt x="971" y="553"/>
                    </a:lnTo>
                    <a:lnTo>
                      <a:pt x="957" y="567"/>
                    </a:lnTo>
                    <a:lnTo>
                      <a:pt x="943" y="581"/>
                    </a:lnTo>
                    <a:lnTo>
                      <a:pt x="930" y="595"/>
                    </a:lnTo>
                    <a:lnTo>
                      <a:pt x="917" y="609"/>
                    </a:lnTo>
                    <a:lnTo>
                      <a:pt x="988" y="563"/>
                    </a:lnTo>
                    <a:lnTo>
                      <a:pt x="832" y="730"/>
                    </a:lnTo>
                    <a:lnTo>
                      <a:pt x="946" y="629"/>
                    </a:lnTo>
                    <a:lnTo>
                      <a:pt x="947" y="630"/>
                    </a:lnTo>
                    <a:lnTo>
                      <a:pt x="948" y="630"/>
                    </a:lnTo>
                    <a:lnTo>
                      <a:pt x="949" y="631"/>
                    </a:lnTo>
                    <a:lnTo>
                      <a:pt x="950" y="633"/>
                    </a:lnTo>
                    <a:lnTo>
                      <a:pt x="867" y="722"/>
                    </a:lnTo>
                    <a:lnTo>
                      <a:pt x="916" y="682"/>
                    </a:lnTo>
                    <a:lnTo>
                      <a:pt x="917" y="682"/>
                    </a:lnTo>
                    <a:lnTo>
                      <a:pt x="918" y="684"/>
                    </a:lnTo>
                    <a:lnTo>
                      <a:pt x="919" y="685"/>
                    </a:lnTo>
                    <a:lnTo>
                      <a:pt x="920" y="686"/>
                    </a:lnTo>
                    <a:lnTo>
                      <a:pt x="894" y="710"/>
                    </a:lnTo>
                    <a:lnTo>
                      <a:pt x="868" y="736"/>
                    </a:lnTo>
                    <a:lnTo>
                      <a:pt x="843" y="761"/>
                    </a:lnTo>
                    <a:lnTo>
                      <a:pt x="817" y="787"/>
                    </a:lnTo>
                    <a:lnTo>
                      <a:pt x="792" y="812"/>
                    </a:lnTo>
                    <a:lnTo>
                      <a:pt x="767" y="838"/>
                    </a:lnTo>
                    <a:lnTo>
                      <a:pt x="741" y="863"/>
                    </a:lnTo>
                    <a:lnTo>
                      <a:pt x="717" y="889"/>
                    </a:lnTo>
                    <a:lnTo>
                      <a:pt x="693" y="915"/>
                    </a:lnTo>
                    <a:lnTo>
                      <a:pt x="668" y="941"/>
                    </a:lnTo>
                    <a:lnTo>
                      <a:pt x="643" y="968"/>
                    </a:lnTo>
                    <a:lnTo>
                      <a:pt x="620" y="994"/>
                    </a:lnTo>
                    <a:lnTo>
                      <a:pt x="596" y="1021"/>
                    </a:lnTo>
                    <a:lnTo>
                      <a:pt x="572" y="1047"/>
                    </a:lnTo>
                    <a:lnTo>
                      <a:pt x="549" y="1074"/>
                    </a:lnTo>
                    <a:lnTo>
                      <a:pt x="525" y="1101"/>
                    </a:lnTo>
                    <a:lnTo>
                      <a:pt x="502" y="1128"/>
                    </a:lnTo>
                    <a:lnTo>
                      <a:pt x="480" y="1155"/>
                    </a:lnTo>
                    <a:lnTo>
                      <a:pt x="456" y="1183"/>
                    </a:lnTo>
                    <a:lnTo>
                      <a:pt x="433" y="1209"/>
                    </a:lnTo>
                    <a:lnTo>
                      <a:pt x="412" y="1237"/>
                    </a:lnTo>
                    <a:lnTo>
                      <a:pt x="389" y="1265"/>
                    </a:lnTo>
                    <a:lnTo>
                      <a:pt x="368" y="1293"/>
                    </a:lnTo>
                    <a:lnTo>
                      <a:pt x="345" y="1320"/>
                    </a:lnTo>
                    <a:lnTo>
                      <a:pt x="324" y="1349"/>
                    </a:lnTo>
                    <a:lnTo>
                      <a:pt x="302" y="1377"/>
                    </a:lnTo>
                    <a:lnTo>
                      <a:pt x="282" y="1405"/>
                    </a:lnTo>
                    <a:lnTo>
                      <a:pt x="260" y="1434"/>
                    </a:lnTo>
                    <a:lnTo>
                      <a:pt x="240" y="1462"/>
                    </a:lnTo>
                    <a:lnTo>
                      <a:pt x="219" y="1490"/>
                    </a:lnTo>
                    <a:lnTo>
                      <a:pt x="199" y="1519"/>
                    </a:lnTo>
                    <a:lnTo>
                      <a:pt x="178" y="1548"/>
                    </a:lnTo>
                    <a:lnTo>
                      <a:pt x="168" y="1560"/>
                    </a:lnTo>
                    <a:lnTo>
                      <a:pt x="157" y="1572"/>
                    </a:lnTo>
                    <a:lnTo>
                      <a:pt x="146" y="1584"/>
                    </a:lnTo>
                    <a:lnTo>
                      <a:pt x="136" y="1597"/>
                    </a:lnTo>
                    <a:lnTo>
                      <a:pt x="126" y="1609"/>
                    </a:lnTo>
                    <a:lnTo>
                      <a:pt x="115" y="1620"/>
                    </a:lnTo>
                    <a:lnTo>
                      <a:pt x="104" y="1632"/>
                    </a:lnTo>
                    <a:lnTo>
                      <a:pt x="93" y="1643"/>
                    </a:lnTo>
                    <a:lnTo>
                      <a:pt x="82" y="1655"/>
                    </a:lnTo>
                    <a:lnTo>
                      <a:pt x="72" y="1667"/>
                    </a:lnTo>
                    <a:lnTo>
                      <a:pt x="61" y="1679"/>
                    </a:lnTo>
                    <a:lnTo>
                      <a:pt x="50" y="1690"/>
                    </a:lnTo>
                    <a:lnTo>
                      <a:pt x="39" y="1701"/>
                    </a:lnTo>
                    <a:lnTo>
                      <a:pt x="29" y="1712"/>
                    </a:lnTo>
                    <a:lnTo>
                      <a:pt x="17" y="1724"/>
                    </a:lnTo>
                    <a:lnTo>
                      <a:pt x="6" y="1735"/>
                    </a:lnTo>
                    <a:lnTo>
                      <a:pt x="4" y="1738"/>
                    </a:lnTo>
                    <a:lnTo>
                      <a:pt x="2" y="1739"/>
                    </a:lnTo>
                    <a:lnTo>
                      <a:pt x="1" y="1740"/>
                    </a:lnTo>
                    <a:lnTo>
                      <a:pt x="0" y="1740"/>
                    </a:lnTo>
                    <a:lnTo>
                      <a:pt x="17" y="1734"/>
                    </a:lnTo>
                    <a:lnTo>
                      <a:pt x="33" y="1724"/>
                    </a:lnTo>
                    <a:lnTo>
                      <a:pt x="48" y="1711"/>
                    </a:lnTo>
                    <a:lnTo>
                      <a:pt x="62" y="1697"/>
                    </a:lnTo>
                    <a:lnTo>
                      <a:pt x="76" y="1680"/>
                    </a:lnTo>
                    <a:lnTo>
                      <a:pt x="90" y="1663"/>
                    </a:lnTo>
                    <a:lnTo>
                      <a:pt x="105" y="1648"/>
                    </a:lnTo>
                    <a:lnTo>
                      <a:pt x="120" y="1634"/>
                    </a:lnTo>
                    <a:lnTo>
                      <a:pt x="143" y="1607"/>
                    </a:lnTo>
                    <a:lnTo>
                      <a:pt x="165" y="1579"/>
                    </a:lnTo>
                    <a:lnTo>
                      <a:pt x="187" y="1550"/>
                    </a:lnTo>
                    <a:lnTo>
                      <a:pt x="210" y="1522"/>
                    </a:lnTo>
                    <a:lnTo>
                      <a:pt x="231" y="1495"/>
                    </a:lnTo>
                    <a:lnTo>
                      <a:pt x="254" y="1466"/>
                    </a:lnTo>
                    <a:lnTo>
                      <a:pt x="275" y="1438"/>
                    </a:lnTo>
                    <a:lnTo>
                      <a:pt x="298" y="1409"/>
                    </a:lnTo>
                    <a:lnTo>
                      <a:pt x="319" y="1381"/>
                    </a:lnTo>
                    <a:lnTo>
                      <a:pt x="341" y="1353"/>
                    </a:lnTo>
                    <a:lnTo>
                      <a:pt x="364" y="1325"/>
                    </a:lnTo>
                    <a:lnTo>
                      <a:pt x="385" y="1297"/>
                    </a:lnTo>
                    <a:lnTo>
                      <a:pt x="408" y="1268"/>
                    </a:lnTo>
                    <a:lnTo>
                      <a:pt x="429" y="1241"/>
                    </a:lnTo>
                    <a:lnTo>
                      <a:pt x="452" y="1213"/>
                    </a:lnTo>
                    <a:lnTo>
                      <a:pt x="474" y="1185"/>
                    </a:lnTo>
                    <a:lnTo>
                      <a:pt x="497" y="1157"/>
                    </a:lnTo>
                    <a:lnTo>
                      <a:pt x="520" y="1130"/>
                    </a:lnTo>
                    <a:lnTo>
                      <a:pt x="542" y="1103"/>
                    </a:lnTo>
                    <a:lnTo>
                      <a:pt x="566" y="1075"/>
                    </a:lnTo>
                    <a:lnTo>
                      <a:pt x="590" y="1049"/>
                    </a:lnTo>
                    <a:lnTo>
                      <a:pt x="613" y="1022"/>
                    </a:lnTo>
                    <a:lnTo>
                      <a:pt x="637" y="995"/>
                    </a:lnTo>
                    <a:lnTo>
                      <a:pt x="662" y="969"/>
                    </a:lnTo>
                    <a:lnTo>
                      <a:pt x="687" y="942"/>
                    </a:lnTo>
                    <a:lnTo>
                      <a:pt x="711" y="917"/>
                    </a:lnTo>
                    <a:lnTo>
                      <a:pt x="736" y="891"/>
                    </a:lnTo>
                    <a:lnTo>
                      <a:pt x="762" y="866"/>
                    </a:lnTo>
                    <a:lnTo>
                      <a:pt x="789" y="840"/>
                    </a:lnTo>
                    <a:lnTo>
                      <a:pt x="815" y="816"/>
                    </a:lnTo>
                    <a:lnTo>
                      <a:pt x="842" y="791"/>
                    </a:lnTo>
                    <a:lnTo>
                      <a:pt x="870" y="767"/>
                    </a:lnTo>
                    <a:lnTo>
                      <a:pt x="887" y="749"/>
                    </a:lnTo>
                    <a:lnTo>
                      <a:pt x="904" y="731"/>
                    </a:lnTo>
                    <a:lnTo>
                      <a:pt x="921" y="715"/>
                    </a:lnTo>
                    <a:lnTo>
                      <a:pt x="938" y="698"/>
                    </a:lnTo>
                    <a:lnTo>
                      <a:pt x="955" y="681"/>
                    </a:lnTo>
                    <a:lnTo>
                      <a:pt x="972" y="665"/>
                    </a:lnTo>
                    <a:lnTo>
                      <a:pt x="989" y="648"/>
                    </a:lnTo>
                    <a:lnTo>
                      <a:pt x="1006" y="633"/>
                    </a:lnTo>
                    <a:lnTo>
                      <a:pt x="998" y="633"/>
                    </a:lnTo>
                    <a:lnTo>
                      <a:pt x="990" y="636"/>
                    </a:lnTo>
                    <a:lnTo>
                      <a:pt x="982" y="640"/>
                    </a:lnTo>
                    <a:lnTo>
                      <a:pt x="974" y="646"/>
                    </a:lnTo>
                    <a:lnTo>
                      <a:pt x="965" y="654"/>
                    </a:lnTo>
                    <a:lnTo>
                      <a:pt x="957" y="660"/>
                    </a:lnTo>
                    <a:lnTo>
                      <a:pt x="948" y="668"/>
                    </a:lnTo>
                    <a:lnTo>
                      <a:pt x="938" y="674"/>
                    </a:lnTo>
                    <a:lnTo>
                      <a:pt x="938" y="672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4" y="670"/>
                    </a:lnTo>
                    <a:lnTo>
                      <a:pt x="1006" y="614"/>
                    </a:lnTo>
                    <a:lnTo>
                      <a:pt x="1009" y="615"/>
                    </a:lnTo>
                    <a:lnTo>
                      <a:pt x="1011" y="616"/>
                    </a:lnTo>
                    <a:lnTo>
                      <a:pt x="1013" y="619"/>
                    </a:lnTo>
                    <a:lnTo>
                      <a:pt x="1015" y="623"/>
                    </a:lnTo>
                    <a:lnTo>
                      <a:pt x="1018" y="625"/>
                    </a:lnTo>
                    <a:lnTo>
                      <a:pt x="1019" y="624"/>
                    </a:lnTo>
                    <a:lnTo>
                      <a:pt x="1020" y="623"/>
                    </a:lnTo>
                    <a:lnTo>
                      <a:pt x="1022" y="62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Freeform 276">
                <a:extLst>
                  <a:ext uri="{FF2B5EF4-FFF2-40B4-BE49-F238E27FC236}">
                    <a16:creationId xmlns:a16="http://schemas.microsoft.com/office/drawing/2014/main" id="{4844796A-532F-4240-A852-38224D9A986C}"/>
                  </a:ext>
                </a:extLst>
              </p:cNvPr>
              <p:cNvSpPr/>
              <p:nvPr/>
            </p:nvSpPr>
            <p:spPr bwMode="auto">
              <a:xfrm>
                <a:off x="667" y="2104"/>
                <a:ext cx="1" cy="1"/>
              </a:xfrm>
              <a:custGeom>
                <a:avLst/>
                <a:gdLst>
                  <a:gd name="T0" fmla="*/ 0 w 10"/>
                  <a:gd name="T1" fmla="*/ 0 h 8"/>
                  <a:gd name="T2" fmla="*/ 0 w 10"/>
                  <a:gd name="T3" fmla="*/ 0 h 8"/>
                  <a:gd name="T4" fmla="*/ 0 w 10"/>
                  <a:gd name="T5" fmla="*/ 0 h 8"/>
                  <a:gd name="T6" fmla="*/ 0 w 10"/>
                  <a:gd name="T7" fmla="*/ 0 h 8"/>
                  <a:gd name="T8" fmla="*/ 0 w 10"/>
                  <a:gd name="T9" fmla="*/ 0 h 8"/>
                  <a:gd name="T10" fmla="*/ 0 w 10"/>
                  <a:gd name="T11" fmla="*/ 0 h 8"/>
                  <a:gd name="T12" fmla="*/ 0 w 10"/>
                  <a:gd name="T13" fmla="*/ 0 h 8"/>
                  <a:gd name="T14" fmla="*/ 0 w 10"/>
                  <a:gd name="T15" fmla="*/ 0 h 8"/>
                  <a:gd name="T16" fmla="*/ 0 w 10"/>
                  <a:gd name="T17" fmla="*/ 0 h 8"/>
                  <a:gd name="T18" fmla="*/ 0 w 10"/>
                  <a:gd name="T19" fmla="*/ 0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8"/>
                  <a:gd name="T32" fmla="*/ 10 w 10"/>
                  <a:gd name="T33" fmla="*/ 8 h 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8">
                    <a:moveTo>
                      <a:pt x="8" y="4"/>
                    </a:moveTo>
                    <a:lnTo>
                      <a:pt x="10" y="0"/>
                    </a:lnTo>
                    <a:lnTo>
                      <a:pt x="8" y="2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9" name="Freeform 277">
                <a:extLst>
                  <a:ext uri="{FF2B5EF4-FFF2-40B4-BE49-F238E27FC236}">
                    <a16:creationId xmlns:a16="http://schemas.microsoft.com/office/drawing/2014/main" id="{B5D5A910-FCA6-0148-9E24-20996E29A73B}"/>
                  </a:ext>
                </a:extLst>
              </p:cNvPr>
              <p:cNvSpPr/>
              <p:nvPr/>
            </p:nvSpPr>
            <p:spPr bwMode="auto">
              <a:xfrm>
                <a:off x="638" y="2070"/>
                <a:ext cx="13" cy="44"/>
              </a:xfrm>
              <a:custGeom>
                <a:avLst/>
                <a:gdLst>
                  <a:gd name="T0" fmla="*/ 0 w 113"/>
                  <a:gd name="T1" fmla="*/ 0 h 307"/>
                  <a:gd name="T2" fmla="*/ 0 w 113"/>
                  <a:gd name="T3" fmla="*/ 0 h 307"/>
                  <a:gd name="T4" fmla="*/ 0 w 113"/>
                  <a:gd name="T5" fmla="*/ 0 h 307"/>
                  <a:gd name="T6" fmla="*/ 0 w 113"/>
                  <a:gd name="T7" fmla="*/ 0 h 307"/>
                  <a:gd name="T8" fmla="*/ 0 w 113"/>
                  <a:gd name="T9" fmla="*/ 0 h 307"/>
                  <a:gd name="T10" fmla="*/ 0 w 113"/>
                  <a:gd name="T11" fmla="*/ 0 h 307"/>
                  <a:gd name="T12" fmla="*/ 0 w 113"/>
                  <a:gd name="T13" fmla="*/ 0 h 307"/>
                  <a:gd name="T14" fmla="*/ 0 w 113"/>
                  <a:gd name="T15" fmla="*/ 0 h 307"/>
                  <a:gd name="T16" fmla="*/ 0 w 113"/>
                  <a:gd name="T17" fmla="*/ 0 h 307"/>
                  <a:gd name="T18" fmla="*/ 0 w 113"/>
                  <a:gd name="T19" fmla="*/ 0 h 307"/>
                  <a:gd name="T20" fmla="*/ 0 w 113"/>
                  <a:gd name="T21" fmla="*/ 0 h 307"/>
                  <a:gd name="T22" fmla="*/ 0 w 113"/>
                  <a:gd name="T23" fmla="*/ 0 h 307"/>
                  <a:gd name="T24" fmla="*/ 0 w 113"/>
                  <a:gd name="T25" fmla="*/ 0 h 307"/>
                  <a:gd name="T26" fmla="*/ 0 w 113"/>
                  <a:gd name="T27" fmla="*/ 0 h 307"/>
                  <a:gd name="T28" fmla="*/ 0 w 113"/>
                  <a:gd name="T29" fmla="*/ 0 h 307"/>
                  <a:gd name="T30" fmla="*/ 0 w 113"/>
                  <a:gd name="T31" fmla="*/ 0 h 307"/>
                  <a:gd name="T32" fmla="*/ 0 w 113"/>
                  <a:gd name="T33" fmla="*/ 0 h 307"/>
                  <a:gd name="T34" fmla="*/ 0 w 113"/>
                  <a:gd name="T35" fmla="*/ 0 h 307"/>
                  <a:gd name="T36" fmla="*/ 0 w 113"/>
                  <a:gd name="T37" fmla="*/ 0 h 307"/>
                  <a:gd name="T38" fmla="*/ 0 w 113"/>
                  <a:gd name="T39" fmla="*/ 0 h 307"/>
                  <a:gd name="T40" fmla="*/ 0 w 113"/>
                  <a:gd name="T41" fmla="*/ 0 h 307"/>
                  <a:gd name="T42" fmla="*/ 0 w 113"/>
                  <a:gd name="T43" fmla="*/ 0 h 307"/>
                  <a:gd name="T44" fmla="*/ 0 w 113"/>
                  <a:gd name="T45" fmla="*/ 0 h 307"/>
                  <a:gd name="T46" fmla="*/ 0 w 113"/>
                  <a:gd name="T47" fmla="*/ 0 h 307"/>
                  <a:gd name="T48" fmla="*/ 0 w 113"/>
                  <a:gd name="T49" fmla="*/ 0 h 307"/>
                  <a:gd name="T50" fmla="*/ 0 w 113"/>
                  <a:gd name="T51" fmla="*/ 0 h 307"/>
                  <a:gd name="T52" fmla="*/ 0 w 113"/>
                  <a:gd name="T53" fmla="*/ 0 h 307"/>
                  <a:gd name="T54" fmla="*/ 0 w 113"/>
                  <a:gd name="T55" fmla="*/ 0 h 307"/>
                  <a:gd name="T56" fmla="*/ 0 w 113"/>
                  <a:gd name="T57" fmla="*/ 0 h 307"/>
                  <a:gd name="T58" fmla="*/ 0 w 113"/>
                  <a:gd name="T59" fmla="*/ 0 h 307"/>
                  <a:gd name="T60" fmla="*/ 0 w 113"/>
                  <a:gd name="T61" fmla="*/ 0 h 307"/>
                  <a:gd name="T62" fmla="*/ 0 w 113"/>
                  <a:gd name="T63" fmla="*/ 0 h 307"/>
                  <a:gd name="T64" fmla="*/ 0 w 113"/>
                  <a:gd name="T65" fmla="*/ 0 h 307"/>
                  <a:gd name="T66" fmla="*/ 0 w 113"/>
                  <a:gd name="T67" fmla="*/ 0 h 307"/>
                  <a:gd name="T68" fmla="*/ 0 w 113"/>
                  <a:gd name="T69" fmla="*/ 0 h 307"/>
                  <a:gd name="T70" fmla="*/ 0 w 113"/>
                  <a:gd name="T71" fmla="*/ 0 h 307"/>
                  <a:gd name="T72" fmla="*/ 0 w 113"/>
                  <a:gd name="T73" fmla="*/ 0 h 307"/>
                  <a:gd name="T74" fmla="*/ 0 w 113"/>
                  <a:gd name="T75" fmla="*/ 0 h 307"/>
                  <a:gd name="T76" fmla="*/ 0 w 113"/>
                  <a:gd name="T77" fmla="*/ 0 h 3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13"/>
                  <a:gd name="T118" fmla="*/ 0 h 307"/>
                  <a:gd name="T119" fmla="*/ 113 w 113"/>
                  <a:gd name="T120" fmla="*/ 307 h 30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13" h="307">
                    <a:moveTo>
                      <a:pt x="45" y="303"/>
                    </a:moveTo>
                    <a:lnTo>
                      <a:pt x="35" y="291"/>
                    </a:lnTo>
                    <a:lnTo>
                      <a:pt x="26" y="278"/>
                    </a:lnTo>
                    <a:lnTo>
                      <a:pt x="22" y="263"/>
                    </a:lnTo>
                    <a:lnTo>
                      <a:pt x="23" y="245"/>
                    </a:lnTo>
                    <a:lnTo>
                      <a:pt x="71" y="169"/>
                    </a:lnTo>
                    <a:lnTo>
                      <a:pt x="56" y="137"/>
                    </a:lnTo>
                    <a:lnTo>
                      <a:pt x="65" y="131"/>
                    </a:lnTo>
                    <a:lnTo>
                      <a:pt x="73" y="124"/>
                    </a:lnTo>
                    <a:lnTo>
                      <a:pt x="83" y="118"/>
                    </a:lnTo>
                    <a:lnTo>
                      <a:pt x="92" y="110"/>
                    </a:lnTo>
                    <a:lnTo>
                      <a:pt x="99" y="101"/>
                    </a:lnTo>
                    <a:lnTo>
                      <a:pt x="106" y="91"/>
                    </a:lnTo>
                    <a:lnTo>
                      <a:pt x="110" y="80"/>
                    </a:lnTo>
                    <a:lnTo>
                      <a:pt x="113" y="68"/>
                    </a:lnTo>
                    <a:lnTo>
                      <a:pt x="111" y="58"/>
                    </a:lnTo>
                    <a:lnTo>
                      <a:pt x="109" y="48"/>
                    </a:lnTo>
                    <a:lnTo>
                      <a:pt x="105" y="38"/>
                    </a:lnTo>
                    <a:lnTo>
                      <a:pt x="99" y="29"/>
                    </a:lnTo>
                    <a:lnTo>
                      <a:pt x="93" y="20"/>
                    </a:lnTo>
                    <a:lnTo>
                      <a:pt x="85" y="12"/>
                    </a:lnTo>
                    <a:lnTo>
                      <a:pt x="77" y="6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3" y="1"/>
                    </a:lnTo>
                    <a:lnTo>
                      <a:pt x="47" y="2"/>
                    </a:lnTo>
                    <a:lnTo>
                      <a:pt x="41" y="5"/>
                    </a:lnTo>
                    <a:lnTo>
                      <a:pt x="48" y="6"/>
                    </a:lnTo>
                    <a:lnTo>
                      <a:pt x="53" y="9"/>
                    </a:lnTo>
                    <a:lnTo>
                      <a:pt x="57" y="12"/>
                    </a:lnTo>
                    <a:lnTo>
                      <a:pt x="62" y="17"/>
                    </a:lnTo>
                    <a:lnTo>
                      <a:pt x="66" y="21"/>
                    </a:lnTo>
                    <a:lnTo>
                      <a:pt x="69" y="27"/>
                    </a:lnTo>
                    <a:lnTo>
                      <a:pt x="72" y="31"/>
                    </a:lnTo>
                    <a:lnTo>
                      <a:pt x="75" y="37"/>
                    </a:lnTo>
                    <a:lnTo>
                      <a:pt x="77" y="47"/>
                    </a:lnTo>
                    <a:lnTo>
                      <a:pt x="79" y="54"/>
                    </a:lnTo>
                    <a:lnTo>
                      <a:pt x="80" y="62"/>
                    </a:lnTo>
                    <a:lnTo>
                      <a:pt x="79" y="68"/>
                    </a:lnTo>
                    <a:lnTo>
                      <a:pt x="73" y="80"/>
                    </a:lnTo>
                    <a:lnTo>
                      <a:pt x="68" y="91"/>
                    </a:lnTo>
                    <a:lnTo>
                      <a:pt x="59" y="101"/>
                    </a:lnTo>
                    <a:lnTo>
                      <a:pt x="51" y="110"/>
                    </a:lnTo>
                    <a:lnTo>
                      <a:pt x="41" y="118"/>
                    </a:lnTo>
                    <a:lnTo>
                      <a:pt x="29" y="123"/>
                    </a:lnTo>
                    <a:lnTo>
                      <a:pt x="17" y="129"/>
                    </a:lnTo>
                    <a:lnTo>
                      <a:pt x="6" y="132"/>
                    </a:lnTo>
                    <a:lnTo>
                      <a:pt x="6" y="134"/>
                    </a:lnTo>
                    <a:lnTo>
                      <a:pt x="7" y="135"/>
                    </a:lnTo>
                    <a:lnTo>
                      <a:pt x="7" y="138"/>
                    </a:lnTo>
                    <a:lnTo>
                      <a:pt x="7" y="139"/>
                    </a:lnTo>
                    <a:lnTo>
                      <a:pt x="41" y="148"/>
                    </a:lnTo>
                    <a:lnTo>
                      <a:pt x="47" y="154"/>
                    </a:lnTo>
                    <a:lnTo>
                      <a:pt x="50" y="162"/>
                    </a:lnTo>
                    <a:lnTo>
                      <a:pt x="51" y="171"/>
                    </a:lnTo>
                    <a:lnTo>
                      <a:pt x="50" y="180"/>
                    </a:lnTo>
                    <a:lnTo>
                      <a:pt x="45" y="187"/>
                    </a:lnTo>
                    <a:lnTo>
                      <a:pt x="42" y="193"/>
                    </a:lnTo>
                    <a:lnTo>
                      <a:pt x="38" y="199"/>
                    </a:lnTo>
                    <a:lnTo>
                      <a:pt x="34" y="204"/>
                    </a:lnTo>
                    <a:lnTo>
                      <a:pt x="28" y="210"/>
                    </a:lnTo>
                    <a:lnTo>
                      <a:pt x="24" y="214"/>
                    </a:lnTo>
                    <a:lnTo>
                      <a:pt x="19" y="219"/>
                    </a:lnTo>
                    <a:lnTo>
                      <a:pt x="12" y="222"/>
                    </a:lnTo>
                    <a:lnTo>
                      <a:pt x="0" y="271"/>
                    </a:lnTo>
                    <a:lnTo>
                      <a:pt x="2" y="276"/>
                    </a:lnTo>
                    <a:lnTo>
                      <a:pt x="5" y="283"/>
                    </a:lnTo>
                    <a:lnTo>
                      <a:pt x="8" y="289"/>
                    </a:lnTo>
                    <a:lnTo>
                      <a:pt x="13" y="294"/>
                    </a:lnTo>
                    <a:lnTo>
                      <a:pt x="17" y="299"/>
                    </a:lnTo>
                    <a:lnTo>
                      <a:pt x="24" y="303"/>
                    </a:lnTo>
                    <a:lnTo>
                      <a:pt x="30" y="305"/>
                    </a:lnTo>
                    <a:lnTo>
                      <a:pt x="38" y="307"/>
                    </a:lnTo>
                    <a:lnTo>
                      <a:pt x="41" y="307"/>
                    </a:lnTo>
                    <a:lnTo>
                      <a:pt x="44" y="307"/>
                    </a:lnTo>
                    <a:lnTo>
                      <a:pt x="45" y="307"/>
                    </a:lnTo>
                    <a:lnTo>
                      <a:pt x="47" y="307"/>
                    </a:lnTo>
                    <a:lnTo>
                      <a:pt x="45" y="30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Freeform 278">
                <a:extLst>
                  <a:ext uri="{FF2B5EF4-FFF2-40B4-BE49-F238E27FC236}">
                    <a16:creationId xmlns:a16="http://schemas.microsoft.com/office/drawing/2014/main" id="{D3952278-9FCA-6541-9446-A424E3C73D1B}"/>
                  </a:ext>
                </a:extLst>
              </p:cNvPr>
              <p:cNvSpPr/>
              <p:nvPr/>
            </p:nvSpPr>
            <p:spPr bwMode="auto">
              <a:xfrm>
                <a:off x="558" y="2231"/>
                <a:ext cx="19" cy="31"/>
              </a:xfrm>
              <a:custGeom>
                <a:avLst/>
                <a:gdLst>
                  <a:gd name="T0" fmla="*/ 0 w 174"/>
                  <a:gd name="T1" fmla="*/ 0 h 220"/>
                  <a:gd name="T2" fmla="*/ 0 w 174"/>
                  <a:gd name="T3" fmla="*/ 0 h 220"/>
                  <a:gd name="T4" fmla="*/ 0 w 174"/>
                  <a:gd name="T5" fmla="*/ 0 h 220"/>
                  <a:gd name="T6" fmla="*/ 0 w 174"/>
                  <a:gd name="T7" fmla="*/ 0 h 220"/>
                  <a:gd name="T8" fmla="*/ 0 w 174"/>
                  <a:gd name="T9" fmla="*/ 0 h 220"/>
                  <a:gd name="T10" fmla="*/ 0 w 174"/>
                  <a:gd name="T11" fmla="*/ 0 h 220"/>
                  <a:gd name="T12" fmla="*/ 0 w 174"/>
                  <a:gd name="T13" fmla="*/ 0 h 220"/>
                  <a:gd name="T14" fmla="*/ 0 w 174"/>
                  <a:gd name="T15" fmla="*/ 0 h 220"/>
                  <a:gd name="T16" fmla="*/ 0 w 174"/>
                  <a:gd name="T17" fmla="*/ 0 h 220"/>
                  <a:gd name="T18" fmla="*/ 0 w 174"/>
                  <a:gd name="T19" fmla="*/ 0 h 220"/>
                  <a:gd name="T20" fmla="*/ 0 w 174"/>
                  <a:gd name="T21" fmla="*/ 0 h 220"/>
                  <a:gd name="T22" fmla="*/ 0 w 174"/>
                  <a:gd name="T23" fmla="*/ 0 h 220"/>
                  <a:gd name="T24" fmla="*/ 0 w 174"/>
                  <a:gd name="T25" fmla="*/ 0 h 220"/>
                  <a:gd name="T26" fmla="*/ 0 w 174"/>
                  <a:gd name="T27" fmla="*/ 0 h 220"/>
                  <a:gd name="T28" fmla="*/ 0 w 174"/>
                  <a:gd name="T29" fmla="*/ 0 h 220"/>
                  <a:gd name="T30" fmla="*/ 0 w 174"/>
                  <a:gd name="T31" fmla="*/ 0 h 220"/>
                  <a:gd name="T32" fmla="*/ 0 w 174"/>
                  <a:gd name="T33" fmla="*/ 0 h 220"/>
                  <a:gd name="T34" fmla="*/ 0 w 174"/>
                  <a:gd name="T35" fmla="*/ 0 h 220"/>
                  <a:gd name="T36" fmla="*/ 0 w 174"/>
                  <a:gd name="T37" fmla="*/ 0 h 2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4"/>
                  <a:gd name="T58" fmla="*/ 0 h 220"/>
                  <a:gd name="T59" fmla="*/ 174 w 174"/>
                  <a:gd name="T60" fmla="*/ 220 h 2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4" h="220">
                    <a:moveTo>
                      <a:pt x="115" y="89"/>
                    </a:moveTo>
                    <a:lnTo>
                      <a:pt x="174" y="0"/>
                    </a:lnTo>
                    <a:lnTo>
                      <a:pt x="164" y="13"/>
                    </a:lnTo>
                    <a:lnTo>
                      <a:pt x="153" y="27"/>
                    </a:lnTo>
                    <a:lnTo>
                      <a:pt x="141" y="41"/>
                    </a:lnTo>
                    <a:lnTo>
                      <a:pt x="129" y="54"/>
                    </a:lnTo>
                    <a:lnTo>
                      <a:pt x="118" y="67"/>
                    </a:lnTo>
                    <a:lnTo>
                      <a:pt x="107" y="81"/>
                    </a:lnTo>
                    <a:lnTo>
                      <a:pt x="95" y="94"/>
                    </a:lnTo>
                    <a:lnTo>
                      <a:pt x="83" y="107"/>
                    </a:lnTo>
                    <a:lnTo>
                      <a:pt x="72" y="120"/>
                    </a:lnTo>
                    <a:lnTo>
                      <a:pt x="60" y="134"/>
                    </a:lnTo>
                    <a:lnTo>
                      <a:pt x="50" y="148"/>
                    </a:lnTo>
                    <a:lnTo>
                      <a:pt x="39" y="162"/>
                    </a:lnTo>
                    <a:lnTo>
                      <a:pt x="28" y="176"/>
                    </a:lnTo>
                    <a:lnTo>
                      <a:pt x="18" y="190"/>
                    </a:lnTo>
                    <a:lnTo>
                      <a:pt x="9" y="205"/>
                    </a:lnTo>
                    <a:lnTo>
                      <a:pt x="0" y="220"/>
                    </a:lnTo>
                    <a:lnTo>
                      <a:pt x="115" y="8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1" name="Freeform 279">
                <a:extLst>
                  <a:ext uri="{FF2B5EF4-FFF2-40B4-BE49-F238E27FC236}">
                    <a16:creationId xmlns:a16="http://schemas.microsoft.com/office/drawing/2014/main" id="{B614E9D2-0CCD-EE4C-BAFB-95595AF833B1}"/>
                  </a:ext>
                </a:extLst>
              </p:cNvPr>
              <p:cNvSpPr/>
              <p:nvPr/>
            </p:nvSpPr>
            <p:spPr bwMode="auto">
              <a:xfrm>
                <a:off x="557" y="2106"/>
                <a:ext cx="68" cy="67"/>
              </a:xfrm>
              <a:custGeom>
                <a:avLst/>
                <a:gdLst>
                  <a:gd name="T0" fmla="*/ 0 w 614"/>
                  <a:gd name="T1" fmla="*/ 0 h 469"/>
                  <a:gd name="T2" fmla="*/ 0 w 614"/>
                  <a:gd name="T3" fmla="*/ 0 h 469"/>
                  <a:gd name="T4" fmla="*/ 0 w 614"/>
                  <a:gd name="T5" fmla="*/ 0 h 469"/>
                  <a:gd name="T6" fmla="*/ 0 w 614"/>
                  <a:gd name="T7" fmla="*/ 0 h 469"/>
                  <a:gd name="T8" fmla="*/ 0 w 614"/>
                  <a:gd name="T9" fmla="*/ 0 h 469"/>
                  <a:gd name="T10" fmla="*/ 0 w 614"/>
                  <a:gd name="T11" fmla="*/ 0 h 469"/>
                  <a:gd name="T12" fmla="*/ 0 w 614"/>
                  <a:gd name="T13" fmla="*/ 0 h 469"/>
                  <a:gd name="T14" fmla="*/ 0 w 614"/>
                  <a:gd name="T15" fmla="*/ 0 h 469"/>
                  <a:gd name="T16" fmla="*/ 0 w 614"/>
                  <a:gd name="T17" fmla="*/ 0 h 469"/>
                  <a:gd name="T18" fmla="*/ 0 w 614"/>
                  <a:gd name="T19" fmla="*/ 0 h 469"/>
                  <a:gd name="T20" fmla="*/ 0 w 614"/>
                  <a:gd name="T21" fmla="*/ 0 h 469"/>
                  <a:gd name="T22" fmla="*/ 0 w 614"/>
                  <a:gd name="T23" fmla="*/ 0 h 469"/>
                  <a:gd name="T24" fmla="*/ 0 w 614"/>
                  <a:gd name="T25" fmla="*/ 0 h 469"/>
                  <a:gd name="T26" fmla="*/ 0 w 614"/>
                  <a:gd name="T27" fmla="*/ 0 h 469"/>
                  <a:gd name="T28" fmla="*/ 0 w 614"/>
                  <a:gd name="T29" fmla="*/ 0 h 469"/>
                  <a:gd name="T30" fmla="*/ 0 w 614"/>
                  <a:gd name="T31" fmla="*/ 0 h 469"/>
                  <a:gd name="T32" fmla="*/ 0 w 614"/>
                  <a:gd name="T33" fmla="*/ 0 h 469"/>
                  <a:gd name="T34" fmla="*/ 0 w 614"/>
                  <a:gd name="T35" fmla="*/ 0 h 469"/>
                  <a:gd name="T36" fmla="*/ 0 w 614"/>
                  <a:gd name="T37" fmla="*/ 0 h 469"/>
                  <a:gd name="T38" fmla="*/ 0 w 614"/>
                  <a:gd name="T39" fmla="*/ 0 h 469"/>
                  <a:gd name="T40" fmla="*/ 0 w 614"/>
                  <a:gd name="T41" fmla="*/ 0 h 469"/>
                  <a:gd name="T42" fmla="*/ 0 w 614"/>
                  <a:gd name="T43" fmla="*/ 0 h 469"/>
                  <a:gd name="T44" fmla="*/ 0 w 614"/>
                  <a:gd name="T45" fmla="*/ 0 h 469"/>
                  <a:gd name="T46" fmla="*/ 0 w 614"/>
                  <a:gd name="T47" fmla="*/ 0 h 469"/>
                  <a:gd name="T48" fmla="*/ 0 w 614"/>
                  <a:gd name="T49" fmla="*/ 0 h 469"/>
                  <a:gd name="T50" fmla="*/ 0 w 614"/>
                  <a:gd name="T51" fmla="*/ 0 h 469"/>
                  <a:gd name="T52" fmla="*/ 0 w 614"/>
                  <a:gd name="T53" fmla="*/ 0 h 469"/>
                  <a:gd name="T54" fmla="*/ 0 w 614"/>
                  <a:gd name="T55" fmla="*/ 0 h 469"/>
                  <a:gd name="T56" fmla="*/ 0 w 614"/>
                  <a:gd name="T57" fmla="*/ 0 h 469"/>
                  <a:gd name="T58" fmla="*/ 0 w 614"/>
                  <a:gd name="T59" fmla="*/ 0 h 469"/>
                  <a:gd name="T60" fmla="*/ 0 w 614"/>
                  <a:gd name="T61" fmla="*/ 0 h 469"/>
                  <a:gd name="T62" fmla="*/ 0 w 614"/>
                  <a:gd name="T63" fmla="*/ 0 h 469"/>
                  <a:gd name="T64" fmla="*/ 0 w 614"/>
                  <a:gd name="T65" fmla="*/ 0 h 469"/>
                  <a:gd name="T66" fmla="*/ 0 w 614"/>
                  <a:gd name="T67" fmla="*/ 0 h 469"/>
                  <a:gd name="T68" fmla="*/ 0 w 614"/>
                  <a:gd name="T69" fmla="*/ 0 h 469"/>
                  <a:gd name="T70" fmla="*/ 0 w 614"/>
                  <a:gd name="T71" fmla="*/ 0 h 469"/>
                  <a:gd name="T72" fmla="*/ 0 w 614"/>
                  <a:gd name="T73" fmla="*/ 0 h 469"/>
                  <a:gd name="T74" fmla="*/ 0 w 614"/>
                  <a:gd name="T75" fmla="*/ 0 h 469"/>
                  <a:gd name="T76" fmla="*/ 0 w 614"/>
                  <a:gd name="T77" fmla="*/ 0 h 469"/>
                  <a:gd name="T78" fmla="*/ 0 w 614"/>
                  <a:gd name="T79" fmla="*/ 0 h 469"/>
                  <a:gd name="T80" fmla="*/ 0 w 614"/>
                  <a:gd name="T81" fmla="*/ 0 h 469"/>
                  <a:gd name="T82" fmla="*/ 0 w 614"/>
                  <a:gd name="T83" fmla="*/ 0 h 469"/>
                  <a:gd name="T84" fmla="*/ 0 w 614"/>
                  <a:gd name="T85" fmla="*/ 0 h 469"/>
                  <a:gd name="T86" fmla="*/ 0 w 614"/>
                  <a:gd name="T87" fmla="*/ 0 h 469"/>
                  <a:gd name="T88" fmla="*/ 0 w 614"/>
                  <a:gd name="T89" fmla="*/ 0 h 469"/>
                  <a:gd name="T90" fmla="*/ 0 w 614"/>
                  <a:gd name="T91" fmla="*/ 0 h 469"/>
                  <a:gd name="T92" fmla="*/ 0 w 614"/>
                  <a:gd name="T93" fmla="*/ 0 h 469"/>
                  <a:gd name="T94" fmla="*/ 0 w 614"/>
                  <a:gd name="T95" fmla="*/ 0 h 469"/>
                  <a:gd name="T96" fmla="*/ 0 w 614"/>
                  <a:gd name="T97" fmla="*/ 0 h 469"/>
                  <a:gd name="T98" fmla="*/ 0 w 614"/>
                  <a:gd name="T99" fmla="*/ 0 h 469"/>
                  <a:gd name="T100" fmla="*/ 0 w 614"/>
                  <a:gd name="T101" fmla="*/ 0 h 469"/>
                  <a:gd name="T102" fmla="*/ 0 w 614"/>
                  <a:gd name="T103" fmla="*/ 0 h 469"/>
                  <a:gd name="T104" fmla="*/ 0 w 614"/>
                  <a:gd name="T105" fmla="*/ 0 h 469"/>
                  <a:gd name="T106" fmla="*/ 0 w 614"/>
                  <a:gd name="T107" fmla="*/ 0 h 469"/>
                  <a:gd name="T108" fmla="*/ 0 w 614"/>
                  <a:gd name="T109" fmla="*/ 0 h 469"/>
                  <a:gd name="T110" fmla="*/ 0 w 614"/>
                  <a:gd name="T111" fmla="*/ 0 h 469"/>
                  <a:gd name="T112" fmla="*/ 0 w 614"/>
                  <a:gd name="T113" fmla="*/ 0 h 469"/>
                  <a:gd name="T114" fmla="*/ 0 w 614"/>
                  <a:gd name="T115" fmla="*/ 0 h 469"/>
                  <a:gd name="T116" fmla="*/ 0 w 614"/>
                  <a:gd name="T117" fmla="*/ 0 h 469"/>
                  <a:gd name="T118" fmla="*/ 0 w 614"/>
                  <a:gd name="T119" fmla="*/ 0 h 469"/>
                  <a:gd name="T120" fmla="*/ 0 w 614"/>
                  <a:gd name="T121" fmla="*/ 0 h 46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14"/>
                  <a:gd name="T184" fmla="*/ 0 h 469"/>
                  <a:gd name="T185" fmla="*/ 614 w 614"/>
                  <a:gd name="T186" fmla="*/ 469 h 46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14" h="469">
                    <a:moveTo>
                      <a:pt x="614" y="226"/>
                    </a:moveTo>
                    <a:lnTo>
                      <a:pt x="599" y="199"/>
                    </a:lnTo>
                    <a:lnTo>
                      <a:pt x="580" y="196"/>
                    </a:lnTo>
                    <a:lnTo>
                      <a:pt x="567" y="202"/>
                    </a:lnTo>
                    <a:lnTo>
                      <a:pt x="554" y="212"/>
                    </a:lnTo>
                    <a:lnTo>
                      <a:pt x="543" y="223"/>
                    </a:lnTo>
                    <a:lnTo>
                      <a:pt x="532" y="236"/>
                    </a:lnTo>
                    <a:lnTo>
                      <a:pt x="521" y="248"/>
                    </a:lnTo>
                    <a:lnTo>
                      <a:pt x="511" y="261"/>
                    </a:lnTo>
                    <a:lnTo>
                      <a:pt x="500" y="273"/>
                    </a:lnTo>
                    <a:lnTo>
                      <a:pt x="488" y="285"/>
                    </a:lnTo>
                    <a:lnTo>
                      <a:pt x="486" y="284"/>
                    </a:lnTo>
                    <a:lnTo>
                      <a:pt x="485" y="284"/>
                    </a:lnTo>
                    <a:lnTo>
                      <a:pt x="484" y="284"/>
                    </a:lnTo>
                    <a:lnTo>
                      <a:pt x="482" y="281"/>
                    </a:lnTo>
                    <a:lnTo>
                      <a:pt x="476" y="258"/>
                    </a:lnTo>
                    <a:lnTo>
                      <a:pt x="468" y="236"/>
                    </a:lnTo>
                    <a:lnTo>
                      <a:pt x="458" y="213"/>
                    </a:lnTo>
                    <a:lnTo>
                      <a:pt x="447" y="191"/>
                    </a:lnTo>
                    <a:lnTo>
                      <a:pt x="434" y="170"/>
                    </a:lnTo>
                    <a:lnTo>
                      <a:pt x="419" y="150"/>
                    </a:lnTo>
                    <a:lnTo>
                      <a:pt x="404" y="129"/>
                    </a:lnTo>
                    <a:lnTo>
                      <a:pt x="387" y="109"/>
                    </a:lnTo>
                    <a:lnTo>
                      <a:pt x="373" y="96"/>
                    </a:lnTo>
                    <a:lnTo>
                      <a:pt x="359" y="84"/>
                    </a:lnTo>
                    <a:lnTo>
                      <a:pt x="344" y="72"/>
                    </a:lnTo>
                    <a:lnTo>
                      <a:pt x="329" y="62"/>
                    </a:lnTo>
                    <a:lnTo>
                      <a:pt x="314" y="54"/>
                    </a:lnTo>
                    <a:lnTo>
                      <a:pt x="297" y="45"/>
                    </a:lnTo>
                    <a:lnTo>
                      <a:pt x="282" y="38"/>
                    </a:lnTo>
                    <a:lnTo>
                      <a:pt x="267" y="30"/>
                    </a:lnTo>
                    <a:lnTo>
                      <a:pt x="252" y="24"/>
                    </a:lnTo>
                    <a:lnTo>
                      <a:pt x="237" y="18"/>
                    </a:lnTo>
                    <a:lnTo>
                      <a:pt x="223" y="14"/>
                    </a:lnTo>
                    <a:lnTo>
                      <a:pt x="209" y="9"/>
                    </a:lnTo>
                    <a:lnTo>
                      <a:pt x="194" y="7"/>
                    </a:lnTo>
                    <a:lnTo>
                      <a:pt x="181" y="4"/>
                    </a:lnTo>
                    <a:lnTo>
                      <a:pt x="167" y="3"/>
                    </a:lnTo>
                    <a:lnTo>
                      <a:pt x="153" y="0"/>
                    </a:lnTo>
                    <a:lnTo>
                      <a:pt x="131" y="1"/>
                    </a:lnTo>
                    <a:lnTo>
                      <a:pt x="109" y="7"/>
                    </a:lnTo>
                    <a:lnTo>
                      <a:pt x="87" y="16"/>
                    </a:lnTo>
                    <a:lnTo>
                      <a:pt x="68" y="28"/>
                    </a:lnTo>
                    <a:lnTo>
                      <a:pt x="50" y="44"/>
                    </a:lnTo>
                    <a:lnTo>
                      <a:pt x="33" y="59"/>
                    </a:lnTo>
                    <a:lnTo>
                      <a:pt x="18" y="76"/>
                    </a:lnTo>
                    <a:lnTo>
                      <a:pt x="4" y="94"/>
                    </a:lnTo>
                    <a:lnTo>
                      <a:pt x="2" y="97"/>
                    </a:lnTo>
                    <a:lnTo>
                      <a:pt x="1" y="99"/>
                    </a:lnTo>
                    <a:lnTo>
                      <a:pt x="0" y="101"/>
                    </a:lnTo>
                    <a:lnTo>
                      <a:pt x="0" y="102"/>
                    </a:lnTo>
                    <a:lnTo>
                      <a:pt x="72" y="35"/>
                    </a:lnTo>
                    <a:lnTo>
                      <a:pt x="83" y="30"/>
                    </a:lnTo>
                    <a:lnTo>
                      <a:pt x="95" y="27"/>
                    </a:lnTo>
                    <a:lnTo>
                      <a:pt x="106" y="24"/>
                    </a:lnTo>
                    <a:lnTo>
                      <a:pt x="118" y="23"/>
                    </a:lnTo>
                    <a:lnTo>
                      <a:pt x="129" y="21"/>
                    </a:lnTo>
                    <a:lnTo>
                      <a:pt x="140" y="21"/>
                    </a:lnTo>
                    <a:lnTo>
                      <a:pt x="152" y="21"/>
                    </a:lnTo>
                    <a:lnTo>
                      <a:pt x="164" y="24"/>
                    </a:lnTo>
                    <a:lnTo>
                      <a:pt x="176" y="25"/>
                    </a:lnTo>
                    <a:lnTo>
                      <a:pt x="188" y="28"/>
                    </a:lnTo>
                    <a:lnTo>
                      <a:pt x="199" y="31"/>
                    </a:lnTo>
                    <a:lnTo>
                      <a:pt x="212" y="35"/>
                    </a:lnTo>
                    <a:lnTo>
                      <a:pt x="224" y="38"/>
                    </a:lnTo>
                    <a:lnTo>
                      <a:pt x="236" y="42"/>
                    </a:lnTo>
                    <a:lnTo>
                      <a:pt x="249" y="48"/>
                    </a:lnTo>
                    <a:lnTo>
                      <a:pt x="261" y="52"/>
                    </a:lnTo>
                    <a:lnTo>
                      <a:pt x="279" y="62"/>
                    </a:lnTo>
                    <a:lnTo>
                      <a:pt x="297" y="74"/>
                    </a:lnTo>
                    <a:lnTo>
                      <a:pt x="315" y="86"/>
                    </a:lnTo>
                    <a:lnTo>
                      <a:pt x="331" y="100"/>
                    </a:lnTo>
                    <a:lnTo>
                      <a:pt x="347" y="115"/>
                    </a:lnTo>
                    <a:lnTo>
                      <a:pt x="362" y="130"/>
                    </a:lnTo>
                    <a:lnTo>
                      <a:pt x="376" y="146"/>
                    </a:lnTo>
                    <a:lnTo>
                      <a:pt x="390" y="162"/>
                    </a:lnTo>
                    <a:lnTo>
                      <a:pt x="403" y="180"/>
                    </a:lnTo>
                    <a:lnTo>
                      <a:pt x="415" y="198"/>
                    </a:lnTo>
                    <a:lnTo>
                      <a:pt x="426" y="217"/>
                    </a:lnTo>
                    <a:lnTo>
                      <a:pt x="436" y="234"/>
                    </a:lnTo>
                    <a:lnTo>
                      <a:pt x="445" y="252"/>
                    </a:lnTo>
                    <a:lnTo>
                      <a:pt x="452" y="271"/>
                    </a:lnTo>
                    <a:lnTo>
                      <a:pt x="460" y="289"/>
                    </a:lnTo>
                    <a:lnTo>
                      <a:pt x="465" y="307"/>
                    </a:lnTo>
                    <a:lnTo>
                      <a:pt x="468" y="318"/>
                    </a:lnTo>
                    <a:lnTo>
                      <a:pt x="470" y="328"/>
                    </a:lnTo>
                    <a:lnTo>
                      <a:pt x="471" y="337"/>
                    </a:lnTo>
                    <a:lnTo>
                      <a:pt x="472" y="345"/>
                    </a:lnTo>
                    <a:lnTo>
                      <a:pt x="474" y="346"/>
                    </a:lnTo>
                    <a:lnTo>
                      <a:pt x="476" y="349"/>
                    </a:lnTo>
                    <a:lnTo>
                      <a:pt x="478" y="350"/>
                    </a:lnTo>
                    <a:lnTo>
                      <a:pt x="480" y="353"/>
                    </a:lnTo>
                    <a:lnTo>
                      <a:pt x="393" y="469"/>
                    </a:lnTo>
                    <a:lnTo>
                      <a:pt x="415" y="455"/>
                    </a:lnTo>
                    <a:lnTo>
                      <a:pt x="434" y="439"/>
                    </a:lnTo>
                    <a:lnTo>
                      <a:pt x="451" y="420"/>
                    </a:lnTo>
                    <a:lnTo>
                      <a:pt x="468" y="400"/>
                    </a:lnTo>
                    <a:lnTo>
                      <a:pt x="483" y="380"/>
                    </a:lnTo>
                    <a:lnTo>
                      <a:pt x="497" y="358"/>
                    </a:lnTo>
                    <a:lnTo>
                      <a:pt x="512" y="337"/>
                    </a:lnTo>
                    <a:lnTo>
                      <a:pt x="526" y="315"/>
                    </a:lnTo>
                    <a:lnTo>
                      <a:pt x="529" y="313"/>
                    </a:lnTo>
                    <a:lnTo>
                      <a:pt x="532" y="313"/>
                    </a:lnTo>
                    <a:lnTo>
                      <a:pt x="536" y="312"/>
                    </a:lnTo>
                    <a:lnTo>
                      <a:pt x="542" y="311"/>
                    </a:lnTo>
                    <a:lnTo>
                      <a:pt x="541" y="307"/>
                    </a:lnTo>
                    <a:lnTo>
                      <a:pt x="538" y="303"/>
                    </a:lnTo>
                    <a:lnTo>
                      <a:pt x="532" y="301"/>
                    </a:lnTo>
                    <a:lnTo>
                      <a:pt x="528" y="297"/>
                    </a:lnTo>
                    <a:lnTo>
                      <a:pt x="519" y="299"/>
                    </a:lnTo>
                    <a:lnTo>
                      <a:pt x="512" y="307"/>
                    </a:lnTo>
                    <a:lnTo>
                      <a:pt x="505" y="317"/>
                    </a:lnTo>
                    <a:lnTo>
                      <a:pt x="499" y="325"/>
                    </a:lnTo>
                    <a:lnTo>
                      <a:pt x="491" y="323"/>
                    </a:lnTo>
                    <a:lnTo>
                      <a:pt x="486" y="314"/>
                    </a:lnTo>
                    <a:lnTo>
                      <a:pt x="485" y="302"/>
                    </a:lnTo>
                    <a:lnTo>
                      <a:pt x="485" y="293"/>
                    </a:lnTo>
                    <a:lnTo>
                      <a:pt x="578" y="221"/>
                    </a:lnTo>
                    <a:lnTo>
                      <a:pt x="611" y="230"/>
                    </a:lnTo>
                    <a:lnTo>
                      <a:pt x="612" y="229"/>
                    </a:lnTo>
                    <a:lnTo>
                      <a:pt x="613" y="229"/>
                    </a:lnTo>
                    <a:lnTo>
                      <a:pt x="613" y="228"/>
                    </a:lnTo>
                    <a:lnTo>
                      <a:pt x="614" y="22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2" name="Freeform 280">
                <a:extLst>
                  <a:ext uri="{FF2B5EF4-FFF2-40B4-BE49-F238E27FC236}">
                    <a16:creationId xmlns:a16="http://schemas.microsoft.com/office/drawing/2014/main" id="{EEA4B6B7-2419-E04D-90E2-9760F8252208}"/>
                  </a:ext>
                </a:extLst>
              </p:cNvPr>
              <p:cNvSpPr/>
              <p:nvPr/>
            </p:nvSpPr>
            <p:spPr bwMode="auto">
              <a:xfrm>
                <a:off x="559" y="2220"/>
                <a:ext cx="23" cy="35"/>
              </a:xfrm>
              <a:custGeom>
                <a:avLst/>
                <a:gdLst>
                  <a:gd name="T0" fmla="*/ 0 w 205"/>
                  <a:gd name="T1" fmla="*/ 0 h 244"/>
                  <a:gd name="T2" fmla="*/ 0 w 205"/>
                  <a:gd name="T3" fmla="*/ 0 h 244"/>
                  <a:gd name="T4" fmla="*/ 0 w 205"/>
                  <a:gd name="T5" fmla="*/ 0 h 244"/>
                  <a:gd name="T6" fmla="*/ 0 w 205"/>
                  <a:gd name="T7" fmla="*/ 0 h 244"/>
                  <a:gd name="T8" fmla="*/ 0 w 205"/>
                  <a:gd name="T9" fmla="*/ 0 h 244"/>
                  <a:gd name="T10" fmla="*/ 0 w 205"/>
                  <a:gd name="T11" fmla="*/ 0 h 244"/>
                  <a:gd name="T12" fmla="*/ 0 w 205"/>
                  <a:gd name="T13" fmla="*/ 0 h 244"/>
                  <a:gd name="T14" fmla="*/ 0 w 205"/>
                  <a:gd name="T15" fmla="*/ 0 h 244"/>
                  <a:gd name="T16" fmla="*/ 0 w 205"/>
                  <a:gd name="T17" fmla="*/ 0 h 244"/>
                  <a:gd name="T18" fmla="*/ 0 w 205"/>
                  <a:gd name="T19" fmla="*/ 0 h 244"/>
                  <a:gd name="T20" fmla="*/ 0 w 205"/>
                  <a:gd name="T21" fmla="*/ 0 h 244"/>
                  <a:gd name="T22" fmla="*/ 0 w 205"/>
                  <a:gd name="T23" fmla="*/ 0 h 244"/>
                  <a:gd name="T24" fmla="*/ 0 w 205"/>
                  <a:gd name="T25" fmla="*/ 0 h 244"/>
                  <a:gd name="T26" fmla="*/ 0 w 205"/>
                  <a:gd name="T27" fmla="*/ 0 h 244"/>
                  <a:gd name="T28" fmla="*/ 0 w 205"/>
                  <a:gd name="T29" fmla="*/ 0 h 2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05"/>
                  <a:gd name="T46" fmla="*/ 0 h 244"/>
                  <a:gd name="T47" fmla="*/ 205 w 205"/>
                  <a:gd name="T48" fmla="*/ 244 h 2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05" h="244">
                    <a:moveTo>
                      <a:pt x="158" y="71"/>
                    </a:moveTo>
                    <a:lnTo>
                      <a:pt x="205" y="0"/>
                    </a:lnTo>
                    <a:lnTo>
                      <a:pt x="1" y="228"/>
                    </a:lnTo>
                    <a:lnTo>
                      <a:pt x="0" y="233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2" y="244"/>
                    </a:lnTo>
                    <a:lnTo>
                      <a:pt x="24" y="226"/>
                    </a:lnTo>
                    <a:lnTo>
                      <a:pt x="45" y="206"/>
                    </a:lnTo>
                    <a:lnTo>
                      <a:pt x="64" y="185"/>
                    </a:lnTo>
                    <a:lnTo>
                      <a:pt x="82" y="162"/>
                    </a:lnTo>
                    <a:lnTo>
                      <a:pt x="101" y="138"/>
                    </a:lnTo>
                    <a:lnTo>
                      <a:pt x="119" y="115"/>
                    </a:lnTo>
                    <a:lnTo>
                      <a:pt x="138" y="93"/>
                    </a:lnTo>
                    <a:lnTo>
                      <a:pt x="158" y="7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Freeform 281">
                <a:extLst>
                  <a:ext uri="{FF2B5EF4-FFF2-40B4-BE49-F238E27FC236}">
                    <a16:creationId xmlns:a16="http://schemas.microsoft.com/office/drawing/2014/main" id="{6EFC28BD-2960-334A-95FF-AFE483E83E6D}"/>
                  </a:ext>
                </a:extLst>
              </p:cNvPr>
              <p:cNvSpPr/>
              <p:nvPr/>
            </p:nvSpPr>
            <p:spPr bwMode="auto">
              <a:xfrm>
                <a:off x="481" y="2197"/>
                <a:ext cx="73" cy="68"/>
              </a:xfrm>
              <a:custGeom>
                <a:avLst/>
                <a:gdLst>
                  <a:gd name="T0" fmla="*/ 0 w 655"/>
                  <a:gd name="T1" fmla="*/ 0 h 473"/>
                  <a:gd name="T2" fmla="*/ 0 w 655"/>
                  <a:gd name="T3" fmla="*/ 0 h 473"/>
                  <a:gd name="T4" fmla="*/ 0 w 655"/>
                  <a:gd name="T5" fmla="*/ 0 h 473"/>
                  <a:gd name="T6" fmla="*/ 0 w 655"/>
                  <a:gd name="T7" fmla="*/ 0 h 473"/>
                  <a:gd name="T8" fmla="*/ 0 w 655"/>
                  <a:gd name="T9" fmla="*/ 0 h 473"/>
                  <a:gd name="T10" fmla="*/ 0 w 655"/>
                  <a:gd name="T11" fmla="*/ 0 h 473"/>
                  <a:gd name="T12" fmla="*/ 0 w 655"/>
                  <a:gd name="T13" fmla="*/ 0 h 473"/>
                  <a:gd name="T14" fmla="*/ 0 w 655"/>
                  <a:gd name="T15" fmla="*/ 0 h 473"/>
                  <a:gd name="T16" fmla="*/ 0 w 655"/>
                  <a:gd name="T17" fmla="*/ 0 h 473"/>
                  <a:gd name="T18" fmla="*/ 0 w 655"/>
                  <a:gd name="T19" fmla="*/ 0 h 473"/>
                  <a:gd name="T20" fmla="*/ 0 w 655"/>
                  <a:gd name="T21" fmla="*/ 0 h 473"/>
                  <a:gd name="T22" fmla="*/ 0 w 655"/>
                  <a:gd name="T23" fmla="*/ 0 h 473"/>
                  <a:gd name="T24" fmla="*/ 0 w 655"/>
                  <a:gd name="T25" fmla="*/ 0 h 473"/>
                  <a:gd name="T26" fmla="*/ 0 w 655"/>
                  <a:gd name="T27" fmla="*/ 0 h 473"/>
                  <a:gd name="T28" fmla="*/ 0 w 655"/>
                  <a:gd name="T29" fmla="*/ 0 h 473"/>
                  <a:gd name="T30" fmla="*/ 0 w 655"/>
                  <a:gd name="T31" fmla="*/ 0 h 473"/>
                  <a:gd name="T32" fmla="*/ 0 w 655"/>
                  <a:gd name="T33" fmla="*/ 0 h 473"/>
                  <a:gd name="T34" fmla="*/ 0 w 655"/>
                  <a:gd name="T35" fmla="*/ 0 h 473"/>
                  <a:gd name="T36" fmla="*/ 0 w 655"/>
                  <a:gd name="T37" fmla="*/ 0 h 473"/>
                  <a:gd name="T38" fmla="*/ 0 w 655"/>
                  <a:gd name="T39" fmla="*/ 0 h 473"/>
                  <a:gd name="T40" fmla="*/ 0 w 655"/>
                  <a:gd name="T41" fmla="*/ 0 h 473"/>
                  <a:gd name="T42" fmla="*/ 0 w 655"/>
                  <a:gd name="T43" fmla="*/ 0 h 473"/>
                  <a:gd name="T44" fmla="*/ 0 w 655"/>
                  <a:gd name="T45" fmla="*/ 0 h 473"/>
                  <a:gd name="T46" fmla="*/ 0 w 655"/>
                  <a:gd name="T47" fmla="*/ 0 h 473"/>
                  <a:gd name="T48" fmla="*/ 0 w 655"/>
                  <a:gd name="T49" fmla="*/ 0 h 473"/>
                  <a:gd name="T50" fmla="*/ 0 w 655"/>
                  <a:gd name="T51" fmla="*/ 0 h 473"/>
                  <a:gd name="T52" fmla="*/ 0 w 655"/>
                  <a:gd name="T53" fmla="*/ 0 h 473"/>
                  <a:gd name="T54" fmla="*/ 0 w 655"/>
                  <a:gd name="T55" fmla="*/ 0 h 473"/>
                  <a:gd name="T56" fmla="*/ 0 w 655"/>
                  <a:gd name="T57" fmla="*/ 0 h 473"/>
                  <a:gd name="T58" fmla="*/ 0 w 655"/>
                  <a:gd name="T59" fmla="*/ 0 h 473"/>
                  <a:gd name="T60" fmla="*/ 0 w 655"/>
                  <a:gd name="T61" fmla="*/ 0 h 473"/>
                  <a:gd name="T62" fmla="*/ 0 w 655"/>
                  <a:gd name="T63" fmla="*/ 0 h 473"/>
                  <a:gd name="T64" fmla="*/ 0 w 655"/>
                  <a:gd name="T65" fmla="*/ 0 h 473"/>
                  <a:gd name="T66" fmla="*/ 0 w 655"/>
                  <a:gd name="T67" fmla="*/ 0 h 473"/>
                  <a:gd name="T68" fmla="*/ 0 w 655"/>
                  <a:gd name="T69" fmla="*/ 0 h 473"/>
                  <a:gd name="T70" fmla="*/ 0 w 655"/>
                  <a:gd name="T71" fmla="*/ 0 h 473"/>
                  <a:gd name="T72" fmla="*/ 0 w 655"/>
                  <a:gd name="T73" fmla="*/ 0 h 473"/>
                  <a:gd name="T74" fmla="*/ 0 w 655"/>
                  <a:gd name="T75" fmla="*/ 0 h 473"/>
                  <a:gd name="T76" fmla="*/ 0 w 655"/>
                  <a:gd name="T77" fmla="*/ 0 h 473"/>
                  <a:gd name="T78" fmla="*/ 0 w 655"/>
                  <a:gd name="T79" fmla="*/ 0 h 473"/>
                  <a:gd name="T80" fmla="*/ 0 w 655"/>
                  <a:gd name="T81" fmla="*/ 0 h 473"/>
                  <a:gd name="T82" fmla="*/ 0 w 655"/>
                  <a:gd name="T83" fmla="*/ 0 h 473"/>
                  <a:gd name="T84" fmla="*/ 0 w 655"/>
                  <a:gd name="T85" fmla="*/ 0 h 473"/>
                  <a:gd name="T86" fmla="*/ 0 w 655"/>
                  <a:gd name="T87" fmla="*/ 0 h 473"/>
                  <a:gd name="T88" fmla="*/ 0 w 655"/>
                  <a:gd name="T89" fmla="*/ 0 h 473"/>
                  <a:gd name="T90" fmla="*/ 0 w 655"/>
                  <a:gd name="T91" fmla="*/ 0 h 473"/>
                  <a:gd name="T92" fmla="*/ 0 w 655"/>
                  <a:gd name="T93" fmla="*/ 0 h 47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55"/>
                  <a:gd name="T142" fmla="*/ 0 h 473"/>
                  <a:gd name="T143" fmla="*/ 655 w 655"/>
                  <a:gd name="T144" fmla="*/ 473 h 47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55" h="473">
                    <a:moveTo>
                      <a:pt x="655" y="470"/>
                    </a:moveTo>
                    <a:lnTo>
                      <a:pt x="655" y="465"/>
                    </a:lnTo>
                    <a:lnTo>
                      <a:pt x="654" y="461"/>
                    </a:lnTo>
                    <a:lnTo>
                      <a:pt x="652" y="456"/>
                    </a:lnTo>
                    <a:lnTo>
                      <a:pt x="649" y="451"/>
                    </a:lnTo>
                    <a:lnTo>
                      <a:pt x="618" y="430"/>
                    </a:lnTo>
                    <a:lnTo>
                      <a:pt x="585" y="410"/>
                    </a:lnTo>
                    <a:lnTo>
                      <a:pt x="553" y="390"/>
                    </a:lnTo>
                    <a:lnTo>
                      <a:pt x="521" y="371"/>
                    </a:lnTo>
                    <a:lnTo>
                      <a:pt x="487" y="352"/>
                    </a:lnTo>
                    <a:lnTo>
                      <a:pt x="454" y="334"/>
                    </a:lnTo>
                    <a:lnTo>
                      <a:pt x="421" y="316"/>
                    </a:lnTo>
                    <a:lnTo>
                      <a:pt x="387" y="299"/>
                    </a:lnTo>
                    <a:lnTo>
                      <a:pt x="354" y="281"/>
                    </a:lnTo>
                    <a:lnTo>
                      <a:pt x="319" y="263"/>
                    </a:lnTo>
                    <a:lnTo>
                      <a:pt x="286" y="246"/>
                    </a:lnTo>
                    <a:lnTo>
                      <a:pt x="252" y="229"/>
                    </a:lnTo>
                    <a:lnTo>
                      <a:pt x="217" y="211"/>
                    </a:lnTo>
                    <a:lnTo>
                      <a:pt x="184" y="193"/>
                    </a:lnTo>
                    <a:lnTo>
                      <a:pt x="149" y="175"/>
                    </a:lnTo>
                    <a:lnTo>
                      <a:pt x="116" y="158"/>
                    </a:lnTo>
                    <a:lnTo>
                      <a:pt x="103" y="152"/>
                    </a:lnTo>
                    <a:lnTo>
                      <a:pt x="90" y="148"/>
                    </a:lnTo>
                    <a:lnTo>
                      <a:pt x="78" y="143"/>
                    </a:lnTo>
                    <a:lnTo>
                      <a:pt x="66" y="138"/>
                    </a:lnTo>
                    <a:lnTo>
                      <a:pt x="56" y="132"/>
                    </a:lnTo>
                    <a:lnTo>
                      <a:pt x="45" y="124"/>
                    </a:lnTo>
                    <a:lnTo>
                      <a:pt x="35" y="117"/>
                    </a:lnTo>
                    <a:lnTo>
                      <a:pt x="25" y="107"/>
                    </a:lnTo>
                    <a:lnTo>
                      <a:pt x="28" y="102"/>
                    </a:lnTo>
                    <a:lnTo>
                      <a:pt x="33" y="102"/>
                    </a:lnTo>
                    <a:lnTo>
                      <a:pt x="38" y="103"/>
                    </a:lnTo>
                    <a:lnTo>
                      <a:pt x="42" y="106"/>
                    </a:lnTo>
                    <a:lnTo>
                      <a:pt x="56" y="112"/>
                    </a:lnTo>
                    <a:lnTo>
                      <a:pt x="69" y="120"/>
                    </a:lnTo>
                    <a:lnTo>
                      <a:pt x="83" y="127"/>
                    </a:lnTo>
                    <a:lnTo>
                      <a:pt x="95" y="133"/>
                    </a:lnTo>
                    <a:lnTo>
                      <a:pt x="108" y="140"/>
                    </a:lnTo>
                    <a:lnTo>
                      <a:pt x="121" y="147"/>
                    </a:lnTo>
                    <a:lnTo>
                      <a:pt x="134" y="152"/>
                    </a:lnTo>
                    <a:lnTo>
                      <a:pt x="147" y="158"/>
                    </a:lnTo>
                    <a:lnTo>
                      <a:pt x="16" y="69"/>
                    </a:lnTo>
                    <a:lnTo>
                      <a:pt x="14" y="67"/>
                    </a:lnTo>
                    <a:lnTo>
                      <a:pt x="11" y="65"/>
                    </a:lnTo>
                    <a:lnTo>
                      <a:pt x="11" y="61"/>
                    </a:lnTo>
                    <a:lnTo>
                      <a:pt x="14" y="58"/>
                    </a:lnTo>
                    <a:lnTo>
                      <a:pt x="303" y="215"/>
                    </a:lnTo>
                    <a:lnTo>
                      <a:pt x="286" y="205"/>
                    </a:lnTo>
                    <a:lnTo>
                      <a:pt x="269" y="195"/>
                    </a:lnTo>
                    <a:lnTo>
                      <a:pt x="252" y="185"/>
                    </a:lnTo>
                    <a:lnTo>
                      <a:pt x="234" y="177"/>
                    </a:lnTo>
                    <a:lnTo>
                      <a:pt x="217" y="167"/>
                    </a:lnTo>
                    <a:lnTo>
                      <a:pt x="200" y="157"/>
                    </a:lnTo>
                    <a:lnTo>
                      <a:pt x="183" y="147"/>
                    </a:lnTo>
                    <a:lnTo>
                      <a:pt x="165" y="137"/>
                    </a:lnTo>
                    <a:lnTo>
                      <a:pt x="148" y="126"/>
                    </a:lnTo>
                    <a:lnTo>
                      <a:pt x="131" y="116"/>
                    </a:lnTo>
                    <a:lnTo>
                      <a:pt x="115" y="104"/>
                    </a:lnTo>
                    <a:lnTo>
                      <a:pt x="98" y="92"/>
                    </a:lnTo>
                    <a:lnTo>
                      <a:pt x="83" y="81"/>
                    </a:lnTo>
                    <a:lnTo>
                      <a:pt x="66" y="69"/>
                    </a:lnTo>
                    <a:lnTo>
                      <a:pt x="51" y="56"/>
                    </a:lnTo>
                    <a:lnTo>
                      <a:pt x="36" y="42"/>
                    </a:lnTo>
                    <a:lnTo>
                      <a:pt x="198" y="136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3" y="5"/>
                    </a:lnTo>
                    <a:lnTo>
                      <a:pt x="4" y="7"/>
                    </a:lnTo>
                    <a:lnTo>
                      <a:pt x="5" y="9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60"/>
                    </a:lnTo>
                    <a:lnTo>
                      <a:pt x="1" y="77"/>
                    </a:lnTo>
                    <a:lnTo>
                      <a:pt x="5" y="93"/>
                    </a:lnTo>
                    <a:lnTo>
                      <a:pt x="13" y="109"/>
                    </a:lnTo>
                    <a:lnTo>
                      <a:pt x="23" y="123"/>
                    </a:lnTo>
                    <a:lnTo>
                      <a:pt x="37" y="137"/>
                    </a:lnTo>
                    <a:lnTo>
                      <a:pt x="76" y="158"/>
                    </a:lnTo>
                    <a:lnTo>
                      <a:pt x="116" y="178"/>
                    </a:lnTo>
                    <a:lnTo>
                      <a:pt x="155" y="199"/>
                    </a:lnTo>
                    <a:lnTo>
                      <a:pt x="193" y="219"/>
                    </a:lnTo>
                    <a:lnTo>
                      <a:pt x="233" y="239"/>
                    </a:lnTo>
                    <a:lnTo>
                      <a:pt x="272" y="260"/>
                    </a:lnTo>
                    <a:lnTo>
                      <a:pt x="311" y="280"/>
                    </a:lnTo>
                    <a:lnTo>
                      <a:pt x="350" y="300"/>
                    </a:lnTo>
                    <a:lnTo>
                      <a:pt x="388" y="321"/>
                    </a:lnTo>
                    <a:lnTo>
                      <a:pt x="427" y="342"/>
                    </a:lnTo>
                    <a:lnTo>
                      <a:pt x="465" y="363"/>
                    </a:lnTo>
                    <a:lnTo>
                      <a:pt x="502" y="384"/>
                    </a:lnTo>
                    <a:lnTo>
                      <a:pt x="540" y="405"/>
                    </a:lnTo>
                    <a:lnTo>
                      <a:pt x="578" y="427"/>
                    </a:lnTo>
                    <a:lnTo>
                      <a:pt x="615" y="450"/>
                    </a:lnTo>
                    <a:lnTo>
                      <a:pt x="652" y="473"/>
                    </a:lnTo>
                    <a:lnTo>
                      <a:pt x="655" y="47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4" name="Freeform 282">
                <a:extLst>
                  <a:ext uri="{FF2B5EF4-FFF2-40B4-BE49-F238E27FC236}">
                    <a16:creationId xmlns:a16="http://schemas.microsoft.com/office/drawing/2014/main" id="{F042F17D-4C8E-2D41-AAEB-3E88D7454C7E}"/>
                  </a:ext>
                </a:extLst>
              </p:cNvPr>
              <p:cNvSpPr/>
              <p:nvPr/>
            </p:nvSpPr>
            <p:spPr bwMode="auto">
              <a:xfrm>
                <a:off x="587" y="2177"/>
                <a:ext cx="7" cy="11"/>
              </a:xfrm>
              <a:custGeom>
                <a:avLst/>
                <a:gdLst>
                  <a:gd name="T0" fmla="*/ 0 w 58"/>
                  <a:gd name="T1" fmla="*/ 0 h 78"/>
                  <a:gd name="T2" fmla="*/ 0 w 58"/>
                  <a:gd name="T3" fmla="*/ 0 h 78"/>
                  <a:gd name="T4" fmla="*/ 0 w 58"/>
                  <a:gd name="T5" fmla="*/ 0 h 78"/>
                  <a:gd name="T6" fmla="*/ 0 w 58"/>
                  <a:gd name="T7" fmla="*/ 0 h 78"/>
                  <a:gd name="T8" fmla="*/ 0 w 58"/>
                  <a:gd name="T9" fmla="*/ 0 h 78"/>
                  <a:gd name="T10" fmla="*/ 0 w 58"/>
                  <a:gd name="T11" fmla="*/ 0 h 78"/>
                  <a:gd name="T12" fmla="*/ 0 w 58"/>
                  <a:gd name="T13" fmla="*/ 0 h 78"/>
                  <a:gd name="T14" fmla="*/ 0 w 58"/>
                  <a:gd name="T15" fmla="*/ 0 h 78"/>
                  <a:gd name="T16" fmla="*/ 0 w 58"/>
                  <a:gd name="T17" fmla="*/ 0 h 78"/>
                  <a:gd name="T18" fmla="*/ 0 w 58"/>
                  <a:gd name="T19" fmla="*/ 0 h 78"/>
                  <a:gd name="T20" fmla="*/ 0 w 58"/>
                  <a:gd name="T21" fmla="*/ 0 h 78"/>
                  <a:gd name="T22" fmla="*/ 0 w 58"/>
                  <a:gd name="T23" fmla="*/ 0 h 78"/>
                  <a:gd name="T24" fmla="*/ 0 w 58"/>
                  <a:gd name="T25" fmla="*/ 0 h 78"/>
                  <a:gd name="T26" fmla="*/ 0 w 58"/>
                  <a:gd name="T27" fmla="*/ 0 h 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8"/>
                  <a:gd name="T43" fmla="*/ 0 h 78"/>
                  <a:gd name="T44" fmla="*/ 58 w 58"/>
                  <a:gd name="T45" fmla="*/ 78 h 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8" h="78">
                    <a:moveTo>
                      <a:pt x="48" y="75"/>
                    </a:moveTo>
                    <a:lnTo>
                      <a:pt x="19" y="51"/>
                    </a:lnTo>
                    <a:lnTo>
                      <a:pt x="18" y="49"/>
                    </a:lnTo>
                    <a:lnTo>
                      <a:pt x="17" y="47"/>
                    </a:lnTo>
                    <a:lnTo>
                      <a:pt x="16" y="45"/>
                    </a:lnTo>
                    <a:lnTo>
                      <a:pt x="17" y="40"/>
                    </a:lnTo>
                    <a:lnTo>
                      <a:pt x="58" y="0"/>
                    </a:lnTo>
                    <a:lnTo>
                      <a:pt x="7" y="38"/>
                    </a:lnTo>
                    <a:lnTo>
                      <a:pt x="5" y="37"/>
                    </a:lnTo>
                    <a:lnTo>
                      <a:pt x="4" y="38"/>
                    </a:lnTo>
                    <a:lnTo>
                      <a:pt x="3" y="39"/>
                    </a:lnTo>
                    <a:lnTo>
                      <a:pt x="0" y="40"/>
                    </a:lnTo>
                    <a:lnTo>
                      <a:pt x="47" y="78"/>
                    </a:lnTo>
                    <a:lnTo>
                      <a:pt x="48" y="7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Freeform 283">
                <a:extLst>
                  <a:ext uri="{FF2B5EF4-FFF2-40B4-BE49-F238E27FC236}">
                    <a16:creationId xmlns:a16="http://schemas.microsoft.com/office/drawing/2014/main" id="{0749FF8A-A159-CB41-BC08-468EDF101429}"/>
                  </a:ext>
                </a:extLst>
              </p:cNvPr>
              <p:cNvSpPr/>
              <p:nvPr/>
            </p:nvSpPr>
            <p:spPr bwMode="auto">
              <a:xfrm>
                <a:off x="556" y="2138"/>
                <a:ext cx="47" cy="36"/>
              </a:xfrm>
              <a:custGeom>
                <a:avLst/>
                <a:gdLst>
                  <a:gd name="T0" fmla="*/ 0 w 426"/>
                  <a:gd name="T1" fmla="*/ 0 h 253"/>
                  <a:gd name="T2" fmla="*/ 0 w 426"/>
                  <a:gd name="T3" fmla="*/ 0 h 253"/>
                  <a:gd name="T4" fmla="*/ 0 w 426"/>
                  <a:gd name="T5" fmla="*/ 0 h 253"/>
                  <a:gd name="T6" fmla="*/ 0 w 426"/>
                  <a:gd name="T7" fmla="*/ 0 h 253"/>
                  <a:gd name="T8" fmla="*/ 0 w 426"/>
                  <a:gd name="T9" fmla="*/ 0 h 253"/>
                  <a:gd name="T10" fmla="*/ 0 w 426"/>
                  <a:gd name="T11" fmla="*/ 0 h 253"/>
                  <a:gd name="T12" fmla="*/ 0 w 426"/>
                  <a:gd name="T13" fmla="*/ 0 h 253"/>
                  <a:gd name="T14" fmla="*/ 0 w 426"/>
                  <a:gd name="T15" fmla="*/ 0 h 253"/>
                  <a:gd name="T16" fmla="*/ 0 w 426"/>
                  <a:gd name="T17" fmla="*/ 0 h 253"/>
                  <a:gd name="T18" fmla="*/ 0 w 426"/>
                  <a:gd name="T19" fmla="*/ 0 h 253"/>
                  <a:gd name="T20" fmla="*/ 0 w 426"/>
                  <a:gd name="T21" fmla="*/ 0 h 253"/>
                  <a:gd name="T22" fmla="*/ 0 w 426"/>
                  <a:gd name="T23" fmla="*/ 0 h 253"/>
                  <a:gd name="T24" fmla="*/ 0 w 426"/>
                  <a:gd name="T25" fmla="*/ 0 h 253"/>
                  <a:gd name="T26" fmla="*/ 0 w 426"/>
                  <a:gd name="T27" fmla="*/ 0 h 253"/>
                  <a:gd name="T28" fmla="*/ 0 w 426"/>
                  <a:gd name="T29" fmla="*/ 0 h 253"/>
                  <a:gd name="T30" fmla="*/ 0 w 426"/>
                  <a:gd name="T31" fmla="*/ 0 h 253"/>
                  <a:gd name="T32" fmla="*/ 0 w 426"/>
                  <a:gd name="T33" fmla="*/ 0 h 253"/>
                  <a:gd name="T34" fmla="*/ 0 w 426"/>
                  <a:gd name="T35" fmla="*/ 0 h 253"/>
                  <a:gd name="T36" fmla="*/ 0 w 426"/>
                  <a:gd name="T37" fmla="*/ 0 h 253"/>
                  <a:gd name="T38" fmla="*/ 0 w 426"/>
                  <a:gd name="T39" fmla="*/ 0 h 253"/>
                  <a:gd name="T40" fmla="*/ 0 w 426"/>
                  <a:gd name="T41" fmla="*/ 0 h 253"/>
                  <a:gd name="T42" fmla="*/ 0 w 426"/>
                  <a:gd name="T43" fmla="*/ 0 h 253"/>
                  <a:gd name="T44" fmla="*/ 0 w 426"/>
                  <a:gd name="T45" fmla="*/ 0 h 253"/>
                  <a:gd name="T46" fmla="*/ 0 w 426"/>
                  <a:gd name="T47" fmla="*/ 0 h 253"/>
                  <a:gd name="T48" fmla="*/ 0 w 426"/>
                  <a:gd name="T49" fmla="*/ 0 h 253"/>
                  <a:gd name="T50" fmla="*/ 0 w 426"/>
                  <a:gd name="T51" fmla="*/ 0 h 253"/>
                  <a:gd name="T52" fmla="*/ 0 w 426"/>
                  <a:gd name="T53" fmla="*/ 0 h 253"/>
                  <a:gd name="T54" fmla="*/ 0 w 426"/>
                  <a:gd name="T55" fmla="*/ 0 h 253"/>
                  <a:gd name="T56" fmla="*/ 0 w 426"/>
                  <a:gd name="T57" fmla="*/ 0 h 253"/>
                  <a:gd name="T58" fmla="*/ 0 w 426"/>
                  <a:gd name="T59" fmla="*/ 0 h 253"/>
                  <a:gd name="T60" fmla="*/ 0 w 426"/>
                  <a:gd name="T61" fmla="*/ 0 h 253"/>
                  <a:gd name="T62" fmla="*/ 0 w 426"/>
                  <a:gd name="T63" fmla="*/ 0 h 253"/>
                  <a:gd name="T64" fmla="*/ 0 w 426"/>
                  <a:gd name="T65" fmla="*/ 0 h 253"/>
                  <a:gd name="T66" fmla="*/ 0 w 426"/>
                  <a:gd name="T67" fmla="*/ 0 h 253"/>
                  <a:gd name="T68" fmla="*/ 0 w 426"/>
                  <a:gd name="T69" fmla="*/ 0 h 253"/>
                  <a:gd name="T70" fmla="*/ 0 w 426"/>
                  <a:gd name="T71" fmla="*/ 0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26"/>
                  <a:gd name="T109" fmla="*/ 0 h 253"/>
                  <a:gd name="T110" fmla="*/ 426 w 426"/>
                  <a:gd name="T111" fmla="*/ 253 h 25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26" h="253">
                    <a:moveTo>
                      <a:pt x="416" y="211"/>
                    </a:moveTo>
                    <a:lnTo>
                      <a:pt x="418" y="209"/>
                    </a:lnTo>
                    <a:lnTo>
                      <a:pt x="420" y="208"/>
                    </a:lnTo>
                    <a:lnTo>
                      <a:pt x="424" y="206"/>
                    </a:lnTo>
                    <a:lnTo>
                      <a:pt x="426" y="203"/>
                    </a:lnTo>
                    <a:lnTo>
                      <a:pt x="426" y="200"/>
                    </a:lnTo>
                    <a:lnTo>
                      <a:pt x="425" y="197"/>
                    </a:lnTo>
                    <a:lnTo>
                      <a:pt x="421" y="193"/>
                    </a:lnTo>
                    <a:lnTo>
                      <a:pt x="418" y="192"/>
                    </a:lnTo>
                    <a:lnTo>
                      <a:pt x="405" y="199"/>
                    </a:lnTo>
                    <a:lnTo>
                      <a:pt x="393" y="205"/>
                    </a:lnTo>
                    <a:lnTo>
                      <a:pt x="379" y="210"/>
                    </a:lnTo>
                    <a:lnTo>
                      <a:pt x="365" y="216"/>
                    </a:lnTo>
                    <a:lnTo>
                      <a:pt x="351" y="220"/>
                    </a:lnTo>
                    <a:lnTo>
                      <a:pt x="337" y="223"/>
                    </a:lnTo>
                    <a:lnTo>
                      <a:pt x="322" y="226"/>
                    </a:lnTo>
                    <a:lnTo>
                      <a:pt x="307" y="228"/>
                    </a:lnTo>
                    <a:lnTo>
                      <a:pt x="292" y="229"/>
                    </a:lnTo>
                    <a:lnTo>
                      <a:pt x="277" y="229"/>
                    </a:lnTo>
                    <a:lnTo>
                      <a:pt x="262" y="228"/>
                    </a:lnTo>
                    <a:lnTo>
                      <a:pt x="247" y="226"/>
                    </a:lnTo>
                    <a:lnTo>
                      <a:pt x="231" y="223"/>
                    </a:lnTo>
                    <a:lnTo>
                      <a:pt x="216" y="219"/>
                    </a:lnTo>
                    <a:lnTo>
                      <a:pt x="201" y="213"/>
                    </a:lnTo>
                    <a:lnTo>
                      <a:pt x="186" y="207"/>
                    </a:lnTo>
                    <a:lnTo>
                      <a:pt x="169" y="198"/>
                    </a:lnTo>
                    <a:lnTo>
                      <a:pt x="153" y="189"/>
                    </a:lnTo>
                    <a:lnTo>
                      <a:pt x="138" y="180"/>
                    </a:lnTo>
                    <a:lnTo>
                      <a:pt x="124" y="169"/>
                    </a:lnTo>
                    <a:lnTo>
                      <a:pt x="110" y="159"/>
                    </a:lnTo>
                    <a:lnTo>
                      <a:pt x="97" y="147"/>
                    </a:lnTo>
                    <a:lnTo>
                      <a:pt x="84" y="135"/>
                    </a:lnTo>
                    <a:lnTo>
                      <a:pt x="73" y="121"/>
                    </a:lnTo>
                    <a:lnTo>
                      <a:pt x="63" y="108"/>
                    </a:lnTo>
                    <a:lnTo>
                      <a:pt x="54" y="94"/>
                    </a:lnTo>
                    <a:lnTo>
                      <a:pt x="46" y="80"/>
                    </a:lnTo>
                    <a:lnTo>
                      <a:pt x="38" y="66"/>
                    </a:lnTo>
                    <a:lnTo>
                      <a:pt x="31" y="53"/>
                    </a:lnTo>
                    <a:lnTo>
                      <a:pt x="23" y="38"/>
                    </a:lnTo>
                    <a:lnTo>
                      <a:pt x="17" y="24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5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6" y="25"/>
                    </a:lnTo>
                    <a:lnTo>
                      <a:pt x="13" y="49"/>
                    </a:lnTo>
                    <a:lnTo>
                      <a:pt x="23" y="74"/>
                    </a:lnTo>
                    <a:lnTo>
                      <a:pt x="35" y="97"/>
                    </a:lnTo>
                    <a:lnTo>
                      <a:pt x="49" y="120"/>
                    </a:lnTo>
                    <a:lnTo>
                      <a:pt x="66" y="141"/>
                    </a:lnTo>
                    <a:lnTo>
                      <a:pt x="84" y="162"/>
                    </a:lnTo>
                    <a:lnTo>
                      <a:pt x="106" y="181"/>
                    </a:lnTo>
                    <a:lnTo>
                      <a:pt x="123" y="193"/>
                    </a:lnTo>
                    <a:lnTo>
                      <a:pt x="140" y="205"/>
                    </a:lnTo>
                    <a:lnTo>
                      <a:pt x="158" y="215"/>
                    </a:lnTo>
                    <a:lnTo>
                      <a:pt x="175" y="223"/>
                    </a:lnTo>
                    <a:lnTo>
                      <a:pt x="193" y="231"/>
                    </a:lnTo>
                    <a:lnTo>
                      <a:pt x="210" y="238"/>
                    </a:lnTo>
                    <a:lnTo>
                      <a:pt x="229" y="243"/>
                    </a:lnTo>
                    <a:lnTo>
                      <a:pt x="246" y="248"/>
                    </a:lnTo>
                    <a:lnTo>
                      <a:pt x="264" y="251"/>
                    </a:lnTo>
                    <a:lnTo>
                      <a:pt x="283" y="252"/>
                    </a:lnTo>
                    <a:lnTo>
                      <a:pt x="301" y="253"/>
                    </a:lnTo>
                    <a:lnTo>
                      <a:pt x="318" y="252"/>
                    </a:lnTo>
                    <a:lnTo>
                      <a:pt x="336" y="249"/>
                    </a:lnTo>
                    <a:lnTo>
                      <a:pt x="355" y="246"/>
                    </a:lnTo>
                    <a:lnTo>
                      <a:pt x="373" y="240"/>
                    </a:lnTo>
                    <a:lnTo>
                      <a:pt x="391" y="232"/>
                    </a:lnTo>
                    <a:lnTo>
                      <a:pt x="399" y="226"/>
                    </a:lnTo>
                    <a:lnTo>
                      <a:pt x="405" y="221"/>
                    </a:lnTo>
                    <a:lnTo>
                      <a:pt x="411" y="217"/>
                    </a:lnTo>
                    <a:lnTo>
                      <a:pt x="416" y="21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Freeform 284">
                <a:extLst>
                  <a:ext uri="{FF2B5EF4-FFF2-40B4-BE49-F238E27FC236}">
                    <a16:creationId xmlns:a16="http://schemas.microsoft.com/office/drawing/2014/main" id="{C1F39E0C-36CD-2941-A1AE-331D13D3575F}"/>
                  </a:ext>
                </a:extLst>
              </p:cNvPr>
              <p:cNvSpPr/>
              <p:nvPr/>
            </p:nvSpPr>
            <p:spPr bwMode="auto">
              <a:xfrm>
                <a:off x="558" y="2208"/>
                <a:ext cx="16" cy="17"/>
              </a:xfrm>
              <a:custGeom>
                <a:avLst/>
                <a:gdLst>
                  <a:gd name="T0" fmla="*/ 0 w 141"/>
                  <a:gd name="T1" fmla="*/ 0 h 116"/>
                  <a:gd name="T2" fmla="*/ 0 w 141"/>
                  <a:gd name="T3" fmla="*/ 0 h 116"/>
                  <a:gd name="T4" fmla="*/ 0 w 141"/>
                  <a:gd name="T5" fmla="*/ 0 h 116"/>
                  <a:gd name="T6" fmla="*/ 0 w 141"/>
                  <a:gd name="T7" fmla="*/ 0 h 116"/>
                  <a:gd name="T8" fmla="*/ 0 w 141"/>
                  <a:gd name="T9" fmla="*/ 0 h 116"/>
                  <a:gd name="T10" fmla="*/ 0 w 141"/>
                  <a:gd name="T11" fmla="*/ 0 h 116"/>
                  <a:gd name="T12" fmla="*/ 0 w 141"/>
                  <a:gd name="T13" fmla="*/ 0 h 116"/>
                  <a:gd name="T14" fmla="*/ 0 w 141"/>
                  <a:gd name="T15" fmla="*/ 0 h 116"/>
                  <a:gd name="T16" fmla="*/ 0 w 141"/>
                  <a:gd name="T17" fmla="*/ 0 h 116"/>
                  <a:gd name="T18" fmla="*/ 0 w 141"/>
                  <a:gd name="T19" fmla="*/ 0 h 116"/>
                  <a:gd name="T20" fmla="*/ 0 w 141"/>
                  <a:gd name="T21" fmla="*/ 0 h 116"/>
                  <a:gd name="T22" fmla="*/ 0 w 141"/>
                  <a:gd name="T23" fmla="*/ 0 h 116"/>
                  <a:gd name="T24" fmla="*/ 0 w 141"/>
                  <a:gd name="T25" fmla="*/ 0 h 116"/>
                  <a:gd name="T26" fmla="*/ 0 w 141"/>
                  <a:gd name="T27" fmla="*/ 0 h 116"/>
                  <a:gd name="T28" fmla="*/ 0 w 141"/>
                  <a:gd name="T29" fmla="*/ 0 h 116"/>
                  <a:gd name="T30" fmla="*/ 0 w 141"/>
                  <a:gd name="T31" fmla="*/ 0 h 116"/>
                  <a:gd name="T32" fmla="*/ 0 w 141"/>
                  <a:gd name="T33" fmla="*/ 0 h 116"/>
                  <a:gd name="T34" fmla="*/ 0 w 141"/>
                  <a:gd name="T35" fmla="*/ 0 h 116"/>
                  <a:gd name="T36" fmla="*/ 0 w 141"/>
                  <a:gd name="T37" fmla="*/ 0 h 116"/>
                  <a:gd name="T38" fmla="*/ 0 w 141"/>
                  <a:gd name="T39" fmla="*/ 0 h 116"/>
                  <a:gd name="T40" fmla="*/ 0 w 141"/>
                  <a:gd name="T41" fmla="*/ 0 h 116"/>
                  <a:gd name="T42" fmla="*/ 0 w 141"/>
                  <a:gd name="T43" fmla="*/ 0 h 116"/>
                  <a:gd name="T44" fmla="*/ 0 w 141"/>
                  <a:gd name="T45" fmla="*/ 0 h 116"/>
                  <a:gd name="T46" fmla="*/ 0 w 141"/>
                  <a:gd name="T47" fmla="*/ 0 h 116"/>
                  <a:gd name="T48" fmla="*/ 0 w 141"/>
                  <a:gd name="T49" fmla="*/ 0 h 116"/>
                  <a:gd name="T50" fmla="*/ 0 w 141"/>
                  <a:gd name="T51" fmla="*/ 0 h 116"/>
                  <a:gd name="T52" fmla="*/ 0 w 141"/>
                  <a:gd name="T53" fmla="*/ 0 h 116"/>
                  <a:gd name="T54" fmla="*/ 0 w 141"/>
                  <a:gd name="T55" fmla="*/ 0 h 116"/>
                  <a:gd name="T56" fmla="*/ 0 w 141"/>
                  <a:gd name="T57" fmla="*/ 0 h 116"/>
                  <a:gd name="T58" fmla="*/ 0 w 141"/>
                  <a:gd name="T59" fmla="*/ 0 h 116"/>
                  <a:gd name="T60" fmla="*/ 0 w 141"/>
                  <a:gd name="T61" fmla="*/ 0 h 116"/>
                  <a:gd name="T62" fmla="*/ 0 w 141"/>
                  <a:gd name="T63" fmla="*/ 0 h 116"/>
                  <a:gd name="T64" fmla="*/ 0 w 141"/>
                  <a:gd name="T65" fmla="*/ 0 h 11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1"/>
                  <a:gd name="T100" fmla="*/ 0 h 116"/>
                  <a:gd name="T101" fmla="*/ 141 w 141"/>
                  <a:gd name="T102" fmla="*/ 116 h 11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1" h="116">
                    <a:moveTo>
                      <a:pt x="139" y="44"/>
                    </a:moveTo>
                    <a:lnTo>
                      <a:pt x="141" y="34"/>
                    </a:lnTo>
                    <a:lnTo>
                      <a:pt x="139" y="25"/>
                    </a:lnTo>
                    <a:lnTo>
                      <a:pt x="135" y="17"/>
                    </a:lnTo>
                    <a:lnTo>
                      <a:pt x="127" y="9"/>
                    </a:lnTo>
                    <a:lnTo>
                      <a:pt x="122" y="4"/>
                    </a:lnTo>
                    <a:lnTo>
                      <a:pt x="117" y="2"/>
                    </a:lnTo>
                    <a:lnTo>
                      <a:pt x="112" y="1"/>
                    </a:lnTo>
                    <a:lnTo>
                      <a:pt x="107" y="0"/>
                    </a:lnTo>
                    <a:lnTo>
                      <a:pt x="103" y="0"/>
                    </a:lnTo>
                    <a:lnTo>
                      <a:pt x="97" y="0"/>
                    </a:lnTo>
                    <a:lnTo>
                      <a:pt x="93" y="0"/>
                    </a:lnTo>
                    <a:lnTo>
                      <a:pt x="89" y="0"/>
                    </a:lnTo>
                    <a:lnTo>
                      <a:pt x="71" y="6"/>
                    </a:lnTo>
                    <a:lnTo>
                      <a:pt x="56" y="14"/>
                    </a:lnTo>
                    <a:lnTo>
                      <a:pt x="42" y="27"/>
                    </a:lnTo>
                    <a:lnTo>
                      <a:pt x="30" y="41"/>
                    </a:lnTo>
                    <a:lnTo>
                      <a:pt x="21" y="58"/>
                    </a:lnTo>
                    <a:lnTo>
                      <a:pt x="12" y="75"/>
                    </a:lnTo>
                    <a:lnTo>
                      <a:pt x="6" y="94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2" y="116"/>
                    </a:lnTo>
                    <a:lnTo>
                      <a:pt x="5" y="115"/>
                    </a:lnTo>
                    <a:lnTo>
                      <a:pt x="8" y="113"/>
                    </a:lnTo>
                    <a:lnTo>
                      <a:pt x="70" y="15"/>
                    </a:lnTo>
                    <a:lnTo>
                      <a:pt x="77" y="12"/>
                    </a:lnTo>
                    <a:lnTo>
                      <a:pt x="84" y="11"/>
                    </a:lnTo>
                    <a:lnTo>
                      <a:pt x="92" y="10"/>
                    </a:lnTo>
                    <a:lnTo>
                      <a:pt x="100" y="11"/>
                    </a:lnTo>
                    <a:lnTo>
                      <a:pt x="114" y="37"/>
                    </a:lnTo>
                    <a:lnTo>
                      <a:pt x="114" y="57"/>
                    </a:lnTo>
                    <a:lnTo>
                      <a:pt x="139" y="4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7" name="Freeform 285">
                <a:extLst>
                  <a:ext uri="{FF2B5EF4-FFF2-40B4-BE49-F238E27FC236}">
                    <a16:creationId xmlns:a16="http://schemas.microsoft.com/office/drawing/2014/main" id="{E9568EFD-9EC5-2E4C-8DC8-2D567F4634D8}"/>
                  </a:ext>
                </a:extLst>
              </p:cNvPr>
              <p:cNvSpPr/>
              <p:nvPr/>
            </p:nvSpPr>
            <p:spPr bwMode="auto">
              <a:xfrm>
                <a:off x="590" y="2155"/>
                <a:ext cx="12" cy="13"/>
              </a:xfrm>
              <a:custGeom>
                <a:avLst/>
                <a:gdLst>
                  <a:gd name="T0" fmla="*/ 0 w 109"/>
                  <a:gd name="T1" fmla="*/ 0 h 90"/>
                  <a:gd name="T2" fmla="*/ 0 w 109"/>
                  <a:gd name="T3" fmla="*/ 0 h 90"/>
                  <a:gd name="T4" fmla="*/ 0 w 109"/>
                  <a:gd name="T5" fmla="*/ 0 h 90"/>
                  <a:gd name="T6" fmla="*/ 0 w 109"/>
                  <a:gd name="T7" fmla="*/ 0 h 90"/>
                  <a:gd name="T8" fmla="*/ 0 w 109"/>
                  <a:gd name="T9" fmla="*/ 0 h 90"/>
                  <a:gd name="T10" fmla="*/ 0 w 109"/>
                  <a:gd name="T11" fmla="*/ 0 h 90"/>
                  <a:gd name="T12" fmla="*/ 0 w 109"/>
                  <a:gd name="T13" fmla="*/ 0 h 90"/>
                  <a:gd name="T14" fmla="*/ 0 w 109"/>
                  <a:gd name="T15" fmla="*/ 0 h 90"/>
                  <a:gd name="T16" fmla="*/ 0 w 109"/>
                  <a:gd name="T17" fmla="*/ 0 h 90"/>
                  <a:gd name="T18" fmla="*/ 0 w 109"/>
                  <a:gd name="T19" fmla="*/ 0 h 90"/>
                  <a:gd name="T20" fmla="*/ 0 w 109"/>
                  <a:gd name="T21" fmla="*/ 0 h 90"/>
                  <a:gd name="T22" fmla="*/ 0 w 109"/>
                  <a:gd name="T23" fmla="*/ 0 h 90"/>
                  <a:gd name="T24" fmla="*/ 0 w 109"/>
                  <a:gd name="T25" fmla="*/ 0 h 90"/>
                  <a:gd name="T26" fmla="*/ 0 w 109"/>
                  <a:gd name="T27" fmla="*/ 0 h 90"/>
                  <a:gd name="T28" fmla="*/ 0 w 109"/>
                  <a:gd name="T29" fmla="*/ 0 h 90"/>
                  <a:gd name="T30" fmla="*/ 0 w 109"/>
                  <a:gd name="T31" fmla="*/ 0 h 90"/>
                  <a:gd name="T32" fmla="*/ 0 w 109"/>
                  <a:gd name="T33" fmla="*/ 0 h 90"/>
                  <a:gd name="T34" fmla="*/ 0 w 109"/>
                  <a:gd name="T35" fmla="*/ 0 h 90"/>
                  <a:gd name="T36" fmla="*/ 0 w 109"/>
                  <a:gd name="T37" fmla="*/ 0 h 90"/>
                  <a:gd name="T38" fmla="*/ 0 w 109"/>
                  <a:gd name="T39" fmla="*/ 0 h 90"/>
                  <a:gd name="T40" fmla="*/ 0 w 109"/>
                  <a:gd name="T41" fmla="*/ 0 h 90"/>
                  <a:gd name="T42" fmla="*/ 0 w 109"/>
                  <a:gd name="T43" fmla="*/ 0 h 90"/>
                  <a:gd name="T44" fmla="*/ 0 w 109"/>
                  <a:gd name="T45" fmla="*/ 0 h 90"/>
                  <a:gd name="T46" fmla="*/ 0 w 109"/>
                  <a:gd name="T47" fmla="*/ 0 h 90"/>
                  <a:gd name="T48" fmla="*/ 0 w 109"/>
                  <a:gd name="T49" fmla="*/ 0 h 90"/>
                  <a:gd name="T50" fmla="*/ 0 w 109"/>
                  <a:gd name="T51" fmla="*/ 0 h 90"/>
                  <a:gd name="T52" fmla="*/ 0 w 109"/>
                  <a:gd name="T53" fmla="*/ 0 h 90"/>
                  <a:gd name="T54" fmla="*/ 0 w 109"/>
                  <a:gd name="T55" fmla="*/ 0 h 90"/>
                  <a:gd name="T56" fmla="*/ 0 w 109"/>
                  <a:gd name="T57" fmla="*/ 0 h 9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9"/>
                  <a:gd name="T88" fmla="*/ 0 h 90"/>
                  <a:gd name="T89" fmla="*/ 109 w 109"/>
                  <a:gd name="T90" fmla="*/ 90 h 9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9" h="90">
                    <a:moveTo>
                      <a:pt x="106" y="30"/>
                    </a:moveTo>
                    <a:lnTo>
                      <a:pt x="23" y="0"/>
                    </a:lnTo>
                    <a:lnTo>
                      <a:pt x="15" y="4"/>
                    </a:lnTo>
                    <a:lnTo>
                      <a:pt x="7" y="11"/>
                    </a:lnTo>
                    <a:lnTo>
                      <a:pt x="3" y="21"/>
                    </a:lnTo>
                    <a:lnTo>
                      <a:pt x="1" y="33"/>
                    </a:lnTo>
                    <a:lnTo>
                      <a:pt x="0" y="48"/>
                    </a:lnTo>
                    <a:lnTo>
                      <a:pt x="1" y="62"/>
                    </a:lnTo>
                    <a:lnTo>
                      <a:pt x="1" y="76"/>
                    </a:lnTo>
                    <a:lnTo>
                      <a:pt x="3" y="90"/>
                    </a:lnTo>
                    <a:lnTo>
                      <a:pt x="6" y="88"/>
                    </a:lnTo>
                    <a:lnTo>
                      <a:pt x="9" y="85"/>
                    </a:lnTo>
                    <a:lnTo>
                      <a:pt x="11" y="83"/>
                    </a:lnTo>
                    <a:lnTo>
                      <a:pt x="15" y="79"/>
                    </a:lnTo>
                    <a:lnTo>
                      <a:pt x="15" y="58"/>
                    </a:lnTo>
                    <a:lnTo>
                      <a:pt x="14" y="53"/>
                    </a:lnTo>
                    <a:lnTo>
                      <a:pt x="11" y="49"/>
                    </a:lnTo>
                    <a:lnTo>
                      <a:pt x="7" y="43"/>
                    </a:lnTo>
                    <a:lnTo>
                      <a:pt x="4" y="38"/>
                    </a:lnTo>
                    <a:lnTo>
                      <a:pt x="3" y="31"/>
                    </a:lnTo>
                    <a:lnTo>
                      <a:pt x="5" y="23"/>
                    </a:lnTo>
                    <a:lnTo>
                      <a:pt x="8" y="17"/>
                    </a:lnTo>
                    <a:lnTo>
                      <a:pt x="14" y="11"/>
                    </a:lnTo>
                    <a:lnTo>
                      <a:pt x="92" y="35"/>
                    </a:lnTo>
                    <a:lnTo>
                      <a:pt x="96" y="35"/>
                    </a:lnTo>
                    <a:lnTo>
                      <a:pt x="101" y="34"/>
                    </a:lnTo>
                    <a:lnTo>
                      <a:pt x="105" y="33"/>
                    </a:lnTo>
                    <a:lnTo>
                      <a:pt x="109" y="31"/>
                    </a:lnTo>
                    <a:lnTo>
                      <a:pt x="106" y="3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Freeform 286">
                <a:extLst>
                  <a:ext uri="{FF2B5EF4-FFF2-40B4-BE49-F238E27FC236}">
                    <a16:creationId xmlns:a16="http://schemas.microsoft.com/office/drawing/2014/main" id="{FF0E3F1D-2233-9B44-AEBD-49A1F0ABEB76}"/>
                  </a:ext>
                </a:extLst>
              </p:cNvPr>
              <p:cNvSpPr/>
              <p:nvPr/>
            </p:nvSpPr>
            <p:spPr bwMode="auto">
              <a:xfrm>
                <a:off x="480" y="2191"/>
                <a:ext cx="76" cy="57"/>
              </a:xfrm>
              <a:custGeom>
                <a:avLst/>
                <a:gdLst>
                  <a:gd name="T0" fmla="*/ 0 w 688"/>
                  <a:gd name="T1" fmla="*/ 0 h 398"/>
                  <a:gd name="T2" fmla="*/ 0 w 688"/>
                  <a:gd name="T3" fmla="*/ 0 h 398"/>
                  <a:gd name="T4" fmla="*/ 0 w 688"/>
                  <a:gd name="T5" fmla="*/ 0 h 398"/>
                  <a:gd name="T6" fmla="*/ 0 w 688"/>
                  <a:gd name="T7" fmla="*/ 0 h 398"/>
                  <a:gd name="T8" fmla="*/ 0 w 688"/>
                  <a:gd name="T9" fmla="*/ 0 h 398"/>
                  <a:gd name="T10" fmla="*/ 0 w 688"/>
                  <a:gd name="T11" fmla="*/ 0 h 398"/>
                  <a:gd name="T12" fmla="*/ 0 w 688"/>
                  <a:gd name="T13" fmla="*/ 0 h 398"/>
                  <a:gd name="T14" fmla="*/ 0 w 688"/>
                  <a:gd name="T15" fmla="*/ 0 h 398"/>
                  <a:gd name="T16" fmla="*/ 0 w 688"/>
                  <a:gd name="T17" fmla="*/ 0 h 398"/>
                  <a:gd name="T18" fmla="*/ 0 w 688"/>
                  <a:gd name="T19" fmla="*/ 0 h 398"/>
                  <a:gd name="T20" fmla="*/ 0 w 688"/>
                  <a:gd name="T21" fmla="*/ 0 h 398"/>
                  <a:gd name="T22" fmla="*/ 0 w 688"/>
                  <a:gd name="T23" fmla="*/ 0 h 398"/>
                  <a:gd name="T24" fmla="*/ 0 w 688"/>
                  <a:gd name="T25" fmla="*/ 0 h 398"/>
                  <a:gd name="T26" fmla="*/ 0 w 688"/>
                  <a:gd name="T27" fmla="*/ 0 h 398"/>
                  <a:gd name="T28" fmla="*/ 0 w 688"/>
                  <a:gd name="T29" fmla="*/ 0 h 398"/>
                  <a:gd name="T30" fmla="*/ 0 w 688"/>
                  <a:gd name="T31" fmla="*/ 0 h 398"/>
                  <a:gd name="T32" fmla="*/ 0 w 688"/>
                  <a:gd name="T33" fmla="*/ 0 h 398"/>
                  <a:gd name="T34" fmla="*/ 0 w 688"/>
                  <a:gd name="T35" fmla="*/ 0 h 398"/>
                  <a:gd name="T36" fmla="*/ 0 w 688"/>
                  <a:gd name="T37" fmla="*/ 0 h 398"/>
                  <a:gd name="T38" fmla="*/ 0 w 688"/>
                  <a:gd name="T39" fmla="*/ 0 h 398"/>
                  <a:gd name="T40" fmla="*/ 0 w 688"/>
                  <a:gd name="T41" fmla="*/ 0 h 398"/>
                  <a:gd name="T42" fmla="*/ 0 w 688"/>
                  <a:gd name="T43" fmla="*/ 0 h 398"/>
                  <a:gd name="T44" fmla="*/ 0 w 688"/>
                  <a:gd name="T45" fmla="*/ 0 h 398"/>
                  <a:gd name="T46" fmla="*/ 0 w 688"/>
                  <a:gd name="T47" fmla="*/ 0 h 398"/>
                  <a:gd name="T48" fmla="*/ 0 w 688"/>
                  <a:gd name="T49" fmla="*/ 0 h 398"/>
                  <a:gd name="T50" fmla="*/ 0 w 688"/>
                  <a:gd name="T51" fmla="*/ 0 h 398"/>
                  <a:gd name="T52" fmla="*/ 0 w 688"/>
                  <a:gd name="T53" fmla="*/ 0 h 398"/>
                  <a:gd name="T54" fmla="*/ 0 w 688"/>
                  <a:gd name="T55" fmla="*/ 0 h 398"/>
                  <a:gd name="T56" fmla="*/ 0 w 688"/>
                  <a:gd name="T57" fmla="*/ 0 h 398"/>
                  <a:gd name="T58" fmla="*/ 0 w 688"/>
                  <a:gd name="T59" fmla="*/ 0 h 398"/>
                  <a:gd name="T60" fmla="*/ 0 w 688"/>
                  <a:gd name="T61" fmla="*/ 0 h 398"/>
                  <a:gd name="T62" fmla="*/ 0 w 688"/>
                  <a:gd name="T63" fmla="*/ 0 h 398"/>
                  <a:gd name="T64" fmla="*/ 0 w 688"/>
                  <a:gd name="T65" fmla="*/ 0 h 398"/>
                  <a:gd name="T66" fmla="*/ 0 w 688"/>
                  <a:gd name="T67" fmla="*/ 0 h 398"/>
                  <a:gd name="T68" fmla="*/ 0 w 688"/>
                  <a:gd name="T69" fmla="*/ 0 h 398"/>
                  <a:gd name="T70" fmla="*/ 0 w 688"/>
                  <a:gd name="T71" fmla="*/ 0 h 398"/>
                  <a:gd name="T72" fmla="*/ 0 w 688"/>
                  <a:gd name="T73" fmla="*/ 0 h 398"/>
                  <a:gd name="T74" fmla="*/ 0 w 688"/>
                  <a:gd name="T75" fmla="*/ 0 h 398"/>
                  <a:gd name="T76" fmla="*/ 0 w 688"/>
                  <a:gd name="T77" fmla="*/ 0 h 398"/>
                  <a:gd name="T78" fmla="*/ 0 w 688"/>
                  <a:gd name="T79" fmla="*/ 0 h 398"/>
                  <a:gd name="T80" fmla="*/ 0 w 688"/>
                  <a:gd name="T81" fmla="*/ 0 h 398"/>
                  <a:gd name="T82" fmla="*/ 0 w 688"/>
                  <a:gd name="T83" fmla="*/ 0 h 398"/>
                  <a:gd name="T84" fmla="*/ 0 w 688"/>
                  <a:gd name="T85" fmla="*/ 0 h 3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88"/>
                  <a:gd name="T130" fmla="*/ 0 h 398"/>
                  <a:gd name="T131" fmla="*/ 688 w 688"/>
                  <a:gd name="T132" fmla="*/ 398 h 39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88" h="398">
                    <a:moveTo>
                      <a:pt x="687" y="395"/>
                    </a:moveTo>
                    <a:lnTo>
                      <a:pt x="688" y="392"/>
                    </a:lnTo>
                    <a:lnTo>
                      <a:pt x="645" y="368"/>
                    </a:lnTo>
                    <a:lnTo>
                      <a:pt x="602" y="345"/>
                    </a:lnTo>
                    <a:lnTo>
                      <a:pt x="559" y="322"/>
                    </a:lnTo>
                    <a:lnTo>
                      <a:pt x="515" y="300"/>
                    </a:lnTo>
                    <a:lnTo>
                      <a:pt x="469" y="276"/>
                    </a:lnTo>
                    <a:lnTo>
                      <a:pt x="425" y="254"/>
                    </a:lnTo>
                    <a:lnTo>
                      <a:pt x="381" y="232"/>
                    </a:lnTo>
                    <a:lnTo>
                      <a:pt x="337" y="209"/>
                    </a:lnTo>
                    <a:lnTo>
                      <a:pt x="293" y="185"/>
                    </a:lnTo>
                    <a:lnTo>
                      <a:pt x="249" y="162"/>
                    </a:lnTo>
                    <a:lnTo>
                      <a:pt x="206" y="138"/>
                    </a:lnTo>
                    <a:lnTo>
                      <a:pt x="163" y="112"/>
                    </a:lnTo>
                    <a:lnTo>
                      <a:pt x="121" y="85"/>
                    </a:lnTo>
                    <a:lnTo>
                      <a:pt x="80" y="59"/>
                    </a:lnTo>
                    <a:lnTo>
                      <a:pt x="40" y="30"/>
                    </a:lnTo>
                    <a:lnTo>
                      <a:pt x="0" y="0"/>
                    </a:lnTo>
                    <a:lnTo>
                      <a:pt x="8" y="16"/>
                    </a:lnTo>
                    <a:lnTo>
                      <a:pt x="18" y="27"/>
                    </a:lnTo>
                    <a:lnTo>
                      <a:pt x="30" y="37"/>
                    </a:lnTo>
                    <a:lnTo>
                      <a:pt x="43" y="46"/>
                    </a:lnTo>
                    <a:lnTo>
                      <a:pt x="57" y="53"/>
                    </a:lnTo>
                    <a:lnTo>
                      <a:pt x="70" y="62"/>
                    </a:lnTo>
                    <a:lnTo>
                      <a:pt x="82" y="73"/>
                    </a:lnTo>
                    <a:lnTo>
                      <a:pt x="93" y="87"/>
                    </a:lnTo>
                    <a:lnTo>
                      <a:pt x="128" y="108"/>
                    </a:lnTo>
                    <a:lnTo>
                      <a:pt x="164" y="130"/>
                    </a:lnTo>
                    <a:lnTo>
                      <a:pt x="200" y="151"/>
                    </a:lnTo>
                    <a:lnTo>
                      <a:pt x="236" y="173"/>
                    </a:lnTo>
                    <a:lnTo>
                      <a:pt x="271" y="194"/>
                    </a:lnTo>
                    <a:lnTo>
                      <a:pt x="307" y="216"/>
                    </a:lnTo>
                    <a:lnTo>
                      <a:pt x="343" y="236"/>
                    </a:lnTo>
                    <a:lnTo>
                      <a:pt x="379" y="257"/>
                    </a:lnTo>
                    <a:lnTo>
                      <a:pt x="416" y="277"/>
                    </a:lnTo>
                    <a:lnTo>
                      <a:pt x="452" y="297"/>
                    </a:lnTo>
                    <a:lnTo>
                      <a:pt x="490" y="316"/>
                    </a:lnTo>
                    <a:lnTo>
                      <a:pt x="526" y="334"/>
                    </a:lnTo>
                    <a:lnTo>
                      <a:pt x="565" y="352"/>
                    </a:lnTo>
                    <a:lnTo>
                      <a:pt x="604" y="368"/>
                    </a:lnTo>
                    <a:lnTo>
                      <a:pt x="643" y="384"/>
                    </a:lnTo>
                    <a:lnTo>
                      <a:pt x="683" y="398"/>
                    </a:lnTo>
                    <a:lnTo>
                      <a:pt x="687" y="39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Freeform 287">
                <a:extLst>
                  <a:ext uri="{FF2B5EF4-FFF2-40B4-BE49-F238E27FC236}">
                    <a16:creationId xmlns:a16="http://schemas.microsoft.com/office/drawing/2014/main" id="{90D22FCE-DC11-D944-B43C-96F763547ED9}"/>
                  </a:ext>
                </a:extLst>
              </p:cNvPr>
              <p:cNvSpPr/>
              <p:nvPr/>
            </p:nvSpPr>
            <p:spPr bwMode="auto">
              <a:xfrm>
                <a:off x="595" y="2162"/>
                <a:ext cx="5" cy="1"/>
              </a:xfrm>
              <a:custGeom>
                <a:avLst/>
                <a:gdLst>
                  <a:gd name="T0" fmla="*/ 0 w 48"/>
                  <a:gd name="T1" fmla="*/ 0 h 10"/>
                  <a:gd name="T2" fmla="*/ 0 w 48"/>
                  <a:gd name="T3" fmla="*/ 0 h 10"/>
                  <a:gd name="T4" fmla="*/ 0 w 48"/>
                  <a:gd name="T5" fmla="*/ 0 h 10"/>
                  <a:gd name="T6" fmla="*/ 0 w 48"/>
                  <a:gd name="T7" fmla="*/ 0 h 10"/>
                  <a:gd name="T8" fmla="*/ 0 w 48"/>
                  <a:gd name="T9" fmla="*/ 0 h 10"/>
                  <a:gd name="T10" fmla="*/ 0 w 48"/>
                  <a:gd name="T11" fmla="*/ 0 h 10"/>
                  <a:gd name="T12" fmla="*/ 0 w 48"/>
                  <a:gd name="T13" fmla="*/ 0 h 10"/>
                  <a:gd name="T14" fmla="*/ 0 w 48"/>
                  <a:gd name="T15" fmla="*/ 0 h 10"/>
                  <a:gd name="T16" fmla="*/ 0 w 48"/>
                  <a:gd name="T17" fmla="*/ 0 h 10"/>
                  <a:gd name="T18" fmla="*/ 0 w 48"/>
                  <a:gd name="T19" fmla="*/ 0 h 10"/>
                  <a:gd name="T20" fmla="*/ 0 w 48"/>
                  <a:gd name="T21" fmla="*/ 0 h 10"/>
                  <a:gd name="T22" fmla="*/ 0 w 48"/>
                  <a:gd name="T23" fmla="*/ 0 h 10"/>
                  <a:gd name="T24" fmla="*/ 0 w 48"/>
                  <a:gd name="T25" fmla="*/ 0 h 10"/>
                  <a:gd name="T26" fmla="*/ 0 w 48"/>
                  <a:gd name="T27" fmla="*/ 0 h 10"/>
                  <a:gd name="T28" fmla="*/ 0 w 48"/>
                  <a:gd name="T29" fmla="*/ 0 h 10"/>
                  <a:gd name="T30" fmla="*/ 0 w 48"/>
                  <a:gd name="T31" fmla="*/ 0 h 10"/>
                  <a:gd name="T32" fmla="*/ 0 w 48"/>
                  <a:gd name="T33" fmla="*/ 0 h 10"/>
                  <a:gd name="T34" fmla="*/ 0 w 48"/>
                  <a:gd name="T35" fmla="*/ 0 h 10"/>
                  <a:gd name="T36" fmla="*/ 0 w 48"/>
                  <a:gd name="T37" fmla="*/ 0 h 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"/>
                  <a:gd name="T58" fmla="*/ 0 h 10"/>
                  <a:gd name="T59" fmla="*/ 48 w 48"/>
                  <a:gd name="T60" fmla="*/ 10 h 1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" h="10">
                    <a:moveTo>
                      <a:pt x="45" y="3"/>
                    </a:moveTo>
                    <a:lnTo>
                      <a:pt x="48" y="0"/>
                    </a:lnTo>
                    <a:lnTo>
                      <a:pt x="43" y="0"/>
                    </a:lnTo>
                    <a:lnTo>
                      <a:pt x="36" y="1"/>
                    </a:lnTo>
                    <a:lnTo>
                      <a:pt x="31" y="2"/>
                    </a:lnTo>
                    <a:lnTo>
                      <a:pt x="24" y="3"/>
                    </a:lnTo>
                    <a:lnTo>
                      <a:pt x="19" y="4"/>
                    </a:lnTo>
                    <a:lnTo>
                      <a:pt x="13" y="3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8" y="8"/>
                    </a:lnTo>
                    <a:lnTo>
                      <a:pt x="14" y="10"/>
                    </a:lnTo>
                    <a:lnTo>
                      <a:pt x="19" y="10"/>
                    </a:lnTo>
                    <a:lnTo>
                      <a:pt x="25" y="10"/>
                    </a:lnTo>
                    <a:lnTo>
                      <a:pt x="32" y="9"/>
                    </a:lnTo>
                    <a:lnTo>
                      <a:pt x="37" y="6"/>
                    </a:lnTo>
                    <a:lnTo>
                      <a:pt x="44" y="4"/>
                    </a:lnTo>
                    <a:lnTo>
                      <a:pt x="45" y="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Freeform 288">
                <a:extLst>
                  <a:ext uri="{FF2B5EF4-FFF2-40B4-BE49-F238E27FC236}">
                    <a16:creationId xmlns:a16="http://schemas.microsoft.com/office/drawing/2014/main" id="{9CF38CE0-B3C9-294D-BFB5-26328A8E93CC}"/>
                  </a:ext>
                </a:extLst>
              </p:cNvPr>
              <p:cNvSpPr/>
              <p:nvPr/>
            </p:nvSpPr>
            <p:spPr bwMode="auto">
              <a:xfrm>
                <a:off x="604" y="2149"/>
                <a:ext cx="1" cy="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0 h 22"/>
                  <a:gd name="T4" fmla="*/ 0 w 5"/>
                  <a:gd name="T5" fmla="*/ 0 h 22"/>
                  <a:gd name="T6" fmla="*/ 0 w 5"/>
                  <a:gd name="T7" fmla="*/ 0 h 22"/>
                  <a:gd name="T8" fmla="*/ 0 w 5"/>
                  <a:gd name="T9" fmla="*/ 0 h 22"/>
                  <a:gd name="T10" fmla="*/ 0 w 5"/>
                  <a:gd name="T11" fmla="*/ 0 h 22"/>
                  <a:gd name="T12" fmla="*/ 0 w 5"/>
                  <a:gd name="T13" fmla="*/ 0 h 22"/>
                  <a:gd name="T14" fmla="*/ 0 w 5"/>
                  <a:gd name="T15" fmla="*/ 0 h 22"/>
                  <a:gd name="T16" fmla="*/ 0 w 5"/>
                  <a:gd name="T17" fmla="*/ 0 h 22"/>
                  <a:gd name="T18" fmla="*/ 0 w 5"/>
                  <a:gd name="T19" fmla="*/ 0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22"/>
                  <a:gd name="T32" fmla="*/ 5 w 5"/>
                  <a:gd name="T33" fmla="*/ 22 h 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22">
                    <a:moveTo>
                      <a:pt x="5" y="16"/>
                    </a:moveTo>
                    <a:lnTo>
                      <a:pt x="3" y="12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1" y="16"/>
                    </a:lnTo>
                    <a:lnTo>
                      <a:pt x="5" y="22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Freeform 289">
                <a:extLst>
                  <a:ext uri="{FF2B5EF4-FFF2-40B4-BE49-F238E27FC236}">
                    <a16:creationId xmlns:a16="http://schemas.microsoft.com/office/drawing/2014/main" id="{5B671682-F729-BF42-939D-2669FD6285FE}"/>
                  </a:ext>
                </a:extLst>
              </p:cNvPr>
              <p:cNvSpPr/>
              <p:nvPr/>
            </p:nvSpPr>
            <p:spPr bwMode="auto">
              <a:xfrm>
                <a:off x="598" y="2139"/>
                <a:ext cx="4" cy="16"/>
              </a:xfrm>
              <a:custGeom>
                <a:avLst/>
                <a:gdLst>
                  <a:gd name="T0" fmla="*/ 0 w 36"/>
                  <a:gd name="T1" fmla="*/ 0 h 111"/>
                  <a:gd name="T2" fmla="*/ 0 w 36"/>
                  <a:gd name="T3" fmla="*/ 0 h 111"/>
                  <a:gd name="T4" fmla="*/ 0 w 36"/>
                  <a:gd name="T5" fmla="*/ 0 h 111"/>
                  <a:gd name="T6" fmla="*/ 0 w 36"/>
                  <a:gd name="T7" fmla="*/ 0 h 111"/>
                  <a:gd name="T8" fmla="*/ 0 w 36"/>
                  <a:gd name="T9" fmla="*/ 0 h 111"/>
                  <a:gd name="T10" fmla="*/ 0 w 36"/>
                  <a:gd name="T11" fmla="*/ 0 h 111"/>
                  <a:gd name="T12" fmla="*/ 0 w 36"/>
                  <a:gd name="T13" fmla="*/ 0 h 111"/>
                  <a:gd name="T14" fmla="*/ 0 w 36"/>
                  <a:gd name="T15" fmla="*/ 0 h 111"/>
                  <a:gd name="T16" fmla="*/ 0 w 36"/>
                  <a:gd name="T17" fmla="*/ 0 h 111"/>
                  <a:gd name="T18" fmla="*/ 0 w 36"/>
                  <a:gd name="T19" fmla="*/ 0 h 111"/>
                  <a:gd name="T20" fmla="*/ 0 w 36"/>
                  <a:gd name="T21" fmla="*/ 0 h 111"/>
                  <a:gd name="T22" fmla="*/ 0 w 36"/>
                  <a:gd name="T23" fmla="*/ 0 h 111"/>
                  <a:gd name="T24" fmla="*/ 0 w 36"/>
                  <a:gd name="T25" fmla="*/ 0 h 111"/>
                  <a:gd name="T26" fmla="*/ 0 w 36"/>
                  <a:gd name="T27" fmla="*/ 0 h 111"/>
                  <a:gd name="T28" fmla="*/ 0 w 36"/>
                  <a:gd name="T29" fmla="*/ 0 h 111"/>
                  <a:gd name="T30" fmla="*/ 0 w 36"/>
                  <a:gd name="T31" fmla="*/ 0 h 111"/>
                  <a:gd name="T32" fmla="*/ 0 w 36"/>
                  <a:gd name="T33" fmla="*/ 0 h 111"/>
                  <a:gd name="T34" fmla="*/ 0 w 36"/>
                  <a:gd name="T35" fmla="*/ 0 h 111"/>
                  <a:gd name="T36" fmla="*/ 0 w 36"/>
                  <a:gd name="T37" fmla="*/ 0 h 111"/>
                  <a:gd name="T38" fmla="*/ 0 w 36"/>
                  <a:gd name="T39" fmla="*/ 0 h 111"/>
                  <a:gd name="T40" fmla="*/ 0 w 36"/>
                  <a:gd name="T41" fmla="*/ 0 h 1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6"/>
                  <a:gd name="T64" fmla="*/ 0 h 111"/>
                  <a:gd name="T65" fmla="*/ 36 w 36"/>
                  <a:gd name="T66" fmla="*/ 111 h 11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6" h="111">
                    <a:moveTo>
                      <a:pt x="34" y="107"/>
                    </a:moveTo>
                    <a:lnTo>
                      <a:pt x="36" y="82"/>
                    </a:lnTo>
                    <a:lnTo>
                      <a:pt x="35" y="56"/>
                    </a:lnTo>
                    <a:lnTo>
                      <a:pt x="29" y="29"/>
                    </a:lnTo>
                    <a:lnTo>
                      <a:pt x="19" y="6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2" y="28"/>
                    </a:lnTo>
                    <a:lnTo>
                      <a:pt x="10" y="53"/>
                    </a:lnTo>
                    <a:lnTo>
                      <a:pt x="17" y="81"/>
                    </a:lnTo>
                    <a:lnTo>
                      <a:pt x="22" y="110"/>
                    </a:lnTo>
                    <a:lnTo>
                      <a:pt x="25" y="111"/>
                    </a:lnTo>
                    <a:lnTo>
                      <a:pt x="28" y="111"/>
                    </a:lnTo>
                    <a:lnTo>
                      <a:pt x="31" y="109"/>
                    </a:lnTo>
                    <a:lnTo>
                      <a:pt x="34" y="10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Freeform 290">
                <a:extLst>
                  <a:ext uri="{FF2B5EF4-FFF2-40B4-BE49-F238E27FC236}">
                    <a16:creationId xmlns:a16="http://schemas.microsoft.com/office/drawing/2014/main" id="{37E80624-BAAE-5244-A8A3-4702D50FDC13}"/>
                  </a:ext>
                </a:extLst>
              </p:cNvPr>
              <p:cNvSpPr/>
              <p:nvPr/>
            </p:nvSpPr>
            <p:spPr bwMode="auto">
              <a:xfrm>
                <a:off x="611" y="2052"/>
                <a:ext cx="29" cy="27"/>
              </a:xfrm>
              <a:custGeom>
                <a:avLst/>
                <a:gdLst>
                  <a:gd name="T0" fmla="*/ 0 w 262"/>
                  <a:gd name="T1" fmla="*/ 0 h 190"/>
                  <a:gd name="T2" fmla="*/ 0 w 262"/>
                  <a:gd name="T3" fmla="*/ 0 h 190"/>
                  <a:gd name="T4" fmla="*/ 0 w 262"/>
                  <a:gd name="T5" fmla="*/ 0 h 190"/>
                  <a:gd name="T6" fmla="*/ 0 w 262"/>
                  <a:gd name="T7" fmla="*/ 0 h 190"/>
                  <a:gd name="T8" fmla="*/ 0 w 262"/>
                  <a:gd name="T9" fmla="*/ 0 h 190"/>
                  <a:gd name="T10" fmla="*/ 0 w 262"/>
                  <a:gd name="T11" fmla="*/ 0 h 190"/>
                  <a:gd name="T12" fmla="*/ 0 w 262"/>
                  <a:gd name="T13" fmla="*/ 0 h 190"/>
                  <a:gd name="T14" fmla="*/ 0 w 262"/>
                  <a:gd name="T15" fmla="*/ 0 h 190"/>
                  <a:gd name="T16" fmla="*/ 0 w 262"/>
                  <a:gd name="T17" fmla="*/ 0 h 190"/>
                  <a:gd name="T18" fmla="*/ 0 w 262"/>
                  <a:gd name="T19" fmla="*/ 0 h 190"/>
                  <a:gd name="T20" fmla="*/ 0 w 262"/>
                  <a:gd name="T21" fmla="*/ 0 h 190"/>
                  <a:gd name="T22" fmla="*/ 0 w 262"/>
                  <a:gd name="T23" fmla="*/ 0 h 190"/>
                  <a:gd name="T24" fmla="*/ 0 w 262"/>
                  <a:gd name="T25" fmla="*/ 0 h 190"/>
                  <a:gd name="T26" fmla="*/ 0 w 262"/>
                  <a:gd name="T27" fmla="*/ 0 h 190"/>
                  <a:gd name="T28" fmla="*/ 0 w 262"/>
                  <a:gd name="T29" fmla="*/ 0 h 190"/>
                  <a:gd name="T30" fmla="*/ 0 w 262"/>
                  <a:gd name="T31" fmla="*/ 0 h 190"/>
                  <a:gd name="T32" fmla="*/ 0 w 262"/>
                  <a:gd name="T33" fmla="*/ 0 h 190"/>
                  <a:gd name="T34" fmla="*/ 0 w 262"/>
                  <a:gd name="T35" fmla="*/ 0 h 190"/>
                  <a:gd name="T36" fmla="*/ 0 w 262"/>
                  <a:gd name="T37" fmla="*/ 0 h 190"/>
                  <a:gd name="T38" fmla="*/ 0 w 262"/>
                  <a:gd name="T39" fmla="*/ 0 h 190"/>
                  <a:gd name="T40" fmla="*/ 0 w 262"/>
                  <a:gd name="T41" fmla="*/ 0 h 190"/>
                  <a:gd name="T42" fmla="*/ 0 w 262"/>
                  <a:gd name="T43" fmla="*/ 0 h 190"/>
                  <a:gd name="T44" fmla="*/ 0 w 262"/>
                  <a:gd name="T45" fmla="*/ 0 h 190"/>
                  <a:gd name="T46" fmla="*/ 0 w 262"/>
                  <a:gd name="T47" fmla="*/ 0 h 190"/>
                  <a:gd name="T48" fmla="*/ 0 w 262"/>
                  <a:gd name="T49" fmla="*/ 0 h 190"/>
                  <a:gd name="T50" fmla="*/ 0 w 262"/>
                  <a:gd name="T51" fmla="*/ 0 h 190"/>
                  <a:gd name="T52" fmla="*/ 0 w 262"/>
                  <a:gd name="T53" fmla="*/ 0 h 190"/>
                  <a:gd name="T54" fmla="*/ 0 w 262"/>
                  <a:gd name="T55" fmla="*/ 0 h 190"/>
                  <a:gd name="T56" fmla="*/ 0 w 262"/>
                  <a:gd name="T57" fmla="*/ 0 h 190"/>
                  <a:gd name="T58" fmla="*/ 0 w 262"/>
                  <a:gd name="T59" fmla="*/ 0 h 190"/>
                  <a:gd name="T60" fmla="*/ 0 w 262"/>
                  <a:gd name="T61" fmla="*/ 0 h 190"/>
                  <a:gd name="T62" fmla="*/ 0 w 262"/>
                  <a:gd name="T63" fmla="*/ 0 h 190"/>
                  <a:gd name="T64" fmla="*/ 0 w 262"/>
                  <a:gd name="T65" fmla="*/ 0 h 190"/>
                  <a:gd name="T66" fmla="*/ 0 w 262"/>
                  <a:gd name="T67" fmla="*/ 0 h 190"/>
                  <a:gd name="T68" fmla="*/ 0 w 262"/>
                  <a:gd name="T69" fmla="*/ 0 h 190"/>
                  <a:gd name="T70" fmla="*/ 0 w 262"/>
                  <a:gd name="T71" fmla="*/ 0 h 190"/>
                  <a:gd name="T72" fmla="*/ 0 w 262"/>
                  <a:gd name="T73" fmla="*/ 0 h 1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62"/>
                  <a:gd name="T112" fmla="*/ 0 h 190"/>
                  <a:gd name="T113" fmla="*/ 262 w 262"/>
                  <a:gd name="T114" fmla="*/ 190 h 1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62" h="190">
                    <a:moveTo>
                      <a:pt x="246" y="149"/>
                    </a:moveTo>
                    <a:lnTo>
                      <a:pt x="262" y="118"/>
                    </a:lnTo>
                    <a:lnTo>
                      <a:pt x="250" y="90"/>
                    </a:lnTo>
                    <a:lnTo>
                      <a:pt x="242" y="87"/>
                    </a:lnTo>
                    <a:lnTo>
                      <a:pt x="235" y="84"/>
                    </a:lnTo>
                    <a:lnTo>
                      <a:pt x="226" y="84"/>
                    </a:lnTo>
                    <a:lnTo>
                      <a:pt x="219" y="86"/>
                    </a:lnTo>
                    <a:lnTo>
                      <a:pt x="211" y="88"/>
                    </a:lnTo>
                    <a:lnTo>
                      <a:pt x="203" y="91"/>
                    </a:lnTo>
                    <a:lnTo>
                      <a:pt x="195" y="94"/>
                    </a:lnTo>
                    <a:lnTo>
                      <a:pt x="187" y="98"/>
                    </a:lnTo>
                    <a:lnTo>
                      <a:pt x="185" y="105"/>
                    </a:lnTo>
                    <a:lnTo>
                      <a:pt x="184" y="112"/>
                    </a:lnTo>
                    <a:lnTo>
                      <a:pt x="185" y="119"/>
                    </a:lnTo>
                    <a:lnTo>
                      <a:pt x="187" y="127"/>
                    </a:lnTo>
                    <a:lnTo>
                      <a:pt x="192" y="129"/>
                    </a:lnTo>
                    <a:lnTo>
                      <a:pt x="196" y="129"/>
                    </a:lnTo>
                    <a:lnTo>
                      <a:pt x="200" y="128"/>
                    </a:lnTo>
                    <a:lnTo>
                      <a:pt x="205" y="125"/>
                    </a:lnTo>
                    <a:lnTo>
                      <a:pt x="211" y="104"/>
                    </a:lnTo>
                    <a:lnTo>
                      <a:pt x="212" y="103"/>
                    </a:lnTo>
                    <a:lnTo>
                      <a:pt x="214" y="103"/>
                    </a:lnTo>
                    <a:lnTo>
                      <a:pt x="216" y="104"/>
                    </a:lnTo>
                    <a:lnTo>
                      <a:pt x="220" y="104"/>
                    </a:lnTo>
                    <a:lnTo>
                      <a:pt x="225" y="112"/>
                    </a:lnTo>
                    <a:lnTo>
                      <a:pt x="229" y="121"/>
                    </a:lnTo>
                    <a:lnTo>
                      <a:pt x="230" y="132"/>
                    </a:lnTo>
                    <a:lnTo>
                      <a:pt x="229" y="142"/>
                    </a:lnTo>
                    <a:lnTo>
                      <a:pt x="190" y="171"/>
                    </a:lnTo>
                    <a:lnTo>
                      <a:pt x="178" y="154"/>
                    </a:lnTo>
                    <a:lnTo>
                      <a:pt x="165" y="139"/>
                    </a:lnTo>
                    <a:lnTo>
                      <a:pt x="151" y="123"/>
                    </a:lnTo>
                    <a:lnTo>
                      <a:pt x="137" y="109"/>
                    </a:lnTo>
                    <a:lnTo>
                      <a:pt x="122" y="95"/>
                    </a:lnTo>
                    <a:lnTo>
                      <a:pt x="107" y="83"/>
                    </a:lnTo>
                    <a:lnTo>
                      <a:pt x="91" y="73"/>
                    </a:lnTo>
                    <a:lnTo>
                      <a:pt x="73" y="63"/>
                    </a:lnTo>
                    <a:lnTo>
                      <a:pt x="22" y="70"/>
                    </a:lnTo>
                    <a:lnTo>
                      <a:pt x="17" y="63"/>
                    </a:lnTo>
                    <a:lnTo>
                      <a:pt x="15" y="53"/>
                    </a:lnTo>
                    <a:lnTo>
                      <a:pt x="14" y="43"/>
                    </a:lnTo>
                    <a:lnTo>
                      <a:pt x="15" y="33"/>
                    </a:lnTo>
                    <a:lnTo>
                      <a:pt x="27" y="16"/>
                    </a:lnTo>
                    <a:lnTo>
                      <a:pt x="31" y="13"/>
                    </a:lnTo>
                    <a:lnTo>
                      <a:pt x="37" y="12"/>
                    </a:lnTo>
                    <a:lnTo>
                      <a:pt x="42" y="13"/>
                    </a:lnTo>
                    <a:lnTo>
                      <a:pt x="49" y="15"/>
                    </a:lnTo>
                    <a:lnTo>
                      <a:pt x="59" y="38"/>
                    </a:lnTo>
                    <a:lnTo>
                      <a:pt x="61" y="38"/>
                    </a:lnTo>
                    <a:lnTo>
                      <a:pt x="65" y="37"/>
                    </a:lnTo>
                    <a:lnTo>
                      <a:pt x="68" y="33"/>
                    </a:lnTo>
                    <a:lnTo>
                      <a:pt x="71" y="32"/>
                    </a:lnTo>
                    <a:lnTo>
                      <a:pt x="71" y="24"/>
                    </a:lnTo>
                    <a:lnTo>
                      <a:pt x="69" y="16"/>
                    </a:lnTo>
                    <a:lnTo>
                      <a:pt x="65" y="8"/>
                    </a:lnTo>
                    <a:lnTo>
                      <a:pt x="58" y="0"/>
                    </a:lnTo>
                    <a:lnTo>
                      <a:pt x="12" y="11"/>
                    </a:lnTo>
                    <a:lnTo>
                      <a:pt x="0" y="63"/>
                    </a:lnTo>
                    <a:lnTo>
                      <a:pt x="19" y="67"/>
                    </a:lnTo>
                    <a:lnTo>
                      <a:pt x="39" y="71"/>
                    </a:lnTo>
                    <a:lnTo>
                      <a:pt x="57" y="78"/>
                    </a:lnTo>
                    <a:lnTo>
                      <a:pt x="75" y="87"/>
                    </a:lnTo>
                    <a:lnTo>
                      <a:pt x="93" y="97"/>
                    </a:lnTo>
                    <a:lnTo>
                      <a:pt x="109" y="109"/>
                    </a:lnTo>
                    <a:lnTo>
                      <a:pt x="124" y="123"/>
                    </a:lnTo>
                    <a:lnTo>
                      <a:pt x="138" y="140"/>
                    </a:lnTo>
                    <a:lnTo>
                      <a:pt x="143" y="148"/>
                    </a:lnTo>
                    <a:lnTo>
                      <a:pt x="149" y="155"/>
                    </a:lnTo>
                    <a:lnTo>
                      <a:pt x="154" y="163"/>
                    </a:lnTo>
                    <a:lnTo>
                      <a:pt x="158" y="171"/>
                    </a:lnTo>
                    <a:lnTo>
                      <a:pt x="164" y="178"/>
                    </a:lnTo>
                    <a:lnTo>
                      <a:pt x="170" y="183"/>
                    </a:lnTo>
                    <a:lnTo>
                      <a:pt x="178" y="188"/>
                    </a:lnTo>
                    <a:lnTo>
                      <a:pt x="187" y="190"/>
                    </a:lnTo>
                    <a:lnTo>
                      <a:pt x="246" y="14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3" name="Freeform 291">
                <a:extLst>
                  <a:ext uri="{FF2B5EF4-FFF2-40B4-BE49-F238E27FC236}">
                    <a16:creationId xmlns:a16="http://schemas.microsoft.com/office/drawing/2014/main" id="{A8C5F1AB-CCFD-2940-A633-B2B0A5B69C87}"/>
                  </a:ext>
                </a:extLst>
              </p:cNvPr>
              <p:cNvSpPr/>
              <p:nvPr/>
            </p:nvSpPr>
            <p:spPr bwMode="auto">
              <a:xfrm>
                <a:off x="606" y="2082"/>
                <a:ext cx="15" cy="24"/>
              </a:xfrm>
              <a:custGeom>
                <a:avLst/>
                <a:gdLst>
                  <a:gd name="T0" fmla="*/ 0 w 132"/>
                  <a:gd name="T1" fmla="*/ 0 h 168"/>
                  <a:gd name="T2" fmla="*/ 0 w 132"/>
                  <a:gd name="T3" fmla="*/ 0 h 168"/>
                  <a:gd name="T4" fmla="*/ 0 w 132"/>
                  <a:gd name="T5" fmla="*/ 0 h 168"/>
                  <a:gd name="T6" fmla="*/ 0 w 132"/>
                  <a:gd name="T7" fmla="*/ 0 h 168"/>
                  <a:gd name="T8" fmla="*/ 0 w 132"/>
                  <a:gd name="T9" fmla="*/ 0 h 168"/>
                  <a:gd name="T10" fmla="*/ 0 w 132"/>
                  <a:gd name="T11" fmla="*/ 0 h 168"/>
                  <a:gd name="T12" fmla="*/ 0 w 132"/>
                  <a:gd name="T13" fmla="*/ 0 h 168"/>
                  <a:gd name="T14" fmla="*/ 0 w 132"/>
                  <a:gd name="T15" fmla="*/ 0 h 168"/>
                  <a:gd name="T16" fmla="*/ 0 w 132"/>
                  <a:gd name="T17" fmla="*/ 0 h 168"/>
                  <a:gd name="T18" fmla="*/ 0 w 132"/>
                  <a:gd name="T19" fmla="*/ 0 h 168"/>
                  <a:gd name="T20" fmla="*/ 0 w 132"/>
                  <a:gd name="T21" fmla="*/ 0 h 168"/>
                  <a:gd name="T22" fmla="*/ 0 w 132"/>
                  <a:gd name="T23" fmla="*/ 0 h 168"/>
                  <a:gd name="T24" fmla="*/ 0 w 132"/>
                  <a:gd name="T25" fmla="*/ 0 h 168"/>
                  <a:gd name="T26" fmla="*/ 0 w 132"/>
                  <a:gd name="T27" fmla="*/ 0 h 168"/>
                  <a:gd name="T28" fmla="*/ 0 w 132"/>
                  <a:gd name="T29" fmla="*/ 0 h 168"/>
                  <a:gd name="T30" fmla="*/ 0 w 132"/>
                  <a:gd name="T31" fmla="*/ 0 h 168"/>
                  <a:gd name="T32" fmla="*/ 0 w 132"/>
                  <a:gd name="T33" fmla="*/ 0 h 168"/>
                  <a:gd name="T34" fmla="*/ 0 w 132"/>
                  <a:gd name="T35" fmla="*/ 0 h 168"/>
                  <a:gd name="T36" fmla="*/ 0 w 132"/>
                  <a:gd name="T37" fmla="*/ 0 h 168"/>
                  <a:gd name="T38" fmla="*/ 0 w 132"/>
                  <a:gd name="T39" fmla="*/ 0 h 168"/>
                  <a:gd name="T40" fmla="*/ 0 w 132"/>
                  <a:gd name="T41" fmla="*/ 0 h 168"/>
                  <a:gd name="T42" fmla="*/ 0 w 132"/>
                  <a:gd name="T43" fmla="*/ 0 h 168"/>
                  <a:gd name="T44" fmla="*/ 0 w 132"/>
                  <a:gd name="T45" fmla="*/ 0 h 168"/>
                  <a:gd name="T46" fmla="*/ 0 w 132"/>
                  <a:gd name="T47" fmla="*/ 0 h 168"/>
                  <a:gd name="T48" fmla="*/ 0 w 132"/>
                  <a:gd name="T49" fmla="*/ 0 h 168"/>
                  <a:gd name="T50" fmla="*/ 0 w 132"/>
                  <a:gd name="T51" fmla="*/ 0 h 168"/>
                  <a:gd name="T52" fmla="*/ 0 w 132"/>
                  <a:gd name="T53" fmla="*/ 0 h 168"/>
                  <a:gd name="T54" fmla="*/ 0 w 132"/>
                  <a:gd name="T55" fmla="*/ 0 h 168"/>
                  <a:gd name="T56" fmla="*/ 0 w 132"/>
                  <a:gd name="T57" fmla="*/ 0 h 168"/>
                  <a:gd name="T58" fmla="*/ 0 w 132"/>
                  <a:gd name="T59" fmla="*/ 0 h 168"/>
                  <a:gd name="T60" fmla="*/ 0 w 132"/>
                  <a:gd name="T61" fmla="*/ 0 h 168"/>
                  <a:gd name="T62" fmla="*/ 0 w 132"/>
                  <a:gd name="T63" fmla="*/ 0 h 168"/>
                  <a:gd name="T64" fmla="*/ 0 w 132"/>
                  <a:gd name="T65" fmla="*/ 0 h 168"/>
                  <a:gd name="T66" fmla="*/ 0 w 132"/>
                  <a:gd name="T67" fmla="*/ 0 h 168"/>
                  <a:gd name="T68" fmla="*/ 0 w 132"/>
                  <a:gd name="T69" fmla="*/ 0 h 168"/>
                  <a:gd name="T70" fmla="*/ 0 w 132"/>
                  <a:gd name="T71" fmla="*/ 0 h 168"/>
                  <a:gd name="T72" fmla="*/ 0 w 132"/>
                  <a:gd name="T73" fmla="*/ 0 h 168"/>
                  <a:gd name="T74" fmla="*/ 0 w 132"/>
                  <a:gd name="T75" fmla="*/ 0 h 168"/>
                  <a:gd name="T76" fmla="*/ 0 w 132"/>
                  <a:gd name="T77" fmla="*/ 0 h 168"/>
                  <a:gd name="T78" fmla="*/ 0 w 132"/>
                  <a:gd name="T79" fmla="*/ 0 h 168"/>
                  <a:gd name="T80" fmla="*/ 0 w 132"/>
                  <a:gd name="T81" fmla="*/ 0 h 168"/>
                  <a:gd name="T82" fmla="*/ 0 w 132"/>
                  <a:gd name="T83" fmla="*/ 0 h 168"/>
                  <a:gd name="T84" fmla="*/ 0 w 132"/>
                  <a:gd name="T85" fmla="*/ 0 h 168"/>
                  <a:gd name="T86" fmla="*/ 0 w 132"/>
                  <a:gd name="T87" fmla="*/ 0 h 168"/>
                  <a:gd name="T88" fmla="*/ 0 w 132"/>
                  <a:gd name="T89" fmla="*/ 0 h 168"/>
                  <a:gd name="T90" fmla="*/ 0 w 132"/>
                  <a:gd name="T91" fmla="*/ 0 h 168"/>
                  <a:gd name="T92" fmla="*/ 0 w 132"/>
                  <a:gd name="T93" fmla="*/ 0 h 168"/>
                  <a:gd name="T94" fmla="*/ 0 w 132"/>
                  <a:gd name="T95" fmla="*/ 0 h 168"/>
                  <a:gd name="T96" fmla="*/ 0 w 132"/>
                  <a:gd name="T97" fmla="*/ 0 h 168"/>
                  <a:gd name="T98" fmla="*/ 0 w 132"/>
                  <a:gd name="T99" fmla="*/ 0 h 1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32"/>
                  <a:gd name="T151" fmla="*/ 0 h 168"/>
                  <a:gd name="T152" fmla="*/ 132 w 132"/>
                  <a:gd name="T153" fmla="*/ 168 h 1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32" h="168">
                    <a:moveTo>
                      <a:pt x="119" y="135"/>
                    </a:moveTo>
                    <a:lnTo>
                      <a:pt x="117" y="102"/>
                    </a:lnTo>
                    <a:lnTo>
                      <a:pt x="119" y="98"/>
                    </a:lnTo>
                    <a:lnTo>
                      <a:pt x="124" y="95"/>
                    </a:lnTo>
                    <a:lnTo>
                      <a:pt x="127" y="92"/>
                    </a:lnTo>
                    <a:lnTo>
                      <a:pt x="129" y="86"/>
                    </a:lnTo>
                    <a:lnTo>
                      <a:pt x="128" y="84"/>
                    </a:lnTo>
                    <a:lnTo>
                      <a:pt x="126" y="81"/>
                    </a:lnTo>
                    <a:lnTo>
                      <a:pt x="125" y="78"/>
                    </a:lnTo>
                    <a:lnTo>
                      <a:pt x="124" y="75"/>
                    </a:lnTo>
                    <a:lnTo>
                      <a:pt x="125" y="72"/>
                    </a:lnTo>
                    <a:lnTo>
                      <a:pt x="126" y="70"/>
                    </a:lnTo>
                    <a:lnTo>
                      <a:pt x="128" y="66"/>
                    </a:lnTo>
                    <a:lnTo>
                      <a:pt x="130" y="64"/>
                    </a:lnTo>
                    <a:lnTo>
                      <a:pt x="131" y="63"/>
                    </a:lnTo>
                    <a:lnTo>
                      <a:pt x="132" y="61"/>
                    </a:lnTo>
                    <a:lnTo>
                      <a:pt x="132" y="58"/>
                    </a:lnTo>
                    <a:lnTo>
                      <a:pt x="131" y="56"/>
                    </a:lnTo>
                    <a:lnTo>
                      <a:pt x="108" y="37"/>
                    </a:lnTo>
                    <a:lnTo>
                      <a:pt x="104" y="33"/>
                    </a:lnTo>
                    <a:lnTo>
                      <a:pt x="104" y="27"/>
                    </a:lnTo>
                    <a:lnTo>
                      <a:pt x="104" y="22"/>
                    </a:lnTo>
                    <a:lnTo>
                      <a:pt x="101" y="17"/>
                    </a:lnTo>
                    <a:lnTo>
                      <a:pt x="69" y="11"/>
                    </a:lnTo>
                    <a:lnTo>
                      <a:pt x="67" y="7"/>
                    </a:lnTo>
                    <a:lnTo>
                      <a:pt x="64" y="4"/>
                    </a:lnTo>
                    <a:lnTo>
                      <a:pt x="60" y="1"/>
                    </a:lnTo>
                    <a:lnTo>
                      <a:pt x="56" y="0"/>
                    </a:lnTo>
                    <a:lnTo>
                      <a:pt x="29" y="7"/>
                    </a:lnTo>
                    <a:lnTo>
                      <a:pt x="10" y="4"/>
                    </a:lnTo>
                    <a:lnTo>
                      <a:pt x="7" y="6"/>
                    </a:lnTo>
                    <a:lnTo>
                      <a:pt x="5" y="9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6" y="11"/>
                    </a:lnTo>
                    <a:lnTo>
                      <a:pt x="13" y="11"/>
                    </a:lnTo>
                    <a:lnTo>
                      <a:pt x="20" y="13"/>
                    </a:lnTo>
                    <a:lnTo>
                      <a:pt x="29" y="17"/>
                    </a:lnTo>
                    <a:lnTo>
                      <a:pt x="33" y="16"/>
                    </a:lnTo>
                    <a:lnTo>
                      <a:pt x="36" y="14"/>
                    </a:lnTo>
                    <a:lnTo>
                      <a:pt x="39" y="11"/>
                    </a:lnTo>
                    <a:lnTo>
                      <a:pt x="43" y="7"/>
                    </a:lnTo>
                    <a:lnTo>
                      <a:pt x="50" y="11"/>
                    </a:lnTo>
                    <a:lnTo>
                      <a:pt x="59" y="14"/>
                    </a:lnTo>
                    <a:lnTo>
                      <a:pt x="68" y="19"/>
                    </a:lnTo>
                    <a:lnTo>
                      <a:pt x="76" y="24"/>
                    </a:lnTo>
                    <a:lnTo>
                      <a:pt x="84" y="30"/>
                    </a:lnTo>
                    <a:lnTo>
                      <a:pt x="91" y="37"/>
                    </a:lnTo>
                    <a:lnTo>
                      <a:pt x="97" y="44"/>
                    </a:lnTo>
                    <a:lnTo>
                      <a:pt x="101" y="53"/>
                    </a:lnTo>
                    <a:lnTo>
                      <a:pt x="102" y="60"/>
                    </a:lnTo>
                    <a:lnTo>
                      <a:pt x="104" y="64"/>
                    </a:lnTo>
                    <a:lnTo>
                      <a:pt x="105" y="67"/>
                    </a:lnTo>
                    <a:lnTo>
                      <a:pt x="106" y="71"/>
                    </a:lnTo>
                    <a:lnTo>
                      <a:pt x="106" y="81"/>
                    </a:lnTo>
                    <a:lnTo>
                      <a:pt x="103" y="90"/>
                    </a:lnTo>
                    <a:lnTo>
                      <a:pt x="98" y="98"/>
                    </a:lnTo>
                    <a:lnTo>
                      <a:pt x="90" y="107"/>
                    </a:lnTo>
                    <a:lnTo>
                      <a:pt x="83" y="115"/>
                    </a:lnTo>
                    <a:lnTo>
                      <a:pt x="74" y="123"/>
                    </a:lnTo>
                    <a:lnTo>
                      <a:pt x="67" y="129"/>
                    </a:lnTo>
                    <a:lnTo>
                      <a:pt x="59" y="135"/>
                    </a:lnTo>
                    <a:lnTo>
                      <a:pt x="52" y="138"/>
                    </a:lnTo>
                    <a:lnTo>
                      <a:pt x="45" y="142"/>
                    </a:lnTo>
                    <a:lnTo>
                      <a:pt x="38" y="144"/>
                    </a:lnTo>
                    <a:lnTo>
                      <a:pt x="31" y="143"/>
                    </a:lnTo>
                    <a:lnTo>
                      <a:pt x="29" y="142"/>
                    </a:lnTo>
                    <a:lnTo>
                      <a:pt x="27" y="141"/>
                    </a:lnTo>
                    <a:lnTo>
                      <a:pt x="24" y="138"/>
                    </a:lnTo>
                    <a:lnTo>
                      <a:pt x="21" y="137"/>
                    </a:lnTo>
                    <a:lnTo>
                      <a:pt x="16" y="138"/>
                    </a:lnTo>
                    <a:lnTo>
                      <a:pt x="12" y="141"/>
                    </a:lnTo>
                    <a:lnTo>
                      <a:pt x="6" y="144"/>
                    </a:lnTo>
                    <a:lnTo>
                      <a:pt x="2" y="148"/>
                    </a:lnTo>
                    <a:lnTo>
                      <a:pt x="3" y="147"/>
                    </a:lnTo>
                    <a:lnTo>
                      <a:pt x="6" y="146"/>
                    </a:lnTo>
                    <a:lnTo>
                      <a:pt x="10" y="147"/>
                    </a:lnTo>
                    <a:lnTo>
                      <a:pt x="13" y="148"/>
                    </a:lnTo>
                    <a:lnTo>
                      <a:pt x="14" y="151"/>
                    </a:lnTo>
                    <a:lnTo>
                      <a:pt x="14" y="154"/>
                    </a:lnTo>
                    <a:lnTo>
                      <a:pt x="14" y="157"/>
                    </a:lnTo>
                    <a:lnTo>
                      <a:pt x="15" y="161"/>
                    </a:lnTo>
                    <a:lnTo>
                      <a:pt x="17" y="163"/>
                    </a:lnTo>
                    <a:lnTo>
                      <a:pt x="19" y="165"/>
                    </a:lnTo>
                    <a:lnTo>
                      <a:pt x="22" y="166"/>
                    </a:lnTo>
                    <a:lnTo>
                      <a:pt x="26" y="168"/>
                    </a:lnTo>
                    <a:lnTo>
                      <a:pt x="50" y="153"/>
                    </a:lnTo>
                    <a:lnTo>
                      <a:pt x="54" y="154"/>
                    </a:lnTo>
                    <a:lnTo>
                      <a:pt x="56" y="157"/>
                    </a:lnTo>
                    <a:lnTo>
                      <a:pt x="57" y="161"/>
                    </a:lnTo>
                    <a:lnTo>
                      <a:pt x="58" y="165"/>
                    </a:lnTo>
                    <a:lnTo>
                      <a:pt x="67" y="163"/>
                    </a:lnTo>
                    <a:lnTo>
                      <a:pt x="74" y="155"/>
                    </a:lnTo>
                    <a:lnTo>
                      <a:pt x="80" y="146"/>
                    </a:lnTo>
                    <a:lnTo>
                      <a:pt x="83" y="135"/>
                    </a:lnTo>
                    <a:lnTo>
                      <a:pt x="84" y="134"/>
                    </a:lnTo>
                    <a:lnTo>
                      <a:pt x="86" y="133"/>
                    </a:lnTo>
                    <a:lnTo>
                      <a:pt x="88" y="132"/>
                    </a:lnTo>
                    <a:lnTo>
                      <a:pt x="90" y="131"/>
                    </a:lnTo>
                    <a:lnTo>
                      <a:pt x="115" y="138"/>
                    </a:lnTo>
                    <a:lnTo>
                      <a:pt x="119" y="13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4" name="Freeform 292">
                <a:extLst>
                  <a:ext uri="{FF2B5EF4-FFF2-40B4-BE49-F238E27FC236}">
                    <a16:creationId xmlns:a16="http://schemas.microsoft.com/office/drawing/2014/main" id="{02E6546B-D221-234E-AE02-D99513FE73E6}"/>
                  </a:ext>
                </a:extLst>
              </p:cNvPr>
              <p:cNvSpPr/>
              <p:nvPr/>
            </p:nvSpPr>
            <p:spPr bwMode="auto">
              <a:xfrm>
                <a:off x="528" y="2200"/>
                <a:ext cx="28" cy="31"/>
              </a:xfrm>
              <a:custGeom>
                <a:avLst/>
                <a:gdLst>
                  <a:gd name="T0" fmla="*/ 0 w 254"/>
                  <a:gd name="T1" fmla="*/ 0 h 214"/>
                  <a:gd name="T2" fmla="*/ 0 w 254"/>
                  <a:gd name="T3" fmla="*/ 0 h 214"/>
                  <a:gd name="T4" fmla="*/ 0 w 254"/>
                  <a:gd name="T5" fmla="*/ 0 h 214"/>
                  <a:gd name="T6" fmla="*/ 0 w 254"/>
                  <a:gd name="T7" fmla="*/ 0 h 214"/>
                  <a:gd name="T8" fmla="*/ 0 w 254"/>
                  <a:gd name="T9" fmla="*/ 0 h 214"/>
                  <a:gd name="T10" fmla="*/ 0 w 254"/>
                  <a:gd name="T11" fmla="*/ 0 h 214"/>
                  <a:gd name="T12" fmla="*/ 0 w 254"/>
                  <a:gd name="T13" fmla="*/ 0 h 214"/>
                  <a:gd name="T14" fmla="*/ 0 w 254"/>
                  <a:gd name="T15" fmla="*/ 0 h 214"/>
                  <a:gd name="T16" fmla="*/ 0 w 254"/>
                  <a:gd name="T17" fmla="*/ 0 h 214"/>
                  <a:gd name="T18" fmla="*/ 0 w 254"/>
                  <a:gd name="T19" fmla="*/ 0 h 214"/>
                  <a:gd name="T20" fmla="*/ 0 w 254"/>
                  <a:gd name="T21" fmla="*/ 0 h 214"/>
                  <a:gd name="T22" fmla="*/ 0 w 254"/>
                  <a:gd name="T23" fmla="*/ 0 h 214"/>
                  <a:gd name="T24" fmla="*/ 0 w 254"/>
                  <a:gd name="T25" fmla="*/ 0 h 214"/>
                  <a:gd name="T26" fmla="*/ 0 w 254"/>
                  <a:gd name="T27" fmla="*/ 0 h 214"/>
                  <a:gd name="T28" fmla="*/ 0 w 254"/>
                  <a:gd name="T29" fmla="*/ 0 h 214"/>
                  <a:gd name="T30" fmla="*/ 0 w 254"/>
                  <a:gd name="T31" fmla="*/ 0 h 214"/>
                  <a:gd name="T32" fmla="*/ 0 w 254"/>
                  <a:gd name="T33" fmla="*/ 0 h 214"/>
                  <a:gd name="T34" fmla="*/ 0 w 254"/>
                  <a:gd name="T35" fmla="*/ 0 h 214"/>
                  <a:gd name="T36" fmla="*/ 0 w 254"/>
                  <a:gd name="T37" fmla="*/ 0 h 214"/>
                  <a:gd name="T38" fmla="*/ 0 w 254"/>
                  <a:gd name="T39" fmla="*/ 0 h 214"/>
                  <a:gd name="T40" fmla="*/ 0 w 254"/>
                  <a:gd name="T41" fmla="*/ 0 h 214"/>
                  <a:gd name="T42" fmla="*/ 0 w 254"/>
                  <a:gd name="T43" fmla="*/ 0 h 214"/>
                  <a:gd name="T44" fmla="*/ 0 w 254"/>
                  <a:gd name="T45" fmla="*/ 0 h 214"/>
                  <a:gd name="T46" fmla="*/ 0 w 254"/>
                  <a:gd name="T47" fmla="*/ 0 h 214"/>
                  <a:gd name="T48" fmla="*/ 0 w 254"/>
                  <a:gd name="T49" fmla="*/ 0 h 214"/>
                  <a:gd name="T50" fmla="*/ 0 w 254"/>
                  <a:gd name="T51" fmla="*/ 0 h 214"/>
                  <a:gd name="T52" fmla="*/ 0 w 254"/>
                  <a:gd name="T53" fmla="*/ 0 h 214"/>
                  <a:gd name="T54" fmla="*/ 0 w 254"/>
                  <a:gd name="T55" fmla="*/ 0 h 214"/>
                  <a:gd name="T56" fmla="*/ 0 w 254"/>
                  <a:gd name="T57" fmla="*/ 0 h 214"/>
                  <a:gd name="T58" fmla="*/ 0 w 254"/>
                  <a:gd name="T59" fmla="*/ 0 h 214"/>
                  <a:gd name="T60" fmla="*/ 0 w 254"/>
                  <a:gd name="T61" fmla="*/ 0 h 214"/>
                  <a:gd name="T62" fmla="*/ 0 w 254"/>
                  <a:gd name="T63" fmla="*/ 0 h 214"/>
                  <a:gd name="T64" fmla="*/ 0 w 254"/>
                  <a:gd name="T65" fmla="*/ 0 h 214"/>
                  <a:gd name="T66" fmla="*/ 0 w 254"/>
                  <a:gd name="T67" fmla="*/ 0 h 214"/>
                  <a:gd name="T68" fmla="*/ 0 w 254"/>
                  <a:gd name="T69" fmla="*/ 0 h 214"/>
                  <a:gd name="T70" fmla="*/ 0 w 254"/>
                  <a:gd name="T71" fmla="*/ 0 h 214"/>
                  <a:gd name="T72" fmla="*/ 0 w 254"/>
                  <a:gd name="T73" fmla="*/ 0 h 214"/>
                  <a:gd name="T74" fmla="*/ 0 w 254"/>
                  <a:gd name="T75" fmla="*/ 0 h 214"/>
                  <a:gd name="T76" fmla="*/ 0 w 254"/>
                  <a:gd name="T77" fmla="*/ 0 h 214"/>
                  <a:gd name="T78" fmla="*/ 0 w 254"/>
                  <a:gd name="T79" fmla="*/ 0 h 214"/>
                  <a:gd name="T80" fmla="*/ 0 w 254"/>
                  <a:gd name="T81" fmla="*/ 0 h 214"/>
                  <a:gd name="T82" fmla="*/ 0 w 254"/>
                  <a:gd name="T83" fmla="*/ 0 h 214"/>
                  <a:gd name="T84" fmla="*/ 0 w 254"/>
                  <a:gd name="T85" fmla="*/ 0 h 214"/>
                  <a:gd name="T86" fmla="*/ 0 w 254"/>
                  <a:gd name="T87" fmla="*/ 0 h 21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54"/>
                  <a:gd name="T133" fmla="*/ 0 h 214"/>
                  <a:gd name="T134" fmla="*/ 254 w 254"/>
                  <a:gd name="T135" fmla="*/ 214 h 21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54" h="214">
                    <a:moveTo>
                      <a:pt x="253" y="151"/>
                    </a:moveTo>
                    <a:lnTo>
                      <a:pt x="203" y="105"/>
                    </a:lnTo>
                    <a:lnTo>
                      <a:pt x="201" y="105"/>
                    </a:lnTo>
                    <a:lnTo>
                      <a:pt x="199" y="105"/>
                    </a:lnTo>
                    <a:lnTo>
                      <a:pt x="197" y="105"/>
                    </a:lnTo>
                    <a:lnTo>
                      <a:pt x="194" y="106"/>
                    </a:lnTo>
                    <a:lnTo>
                      <a:pt x="192" y="120"/>
                    </a:lnTo>
                    <a:lnTo>
                      <a:pt x="188" y="135"/>
                    </a:lnTo>
                    <a:lnTo>
                      <a:pt x="180" y="148"/>
                    </a:lnTo>
                    <a:lnTo>
                      <a:pt x="172" y="160"/>
                    </a:lnTo>
                    <a:lnTo>
                      <a:pt x="161" y="172"/>
                    </a:lnTo>
                    <a:lnTo>
                      <a:pt x="150" y="181"/>
                    </a:lnTo>
                    <a:lnTo>
                      <a:pt x="138" y="190"/>
                    </a:lnTo>
                    <a:lnTo>
                      <a:pt x="126" y="196"/>
                    </a:lnTo>
                    <a:lnTo>
                      <a:pt x="89" y="197"/>
                    </a:lnTo>
                    <a:lnTo>
                      <a:pt x="84" y="192"/>
                    </a:lnTo>
                    <a:lnTo>
                      <a:pt x="78" y="187"/>
                    </a:lnTo>
                    <a:lnTo>
                      <a:pt x="74" y="180"/>
                    </a:lnTo>
                    <a:lnTo>
                      <a:pt x="72" y="172"/>
                    </a:lnTo>
                    <a:lnTo>
                      <a:pt x="77" y="157"/>
                    </a:lnTo>
                    <a:lnTo>
                      <a:pt x="82" y="157"/>
                    </a:lnTo>
                    <a:lnTo>
                      <a:pt x="88" y="160"/>
                    </a:lnTo>
                    <a:lnTo>
                      <a:pt x="92" y="166"/>
                    </a:lnTo>
                    <a:lnTo>
                      <a:pt x="98" y="171"/>
                    </a:lnTo>
                    <a:lnTo>
                      <a:pt x="102" y="172"/>
                    </a:lnTo>
                    <a:lnTo>
                      <a:pt x="106" y="174"/>
                    </a:lnTo>
                    <a:lnTo>
                      <a:pt x="110" y="174"/>
                    </a:lnTo>
                    <a:lnTo>
                      <a:pt x="116" y="174"/>
                    </a:lnTo>
                    <a:lnTo>
                      <a:pt x="121" y="172"/>
                    </a:lnTo>
                    <a:lnTo>
                      <a:pt x="127" y="170"/>
                    </a:lnTo>
                    <a:lnTo>
                      <a:pt x="132" y="168"/>
                    </a:lnTo>
                    <a:lnTo>
                      <a:pt x="136" y="166"/>
                    </a:lnTo>
                    <a:lnTo>
                      <a:pt x="148" y="152"/>
                    </a:lnTo>
                    <a:lnTo>
                      <a:pt x="156" y="137"/>
                    </a:lnTo>
                    <a:lnTo>
                      <a:pt x="159" y="123"/>
                    </a:lnTo>
                    <a:lnTo>
                      <a:pt x="159" y="109"/>
                    </a:lnTo>
                    <a:lnTo>
                      <a:pt x="142" y="93"/>
                    </a:lnTo>
                    <a:lnTo>
                      <a:pt x="121" y="80"/>
                    </a:lnTo>
                    <a:lnTo>
                      <a:pt x="100" y="69"/>
                    </a:lnTo>
                    <a:lnTo>
                      <a:pt x="77" y="59"/>
                    </a:lnTo>
                    <a:lnTo>
                      <a:pt x="54" y="49"/>
                    </a:lnTo>
                    <a:lnTo>
                      <a:pt x="34" y="37"/>
                    </a:lnTo>
                    <a:lnTo>
                      <a:pt x="15" y="22"/>
                    </a:lnTo>
                    <a:lnTo>
                      <a:pt x="0" y="0"/>
                    </a:lnTo>
                    <a:lnTo>
                      <a:pt x="4" y="14"/>
                    </a:lnTo>
                    <a:lnTo>
                      <a:pt x="10" y="27"/>
                    </a:lnTo>
                    <a:lnTo>
                      <a:pt x="20" y="39"/>
                    </a:lnTo>
                    <a:lnTo>
                      <a:pt x="32" y="52"/>
                    </a:lnTo>
                    <a:lnTo>
                      <a:pt x="45" y="63"/>
                    </a:lnTo>
                    <a:lnTo>
                      <a:pt x="58" y="71"/>
                    </a:lnTo>
                    <a:lnTo>
                      <a:pt x="72" y="79"/>
                    </a:lnTo>
                    <a:lnTo>
                      <a:pt x="85" y="86"/>
                    </a:lnTo>
                    <a:lnTo>
                      <a:pt x="91" y="87"/>
                    </a:lnTo>
                    <a:lnTo>
                      <a:pt x="96" y="89"/>
                    </a:lnTo>
                    <a:lnTo>
                      <a:pt x="102" y="90"/>
                    </a:lnTo>
                    <a:lnTo>
                      <a:pt x="107" y="91"/>
                    </a:lnTo>
                    <a:lnTo>
                      <a:pt x="113" y="93"/>
                    </a:lnTo>
                    <a:lnTo>
                      <a:pt x="117" y="93"/>
                    </a:lnTo>
                    <a:lnTo>
                      <a:pt x="122" y="94"/>
                    </a:lnTo>
                    <a:lnTo>
                      <a:pt x="127" y="95"/>
                    </a:lnTo>
                    <a:lnTo>
                      <a:pt x="131" y="116"/>
                    </a:lnTo>
                    <a:lnTo>
                      <a:pt x="85" y="105"/>
                    </a:lnTo>
                    <a:lnTo>
                      <a:pt x="58" y="158"/>
                    </a:lnTo>
                    <a:lnTo>
                      <a:pt x="59" y="165"/>
                    </a:lnTo>
                    <a:lnTo>
                      <a:pt x="61" y="171"/>
                    </a:lnTo>
                    <a:lnTo>
                      <a:pt x="63" y="178"/>
                    </a:lnTo>
                    <a:lnTo>
                      <a:pt x="66" y="185"/>
                    </a:lnTo>
                    <a:lnTo>
                      <a:pt x="70" y="189"/>
                    </a:lnTo>
                    <a:lnTo>
                      <a:pt x="74" y="194"/>
                    </a:lnTo>
                    <a:lnTo>
                      <a:pt x="78" y="198"/>
                    </a:lnTo>
                    <a:lnTo>
                      <a:pt x="82" y="201"/>
                    </a:lnTo>
                    <a:lnTo>
                      <a:pt x="88" y="205"/>
                    </a:lnTo>
                    <a:lnTo>
                      <a:pt x="93" y="208"/>
                    </a:lnTo>
                    <a:lnTo>
                      <a:pt x="99" y="210"/>
                    </a:lnTo>
                    <a:lnTo>
                      <a:pt x="105" y="214"/>
                    </a:lnTo>
                    <a:lnTo>
                      <a:pt x="114" y="214"/>
                    </a:lnTo>
                    <a:lnTo>
                      <a:pt x="123" y="211"/>
                    </a:lnTo>
                    <a:lnTo>
                      <a:pt x="131" y="208"/>
                    </a:lnTo>
                    <a:lnTo>
                      <a:pt x="140" y="202"/>
                    </a:lnTo>
                    <a:lnTo>
                      <a:pt x="147" y="196"/>
                    </a:lnTo>
                    <a:lnTo>
                      <a:pt x="156" y="189"/>
                    </a:lnTo>
                    <a:lnTo>
                      <a:pt x="163" y="181"/>
                    </a:lnTo>
                    <a:lnTo>
                      <a:pt x="171" y="175"/>
                    </a:lnTo>
                    <a:lnTo>
                      <a:pt x="179" y="161"/>
                    </a:lnTo>
                    <a:lnTo>
                      <a:pt x="188" y="149"/>
                    </a:lnTo>
                    <a:lnTo>
                      <a:pt x="196" y="137"/>
                    </a:lnTo>
                    <a:lnTo>
                      <a:pt x="202" y="124"/>
                    </a:lnTo>
                    <a:lnTo>
                      <a:pt x="254" y="157"/>
                    </a:lnTo>
                    <a:lnTo>
                      <a:pt x="253" y="15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Freeform 293">
                <a:extLst>
                  <a:ext uri="{FF2B5EF4-FFF2-40B4-BE49-F238E27FC236}">
                    <a16:creationId xmlns:a16="http://schemas.microsoft.com/office/drawing/2014/main" id="{8DE7A63C-021F-2646-AEC6-34C69F202398}"/>
                  </a:ext>
                </a:extLst>
              </p:cNvPr>
              <p:cNvSpPr/>
              <p:nvPr/>
            </p:nvSpPr>
            <p:spPr bwMode="auto">
              <a:xfrm>
                <a:off x="572" y="2146"/>
                <a:ext cx="17" cy="13"/>
              </a:xfrm>
              <a:custGeom>
                <a:avLst/>
                <a:gdLst>
                  <a:gd name="T0" fmla="*/ 0 w 152"/>
                  <a:gd name="T1" fmla="*/ 0 h 88"/>
                  <a:gd name="T2" fmla="*/ 0 w 152"/>
                  <a:gd name="T3" fmla="*/ 0 h 88"/>
                  <a:gd name="T4" fmla="*/ 0 w 152"/>
                  <a:gd name="T5" fmla="*/ 0 h 88"/>
                  <a:gd name="T6" fmla="*/ 0 w 152"/>
                  <a:gd name="T7" fmla="*/ 0 h 88"/>
                  <a:gd name="T8" fmla="*/ 0 w 152"/>
                  <a:gd name="T9" fmla="*/ 0 h 88"/>
                  <a:gd name="T10" fmla="*/ 0 w 152"/>
                  <a:gd name="T11" fmla="*/ 0 h 88"/>
                  <a:gd name="T12" fmla="*/ 0 w 152"/>
                  <a:gd name="T13" fmla="*/ 0 h 88"/>
                  <a:gd name="T14" fmla="*/ 0 w 152"/>
                  <a:gd name="T15" fmla="*/ 0 h 88"/>
                  <a:gd name="T16" fmla="*/ 0 w 152"/>
                  <a:gd name="T17" fmla="*/ 0 h 88"/>
                  <a:gd name="T18" fmla="*/ 0 w 152"/>
                  <a:gd name="T19" fmla="*/ 0 h 88"/>
                  <a:gd name="T20" fmla="*/ 0 w 152"/>
                  <a:gd name="T21" fmla="*/ 0 h 88"/>
                  <a:gd name="T22" fmla="*/ 0 w 152"/>
                  <a:gd name="T23" fmla="*/ 0 h 88"/>
                  <a:gd name="T24" fmla="*/ 0 w 152"/>
                  <a:gd name="T25" fmla="*/ 0 h 88"/>
                  <a:gd name="T26" fmla="*/ 0 w 152"/>
                  <a:gd name="T27" fmla="*/ 0 h 88"/>
                  <a:gd name="T28" fmla="*/ 0 w 152"/>
                  <a:gd name="T29" fmla="*/ 0 h 88"/>
                  <a:gd name="T30" fmla="*/ 0 w 152"/>
                  <a:gd name="T31" fmla="*/ 0 h 88"/>
                  <a:gd name="T32" fmla="*/ 0 w 152"/>
                  <a:gd name="T33" fmla="*/ 0 h 88"/>
                  <a:gd name="T34" fmla="*/ 0 w 152"/>
                  <a:gd name="T35" fmla="*/ 0 h 88"/>
                  <a:gd name="T36" fmla="*/ 0 w 152"/>
                  <a:gd name="T37" fmla="*/ 0 h 88"/>
                  <a:gd name="T38" fmla="*/ 0 w 152"/>
                  <a:gd name="T39" fmla="*/ 0 h 88"/>
                  <a:gd name="T40" fmla="*/ 0 w 152"/>
                  <a:gd name="T41" fmla="*/ 0 h 88"/>
                  <a:gd name="T42" fmla="*/ 0 w 152"/>
                  <a:gd name="T43" fmla="*/ 0 h 88"/>
                  <a:gd name="T44" fmla="*/ 0 w 152"/>
                  <a:gd name="T45" fmla="*/ 0 h 88"/>
                  <a:gd name="T46" fmla="*/ 0 w 152"/>
                  <a:gd name="T47" fmla="*/ 0 h 88"/>
                  <a:gd name="T48" fmla="*/ 0 w 152"/>
                  <a:gd name="T49" fmla="*/ 0 h 88"/>
                  <a:gd name="T50" fmla="*/ 0 w 152"/>
                  <a:gd name="T51" fmla="*/ 0 h 88"/>
                  <a:gd name="T52" fmla="*/ 0 w 152"/>
                  <a:gd name="T53" fmla="*/ 0 h 88"/>
                  <a:gd name="T54" fmla="*/ 0 w 152"/>
                  <a:gd name="T55" fmla="*/ 0 h 88"/>
                  <a:gd name="T56" fmla="*/ 0 w 152"/>
                  <a:gd name="T57" fmla="*/ 0 h 88"/>
                  <a:gd name="T58" fmla="*/ 0 w 152"/>
                  <a:gd name="T59" fmla="*/ 0 h 88"/>
                  <a:gd name="T60" fmla="*/ 0 w 152"/>
                  <a:gd name="T61" fmla="*/ 0 h 88"/>
                  <a:gd name="T62" fmla="*/ 0 w 152"/>
                  <a:gd name="T63" fmla="*/ 0 h 88"/>
                  <a:gd name="T64" fmla="*/ 0 w 152"/>
                  <a:gd name="T65" fmla="*/ 0 h 88"/>
                  <a:gd name="T66" fmla="*/ 0 w 152"/>
                  <a:gd name="T67" fmla="*/ 0 h 88"/>
                  <a:gd name="T68" fmla="*/ 0 w 152"/>
                  <a:gd name="T69" fmla="*/ 0 h 88"/>
                  <a:gd name="T70" fmla="*/ 0 w 152"/>
                  <a:gd name="T71" fmla="*/ 0 h 88"/>
                  <a:gd name="T72" fmla="*/ 0 w 152"/>
                  <a:gd name="T73" fmla="*/ 0 h 88"/>
                  <a:gd name="T74" fmla="*/ 0 w 152"/>
                  <a:gd name="T75" fmla="*/ 0 h 88"/>
                  <a:gd name="T76" fmla="*/ 0 w 152"/>
                  <a:gd name="T77" fmla="*/ 0 h 88"/>
                  <a:gd name="T78" fmla="*/ 0 w 152"/>
                  <a:gd name="T79" fmla="*/ 0 h 8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52"/>
                  <a:gd name="T121" fmla="*/ 0 h 88"/>
                  <a:gd name="T122" fmla="*/ 152 w 152"/>
                  <a:gd name="T123" fmla="*/ 88 h 8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52" h="88">
                    <a:moveTo>
                      <a:pt x="152" y="73"/>
                    </a:moveTo>
                    <a:lnTo>
                      <a:pt x="132" y="65"/>
                    </a:lnTo>
                    <a:lnTo>
                      <a:pt x="130" y="66"/>
                    </a:lnTo>
                    <a:lnTo>
                      <a:pt x="129" y="68"/>
                    </a:lnTo>
                    <a:lnTo>
                      <a:pt x="126" y="70"/>
                    </a:lnTo>
                    <a:lnTo>
                      <a:pt x="122" y="72"/>
                    </a:lnTo>
                    <a:lnTo>
                      <a:pt x="111" y="68"/>
                    </a:lnTo>
                    <a:lnTo>
                      <a:pt x="100" y="62"/>
                    </a:lnTo>
                    <a:lnTo>
                      <a:pt x="89" y="54"/>
                    </a:lnTo>
                    <a:lnTo>
                      <a:pt x="78" y="47"/>
                    </a:lnTo>
                    <a:lnTo>
                      <a:pt x="66" y="40"/>
                    </a:lnTo>
                    <a:lnTo>
                      <a:pt x="55" y="37"/>
                    </a:lnTo>
                    <a:lnTo>
                      <a:pt x="42" y="35"/>
                    </a:lnTo>
                    <a:lnTo>
                      <a:pt x="28" y="40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1" y="15"/>
                    </a:lnTo>
                    <a:lnTo>
                      <a:pt x="5" y="25"/>
                    </a:lnTo>
                    <a:lnTo>
                      <a:pt x="10" y="34"/>
                    </a:lnTo>
                    <a:lnTo>
                      <a:pt x="17" y="39"/>
                    </a:lnTo>
                    <a:lnTo>
                      <a:pt x="23" y="42"/>
                    </a:lnTo>
                    <a:lnTo>
                      <a:pt x="30" y="44"/>
                    </a:lnTo>
                    <a:lnTo>
                      <a:pt x="36" y="45"/>
                    </a:lnTo>
                    <a:lnTo>
                      <a:pt x="43" y="47"/>
                    </a:lnTo>
                    <a:lnTo>
                      <a:pt x="49" y="48"/>
                    </a:lnTo>
                    <a:lnTo>
                      <a:pt x="55" y="49"/>
                    </a:lnTo>
                    <a:lnTo>
                      <a:pt x="61" y="50"/>
                    </a:lnTo>
                    <a:lnTo>
                      <a:pt x="66" y="58"/>
                    </a:lnTo>
                    <a:lnTo>
                      <a:pt x="73" y="63"/>
                    </a:lnTo>
                    <a:lnTo>
                      <a:pt x="80" y="70"/>
                    </a:lnTo>
                    <a:lnTo>
                      <a:pt x="88" y="75"/>
                    </a:lnTo>
                    <a:lnTo>
                      <a:pt x="97" y="80"/>
                    </a:lnTo>
                    <a:lnTo>
                      <a:pt x="105" y="83"/>
                    </a:lnTo>
                    <a:lnTo>
                      <a:pt x="114" y="85"/>
                    </a:lnTo>
                    <a:lnTo>
                      <a:pt x="124" y="88"/>
                    </a:lnTo>
                    <a:lnTo>
                      <a:pt x="132" y="86"/>
                    </a:lnTo>
                    <a:lnTo>
                      <a:pt x="140" y="85"/>
                    </a:lnTo>
                    <a:lnTo>
                      <a:pt x="145" y="83"/>
                    </a:lnTo>
                    <a:lnTo>
                      <a:pt x="152" y="80"/>
                    </a:lnTo>
                    <a:lnTo>
                      <a:pt x="152" y="7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" name="Freeform 294">
                <a:extLst>
                  <a:ext uri="{FF2B5EF4-FFF2-40B4-BE49-F238E27FC236}">
                    <a16:creationId xmlns:a16="http://schemas.microsoft.com/office/drawing/2014/main" id="{C8C749E4-5029-224D-93AD-CC5DEBE2F7A8}"/>
                  </a:ext>
                </a:extLst>
              </p:cNvPr>
              <p:cNvSpPr/>
              <p:nvPr/>
            </p:nvSpPr>
            <p:spPr bwMode="auto">
              <a:xfrm>
                <a:off x="592" y="2140"/>
                <a:ext cx="2" cy="4"/>
              </a:xfrm>
              <a:custGeom>
                <a:avLst/>
                <a:gdLst>
                  <a:gd name="T0" fmla="*/ 0 w 22"/>
                  <a:gd name="T1" fmla="*/ 0 h 27"/>
                  <a:gd name="T2" fmla="*/ 0 w 22"/>
                  <a:gd name="T3" fmla="*/ 0 h 27"/>
                  <a:gd name="T4" fmla="*/ 0 w 22"/>
                  <a:gd name="T5" fmla="*/ 0 h 27"/>
                  <a:gd name="T6" fmla="*/ 0 w 22"/>
                  <a:gd name="T7" fmla="*/ 0 h 27"/>
                  <a:gd name="T8" fmla="*/ 0 w 22"/>
                  <a:gd name="T9" fmla="*/ 0 h 27"/>
                  <a:gd name="T10" fmla="*/ 0 w 22"/>
                  <a:gd name="T11" fmla="*/ 0 h 27"/>
                  <a:gd name="T12" fmla="*/ 0 w 22"/>
                  <a:gd name="T13" fmla="*/ 0 h 27"/>
                  <a:gd name="T14" fmla="*/ 0 w 22"/>
                  <a:gd name="T15" fmla="*/ 0 h 27"/>
                  <a:gd name="T16" fmla="*/ 0 w 22"/>
                  <a:gd name="T17" fmla="*/ 0 h 27"/>
                  <a:gd name="T18" fmla="*/ 0 w 22"/>
                  <a:gd name="T19" fmla="*/ 0 h 27"/>
                  <a:gd name="T20" fmla="*/ 0 w 22"/>
                  <a:gd name="T21" fmla="*/ 0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7"/>
                  <a:gd name="T35" fmla="*/ 22 w 22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7">
                    <a:moveTo>
                      <a:pt x="12" y="23"/>
                    </a:moveTo>
                    <a:lnTo>
                      <a:pt x="21" y="10"/>
                    </a:lnTo>
                    <a:lnTo>
                      <a:pt x="22" y="6"/>
                    </a:lnTo>
                    <a:lnTo>
                      <a:pt x="22" y="3"/>
                    </a:lnTo>
                    <a:lnTo>
                      <a:pt x="20" y="1"/>
                    </a:lnTo>
                    <a:lnTo>
                      <a:pt x="17" y="0"/>
                    </a:lnTo>
                    <a:lnTo>
                      <a:pt x="0" y="25"/>
                    </a:lnTo>
                    <a:lnTo>
                      <a:pt x="2" y="27"/>
                    </a:lnTo>
                    <a:lnTo>
                      <a:pt x="5" y="27"/>
                    </a:lnTo>
                    <a:lnTo>
                      <a:pt x="8" y="26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7" name="Freeform 295">
                <a:extLst>
                  <a:ext uri="{FF2B5EF4-FFF2-40B4-BE49-F238E27FC236}">
                    <a16:creationId xmlns:a16="http://schemas.microsoft.com/office/drawing/2014/main" id="{BA4192DD-EB6A-C047-B67A-C4A3888818FB}"/>
                  </a:ext>
                </a:extLst>
              </p:cNvPr>
              <p:cNvSpPr/>
              <p:nvPr/>
            </p:nvSpPr>
            <p:spPr bwMode="auto">
              <a:xfrm>
                <a:off x="582" y="2149"/>
                <a:ext cx="5" cy="5"/>
              </a:xfrm>
              <a:custGeom>
                <a:avLst/>
                <a:gdLst>
                  <a:gd name="T0" fmla="*/ 0 w 49"/>
                  <a:gd name="T1" fmla="*/ 0 h 33"/>
                  <a:gd name="T2" fmla="*/ 0 w 49"/>
                  <a:gd name="T3" fmla="*/ 0 h 33"/>
                  <a:gd name="T4" fmla="*/ 0 w 49"/>
                  <a:gd name="T5" fmla="*/ 0 h 33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33"/>
                  <a:gd name="T11" fmla="*/ 49 w 49"/>
                  <a:gd name="T12" fmla="*/ 33 h 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33">
                    <a:moveTo>
                      <a:pt x="49" y="33"/>
                    </a:moveTo>
                    <a:lnTo>
                      <a:pt x="0" y="0"/>
                    </a:lnTo>
                    <a:lnTo>
                      <a:pt x="49" y="3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Freeform 296">
                <a:extLst>
                  <a:ext uri="{FF2B5EF4-FFF2-40B4-BE49-F238E27FC236}">
                    <a16:creationId xmlns:a16="http://schemas.microsoft.com/office/drawing/2014/main" id="{D3474911-90A4-144C-855D-2F95F0EF7013}"/>
                  </a:ext>
                </a:extLst>
              </p:cNvPr>
              <p:cNvSpPr/>
              <p:nvPr/>
            </p:nvSpPr>
            <p:spPr bwMode="auto">
              <a:xfrm>
                <a:off x="586" y="2136"/>
                <a:ext cx="5" cy="5"/>
              </a:xfrm>
              <a:custGeom>
                <a:avLst/>
                <a:gdLst>
                  <a:gd name="T0" fmla="*/ 0 w 47"/>
                  <a:gd name="T1" fmla="*/ 0 h 35"/>
                  <a:gd name="T2" fmla="*/ 0 w 47"/>
                  <a:gd name="T3" fmla="*/ 0 h 35"/>
                  <a:gd name="T4" fmla="*/ 0 w 47"/>
                  <a:gd name="T5" fmla="*/ 0 h 35"/>
                  <a:gd name="T6" fmla="*/ 0 w 47"/>
                  <a:gd name="T7" fmla="*/ 0 h 35"/>
                  <a:gd name="T8" fmla="*/ 0 w 47"/>
                  <a:gd name="T9" fmla="*/ 0 h 35"/>
                  <a:gd name="T10" fmla="*/ 0 w 47"/>
                  <a:gd name="T11" fmla="*/ 0 h 35"/>
                  <a:gd name="T12" fmla="*/ 0 w 47"/>
                  <a:gd name="T13" fmla="*/ 0 h 35"/>
                  <a:gd name="T14" fmla="*/ 0 w 47"/>
                  <a:gd name="T15" fmla="*/ 0 h 35"/>
                  <a:gd name="T16" fmla="*/ 0 w 47"/>
                  <a:gd name="T17" fmla="*/ 0 h 35"/>
                  <a:gd name="T18" fmla="*/ 0 w 47"/>
                  <a:gd name="T19" fmla="*/ 0 h 35"/>
                  <a:gd name="T20" fmla="*/ 0 w 47"/>
                  <a:gd name="T21" fmla="*/ 0 h 35"/>
                  <a:gd name="T22" fmla="*/ 0 w 47"/>
                  <a:gd name="T23" fmla="*/ 0 h 35"/>
                  <a:gd name="T24" fmla="*/ 0 w 47"/>
                  <a:gd name="T25" fmla="*/ 0 h 35"/>
                  <a:gd name="T26" fmla="*/ 0 w 47"/>
                  <a:gd name="T27" fmla="*/ 0 h 35"/>
                  <a:gd name="T28" fmla="*/ 0 w 47"/>
                  <a:gd name="T29" fmla="*/ 0 h 35"/>
                  <a:gd name="T30" fmla="*/ 0 w 47"/>
                  <a:gd name="T31" fmla="*/ 0 h 35"/>
                  <a:gd name="T32" fmla="*/ 0 w 47"/>
                  <a:gd name="T33" fmla="*/ 0 h 35"/>
                  <a:gd name="T34" fmla="*/ 0 w 47"/>
                  <a:gd name="T35" fmla="*/ 0 h 35"/>
                  <a:gd name="T36" fmla="*/ 0 w 47"/>
                  <a:gd name="T37" fmla="*/ 0 h 35"/>
                  <a:gd name="T38" fmla="*/ 0 w 47"/>
                  <a:gd name="T39" fmla="*/ 0 h 35"/>
                  <a:gd name="T40" fmla="*/ 0 w 47"/>
                  <a:gd name="T41" fmla="*/ 0 h 35"/>
                  <a:gd name="T42" fmla="*/ 0 w 47"/>
                  <a:gd name="T43" fmla="*/ 0 h 35"/>
                  <a:gd name="T44" fmla="*/ 0 w 47"/>
                  <a:gd name="T45" fmla="*/ 0 h 3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7"/>
                  <a:gd name="T70" fmla="*/ 0 h 35"/>
                  <a:gd name="T71" fmla="*/ 47 w 47"/>
                  <a:gd name="T72" fmla="*/ 35 h 3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7" h="35">
                    <a:moveTo>
                      <a:pt x="41" y="31"/>
                    </a:moveTo>
                    <a:lnTo>
                      <a:pt x="43" y="29"/>
                    </a:lnTo>
                    <a:lnTo>
                      <a:pt x="44" y="25"/>
                    </a:lnTo>
                    <a:lnTo>
                      <a:pt x="46" y="23"/>
                    </a:lnTo>
                    <a:lnTo>
                      <a:pt x="47" y="20"/>
                    </a:lnTo>
                    <a:lnTo>
                      <a:pt x="45" y="14"/>
                    </a:lnTo>
                    <a:lnTo>
                      <a:pt x="42" y="10"/>
                    </a:lnTo>
                    <a:lnTo>
                      <a:pt x="36" y="7"/>
                    </a:lnTo>
                    <a:lnTo>
                      <a:pt x="31" y="3"/>
                    </a:lnTo>
                    <a:lnTo>
                      <a:pt x="24" y="2"/>
                    </a:lnTo>
                    <a:lnTo>
                      <a:pt x="18" y="1"/>
                    </a:lnTo>
                    <a:lnTo>
                      <a:pt x="11" y="0"/>
                    </a:lnTo>
                    <a:lnTo>
                      <a:pt x="6" y="1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22" y="12"/>
                    </a:lnTo>
                    <a:lnTo>
                      <a:pt x="30" y="32"/>
                    </a:lnTo>
                    <a:lnTo>
                      <a:pt x="32" y="34"/>
                    </a:lnTo>
                    <a:lnTo>
                      <a:pt x="35" y="35"/>
                    </a:lnTo>
                    <a:lnTo>
                      <a:pt x="38" y="34"/>
                    </a:lnTo>
                    <a:lnTo>
                      <a:pt x="41" y="3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Freeform 297">
                <a:extLst>
                  <a:ext uri="{FF2B5EF4-FFF2-40B4-BE49-F238E27FC236}">
                    <a16:creationId xmlns:a16="http://schemas.microsoft.com/office/drawing/2014/main" id="{F21C57B1-F06F-6C44-864A-BAAC4369E45D}"/>
                  </a:ext>
                </a:extLst>
              </p:cNvPr>
              <p:cNvSpPr/>
              <p:nvPr/>
            </p:nvSpPr>
            <p:spPr bwMode="auto">
              <a:xfrm>
                <a:off x="580" y="2124"/>
                <a:ext cx="13" cy="6"/>
              </a:xfrm>
              <a:custGeom>
                <a:avLst/>
                <a:gdLst>
                  <a:gd name="T0" fmla="*/ 0 w 117"/>
                  <a:gd name="T1" fmla="*/ 0 h 47"/>
                  <a:gd name="T2" fmla="*/ 0 w 117"/>
                  <a:gd name="T3" fmla="*/ 0 h 47"/>
                  <a:gd name="T4" fmla="*/ 0 w 117"/>
                  <a:gd name="T5" fmla="*/ 0 h 47"/>
                  <a:gd name="T6" fmla="*/ 0 w 117"/>
                  <a:gd name="T7" fmla="*/ 0 h 47"/>
                  <a:gd name="T8" fmla="*/ 0 w 117"/>
                  <a:gd name="T9" fmla="*/ 0 h 47"/>
                  <a:gd name="T10" fmla="*/ 0 w 117"/>
                  <a:gd name="T11" fmla="*/ 0 h 47"/>
                  <a:gd name="T12" fmla="*/ 0 w 117"/>
                  <a:gd name="T13" fmla="*/ 0 h 47"/>
                  <a:gd name="T14" fmla="*/ 0 w 117"/>
                  <a:gd name="T15" fmla="*/ 0 h 47"/>
                  <a:gd name="T16" fmla="*/ 0 w 117"/>
                  <a:gd name="T17" fmla="*/ 0 h 47"/>
                  <a:gd name="T18" fmla="*/ 0 w 117"/>
                  <a:gd name="T19" fmla="*/ 0 h 47"/>
                  <a:gd name="T20" fmla="*/ 0 w 117"/>
                  <a:gd name="T21" fmla="*/ 0 h 47"/>
                  <a:gd name="T22" fmla="*/ 0 w 117"/>
                  <a:gd name="T23" fmla="*/ 0 h 47"/>
                  <a:gd name="T24" fmla="*/ 0 w 117"/>
                  <a:gd name="T25" fmla="*/ 0 h 47"/>
                  <a:gd name="T26" fmla="*/ 0 w 117"/>
                  <a:gd name="T27" fmla="*/ 0 h 47"/>
                  <a:gd name="T28" fmla="*/ 0 w 117"/>
                  <a:gd name="T29" fmla="*/ 0 h 47"/>
                  <a:gd name="T30" fmla="*/ 0 w 117"/>
                  <a:gd name="T31" fmla="*/ 0 h 47"/>
                  <a:gd name="T32" fmla="*/ 0 w 117"/>
                  <a:gd name="T33" fmla="*/ 0 h 47"/>
                  <a:gd name="T34" fmla="*/ 0 w 117"/>
                  <a:gd name="T35" fmla="*/ 0 h 47"/>
                  <a:gd name="T36" fmla="*/ 0 w 117"/>
                  <a:gd name="T37" fmla="*/ 0 h 47"/>
                  <a:gd name="T38" fmla="*/ 0 w 117"/>
                  <a:gd name="T39" fmla="*/ 0 h 47"/>
                  <a:gd name="T40" fmla="*/ 0 w 117"/>
                  <a:gd name="T41" fmla="*/ 0 h 47"/>
                  <a:gd name="T42" fmla="*/ 0 w 117"/>
                  <a:gd name="T43" fmla="*/ 0 h 47"/>
                  <a:gd name="T44" fmla="*/ 0 w 117"/>
                  <a:gd name="T45" fmla="*/ 0 h 47"/>
                  <a:gd name="T46" fmla="*/ 0 w 117"/>
                  <a:gd name="T47" fmla="*/ 0 h 47"/>
                  <a:gd name="T48" fmla="*/ 0 w 117"/>
                  <a:gd name="T49" fmla="*/ 0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17"/>
                  <a:gd name="T76" fmla="*/ 0 h 47"/>
                  <a:gd name="T77" fmla="*/ 117 w 117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17" h="47">
                    <a:moveTo>
                      <a:pt x="116" y="44"/>
                    </a:moveTo>
                    <a:lnTo>
                      <a:pt x="117" y="40"/>
                    </a:lnTo>
                    <a:lnTo>
                      <a:pt x="108" y="29"/>
                    </a:lnTo>
                    <a:lnTo>
                      <a:pt x="98" y="20"/>
                    </a:lnTo>
                    <a:lnTo>
                      <a:pt x="88" y="13"/>
                    </a:lnTo>
                    <a:lnTo>
                      <a:pt x="77" y="7"/>
                    </a:lnTo>
                    <a:lnTo>
                      <a:pt x="64" y="3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26" y="1"/>
                    </a:lnTo>
                    <a:lnTo>
                      <a:pt x="0" y="14"/>
                    </a:lnTo>
                    <a:lnTo>
                      <a:pt x="9" y="15"/>
                    </a:lnTo>
                    <a:lnTo>
                      <a:pt x="17" y="15"/>
                    </a:lnTo>
                    <a:lnTo>
                      <a:pt x="25" y="14"/>
                    </a:lnTo>
                    <a:lnTo>
                      <a:pt x="33" y="13"/>
                    </a:lnTo>
                    <a:lnTo>
                      <a:pt x="41" y="11"/>
                    </a:lnTo>
                    <a:lnTo>
                      <a:pt x="49" y="13"/>
                    </a:lnTo>
                    <a:lnTo>
                      <a:pt x="56" y="15"/>
                    </a:lnTo>
                    <a:lnTo>
                      <a:pt x="64" y="20"/>
                    </a:lnTo>
                    <a:lnTo>
                      <a:pt x="66" y="24"/>
                    </a:lnTo>
                    <a:lnTo>
                      <a:pt x="65" y="28"/>
                    </a:lnTo>
                    <a:lnTo>
                      <a:pt x="62" y="33"/>
                    </a:lnTo>
                    <a:lnTo>
                      <a:pt x="59" y="35"/>
                    </a:lnTo>
                    <a:lnTo>
                      <a:pt x="112" y="47"/>
                    </a:lnTo>
                    <a:lnTo>
                      <a:pt x="116" y="4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Freeform 298">
                <a:extLst>
                  <a:ext uri="{FF2B5EF4-FFF2-40B4-BE49-F238E27FC236}">
                    <a16:creationId xmlns:a16="http://schemas.microsoft.com/office/drawing/2014/main" id="{0917E529-BF34-E547-9964-1FDF33BCDDC8}"/>
                  </a:ext>
                </a:extLst>
              </p:cNvPr>
              <p:cNvSpPr/>
              <p:nvPr/>
            </p:nvSpPr>
            <p:spPr bwMode="auto">
              <a:xfrm>
                <a:off x="601" y="2086"/>
                <a:ext cx="5" cy="14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0 h 102"/>
                  <a:gd name="T4" fmla="*/ 0 w 44"/>
                  <a:gd name="T5" fmla="*/ 0 h 102"/>
                  <a:gd name="T6" fmla="*/ 0 w 44"/>
                  <a:gd name="T7" fmla="*/ 0 h 102"/>
                  <a:gd name="T8" fmla="*/ 0 w 44"/>
                  <a:gd name="T9" fmla="*/ 0 h 102"/>
                  <a:gd name="T10" fmla="*/ 0 w 44"/>
                  <a:gd name="T11" fmla="*/ 0 h 102"/>
                  <a:gd name="T12" fmla="*/ 0 w 44"/>
                  <a:gd name="T13" fmla="*/ 0 h 102"/>
                  <a:gd name="T14" fmla="*/ 0 w 44"/>
                  <a:gd name="T15" fmla="*/ 0 h 102"/>
                  <a:gd name="T16" fmla="*/ 0 w 44"/>
                  <a:gd name="T17" fmla="*/ 0 h 102"/>
                  <a:gd name="T18" fmla="*/ 0 w 44"/>
                  <a:gd name="T19" fmla="*/ 0 h 102"/>
                  <a:gd name="T20" fmla="*/ 0 w 44"/>
                  <a:gd name="T21" fmla="*/ 0 h 102"/>
                  <a:gd name="T22" fmla="*/ 0 w 44"/>
                  <a:gd name="T23" fmla="*/ 0 h 102"/>
                  <a:gd name="T24" fmla="*/ 0 w 44"/>
                  <a:gd name="T25" fmla="*/ 0 h 102"/>
                  <a:gd name="T26" fmla="*/ 0 w 44"/>
                  <a:gd name="T27" fmla="*/ 0 h 102"/>
                  <a:gd name="T28" fmla="*/ 0 w 44"/>
                  <a:gd name="T29" fmla="*/ 0 h 102"/>
                  <a:gd name="T30" fmla="*/ 0 w 44"/>
                  <a:gd name="T31" fmla="*/ 0 h 102"/>
                  <a:gd name="T32" fmla="*/ 0 w 44"/>
                  <a:gd name="T33" fmla="*/ 0 h 102"/>
                  <a:gd name="T34" fmla="*/ 0 w 44"/>
                  <a:gd name="T35" fmla="*/ 0 h 102"/>
                  <a:gd name="T36" fmla="*/ 0 w 44"/>
                  <a:gd name="T37" fmla="*/ 0 h 102"/>
                  <a:gd name="T38" fmla="*/ 0 w 44"/>
                  <a:gd name="T39" fmla="*/ 0 h 102"/>
                  <a:gd name="T40" fmla="*/ 0 w 44"/>
                  <a:gd name="T41" fmla="*/ 0 h 102"/>
                  <a:gd name="T42" fmla="*/ 0 w 44"/>
                  <a:gd name="T43" fmla="*/ 0 h 102"/>
                  <a:gd name="T44" fmla="*/ 0 w 44"/>
                  <a:gd name="T45" fmla="*/ 0 h 102"/>
                  <a:gd name="T46" fmla="*/ 0 w 44"/>
                  <a:gd name="T47" fmla="*/ 0 h 102"/>
                  <a:gd name="T48" fmla="*/ 0 w 44"/>
                  <a:gd name="T49" fmla="*/ 0 h 102"/>
                  <a:gd name="T50" fmla="*/ 0 w 44"/>
                  <a:gd name="T51" fmla="*/ 0 h 102"/>
                  <a:gd name="T52" fmla="*/ 0 w 44"/>
                  <a:gd name="T53" fmla="*/ 0 h 102"/>
                  <a:gd name="T54" fmla="*/ 0 w 44"/>
                  <a:gd name="T55" fmla="*/ 0 h 102"/>
                  <a:gd name="T56" fmla="*/ 0 w 44"/>
                  <a:gd name="T57" fmla="*/ 0 h 102"/>
                  <a:gd name="T58" fmla="*/ 0 w 44"/>
                  <a:gd name="T59" fmla="*/ 0 h 102"/>
                  <a:gd name="T60" fmla="*/ 0 w 44"/>
                  <a:gd name="T61" fmla="*/ 0 h 102"/>
                  <a:gd name="T62" fmla="*/ 0 w 44"/>
                  <a:gd name="T63" fmla="*/ 0 h 102"/>
                  <a:gd name="T64" fmla="*/ 0 w 44"/>
                  <a:gd name="T65" fmla="*/ 0 h 102"/>
                  <a:gd name="T66" fmla="*/ 0 w 44"/>
                  <a:gd name="T67" fmla="*/ 0 h 102"/>
                  <a:gd name="T68" fmla="*/ 0 w 44"/>
                  <a:gd name="T69" fmla="*/ 0 h 102"/>
                  <a:gd name="T70" fmla="*/ 0 w 44"/>
                  <a:gd name="T71" fmla="*/ 0 h 102"/>
                  <a:gd name="T72" fmla="*/ 0 w 44"/>
                  <a:gd name="T73" fmla="*/ 0 h 102"/>
                  <a:gd name="T74" fmla="*/ 0 w 44"/>
                  <a:gd name="T75" fmla="*/ 0 h 102"/>
                  <a:gd name="T76" fmla="*/ 0 w 44"/>
                  <a:gd name="T77" fmla="*/ 0 h 102"/>
                  <a:gd name="T78" fmla="*/ 0 w 44"/>
                  <a:gd name="T79" fmla="*/ 0 h 102"/>
                  <a:gd name="T80" fmla="*/ 0 w 44"/>
                  <a:gd name="T81" fmla="*/ 0 h 102"/>
                  <a:gd name="T82" fmla="*/ 0 w 44"/>
                  <a:gd name="T83" fmla="*/ 0 h 102"/>
                  <a:gd name="T84" fmla="*/ 0 w 44"/>
                  <a:gd name="T85" fmla="*/ 0 h 102"/>
                  <a:gd name="T86" fmla="*/ 0 w 44"/>
                  <a:gd name="T87" fmla="*/ 0 h 10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4"/>
                  <a:gd name="T133" fmla="*/ 0 h 102"/>
                  <a:gd name="T134" fmla="*/ 44 w 44"/>
                  <a:gd name="T135" fmla="*/ 102 h 10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4" h="102">
                    <a:moveTo>
                      <a:pt x="34" y="102"/>
                    </a:moveTo>
                    <a:lnTo>
                      <a:pt x="44" y="89"/>
                    </a:lnTo>
                    <a:lnTo>
                      <a:pt x="42" y="86"/>
                    </a:lnTo>
                    <a:lnTo>
                      <a:pt x="37" y="84"/>
                    </a:lnTo>
                    <a:lnTo>
                      <a:pt x="33" y="81"/>
                    </a:lnTo>
                    <a:lnTo>
                      <a:pt x="28" y="80"/>
                    </a:lnTo>
                    <a:lnTo>
                      <a:pt x="22" y="78"/>
                    </a:lnTo>
                    <a:lnTo>
                      <a:pt x="17" y="75"/>
                    </a:lnTo>
                    <a:lnTo>
                      <a:pt x="14" y="70"/>
                    </a:lnTo>
                    <a:lnTo>
                      <a:pt x="12" y="65"/>
                    </a:lnTo>
                    <a:lnTo>
                      <a:pt x="12" y="59"/>
                    </a:lnTo>
                    <a:lnTo>
                      <a:pt x="15" y="57"/>
                    </a:lnTo>
                    <a:lnTo>
                      <a:pt x="21" y="55"/>
                    </a:lnTo>
                    <a:lnTo>
                      <a:pt x="28" y="52"/>
                    </a:lnTo>
                    <a:lnTo>
                      <a:pt x="27" y="51"/>
                    </a:lnTo>
                    <a:lnTo>
                      <a:pt x="24" y="49"/>
                    </a:lnTo>
                    <a:lnTo>
                      <a:pt x="23" y="47"/>
                    </a:lnTo>
                    <a:lnTo>
                      <a:pt x="21" y="45"/>
                    </a:lnTo>
                    <a:lnTo>
                      <a:pt x="18" y="40"/>
                    </a:lnTo>
                    <a:lnTo>
                      <a:pt x="16" y="35"/>
                    </a:lnTo>
                    <a:lnTo>
                      <a:pt x="15" y="2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6" y="19"/>
                    </a:lnTo>
                    <a:lnTo>
                      <a:pt x="31" y="20"/>
                    </a:lnTo>
                    <a:lnTo>
                      <a:pt x="36" y="19"/>
                    </a:lnTo>
                    <a:lnTo>
                      <a:pt x="37" y="14"/>
                    </a:lnTo>
                    <a:lnTo>
                      <a:pt x="36" y="9"/>
                    </a:lnTo>
                    <a:lnTo>
                      <a:pt x="34" y="5"/>
                    </a:lnTo>
                    <a:lnTo>
                      <a:pt x="32" y="0"/>
                    </a:lnTo>
                    <a:lnTo>
                      <a:pt x="6" y="15"/>
                    </a:lnTo>
                    <a:lnTo>
                      <a:pt x="6" y="51"/>
                    </a:lnTo>
                    <a:lnTo>
                      <a:pt x="5" y="55"/>
                    </a:lnTo>
                    <a:lnTo>
                      <a:pt x="3" y="57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5" y="71"/>
                    </a:lnTo>
                    <a:lnTo>
                      <a:pt x="14" y="78"/>
                    </a:lnTo>
                    <a:lnTo>
                      <a:pt x="23" y="85"/>
                    </a:lnTo>
                    <a:lnTo>
                      <a:pt x="30" y="93"/>
                    </a:lnTo>
                    <a:lnTo>
                      <a:pt x="30" y="96"/>
                    </a:lnTo>
                    <a:lnTo>
                      <a:pt x="30" y="99"/>
                    </a:lnTo>
                    <a:lnTo>
                      <a:pt x="31" y="102"/>
                    </a:lnTo>
                    <a:lnTo>
                      <a:pt x="34" y="10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Freeform 299">
                <a:extLst>
                  <a:ext uri="{FF2B5EF4-FFF2-40B4-BE49-F238E27FC236}">
                    <a16:creationId xmlns:a16="http://schemas.microsoft.com/office/drawing/2014/main" id="{93A2E494-CB3E-D64C-B22A-3908B5B1FE56}"/>
                  </a:ext>
                </a:extLst>
              </p:cNvPr>
              <p:cNvSpPr/>
              <p:nvPr/>
            </p:nvSpPr>
            <p:spPr bwMode="auto">
              <a:xfrm>
                <a:off x="574" y="2144"/>
                <a:ext cx="5" cy="5"/>
              </a:xfrm>
              <a:custGeom>
                <a:avLst/>
                <a:gdLst>
                  <a:gd name="T0" fmla="*/ 0 w 53"/>
                  <a:gd name="T1" fmla="*/ 0 h 32"/>
                  <a:gd name="T2" fmla="*/ 0 w 53"/>
                  <a:gd name="T3" fmla="*/ 0 h 32"/>
                  <a:gd name="T4" fmla="*/ 0 w 53"/>
                  <a:gd name="T5" fmla="*/ 0 h 32"/>
                  <a:gd name="T6" fmla="*/ 0 w 53"/>
                  <a:gd name="T7" fmla="*/ 0 h 32"/>
                  <a:gd name="T8" fmla="*/ 0 w 53"/>
                  <a:gd name="T9" fmla="*/ 0 h 32"/>
                  <a:gd name="T10" fmla="*/ 0 w 53"/>
                  <a:gd name="T11" fmla="*/ 0 h 32"/>
                  <a:gd name="T12" fmla="*/ 0 w 53"/>
                  <a:gd name="T13" fmla="*/ 0 h 32"/>
                  <a:gd name="T14" fmla="*/ 0 w 53"/>
                  <a:gd name="T15" fmla="*/ 0 h 32"/>
                  <a:gd name="T16" fmla="*/ 0 w 53"/>
                  <a:gd name="T17" fmla="*/ 0 h 32"/>
                  <a:gd name="T18" fmla="*/ 0 w 53"/>
                  <a:gd name="T19" fmla="*/ 0 h 32"/>
                  <a:gd name="T20" fmla="*/ 0 w 53"/>
                  <a:gd name="T21" fmla="*/ 0 h 32"/>
                  <a:gd name="T22" fmla="*/ 0 w 53"/>
                  <a:gd name="T23" fmla="*/ 0 h 32"/>
                  <a:gd name="T24" fmla="*/ 0 w 53"/>
                  <a:gd name="T25" fmla="*/ 0 h 32"/>
                  <a:gd name="T26" fmla="*/ 0 w 53"/>
                  <a:gd name="T27" fmla="*/ 0 h 32"/>
                  <a:gd name="T28" fmla="*/ 0 w 53"/>
                  <a:gd name="T29" fmla="*/ 0 h 32"/>
                  <a:gd name="T30" fmla="*/ 0 w 53"/>
                  <a:gd name="T31" fmla="*/ 0 h 32"/>
                  <a:gd name="T32" fmla="*/ 0 w 53"/>
                  <a:gd name="T33" fmla="*/ 0 h 32"/>
                  <a:gd name="T34" fmla="*/ 0 w 53"/>
                  <a:gd name="T35" fmla="*/ 0 h 32"/>
                  <a:gd name="T36" fmla="*/ 0 w 53"/>
                  <a:gd name="T37" fmla="*/ 0 h 32"/>
                  <a:gd name="T38" fmla="*/ 0 w 53"/>
                  <a:gd name="T39" fmla="*/ 0 h 32"/>
                  <a:gd name="T40" fmla="*/ 0 w 53"/>
                  <a:gd name="T41" fmla="*/ 0 h 32"/>
                  <a:gd name="T42" fmla="*/ 0 w 53"/>
                  <a:gd name="T43" fmla="*/ 0 h 32"/>
                  <a:gd name="T44" fmla="*/ 0 w 53"/>
                  <a:gd name="T45" fmla="*/ 0 h 32"/>
                  <a:gd name="T46" fmla="*/ 0 w 53"/>
                  <a:gd name="T47" fmla="*/ 0 h 32"/>
                  <a:gd name="T48" fmla="*/ 0 w 53"/>
                  <a:gd name="T49" fmla="*/ 0 h 32"/>
                  <a:gd name="T50" fmla="*/ 0 w 53"/>
                  <a:gd name="T51" fmla="*/ 0 h 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3"/>
                  <a:gd name="T79" fmla="*/ 0 h 32"/>
                  <a:gd name="T80" fmla="*/ 53 w 53"/>
                  <a:gd name="T81" fmla="*/ 32 h 3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3" h="32">
                    <a:moveTo>
                      <a:pt x="53" y="29"/>
                    </a:moveTo>
                    <a:lnTo>
                      <a:pt x="46" y="30"/>
                    </a:lnTo>
                    <a:lnTo>
                      <a:pt x="40" y="27"/>
                    </a:lnTo>
                    <a:lnTo>
                      <a:pt x="33" y="25"/>
                    </a:lnTo>
                    <a:lnTo>
                      <a:pt x="28" y="21"/>
                    </a:lnTo>
                    <a:lnTo>
                      <a:pt x="23" y="16"/>
                    </a:lnTo>
                    <a:lnTo>
                      <a:pt x="17" y="11"/>
                    </a:lnTo>
                    <a:lnTo>
                      <a:pt x="13" y="5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1" y="10"/>
                    </a:lnTo>
                    <a:lnTo>
                      <a:pt x="4" y="14"/>
                    </a:lnTo>
                    <a:lnTo>
                      <a:pt x="7" y="19"/>
                    </a:lnTo>
                    <a:lnTo>
                      <a:pt x="13" y="23"/>
                    </a:lnTo>
                    <a:lnTo>
                      <a:pt x="19" y="26"/>
                    </a:lnTo>
                    <a:lnTo>
                      <a:pt x="26" y="29"/>
                    </a:lnTo>
                    <a:lnTo>
                      <a:pt x="31" y="31"/>
                    </a:lnTo>
                    <a:lnTo>
                      <a:pt x="38" y="32"/>
                    </a:lnTo>
                    <a:lnTo>
                      <a:pt x="42" y="32"/>
                    </a:lnTo>
                    <a:lnTo>
                      <a:pt x="46" y="32"/>
                    </a:lnTo>
                    <a:lnTo>
                      <a:pt x="49" y="32"/>
                    </a:lnTo>
                    <a:lnTo>
                      <a:pt x="52" y="32"/>
                    </a:lnTo>
                    <a:lnTo>
                      <a:pt x="53" y="2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Freeform 300">
                <a:extLst>
                  <a:ext uri="{FF2B5EF4-FFF2-40B4-BE49-F238E27FC236}">
                    <a16:creationId xmlns:a16="http://schemas.microsoft.com/office/drawing/2014/main" id="{B7667670-9F6D-0540-B878-9DB17217900D}"/>
                  </a:ext>
                </a:extLst>
              </p:cNvPr>
              <p:cNvSpPr/>
              <p:nvPr/>
            </p:nvSpPr>
            <p:spPr bwMode="auto">
              <a:xfrm>
                <a:off x="584" y="2132"/>
                <a:ext cx="2" cy="3"/>
              </a:xfrm>
              <a:custGeom>
                <a:avLst/>
                <a:gdLst>
                  <a:gd name="T0" fmla="*/ 0 w 19"/>
                  <a:gd name="T1" fmla="*/ 0 h 20"/>
                  <a:gd name="T2" fmla="*/ 0 w 19"/>
                  <a:gd name="T3" fmla="*/ 0 h 20"/>
                  <a:gd name="T4" fmla="*/ 0 w 19"/>
                  <a:gd name="T5" fmla="*/ 0 h 20"/>
                  <a:gd name="T6" fmla="*/ 0 w 19"/>
                  <a:gd name="T7" fmla="*/ 0 h 20"/>
                  <a:gd name="T8" fmla="*/ 0 w 19"/>
                  <a:gd name="T9" fmla="*/ 0 h 20"/>
                  <a:gd name="T10" fmla="*/ 0 w 19"/>
                  <a:gd name="T11" fmla="*/ 0 h 20"/>
                  <a:gd name="T12" fmla="*/ 0 w 19"/>
                  <a:gd name="T13" fmla="*/ 0 h 20"/>
                  <a:gd name="T14" fmla="*/ 0 w 19"/>
                  <a:gd name="T15" fmla="*/ 0 h 20"/>
                  <a:gd name="T16" fmla="*/ 0 w 19"/>
                  <a:gd name="T17" fmla="*/ 0 h 20"/>
                  <a:gd name="T18" fmla="*/ 0 w 19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"/>
                  <a:gd name="T31" fmla="*/ 0 h 20"/>
                  <a:gd name="T32" fmla="*/ 19 w 19"/>
                  <a:gd name="T33" fmla="*/ 20 h 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" h="20">
                    <a:moveTo>
                      <a:pt x="15" y="8"/>
                    </a:moveTo>
                    <a:lnTo>
                      <a:pt x="16" y="7"/>
                    </a:lnTo>
                    <a:lnTo>
                      <a:pt x="17" y="6"/>
                    </a:lnTo>
                    <a:lnTo>
                      <a:pt x="18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7" y="5"/>
                    </a:lnTo>
                    <a:lnTo>
                      <a:pt x="3" y="11"/>
                    </a:lnTo>
                    <a:lnTo>
                      <a:pt x="0" y="20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Freeform 301">
                <a:extLst>
                  <a:ext uri="{FF2B5EF4-FFF2-40B4-BE49-F238E27FC236}">
                    <a16:creationId xmlns:a16="http://schemas.microsoft.com/office/drawing/2014/main" id="{1F06FFB4-1333-DF4F-97FC-9BECAE4E255C}"/>
                  </a:ext>
                </a:extLst>
              </p:cNvPr>
              <p:cNvSpPr/>
              <p:nvPr/>
            </p:nvSpPr>
            <p:spPr bwMode="auto">
              <a:xfrm>
                <a:off x="581" y="2139"/>
                <a:ext cx="2" cy="2"/>
              </a:xfrm>
              <a:custGeom>
                <a:avLst/>
                <a:gdLst>
                  <a:gd name="T0" fmla="*/ 0 w 15"/>
                  <a:gd name="T1" fmla="*/ 0 h 20"/>
                  <a:gd name="T2" fmla="*/ 0 w 15"/>
                  <a:gd name="T3" fmla="*/ 0 h 20"/>
                  <a:gd name="T4" fmla="*/ 0 w 15"/>
                  <a:gd name="T5" fmla="*/ 0 h 20"/>
                  <a:gd name="T6" fmla="*/ 0 w 15"/>
                  <a:gd name="T7" fmla="*/ 0 h 20"/>
                  <a:gd name="T8" fmla="*/ 0 w 15"/>
                  <a:gd name="T9" fmla="*/ 0 h 20"/>
                  <a:gd name="T10" fmla="*/ 0 w 15"/>
                  <a:gd name="T11" fmla="*/ 0 h 20"/>
                  <a:gd name="T12" fmla="*/ 0 w 15"/>
                  <a:gd name="T13" fmla="*/ 0 h 20"/>
                  <a:gd name="T14" fmla="*/ 0 w 15"/>
                  <a:gd name="T15" fmla="*/ 0 h 20"/>
                  <a:gd name="T16" fmla="*/ 0 w 15"/>
                  <a:gd name="T17" fmla="*/ 0 h 20"/>
                  <a:gd name="T18" fmla="*/ 0 w 15"/>
                  <a:gd name="T19" fmla="*/ 0 h 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"/>
                  <a:gd name="T31" fmla="*/ 0 h 20"/>
                  <a:gd name="T32" fmla="*/ 15 w 15"/>
                  <a:gd name="T33" fmla="*/ 20 h 2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" h="20">
                    <a:moveTo>
                      <a:pt x="5" y="16"/>
                    </a:moveTo>
                    <a:lnTo>
                      <a:pt x="15" y="2"/>
                    </a:lnTo>
                    <a:lnTo>
                      <a:pt x="13" y="0"/>
                    </a:lnTo>
                    <a:lnTo>
                      <a:pt x="8" y="4"/>
                    </a:lnTo>
                    <a:lnTo>
                      <a:pt x="4" y="12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2" y="19"/>
                    </a:lnTo>
                    <a:lnTo>
                      <a:pt x="4" y="17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Freeform 302">
                <a:extLst>
                  <a:ext uri="{FF2B5EF4-FFF2-40B4-BE49-F238E27FC236}">
                    <a16:creationId xmlns:a16="http://schemas.microsoft.com/office/drawing/2014/main" id="{F2B71BAE-A3B8-EE43-9FDC-FF3613413CDD}"/>
                  </a:ext>
                </a:extLst>
              </p:cNvPr>
              <p:cNvSpPr/>
              <p:nvPr/>
            </p:nvSpPr>
            <p:spPr bwMode="auto">
              <a:xfrm>
                <a:off x="614" y="2047"/>
                <a:ext cx="7" cy="7"/>
              </a:xfrm>
              <a:custGeom>
                <a:avLst/>
                <a:gdLst>
                  <a:gd name="T0" fmla="*/ 0 w 64"/>
                  <a:gd name="T1" fmla="*/ 0 h 46"/>
                  <a:gd name="T2" fmla="*/ 0 w 64"/>
                  <a:gd name="T3" fmla="*/ 0 h 46"/>
                  <a:gd name="T4" fmla="*/ 0 w 64"/>
                  <a:gd name="T5" fmla="*/ 0 h 46"/>
                  <a:gd name="T6" fmla="*/ 0 w 64"/>
                  <a:gd name="T7" fmla="*/ 0 h 46"/>
                  <a:gd name="T8" fmla="*/ 0 w 64"/>
                  <a:gd name="T9" fmla="*/ 0 h 46"/>
                  <a:gd name="T10" fmla="*/ 0 w 64"/>
                  <a:gd name="T11" fmla="*/ 0 h 46"/>
                  <a:gd name="T12" fmla="*/ 0 w 64"/>
                  <a:gd name="T13" fmla="*/ 0 h 46"/>
                  <a:gd name="T14" fmla="*/ 0 w 64"/>
                  <a:gd name="T15" fmla="*/ 0 h 46"/>
                  <a:gd name="T16" fmla="*/ 0 w 64"/>
                  <a:gd name="T17" fmla="*/ 0 h 46"/>
                  <a:gd name="T18" fmla="*/ 0 w 64"/>
                  <a:gd name="T19" fmla="*/ 0 h 46"/>
                  <a:gd name="T20" fmla="*/ 0 w 64"/>
                  <a:gd name="T21" fmla="*/ 0 h 46"/>
                  <a:gd name="T22" fmla="*/ 0 w 64"/>
                  <a:gd name="T23" fmla="*/ 0 h 46"/>
                  <a:gd name="T24" fmla="*/ 0 w 64"/>
                  <a:gd name="T25" fmla="*/ 0 h 46"/>
                  <a:gd name="T26" fmla="*/ 0 w 64"/>
                  <a:gd name="T27" fmla="*/ 0 h 46"/>
                  <a:gd name="T28" fmla="*/ 0 w 64"/>
                  <a:gd name="T29" fmla="*/ 0 h 4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4"/>
                  <a:gd name="T46" fmla="*/ 0 h 46"/>
                  <a:gd name="T47" fmla="*/ 64 w 64"/>
                  <a:gd name="T48" fmla="*/ 46 h 4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4" h="46">
                    <a:moveTo>
                      <a:pt x="62" y="45"/>
                    </a:moveTo>
                    <a:lnTo>
                      <a:pt x="63" y="44"/>
                    </a:lnTo>
                    <a:lnTo>
                      <a:pt x="63" y="43"/>
                    </a:lnTo>
                    <a:lnTo>
                      <a:pt x="64" y="41"/>
                    </a:lnTo>
                    <a:lnTo>
                      <a:pt x="64" y="37"/>
                    </a:lnTo>
                    <a:lnTo>
                      <a:pt x="59" y="30"/>
                    </a:lnTo>
                    <a:lnTo>
                      <a:pt x="52" y="22"/>
                    </a:lnTo>
                    <a:lnTo>
                      <a:pt x="44" y="15"/>
                    </a:lnTo>
                    <a:lnTo>
                      <a:pt x="35" y="10"/>
                    </a:lnTo>
                    <a:lnTo>
                      <a:pt x="27" y="5"/>
                    </a:lnTo>
                    <a:lnTo>
                      <a:pt x="18" y="2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60" y="46"/>
                    </a:lnTo>
                    <a:lnTo>
                      <a:pt x="62" y="4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5" name="Freeform 303">
                <a:extLst>
                  <a:ext uri="{FF2B5EF4-FFF2-40B4-BE49-F238E27FC236}">
                    <a16:creationId xmlns:a16="http://schemas.microsoft.com/office/drawing/2014/main" id="{9DAC85F8-5F99-3346-9745-763BD460DC04}"/>
                  </a:ext>
                </a:extLst>
              </p:cNvPr>
              <p:cNvSpPr/>
              <p:nvPr/>
            </p:nvSpPr>
            <p:spPr bwMode="auto">
              <a:xfrm>
                <a:off x="574" y="2124"/>
                <a:ext cx="3" cy="8"/>
              </a:xfrm>
              <a:custGeom>
                <a:avLst/>
                <a:gdLst>
                  <a:gd name="T0" fmla="*/ 0 w 26"/>
                  <a:gd name="T1" fmla="*/ 0 h 52"/>
                  <a:gd name="T2" fmla="*/ 0 w 26"/>
                  <a:gd name="T3" fmla="*/ 0 h 52"/>
                  <a:gd name="T4" fmla="*/ 0 w 26"/>
                  <a:gd name="T5" fmla="*/ 0 h 52"/>
                  <a:gd name="T6" fmla="*/ 0 w 26"/>
                  <a:gd name="T7" fmla="*/ 0 h 52"/>
                  <a:gd name="T8" fmla="*/ 0 w 26"/>
                  <a:gd name="T9" fmla="*/ 0 h 52"/>
                  <a:gd name="T10" fmla="*/ 0 w 26"/>
                  <a:gd name="T11" fmla="*/ 0 h 52"/>
                  <a:gd name="T12" fmla="*/ 0 w 26"/>
                  <a:gd name="T13" fmla="*/ 0 h 52"/>
                  <a:gd name="T14" fmla="*/ 0 w 26"/>
                  <a:gd name="T15" fmla="*/ 0 h 52"/>
                  <a:gd name="T16" fmla="*/ 0 w 26"/>
                  <a:gd name="T17" fmla="*/ 0 h 52"/>
                  <a:gd name="T18" fmla="*/ 0 w 26"/>
                  <a:gd name="T19" fmla="*/ 0 h 52"/>
                  <a:gd name="T20" fmla="*/ 0 w 26"/>
                  <a:gd name="T21" fmla="*/ 0 h 52"/>
                  <a:gd name="T22" fmla="*/ 0 w 26"/>
                  <a:gd name="T23" fmla="*/ 0 h 52"/>
                  <a:gd name="T24" fmla="*/ 0 w 26"/>
                  <a:gd name="T25" fmla="*/ 0 h 52"/>
                  <a:gd name="T26" fmla="*/ 0 w 26"/>
                  <a:gd name="T27" fmla="*/ 0 h 52"/>
                  <a:gd name="T28" fmla="*/ 0 w 26"/>
                  <a:gd name="T29" fmla="*/ 0 h 52"/>
                  <a:gd name="T30" fmla="*/ 0 w 26"/>
                  <a:gd name="T31" fmla="*/ 0 h 52"/>
                  <a:gd name="T32" fmla="*/ 0 w 26"/>
                  <a:gd name="T33" fmla="*/ 0 h 52"/>
                  <a:gd name="T34" fmla="*/ 0 w 26"/>
                  <a:gd name="T35" fmla="*/ 0 h 52"/>
                  <a:gd name="T36" fmla="*/ 0 w 26"/>
                  <a:gd name="T37" fmla="*/ 0 h 52"/>
                  <a:gd name="T38" fmla="*/ 0 w 26"/>
                  <a:gd name="T39" fmla="*/ 0 h 5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6"/>
                  <a:gd name="T61" fmla="*/ 0 h 52"/>
                  <a:gd name="T62" fmla="*/ 26 w 26"/>
                  <a:gd name="T63" fmla="*/ 52 h 5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6" h="52">
                    <a:moveTo>
                      <a:pt x="26" y="49"/>
                    </a:moveTo>
                    <a:lnTo>
                      <a:pt x="25" y="41"/>
                    </a:lnTo>
                    <a:lnTo>
                      <a:pt x="19" y="33"/>
                    </a:lnTo>
                    <a:lnTo>
                      <a:pt x="12" y="26"/>
                    </a:lnTo>
                    <a:lnTo>
                      <a:pt x="4" y="22"/>
                    </a:lnTo>
                    <a:lnTo>
                      <a:pt x="3" y="20"/>
                    </a:lnTo>
                    <a:lnTo>
                      <a:pt x="2" y="16"/>
                    </a:lnTo>
                    <a:lnTo>
                      <a:pt x="1" y="13"/>
                    </a:lnTo>
                    <a:lnTo>
                      <a:pt x="2" y="9"/>
                    </a:lnTo>
                    <a:lnTo>
                      <a:pt x="18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2" y="12"/>
                    </a:lnTo>
                    <a:lnTo>
                      <a:pt x="0" y="19"/>
                    </a:lnTo>
                    <a:lnTo>
                      <a:pt x="16" y="50"/>
                    </a:lnTo>
                    <a:lnTo>
                      <a:pt x="18" y="50"/>
                    </a:lnTo>
                    <a:lnTo>
                      <a:pt x="21" y="51"/>
                    </a:lnTo>
                    <a:lnTo>
                      <a:pt x="24" y="52"/>
                    </a:lnTo>
                    <a:lnTo>
                      <a:pt x="26" y="52"/>
                    </a:lnTo>
                    <a:lnTo>
                      <a:pt x="26" y="4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Freeform 304">
                <a:extLst>
                  <a:ext uri="{FF2B5EF4-FFF2-40B4-BE49-F238E27FC236}">
                    <a16:creationId xmlns:a16="http://schemas.microsoft.com/office/drawing/2014/main" id="{394A37C7-E078-5E4D-9B07-62085C0DE3A0}"/>
                  </a:ext>
                </a:extLst>
              </p:cNvPr>
              <p:cNvSpPr/>
              <p:nvPr/>
            </p:nvSpPr>
            <p:spPr bwMode="auto">
              <a:xfrm>
                <a:off x="569" y="2126"/>
                <a:ext cx="5" cy="11"/>
              </a:xfrm>
              <a:custGeom>
                <a:avLst/>
                <a:gdLst>
                  <a:gd name="T0" fmla="*/ 0 w 44"/>
                  <a:gd name="T1" fmla="*/ 0 h 76"/>
                  <a:gd name="T2" fmla="*/ 0 w 44"/>
                  <a:gd name="T3" fmla="*/ 0 h 76"/>
                  <a:gd name="T4" fmla="*/ 0 w 44"/>
                  <a:gd name="T5" fmla="*/ 0 h 76"/>
                  <a:gd name="T6" fmla="*/ 0 w 44"/>
                  <a:gd name="T7" fmla="*/ 0 h 76"/>
                  <a:gd name="T8" fmla="*/ 0 w 44"/>
                  <a:gd name="T9" fmla="*/ 0 h 76"/>
                  <a:gd name="T10" fmla="*/ 0 w 44"/>
                  <a:gd name="T11" fmla="*/ 0 h 76"/>
                  <a:gd name="T12" fmla="*/ 0 w 44"/>
                  <a:gd name="T13" fmla="*/ 0 h 76"/>
                  <a:gd name="T14" fmla="*/ 0 w 44"/>
                  <a:gd name="T15" fmla="*/ 0 h 76"/>
                  <a:gd name="T16" fmla="*/ 0 w 44"/>
                  <a:gd name="T17" fmla="*/ 0 h 76"/>
                  <a:gd name="T18" fmla="*/ 0 w 44"/>
                  <a:gd name="T19" fmla="*/ 0 h 76"/>
                  <a:gd name="T20" fmla="*/ 0 w 44"/>
                  <a:gd name="T21" fmla="*/ 0 h 76"/>
                  <a:gd name="T22" fmla="*/ 0 w 44"/>
                  <a:gd name="T23" fmla="*/ 0 h 76"/>
                  <a:gd name="T24" fmla="*/ 0 w 44"/>
                  <a:gd name="T25" fmla="*/ 0 h 76"/>
                  <a:gd name="T26" fmla="*/ 0 w 44"/>
                  <a:gd name="T27" fmla="*/ 0 h 76"/>
                  <a:gd name="T28" fmla="*/ 0 w 44"/>
                  <a:gd name="T29" fmla="*/ 0 h 76"/>
                  <a:gd name="T30" fmla="*/ 0 w 44"/>
                  <a:gd name="T31" fmla="*/ 0 h 76"/>
                  <a:gd name="T32" fmla="*/ 0 w 44"/>
                  <a:gd name="T33" fmla="*/ 0 h 76"/>
                  <a:gd name="T34" fmla="*/ 0 w 44"/>
                  <a:gd name="T35" fmla="*/ 0 h 76"/>
                  <a:gd name="T36" fmla="*/ 0 w 44"/>
                  <a:gd name="T37" fmla="*/ 0 h 76"/>
                  <a:gd name="T38" fmla="*/ 0 w 44"/>
                  <a:gd name="T39" fmla="*/ 0 h 7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44"/>
                  <a:gd name="T61" fmla="*/ 0 h 76"/>
                  <a:gd name="T62" fmla="*/ 44 w 44"/>
                  <a:gd name="T63" fmla="*/ 76 h 7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44" h="76">
                    <a:moveTo>
                      <a:pt x="42" y="35"/>
                    </a:moveTo>
                    <a:lnTo>
                      <a:pt x="35" y="32"/>
                    </a:lnTo>
                    <a:lnTo>
                      <a:pt x="28" y="29"/>
                    </a:lnTo>
                    <a:lnTo>
                      <a:pt x="22" y="24"/>
                    </a:lnTo>
                    <a:lnTo>
                      <a:pt x="18" y="17"/>
                    </a:lnTo>
                    <a:lnTo>
                      <a:pt x="18" y="14"/>
                    </a:lnTo>
                    <a:lnTo>
                      <a:pt x="19" y="9"/>
                    </a:lnTo>
                    <a:lnTo>
                      <a:pt x="21" y="5"/>
                    </a:lnTo>
                    <a:lnTo>
                      <a:pt x="24" y="0"/>
                    </a:lnTo>
                    <a:lnTo>
                      <a:pt x="21" y="4"/>
                    </a:lnTo>
                    <a:lnTo>
                      <a:pt x="18" y="7"/>
                    </a:lnTo>
                    <a:lnTo>
                      <a:pt x="14" y="10"/>
                    </a:lnTo>
                    <a:lnTo>
                      <a:pt x="12" y="14"/>
                    </a:lnTo>
                    <a:lnTo>
                      <a:pt x="12" y="17"/>
                    </a:lnTo>
                    <a:lnTo>
                      <a:pt x="14" y="21"/>
                    </a:lnTo>
                    <a:lnTo>
                      <a:pt x="15" y="26"/>
                    </a:lnTo>
                    <a:lnTo>
                      <a:pt x="16" y="31"/>
                    </a:lnTo>
                    <a:lnTo>
                      <a:pt x="0" y="76"/>
                    </a:lnTo>
                    <a:lnTo>
                      <a:pt x="44" y="38"/>
                    </a:lnTo>
                    <a:lnTo>
                      <a:pt x="42" y="3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Freeform 305">
                <a:extLst>
                  <a:ext uri="{FF2B5EF4-FFF2-40B4-BE49-F238E27FC236}">
                    <a16:creationId xmlns:a16="http://schemas.microsoft.com/office/drawing/2014/main" id="{EA5D7A03-497B-DC49-BFDC-F5DA6F3AB5F1}"/>
                  </a:ext>
                </a:extLst>
              </p:cNvPr>
              <p:cNvSpPr/>
              <p:nvPr/>
            </p:nvSpPr>
            <p:spPr bwMode="auto">
              <a:xfrm>
                <a:off x="590" y="2068"/>
                <a:ext cx="13" cy="6"/>
              </a:xfrm>
              <a:custGeom>
                <a:avLst/>
                <a:gdLst>
                  <a:gd name="T0" fmla="*/ 0 w 121"/>
                  <a:gd name="T1" fmla="*/ 0 h 37"/>
                  <a:gd name="T2" fmla="*/ 0 w 121"/>
                  <a:gd name="T3" fmla="*/ 0 h 37"/>
                  <a:gd name="T4" fmla="*/ 0 w 121"/>
                  <a:gd name="T5" fmla="*/ 0 h 37"/>
                  <a:gd name="T6" fmla="*/ 0 w 121"/>
                  <a:gd name="T7" fmla="*/ 0 h 37"/>
                  <a:gd name="T8" fmla="*/ 0 w 121"/>
                  <a:gd name="T9" fmla="*/ 0 h 37"/>
                  <a:gd name="T10" fmla="*/ 0 w 121"/>
                  <a:gd name="T11" fmla="*/ 0 h 37"/>
                  <a:gd name="T12" fmla="*/ 0 w 121"/>
                  <a:gd name="T13" fmla="*/ 0 h 37"/>
                  <a:gd name="T14" fmla="*/ 0 w 121"/>
                  <a:gd name="T15" fmla="*/ 0 h 37"/>
                  <a:gd name="T16" fmla="*/ 0 w 121"/>
                  <a:gd name="T17" fmla="*/ 0 h 37"/>
                  <a:gd name="T18" fmla="*/ 0 w 121"/>
                  <a:gd name="T19" fmla="*/ 0 h 37"/>
                  <a:gd name="T20" fmla="*/ 0 w 121"/>
                  <a:gd name="T21" fmla="*/ 0 h 37"/>
                  <a:gd name="T22" fmla="*/ 0 w 121"/>
                  <a:gd name="T23" fmla="*/ 0 h 37"/>
                  <a:gd name="T24" fmla="*/ 0 w 121"/>
                  <a:gd name="T25" fmla="*/ 0 h 37"/>
                  <a:gd name="T26" fmla="*/ 0 w 121"/>
                  <a:gd name="T27" fmla="*/ 0 h 37"/>
                  <a:gd name="T28" fmla="*/ 0 w 121"/>
                  <a:gd name="T29" fmla="*/ 0 h 37"/>
                  <a:gd name="T30" fmla="*/ 0 w 121"/>
                  <a:gd name="T31" fmla="*/ 0 h 37"/>
                  <a:gd name="T32" fmla="*/ 0 w 121"/>
                  <a:gd name="T33" fmla="*/ 0 h 37"/>
                  <a:gd name="T34" fmla="*/ 0 w 121"/>
                  <a:gd name="T35" fmla="*/ 0 h 37"/>
                  <a:gd name="T36" fmla="*/ 0 w 121"/>
                  <a:gd name="T37" fmla="*/ 0 h 37"/>
                  <a:gd name="T38" fmla="*/ 0 w 121"/>
                  <a:gd name="T39" fmla="*/ 0 h 37"/>
                  <a:gd name="T40" fmla="*/ 0 w 121"/>
                  <a:gd name="T41" fmla="*/ 0 h 37"/>
                  <a:gd name="T42" fmla="*/ 0 w 121"/>
                  <a:gd name="T43" fmla="*/ 0 h 37"/>
                  <a:gd name="T44" fmla="*/ 0 w 121"/>
                  <a:gd name="T45" fmla="*/ 0 h 37"/>
                  <a:gd name="T46" fmla="*/ 0 w 121"/>
                  <a:gd name="T47" fmla="*/ 0 h 37"/>
                  <a:gd name="T48" fmla="*/ 0 w 121"/>
                  <a:gd name="T49" fmla="*/ 0 h 37"/>
                  <a:gd name="T50" fmla="*/ 0 w 121"/>
                  <a:gd name="T51" fmla="*/ 0 h 37"/>
                  <a:gd name="T52" fmla="*/ 0 w 121"/>
                  <a:gd name="T53" fmla="*/ 0 h 37"/>
                  <a:gd name="T54" fmla="*/ 0 w 121"/>
                  <a:gd name="T55" fmla="*/ 0 h 37"/>
                  <a:gd name="T56" fmla="*/ 0 w 121"/>
                  <a:gd name="T57" fmla="*/ 0 h 37"/>
                  <a:gd name="T58" fmla="*/ 0 w 121"/>
                  <a:gd name="T59" fmla="*/ 0 h 3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21"/>
                  <a:gd name="T91" fmla="*/ 0 h 37"/>
                  <a:gd name="T92" fmla="*/ 121 w 121"/>
                  <a:gd name="T93" fmla="*/ 37 h 3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21" h="37">
                    <a:moveTo>
                      <a:pt x="113" y="31"/>
                    </a:moveTo>
                    <a:lnTo>
                      <a:pt x="113" y="26"/>
                    </a:lnTo>
                    <a:lnTo>
                      <a:pt x="114" y="20"/>
                    </a:lnTo>
                    <a:lnTo>
                      <a:pt x="118" y="14"/>
                    </a:lnTo>
                    <a:lnTo>
                      <a:pt x="121" y="6"/>
                    </a:lnTo>
                    <a:lnTo>
                      <a:pt x="116" y="7"/>
                    </a:lnTo>
                    <a:lnTo>
                      <a:pt x="114" y="10"/>
                    </a:lnTo>
                    <a:lnTo>
                      <a:pt x="112" y="14"/>
                    </a:lnTo>
                    <a:lnTo>
                      <a:pt x="108" y="17"/>
                    </a:lnTo>
                    <a:lnTo>
                      <a:pt x="95" y="11"/>
                    </a:lnTo>
                    <a:lnTo>
                      <a:pt x="82" y="7"/>
                    </a:lnTo>
                    <a:lnTo>
                      <a:pt x="69" y="4"/>
                    </a:lnTo>
                    <a:lnTo>
                      <a:pt x="55" y="1"/>
                    </a:lnTo>
                    <a:lnTo>
                      <a:pt x="41" y="0"/>
                    </a:lnTo>
                    <a:lnTo>
                      <a:pt x="27" y="1"/>
                    </a:lnTo>
                    <a:lnTo>
                      <a:pt x="13" y="4"/>
                    </a:lnTo>
                    <a:lnTo>
                      <a:pt x="0" y="9"/>
                    </a:lnTo>
                    <a:lnTo>
                      <a:pt x="12" y="8"/>
                    </a:lnTo>
                    <a:lnTo>
                      <a:pt x="25" y="8"/>
                    </a:lnTo>
                    <a:lnTo>
                      <a:pt x="37" y="9"/>
                    </a:lnTo>
                    <a:lnTo>
                      <a:pt x="50" y="11"/>
                    </a:lnTo>
                    <a:lnTo>
                      <a:pt x="63" y="15"/>
                    </a:lnTo>
                    <a:lnTo>
                      <a:pt x="75" y="20"/>
                    </a:lnTo>
                    <a:lnTo>
                      <a:pt x="86" y="27"/>
                    </a:lnTo>
                    <a:lnTo>
                      <a:pt x="97" y="36"/>
                    </a:lnTo>
                    <a:lnTo>
                      <a:pt x="101" y="36"/>
                    </a:lnTo>
                    <a:lnTo>
                      <a:pt x="105" y="37"/>
                    </a:lnTo>
                    <a:lnTo>
                      <a:pt x="109" y="37"/>
                    </a:lnTo>
                    <a:lnTo>
                      <a:pt x="113" y="35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8" name="Freeform 306">
                <a:extLst>
                  <a:ext uri="{FF2B5EF4-FFF2-40B4-BE49-F238E27FC236}">
                    <a16:creationId xmlns:a16="http://schemas.microsoft.com/office/drawing/2014/main" id="{B821B878-8563-AA4F-AFC8-D254F7A46D5F}"/>
                  </a:ext>
                </a:extLst>
              </p:cNvPr>
              <p:cNvSpPr/>
              <p:nvPr/>
            </p:nvSpPr>
            <p:spPr bwMode="auto">
              <a:xfrm>
                <a:off x="585" y="2051"/>
                <a:ext cx="26" cy="12"/>
              </a:xfrm>
              <a:custGeom>
                <a:avLst/>
                <a:gdLst>
                  <a:gd name="T0" fmla="*/ 0 w 236"/>
                  <a:gd name="T1" fmla="*/ 0 h 86"/>
                  <a:gd name="T2" fmla="*/ 0 w 236"/>
                  <a:gd name="T3" fmla="*/ 0 h 86"/>
                  <a:gd name="T4" fmla="*/ 0 w 236"/>
                  <a:gd name="T5" fmla="*/ 0 h 86"/>
                  <a:gd name="T6" fmla="*/ 0 w 236"/>
                  <a:gd name="T7" fmla="*/ 0 h 86"/>
                  <a:gd name="T8" fmla="*/ 0 w 236"/>
                  <a:gd name="T9" fmla="*/ 0 h 86"/>
                  <a:gd name="T10" fmla="*/ 0 w 236"/>
                  <a:gd name="T11" fmla="*/ 0 h 86"/>
                  <a:gd name="T12" fmla="*/ 0 w 236"/>
                  <a:gd name="T13" fmla="*/ 0 h 86"/>
                  <a:gd name="T14" fmla="*/ 0 w 236"/>
                  <a:gd name="T15" fmla="*/ 0 h 86"/>
                  <a:gd name="T16" fmla="*/ 0 w 236"/>
                  <a:gd name="T17" fmla="*/ 0 h 86"/>
                  <a:gd name="T18" fmla="*/ 0 w 236"/>
                  <a:gd name="T19" fmla="*/ 0 h 86"/>
                  <a:gd name="T20" fmla="*/ 0 w 236"/>
                  <a:gd name="T21" fmla="*/ 0 h 86"/>
                  <a:gd name="T22" fmla="*/ 0 w 236"/>
                  <a:gd name="T23" fmla="*/ 0 h 86"/>
                  <a:gd name="T24" fmla="*/ 0 w 236"/>
                  <a:gd name="T25" fmla="*/ 0 h 86"/>
                  <a:gd name="T26" fmla="*/ 0 w 236"/>
                  <a:gd name="T27" fmla="*/ 0 h 86"/>
                  <a:gd name="T28" fmla="*/ 0 w 236"/>
                  <a:gd name="T29" fmla="*/ 0 h 86"/>
                  <a:gd name="T30" fmla="*/ 0 w 236"/>
                  <a:gd name="T31" fmla="*/ 0 h 86"/>
                  <a:gd name="T32" fmla="*/ 0 w 236"/>
                  <a:gd name="T33" fmla="*/ 0 h 86"/>
                  <a:gd name="T34" fmla="*/ 0 w 236"/>
                  <a:gd name="T35" fmla="*/ 0 h 86"/>
                  <a:gd name="T36" fmla="*/ 0 w 236"/>
                  <a:gd name="T37" fmla="*/ 0 h 86"/>
                  <a:gd name="T38" fmla="*/ 0 w 236"/>
                  <a:gd name="T39" fmla="*/ 0 h 86"/>
                  <a:gd name="T40" fmla="*/ 0 w 236"/>
                  <a:gd name="T41" fmla="*/ 0 h 86"/>
                  <a:gd name="T42" fmla="*/ 0 w 236"/>
                  <a:gd name="T43" fmla="*/ 0 h 86"/>
                  <a:gd name="T44" fmla="*/ 0 w 236"/>
                  <a:gd name="T45" fmla="*/ 0 h 86"/>
                  <a:gd name="T46" fmla="*/ 0 w 236"/>
                  <a:gd name="T47" fmla="*/ 0 h 86"/>
                  <a:gd name="T48" fmla="*/ 0 w 236"/>
                  <a:gd name="T49" fmla="*/ 0 h 86"/>
                  <a:gd name="T50" fmla="*/ 0 w 236"/>
                  <a:gd name="T51" fmla="*/ 0 h 86"/>
                  <a:gd name="T52" fmla="*/ 0 w 236"/>
                  <a:gd name="T53" fmla="*/ 0 h 86"/>
                  <a:gd name="T54" fmla="*/ 0 w 236"/>
                  <a:gd name="T55" fmla="*/ 0 h 86"/>
                  <a:gd name="T56" fmla="*/ 0 w 236"/>
                  <a:gd name="T57" fmla="*/ 0 h 86"/>
                  <a:gd name="T58" fmla="*/ 0 w 236"/>
                  <a:gd name="T59" fmla="*/ 0 h 86"/>
                  <a:gd name="T60" fmla="*/ 0 w 236"/>
                  <a:gd name="T61" fmla="*/ 0 h 86"/>
                  <a:gd name="T62" fmla="*/ 0 w 236"/>
                  <a:gd name="T63" fmla="*/ 0 h 86"/>
                  <a:gd name="T64" fmla="*/ 0 w 236"/>
                  <a:gd name="T65" fmla="*/ 0 h 86"/>
                  <a:gd name="T66" fmla="*/ 0 w 236"/>
                  <a:gd name="T67" fmla="*/ 0 h 8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36"/>
                  <a:gd name="T103" fmla="*/ 0 h 86"/>
                  <a:gd name="T104" fmla="*/ 236 w 236"/>
                  <a:gd name="T105" fmla="*/ 86 h 8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36" h="86">
                    <a:moveTo>
                      <a:pt x="226" y="31"/>
                    </a:moveTo>
                    <a:lnTo>
                      <a:pt x="236" y="0"/>
                    </a:lnTo>
                    <a:lnTo>
                      <a:pt x="223" y="15"/>
                    </a:lnTo>
                    <a:lnTo>
                      <a:pt x="210" y="28"/>
                    </a:lnTo>
                    <a:lnTo>
                      <a:pt x="195" y="39"/>
                    </a:lnTo>
                    <a:lnTo>
                      <a:pt x="179" y="49"/>
                    </a:lnTo>
                    <a:lnTo>
                      <a:pt x="162" y="58"/>
                    </a:lnTo>
                    <a:lnTo>
                      <a:pt x="143" y="65"/>
                    </a:lnTo>
                    <a:lnTo>
                      <a:pt x="123" y="69"/>
                    </a:lnTo>
                    <a:lnTo>
                      <a:pt x="101" y="71"/>
                    </a:lnTo>
                    <a:lnTo>
                      <a:pt x="87" y="69"/>
                    </a:lnTo>
                    <a:lnTo>
                      <a:pt x="73" y="67"/>
                    </a:lnTo>
                    <a:lnTo>
                      <a:pt x="60" y="64"/>
                    </a:lnTo>
                    <a:lnTo>
                      <a:pt x="47" y="60"/>
                    </a:lnTo>
                    <a:lnTo>
                      <a:pt x="35" y="57"/>
                    </a:lnTo>
                    <a:lnTo>
                      <a:pt x="23" y="52"/>
                    </a:lnTo>
                    <a:lnTo>
                      <a:pt x="11" y="47"/>
                    </a:lnTo>
                    <a:lnTo>
                      <a:pt x="0" y="40"/>
                    </a:lnTo>
                    <a:lnTo>
                      <a:pt x="9" y="51"/>
                    </a:lnTo>
                    <a:lnTo>
                      <a:pt x="19" y="60"/>
                    </a:lnTo>
                    <a:lnTo>
                      <a:pt x="31" y="68"/>
                    </a:lnTo>
                    <a:lnTo>
                      <a:pt x="45" y="74"/>
                    </a:lnTo>
                    <a:lnTo>
                      <a:pt x="59" y="78"/>
                    </a:lnTo>
                    <a:lnTo>
                      <a:pt x="74" y="81"/>
                    </a:lnTo>
                    <a:lnTo>
                      <a:pt x="88" y="85"/>
                    </a:lnTo>
                    <a:lnTo>
                      <a:pt x="101" y="86"/>
                    </a:lnTo>
                    <a:lnTo>
                      <a:pt x="119" y="84"/>
                    </a:lnTo>
                    <a:lnTo>
                      <a:pt x="136" y="80"/>
                    </a:lnTo>
                    <a:lnTo>
                      <a:pt x="153" y="76"/>
                    </a:lnTo>
                    <a:lnTo>
                      <a:pt x="169" y="70"/>
                    </a:lnTo>
                    <a:lnTo>
                      <a:pt x="184" y="64"/>
                    </a:lnTo>
                    <a:lnTo>
                      <a:pt x="199" y="55"/>
                    </a:lnTo>
                    <a:lnTo>
                      <a:pt x="213" y="44"/>
                    </a:lnTo>
                    <a:lnTo>
                      <a:pt x="226" y="3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Freeform 307">
                <a:extLst>
                  <a:ext uri="{FF2B5EF4-FFF2-40B4-BE49-F238E27FC236}">
                    <a16:creationId xmlns:a16="http://schemas.microsoft.com/office/drawing/2014/main" id="{9B4AA5D8-8E00-0440-8CD5-AE7CA2A671C7}"/>
                  </a:ext>
                </a:extLst>
              </p:cNvPr>
              <p:cNvSpPr/>
              <p:nvPr/>
            </p:nvSpPr>
            <p:spPr bwMode="auto">
              <a:xfrm>
                <a:off x="509" y="2182"/>
                <a:ext cx="17" cy="33"/>
              </a:xfrm>
              <a:custGeom>
                <a:avLst/>
                <a:gdLst>
                  <a:gd name="T0" fmla="*/ 0 w 153"/>
                  <a:gd name="T1" fmla="*/ 0 h 232"/>
                  <a:gd name="T2" fmla="*/ 0 w 153"/>
                  <a:gd name="T3" fmla="*/ 0 h 232"/>
                  <a:gd name="T4" fmla="*/ 0 w 153"/>
                  <a:gd name="T5" fmla="*/ 0 h 232"/>
                  <a:gd name="T6" fmla="*/ 0 w 153"/>
                  <a:gd name="T7" fmla="*/ 0 h 232"/>
                  <a:gd name="T8" fmla="*/ 0 w 153"/>
                  <a:gd name="T9" fmla="*/ 0 h 232"/>
                  <a:gd name="T10" fmla="*/ 0 w 153"/>
                  <a:gd name="T11" fmla="*/ 0 h 232"/>
                  <a:gd name="T12" fmla="*/ 0 w 153"/>
                  <a:gd name="T13" fmla="*/ 0 h 232"/>
                  <a:gd name="T14" fmla="*/ 0 w 153"/>
                  <a:gd name="T15" fmla="*/ 0 h 232"/>
                  <a:gd name="T16" fmla="*/ 0 w 153"/>
                  <a:gd name="T17" fmla="*/ 0 h 232"/>
                  <a:gd name="T18" fmla="*/ 0 w 153"/>
                  <a:gd name="T19" fmla="*/ 0 h 232"/>
                  <a:gd name="T20" fmla="*/ 0 w 153"/>
                  <a:gd name="T21" fmla="*/ 0 h 232"/>
                  <a:gd name="T22" fmla="*/ 0 w 153"/>
                  <a:gd name="T23" fmla="*/ 0 h 232"/>
                  <a:gd name="T24" fmla="*/ 0 w 153"/>
                  <a:gd name="T25" fmla="*/ 0 h 232"/>
                  <a:gd name="T26" fmla="*/ 0 w 153"/>
                  <a:gd name="T27" fmla="*/ 0 h 232"/>
                  <a:gd name="T28" fmla="*/ 0 w 153"/>
                  <a:gd name="T29" fmla="*/ 0 h 232"/>
                  <a:gd name="T30" fmla="*/ 0 w 153"/>
                  <a:gd name="T31" fmla="*/ 0 h 232"/>
                  <a:gd name="T32" fmla="*/ 0 w 153"/>
                  <a:gd name="T33" fmla="*/ 0 h 232"/>
                  <a:gd name="T34" fmla="*/ 0 w 153"/>
                  <a:gd name="T35" fmla="*/ 0 h 232"/>
                  <a:gd name="T36" fmla="*/ 0 w 153"/>
                  <a:gd name="T37" fmla="*/ 0 h 232"/>
                  <a:gd name="T38" fmla="*/ 0 w 153"/>
                  <a:gd name="T39" fmla="*/ 0 h 232"/>
                  <a:gd name="T40" fmla="*/ 0 w 153"/>
                  <a:gd name="T41" fmla="*/ 0 h 232"/>
                  <a:gd name="T42" fmla="*/ 0 w 153"/>
                  <a:gd name="T43" fmla="*/ 0 h 232"/>
                  <a:gd name="T44" fmla="*/ 0 w 153"/>
                  <a:gd name="T45" fmla="*/ 0 h 232"/>
                  <a:gd name="T46" fmla="*/ 0 w 153"/>
                  <a:gd name="T47" fmla="*/ 0 h 232"/>
                  <a:gd name="T48" fmla="*/ 0 w 153"/>
                  <a:gd name="T49" fmla="*/ 0 h 232"/>
                  <a:gd name="T50" fmla="*/ 0 w 153"/>
                  <a:gd name="T51" fmla="*/ 0 h 232"/>
                  <a:gd name="T52" fmla="*/ 0 w 153"/>
                  <a:gd name="T53" fmla="*/ 0 h 232"/>
                  <a:gd name="T54" fmla="*/ 0 w 153"/>
                  <a:gd name="T55" fmla="*/ 0 h 232"/>
                  <a:gd name="T56" fmla="*/ 0 w 153"/>
                  <a:gd name="T57" fmla="*/ 0 h 232"/>
                  <a:gd name="T58" fmla="*/ 0 w 153"/>
                  <a:gd name="T59" fmla="*/ 0 h 232"/>
                  <a:gd name="T60" fmla="*/ 0 w 153"/>
                  <a:gd name="T61" fmla="*/ 0 h 232"/>
                  <a:gd name="T62" fmla="*/ 0 w 153"/>
                  <a:gd name="T63" fmla="*/ 0 h 232"/>
                  <a:gd name="T64" fmla="*/ 0 w 153"/>
                  <a:gd name="T65" fmla="*/ 0 h 232"/>
                  <a:gd name="T66" fmla="*/ 0 w 153"/>
                  <a:gd name="T67" fmla="*/ 0 h 232"/>
                  <a:gd name="T68" fmla="*/ 0 w 153"/>
                  <a:gd name="T69" fmla="*/ 0 h 232"/>
                  <a:gd name="T70" fmla="*/ 0 w 153"/>
                  <a:gd name="T71" fmla="*/ 0 h 232"/>
                  <a:gd name="T72" fmla="*/ 0 w 153"/>
                  <a:gd name="T73" fmla="*/ 0 h 232"/>
                  <a:gd name="T74" fmla="*/ 0 w 153"/>
                  <a:gd name="T75" fmla="*/ 0 h 232"/>
                  <a:gd name="T76" fmla="*/ 0 w 153"/>
                  <a:gd name="T77" fmla="*/ 0 h 232"/>
                  <a:gd name="T78" fmla="*/ 0 w 153"/>
                  <a:gd name="T79" fmla="*/ 0 h 232"/>
                  <a:gd name="T80" fmla="*/ 0 w 153"/>
                  <a:gd name="T81" fmla="*/ 0 h 232"/>
                  <a:gd name="T82" fmla="*/ 0 w 153"/>
                  <a:gd name="T83" fmla="*/ 0 h 232"/>
                  <a:gd name="T84" fmla="*/ 0 w 153"/>
                  <a:gd name="T85" fmla="*/ 0 h 232"/>
                  <a:gd name="T86" fmla="*/ 0 w 153"/>
                  <a:gd name="T87" fmla="*/ 0 h 232"/>
                  <a:gd name="T88" fmla="*/ 0 w 153"/>
                  <a:gd name="T89" fmla="*/ 0 h 232"/>
                  <a:gd name="T90" fmla="*/ 0 w 153"/>
                  <a:gd name="T91" fmla="*/ 0 h 232"/>
                  <a:gd name="T92" fmla="*/ 0 w 153"/>
                  <a:gd name="T93" fmla="*/ 0 h 232"/>
                  <a:gd name="T94" fmla="*/ 0 w 153"/>
                  <a:gd name="T95" fmla="*/ 0 h 232"/>
                  <a:gd name="T96" fmla="*/ 0 w 153"/>
                  <a:gd name="T97" fmla="*/ 0 h 232"/>
                  <a:gd name="T98" fmla="*/ 0 w 153"/>
                  <a:gd name="T99" fmla="*/ 0 h 232"/>
                  <a:gd name="T100" fmla="*/ 0 w 153"/>
                  <a:gd name="T101" fmla="*/ 0 h 232"/>
                  <a:gd name="T102" fmla="*/ 0 w 153"/>
                  <a:gd name="T103" fmla="*/ 0 h 232"/>
                  <a:gd name="T104" fmla="*/ 0 w 153"/>
                  <a:gd name="T105" fmla="*/ 0 h 232"/>
                  <a:gd name="T106" fmla="*/ 0 w 153"/>
                  <a:gd name="T107" fmla="*/ 0 h 232"/>
                  <a:gd name="T108" fmla="*/ 0 w 153"/>
                  <a:gd name="T109" fmla="*/ 0 h 232"/>
                  <a:gd name="T110" fmla="*/ 0 w 153"/>
                  <a:gd name="T111" fmla="*/ 0 h 2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53"/>
                  <a:gd name="T169" fmla="*/ 0 h 232"/>
                  <a:gd name="T170" fmla="*/ 153 w 153"/>
                  <a:gd name="T171" fmla="*/ 232 h 2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53" h="232">
                    <a:moveTo>
                      <a:pt x="130" y="208"/>
                    </a:moveTo>
                    <a:lnTo>
                      <a:pt x="153" y="145"/>
                    </a:lnTo>
                    <a:lnTo>
                      <a:pt x="151" y="138"/>
                    </a:lnTo>
                    <a:lnTo>
                      <a:pt x="148" y="131"/>
                    </a:lnTo>
                    <a:lnTo>
                      <a:pt x="144" y="125"/>
                    </a:lnTo>
                    <a:lnTo>
                      <a:pt x="141" y="118"/>
                    </a:lnTo>
                    <a:lnTo>
                      <a:pt x="135" y="113"/>
                    </a:lnTo>
                    <a:lnTo>
                      <a:pt x="130" y="108"/>
                    </a:lnTo>
                    <a:lnTo>
                      <a:pt x="123" y="105"/>
                    </a:lnTo>
                    <a:lnTo>
                      <a:pt x="114" y="103"/>
                    </a:lnTo>
                    <a:lnTo>
                      <a:pt x="109" y="103"/>
                    </a:lnTo>
                    <a:lnTo>
                      <a:pt x="105" y="103"/>
                    </a:lnTo>
                    <a:lnTo>
                      <a:pt x="102" y="103"/>
                    </a:lnTo>
                    <a:lnTo>
                      <a:pt x="100" y="103"/>
                    </a:lnTo>
                    <a:lnTo>
                      <a:pt x="95" y="105"/>
                    </a:lnTo>
                    <a:lnTo>
                      <a:pt x="88" y="107"/>
                    </a:lnTo>
                    <a:lnTo>
                      <a:pt x="83" y="111"/>
                    </a:lnTo>
                    <a:lnTo>
                      <a:pt x="77" y="116"/>
                    </a:lnTo>
                    <a:lnTo>
                      <a:pt x="73" y="121"/>
                    </a:lnTo>
                    <a:lnTo>
                      <a:pt x="70" y="128"/>
                    </a:lnTo>
                    <a:lnTo>
                      <a:pt x="68" y="136"/>
                    </a:lnTo>
                    <a:lnTo>
                      <a:pt x="68" y="144"/>
                    </a:lnTo>
                    <a:lnTo>
                      <a:pt x="67" y="149"/>
                    </a:lnTo>
                    <a:lnTo>
                      <a:pt x="67" y="155"/>
                    </a:lnTo>
                    <a:lnTo>
                      <a:pt x="65" y="160"/>
                    </a:lnTo>
                    <a:lnTo>
                      <a:pt x="64" y="166"/>
                    </a:lnTo>
                    <a:lnTo>
                      <a:pt x="65" y="171"/>
                    </a:lnTo>
                    <a:lnTo>
                      <a:pt x="69" y="175"/>
                    </a:lnTo>
                    <a:lnTo>
                      <a:pt x="73" y="177"/>
                    </a:lnTo>
                    <a:lnTo>
                      <a:pt x="78" y="178"/>
                    </a:lnTo>
                    <a:lnTo>
                      <a:pt x="85" y="179"/>
                    </a:lnTo>
                    <a:lnTo>
                      <a:pt x="90" y="177"/>
                    </a:lnTo>
                    <a:lnTo>
                      <a:pt x="97" y="172"/>
                    </a:lnTo>
                    <a:lnTo>
                      <a:pt x="102" y="167"/>
                    </a:lnTo>
                    <a:lnTo>
                      <a:pt x="100" y="169"/>
                    </a:lnTo>
                    <a:lnTo>
                      <a:pt x="98" y="171"/>
                    </a:lnTo>
                    <a:lnTo>
                      <a:pt x="96" y="174"/>
                    </a:lnTo>
                    <a:lnTo>
                      <a:pt x="91" y="176"/>
                    </a:lnTo>
                    <a:lnTo>
                      <a:pt x="87" y="177"/>
                    </a:lnTo>
                    <a:lnTo>
                      <a:pt x="84" y="177"/>
                    </a:lnTo>
                    <a:lnTo>
                      <a:pt x="81" y="177"/>
                    </a:lnTo>
                    <a:lnTo>
                      <a:pt x="76" y="176"/>
                    </a:lnTo>
                    <a:lnTo>
                      <a:pt x="71" y="169"/>
                    </a:lnTo>
                    <a:lnTo>
                      <a:pt x="69" y="161"/>
                    </a:lnTo>
                    <a:lnTo>
                      <a:pt x="70" y="152"/>
                    </a:lnTo>
                    <a:lnTo>
                      <a:pt x="72" y="145"/>
                    </a:lnTo>
                    <a:lnTo>
                      <a:pt x="77" y="138"/>
                    </a:lnTo>
                    <a:lnTo>
                      <a:pt x="82" y="134"/>
                    </a:lnTo>
                    <a:lnTo>
                      <a:pt x="87" y="128"/>
                    </a:lnTo>
                    <a:lnTo>
                      <a:pt x="90" y="121"/>
                    </a:lnTo>
                    <a:lnTo>
                      <a:pt x="95" y="119"/>
                    </a:lnTo>
                    <a:lnTo>
                      <a:pt x="101" y="117"/>
                    </a:lnTo>
                    <a:lnTo>
                      <a:pt x="107" y="117"/>
                    </a:lnTo>
                    <a:lnTo>
                      <a:pt x="115" y="117"/>
                    </a:lnTo>
                    <a:lnTo>
                      <a:pt x="120" y="135"/>
                    </a:lnTo>
                    <a:lnTo>
                      <a:pt x="117" y="152"/>
                    </a:lnTo>
                    <a:lnTo>
                      <a:pt x="110" y="170"/>
                    </a:lnTo>
                    <a:lnTo>
                      <a:pt x="100" y="186"/>
                    </a:lnTo>
                    <a:lnTo>
                      <a:pt x="97" y="190"/>
                    </a:lnTo>
                    <a:lnTo>
                      <a:pt x="93" y="192"/>
                    </a:lnTo>
                    <a:lnTo>
                      <a:pt x="91" y="195"/>
                    </a:lnTo>
                    <a:lnTo>
                      <a:pt x="90" y="196"/>
                    </a:lnTo>
                    <a:lnTo>
                      <a:pt x="84" y="199"/>
                    </a:lnTo>
                    <a:lnTo>
                      <a:pt x="77" y="200"/>
                    </a:lnTo>
                    <a:lnTo>
                      <a:pt x="71" y="201"/>
                    </a:lnTo>
                    <a:lnTo>
                      <a:pt x="64" y="200"/>
                    </a:lnTo>
                    <a:lnTo>
                      <a:pt x="57" y="198"/>
                    </a:lnTo>
                    <a:lnTo>
                      <a:pt x="50" y="194"/>
                    </a:lnTo>
                    <a:lnTo>
                      <a:pt x="44" y="190"/>
                    </a:lnTo>
                    <a:lnTo>
                      <a:pt x="39" y="185"/>
                    </a:lnTo>
                    <a:lnTo>
                      <a:pt x="32" y="169"/>
                    </a:lnTo>
                    <a:lnTo>
                      <a:pt x="29" y="154"/>
                    </a:lnTo>
                    <a:lnTo>
                      <a:pt x="30" y="137"/>
                    </a:lnTo>
                    <a:lnTo>
                      <a:pt x="34" y="121"/>
                    </a:lnTo>
                    <a:lnTo>
                      <a:pt x="40" y="107"/>
                    </a:lnTo>
                    <a:lnTo>
                      <a:pt x="48" y="93"/>
                    </a:lnTo>
                    <a:lnTo>
                      <a:pt x="57" y="79"/>
                    </a:lnTo>
                    <a:lnTo>
                      <a:pt x="68" y="67"/>
                    </a:lnTo>
                    <a:lnTo>
                      <a:pt x="74" y="60"/>
                    </a:lnTo>
                    <a:lnTo>
                      <a:pt x="77" y="54"/>
                    </a:lnTo>
                    <a:lnTo>
                      <a:pt x="79" y="46"/>
                    </a:lnTo>
                    <a:lnTo>
                      <a:pt x="83" y="38"/>
                    </a:lnTo>
                    <a:lnTo>
                      <a:pt x="2" y="0"/>
                    </a:lnTo>
                    <a:lnTo>
                      <a:pt x="51" y="35"/>
                    </a:lnTo>
                    <a:lnTo>
                      <a:pt x="44" y="48"/>
                    </a:lnTo>
                    <a:lnTo>
                      <a:pt x="34" y="61"/>
                    </a:lnTo>
                    <a:lnTo>
                      <a:pt x="26" y="76"/>
                    </a:lnTo>
                    <a:lnTo>
                      <a:pt x="16" y="91"/>
                    </a:lnTo>
                    <a:lnTo>
                      <a:pt x="8" y="108"/>
                    </a:lnTo>
                    <a:lnTo>
                      <a:pt x="3" y="125"/>
                    </a:lnTo>
                    <a:lnTo>
                      <a:pt x="0" y="141"/>
                    </a:lnTo>
                    <a:lnTo>
                      <a:pt x="0" y="158"/>
                    </a:lnTo>
                    <a:lnTo>
                      <a:pt x="6" y="165"/>
                    </a:lnTo>
                    <a:lnTo>
                      <a:pt x="14" y="172"/>
                    </a:lnTo>
                    <a:lnTo>
                      <a:pt x="22" y="179"/>
                    </a:lnTo>
                    <a:lnTo>
                      <a:pt x="30" y="187"/>
                    </a:lnTo>
                    <a:lnTo>
                      <a:pt x="37" y="196"/>
                    </a:lnTo>
                    <a:lnTo>
                      <a:pt x="46" y="203"/>
                    </a:lnTo>
                    <a:lnTo>
                      <a:pt x="54" y="212"/>
                    </a:lnTo>
                    <a:lnTo>
                      <a:pt x="60" y="222"/>
                    </a:lnTo>
                    <a:lnTo>
                      <a:pt x="65" y="226"/>
                    </a:lnTo>
                    <a:lnTo>
                      <a:pt x="71" y="229"/>
                    </a:lnTo>
                    <a:lnTo>
                      <a:pt x="76" y="231"/>
                    </a:lnTo>
                    <a:lnTo>
                      <a:pt x="82" y="232"/>
                    </a:lnTo>
                    <a:lnTo>
                      <a:pt x="86" y="232"/>
                    </a:lnTo>
                    <a:lnTo>
                      <a:pt x="90" y="232"/>
                    </a:lnTo>
                    <a:lnTo>
                      <a:pt x="95" y="232"/>
                    </a:lnTo>
                    <a:lnTo>
                      <a:pt x="99" y="232"/>
                    </a:lnTo>
                    <a:lnTo>
                      <a:pt x="107" y="230"/>
                    </a:lnTo>
                    <a:lnTo>
                      <a:pt x="115" y="223"/>
                    </a:lnTo>
                    <a:lnTo>
                      <a:pt x="123" y="215"/>
                    </a:lnTo>
                    <a:lnTo>
                      <a:pt x="130" y="20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0" name="Freeform 308">
                <a:extLst>
                  <a:ext uri="{FF2B5EF4-FFF2-40B4-BE49-F238E27FC236}">
                    <a16:creationId xmlns:a16="http://schemas.microsoft.com/office/drawing/2014/main" id="{54836F7B-5F93-854E-84D6-2DD249AE5E1F}"/>
                  </a:ext>
                </a:extLst>
              </p:cNvPr>
              <p:cNvSpPr/>
              <p:nvPr/>
            </p:nvSpPr>
            <p:spPr bwMode="auto">
              <a:xfrm>
                <a:off x="567" y="2066"/>
                <a:ext cx="18" cy="35"/>
              </a:xfrm>
              <a:custGeom>
                <a:avLst/>
                <a:gdLst>
                  <a:gd name="T0" fmla="*/ 0 w 158"/>
                  <a:gd name="T1" fmla="*/ 0 h 251"/>
                  <a:gd name="T2" fmla="*/ 0 w 158"/>
                  <a:gd name="T3" fmla="*/ 0 h 251"/>
                  <a:gd name="T4" fmla="*/ 0 w 158"/>
                  <a:gd name="T5" fmla="*/ 0 h 251"/>
                  <a:gd name="T6" fmla="*/ 0 w 158"/>
                  <a:gd name="T7" fmla="*/ 0 h 251"/>
                  <a:gd name="T8" fmla="*/ 0 w 158"/>
                  <a:gd name="T9" fmla="*/ 0 h 251"/>
                  <a:gd name="T10" fmla="*/ 0 w 158"/>
                  <a:gd name="T11" fmla="*/ 0 h 251"/>
                  <a:gd name="T12" fmla="*/ 0 w 158"/>
                  <a:gd name="T13" fmla="*/ 0 h 251"/>
                  <a:gd name="T14" fmla="*/ 0 w 158"/>
                  <a:gd name="T15" fmla="*/ 0 h 251"/>
                  <a:gd name="T16" fmla="*/ 0 w 158"/>
                  <a:gd name="T17" fmla="*/ 0 h 251"/>
                  <a:gd name="T18" fmla="*/ 0 w 158"/>
                  <a:gd name="T19" fmla="*/ 0 h 251"/>
                  <a:gd name="T20" fmla="*/ 0 w 158"/>
                  <a:gd name="T21" fmla="*/ 0 h 251"/>
                  <a:gd name="T22" fmla="*/ 0 w 158"/>
                  <a:gd name="T23" fmla="*/ 0 h 251"/>
                  <a:gd name="T24" fmla="*/ 0 w 158"/>
                  <a:gd name="T25" fmla="*/ 0 h 251"/>
                  <a:gd name="T26" fmla="*/ 0 w 158"/>
                  <a:gd name="T27" fmla="*/ 0 h 251"/>
                  <a:gd name="T28" fmla="*/ 0 w 158"/>
                  <a:gd name="T29" fmla="*/ 0 h 251"/>
                  <a:gd name="T30" fmla="*/ 0 w 158"/>
                  <a:gd name="T31" fmla="*/ 0 h 251"/>
                  <a:gd name="T32" fmla="*/ 0 w 158"/>
                  <a:gd name="T33" fmla="*/ 0 h 251"/>
                  <a:gd name="T34" fmla="*/ 0 w 158"/>
                  <a:gd name="T35" fmla="*/ 0 h 251"/>
                  <a:gd name="T36" fmla="*/ 0 w 158"/>
                  <a:gd name="T37" fmla="*/ 0 h 251"/>
                  <a:gd name="T38" fmla="*/ 0 w 158"/>
                  <a:gd name="T39" fmla="*/ 0 h 251"/>
                  <a:gd name="T40" fmla="*/ 0 w 158"/>
                  <a:gd name="T41" fmla="*/ 0 h 251"/>
                  <a:gd name="T42" fmla="*/ 0 w 158"/>
                  <a:gd name="T43" fmla="*/ 0 h 251"/>
                  <a:gd name="T44" fmla="*/ 0 w 158"/>
                  <a:gd name="T45" fmla="*/ 0 h 251"/>
                  <a:gd name="T46" fmla="*/ 0 w 158"/>
                  <a:gd name="T47" fmla="*/ 0 h 251"/>
                  <a:gd name="T48" fmla="*/ 0 w 158"/>
                  <a:gd name="T49" fmla="*/ 0 h 251"/>
                  <a:gd name="T50" fmla="*/ 0 w 158"/>
                  <a:gd name="T51" fmla="*/ 0 h 251"/>
                  <a:gd name="T52" fmla="*/ 0 w 158"/>
                  <a:gd name="T53" fmla="*/ 0 h 251"/>
                  <a:gd name="T54" fmla="*/ 0 w 158"/>
                  <a:gd name="T55" fmla="*/ 0 h 251"/>
                  <a:gd name="T56" fmla="*/ 0 w 158"/>
                  <a:gd name="T57" fmla="*/ 0 h 251"/>
                  <a:gd name="T58" fmla="*/ 0 w 158"/>
                  <a:gd name="T59" fmla="*/ 0 h 251"/>
                  <a:gd name="T60" fmla="*/ 0 w 158"/>
                  <a:gd name="T61" fmla="*/ 0 h 251"/>
                  <a:gd name="T62" fmla="*/ 0 w 158"/>
                  <a:gd name="T63" fmla="*/ 0 h 251"/>
                  <a:gd name="T64" fmla="*/ 0 w 158"/>
                  <a:gd name="T65" fmla="*/ 0 h 251"/>
                  <a:gd name="T66" fmla="*/ 0 w 158"/>
                  <a:gd name="T67" fmla="*/ 0 h 251"/>
                  <a:gd name="T68" fmla="*/ 0 w 158"/>
                  <a:gd name="T69" fmla="*/ 0 h 251"/>
                  <a:gd name="T70" fmla="*/ 0 w 158"/>
                  <a:gd name="T71" fmla="*/ 0 h 251"/>
                  <a:gd name="T72" fmla="*/ 0 w 158"/>
                  <a:gd name="T73" fmla="*/ 0 h 25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58"/>
                  <a:gd name="T112" fmla="*/ 0 h 251"/>
                  <a:gd name="T113" fmla="*/ 158 w 158"/>
                  <a:gd name="T114" fmla="*/ 251 h 25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58" h="251">
                    <a:moveTo>
                      <a:pt x="97" y="187"/>
                    </a:moveTo>
                    <a:lnTo>
                      <a:pt x="111" y="167"/>
                    </a:lnTo>
                    <a:lnTo>
                      <a:pt x="125" y="145"/>
                    </a:lnTo>
                    <a:lnTo>
                      <a:pt x="137" y="122"/>
                    </a:lnTo>
                    <a:lnTo>
                      <a:pt x="146" y="99"/>
                    </a:lnTo>
                    <a:lnTo>
                      <a:pt x="154" y="76"/>
                    </a:lnTo>
                    <a:lnTo>
                      <a:pt x="158" y="51"/>
                    </a:lnTo>
                    <a:lnTo>
                      <a:pt x="157" y="28"/>
                    </a:lnTo>
                    <a:lnTo>
                      <a:pt x="153" y="4"/>
                    </a:lnTo>
                    <a:lnTo>
                      <a:pt x="151" y="0"/>
                    </a:lnTo>
                    <a:lnTo>
                      <a:pt x="147" y="0"/>
                    </a:lnTo>
                    <a:lnTo>
                      <a:pt x="144" y="1"/>
                    </a:lnTo>
                    <a:lnTo>
                      <a:pt x="140" y="4"/>
                    </a:lnTo>
                    <a:lnTo>
                      <a:pt x="135" y="32"/>
                    </a:lnTo>
                    <a:lnTo>
                      <a:pt x="128" y="61"/>
                    </a:lnTo>
                    <a:lnTo>
                      <a:pt x="121" y="91"/>
                    </a:lnTo>
                    <a:lnTo>
                      <a:pt x="111" y="120"/>
                    </a:lnTo>
                    <a:lnTo>
                      <a:pt x="98" y="148"/>
                    </a:lnTo>
                    <a:lnTo>
                      <a:pt x="83" y="174"/>
                    </a:lnTo>
                    <a:lnTo>
                      <a:pt x="65" y="200"/>
                    </a:lnTo>
                    <a:lnTo>
                      <a:pt x="43" y="223"/>
                    </a:lnTo>
                    <a:lnTo>
                      <a:pt x="38" y="228"/>
                    </a:lnTo>
                    <a:lnTo>
                      <a:pt x="31" y="231"/>
                    </a:lnTo>
                    <a:lnTo>
                      <a:pt x="26" y="234"/>
                    </a:lnTo>
                    <a:lnTo>
                      <a:pt x="20" y="237"/>
                    </a:lnTo>
                    <a:lnTo>
                      <a:pt x="15" y="240"/>
                    </a:lnTo>
                    <a:lnTo>
                      <a:pt x="11" y="243"/>
                    </a:lnTo>
                    <a:lnTo>
                      <a:pt x="5" y="247"/>
                    </a:lnTo>
                    <a:lnTo>
                      <a:pt x="0" y="251"/>
                    </a:lnTo>
                    <a:lnTo>
                      <a:pt x="13" y="248"/>
                    </a:lnTo>
                    <a:lnTo>
                      <a:pt x="27" y="242"/>
                    </a:lnTo>
                    <a:lnTo>
                      <a:pt x="40" y="237"/>
                    </a:lnTo>
                    <a:lnTo>
                      <a:pt x="52" y="229"/>
                    </a:lnTo>
                    <a:lnTo>
                      <a:pt x="65" y="221"/>
                    </a:lnTo>
                    <a:lnTo>
                      <a:pt x="75" y="211"/>
                    </a:lnTo>
                    <a:lnTo>
                      <a:pt x="87" y="200"/>
                    </a:lnTo>
                    <a:lnTo>
                      <a:pt x="97" y="18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1" name="Freeform 309">
                <a:extLst>
                  <a:ext uri="{FF2B5EF4-FFF2-40B4-BE49-F238E27FC236}">
                    <a16:creationId xmlns:a16="http://schemas.microsoft.com/office/drawing/2014/main" id="{217B8F4A-8F30-7742-BF73-9D7FCD9C6F48}"/>
                  </a:ext>
                </a:extLst>
              </p:cNvPr>
              <p:cNvSpPr/>
              <p:nvPr/>
            </p:nvSpPr>
            <p:spPr bwMode="auto">
              <a:xfrm>
                <a:off x="524" y="2130"/>
                <a:ext cx="26" cy="34"/>
              </a:xfrm>
              <a:custGeom>
                <a:avLst/>
                <a:gdLst>
                  <a:gd name="T0" fmla="*/ 0 w 240"/>
                  <a:gd name="T1" fmla="*/ 0 h 233"/>
                  <a:gd name="T2" fmla="*/ 0 w 240"/>
                  <a:gd name="T3" fmla="*/ 0 h 233"/>
                  <a:gd name="T4" fmla="*/ 0 w 240"/>
                  <a:gd name="T5" fmla="*/ 0 h 233"/>
                  <a:gd name="T6" fmla="*/ 0 w 240"/>
                  <a:gd name="T7" fmla="*/ 0 h 233"/>
                  <a:gd name="T8" fmla="*/ 0 w 240"/>
                  <a:gd name="T9" fmla="*/ 0 h 233"/>
                  <a:gd name="T10" fmla="*/ 0 w 240"/>
                  <a:gd name="T11" fmla="*/ 0 h 233"/>
                  <a:gd name="T12" fmla="*/ 0 w 240"/>
                  <a:gd name="T13" fmla="*/ 0 h 233"/>
                  <a:gd name="T14" fmla="*/ 0 w 240"/>
                  <a:gd name="T15" fmla="*/ 0 h 233"/>
                  <a:gd name="T16" fmla="*/ 0 w 240"/>
                  <a:gd name="T17" fmla="*/ 0 h 233"/>
                  <a:gd name="T18" fmla="*/ 0 w 240"/>
                  <a:gd name="T19" fmla="*/ 0 h 233"/>
                  <a:gd name="T20" fmla="*/ 0 w 240"/>
                  <a:gd name="T21" fmla="*/ 0 h 233"/>
                  <a:gd name="T22" fmla="*/ 0 w 240"/>
                  <a:gd name="T23" fmla="*/ 0 h 233"/>
                  <a:gd name="T24" fmla="*/ 0 w 240"/>
                  <a:gd name="T25" fmla="*/ 0 h 233"/>
                  <a:gd name="T26" fmla="*/ 0 w 240"/>
                  <a:gd name="T27" fmla="*/ 0 h 233"/>
                  <a:gd name="T28" fmla="*/ 0 w 240"/>
                  <a:gd name="T29" fmla="*/ 0 h 233"/>
                  <a:gd name="T30" fmla="*/ 0 w 240"/>
                  <a:gd name="T31" fmla="*/ 0 h 233"/>
                  <a:gd name="T32" fmla="*/ 0 w 240"/>
                  <a:gd name="T33" fmla="*/ 0 h 233"/>
                  <a:gd name="T34" fmla="*/ 0 w 240"/>
                  <a:gd name="T35" fmla="*/ 0 h 233"/>
                  <a:gd name="T36" fmla="*/ 0 w 240"/>
                  <a:gd name="T37" fmla="*/ 0 h 233"/>
                  <a:gd name="T38" fmla="*/ 0 w 240"/>
                  <a:gd name="T39" fmla="*/ 0 h 233"/>
                  <a:gd name="T40" fmla="*/ 0 w 240"/>
                  <a:gd name="T41" fmla="*/ 0 h 233"/>
                  <a:gd name="T42" fmla="*/ 0 w 240"/>
                  <a:gd name="T43" fmla="*/ 0 h 233"/>
                  <a:gd name="T44" fmla="*/ 0 w 240"/>
                  <a:gd name="T45" fmla="*/ 0 h 233"/>
                  <a:gd name="T46" fmla="*/ 0 w 240"/>
                  <a:gd name="T47" fmla="*/ 0 h 233"/>
                  <a:gd name="T48" fmla="*/ 0 w 240"/>
                  <a:gd name="T49" fmla="*/ 0 h 233"/>
                  <a:gd name="T50" fmla="*/ 0 w 240"/>
                  <a:gd name="T51" fmla="*/ 0 h 233"/>
                  <a:gd name="T52" fmla="*/ 0 w 240"/>
                  <a:gd name="T53" fmla="*/ 0 h 233"/>
                  <a:gd name="T54" fmla="*/ 0 w 240"/>
                  <a:gd name="T55" fmla="*/ 0 h 233"/>
                  <a:gd name="T56" fmla="*/ 0 w 240"/>
                  <a:gd name="T57" fmla="*/ 0 h 233"/>
                  <a:gd name="T58" fmla="*/ 0 w 240"/>
                  <a:gd name="T59" fmla="*/ 0 h 233"/>
                  <a:gd name="T60" fmla="*/ 0 w 240"/>
                  <a:gd name="T61" fmla="*/ 0 h 233"/>
                  <a:gd name="T62" fmla="*/ 0 w 240"/>
                  <a:gd name="T63" fmla="*/ 0 h 233"/>
                  <a:gd name="T64" fmla="*/ 0 w 240"/>
                  <a:gd name="T65" fmla="*/ 0 h 233"/>
                  <a:gd name="T66" fmla="*/ 0 w 240"/>
                  <a:gd name="T67" fmla="*/ 0 h 233"/>
                  <a:gd name="T68" fmla="*/ 0 w 240"/>
                  <a:gd name="T69" fmla="*/ 0 h 233"/>
                  <a:gd name="T70" fmla="*/ 0 w 240"/>
                  <a:gd name="T71" fmla="*/ 0 h 233"/>
                  <a:gd name="T72" fmla="*/ 0 w 240"/>
                  <a:gd name="T73" fmla="*/ 0 h 233"/>
                  <a:gd name="T74" fmla="*/ 0 w 240"/>
                  <a:gd name="T75" fmla="*/ 0 h 233"/>
                  <a:gd name="T76" fmla="*/ 0 w 240"/>
                  <a:gd name="T77" fmla="*/ 0 h 233"/>
                  <a:gd name="T78" fmla="*/ 0 w 240"/>
                  <a:gd name="T79" fmla="*/ 0 h 233"/>
                  <a:gd name="T80" fmla="*/ 0 w 240"/>
                  <a:gd name="T81" fmla="*/ 0 h 233"/>
                  <a:gd name="T82" fmla="*/ 0 w 240"/>
                  <a:gd name="T83" fmla="*/ 0 h 233"/>
                  <a:gd name="T84" fmla="*/ 0 w 240"/>
                  <a:gd name="T85" fmla="*/ 0 h 233"/>
                  <a:gd name="T86" fmla="*/ 0 w 240"/>
                  <a:gd name="T87" fmla="*/ 0 h 233"/>
                  <a:gd name="T88" fmla="*/ 0 w 240"/>
                  <a:gd name="T89" fmla="*/ 0 h 233"/>
                  <a:gd name="T90" fmla="*/ 0 w 240"/>
                  <a:gd name="T91" fmla="*/ 0 h 233"/>
                  <a:gd name="T92" fmla="*/ 0 w 240"/>
                  <a:gd name="T93" fmla="*/ 0 h 233"/>
                  <a:gd name="T94" fmla="*/ 0 w 240"/>
                  <a:gd name="T95" fmla="*/ 0 h 233"/>
                  <a:gd name="T96" fmla="*/ 0 w 240"/>
                  <a:gd name="T97" fmla="*/ 0 h 233"/>
                  <a:gd name="T98" fmla="*/ 0 w 240"/>
                  <a:gd name="T99" fmla="*/ 0 h 233"/>
                  <a:gd name="T100" fmla="*/ 0 w 240"/>
                  <a:gd name="T101" fmla="*/ 0 h 233"/>
                  <a:gd name="T102" fmla="*/ 0 w 240"/>
                  <a:gd name="T103" fmla="*/ 0 h 233"/>
                  <a:gd name="T104" fmla="*/ 0 w 240"/>
                  <a:gd name="T105" fmla="*/ 0 h 23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0"/>
                  <a:gd name="T160" fmla="*/ 0 h 233"/>
                  <a:gd name="T161" fmla="*/ 240 w 240"/>
                  <a:gd name="T162" fmla="*/ 233 h 23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0" h="233">
                    <a:moveTo>
                      <a:pt x="185" y="142"/>
                    </a:moveTo>
                    <a:lnTo>
                      <a:pt x="196" y="128"/>
                    </a:lnTo>
                    <a:lnTo>
                      <a:pt x="206" y="112"/>
                    </a:lnTo>
                    <a:lnTo>
                      <a:pt x="214" y="95"/>
                    </a:lnTo>
                    <a:lnTo>
                      <a:pt x="221" y="79"/>
                    </a:lnTo>
                    <a:lnTo>
                      <a:pt x="227" y="61"/>
                    </a:lnTo>
                    <a:lnTo>
                      <a:pt x="232" y="42"/>
                    </a:lnTo>
                    <a:lnTo>
                      <a:pt x="237" y="23"/>
                    </a:lnTo>
                    <a:lnTo>
                      <a:pt x="240" y="4"/>
                    </a:lnTo>
                    <a:lnTo>
                      <a:pt x="238" y="3"/>
                    </a:lnTo>
                    <a:lnTo>
                      <a:pt x="236" y="2"/>
                    </a:lnTo>
                    <a:lnTo>
                      <a:pt x="235" y="1"/>
                    </a:lnTo>
                    <a:lnTo>
                      <a:pt x="232" y="0"/>
                    </a:lnTo>
                    <a:lnTo>
                      <a:pt x="227" y="17"/>
                    </a:lnTo>
                    <a:lnTo>
                      <a:pt x="220" y="33"/>
                    </a:lnTo>
                    <a:lnTo>
                      <a:pt x="212" y="49"/>
                    </a:lnTo>
                    <a:lnTo>
                      <a:pt x="203" y="64"/>
                    </a:lnTo>
                    <a:lnTo>
                      <a:pt x="194" y="80"/>
                    </a:lnTo>
                    <a:lnTo>
                      <a:pt x="183" y="94"/>
                    </a:lnTo>
                    <a:lnTo>
                      <a:pt x="171" y="109"/>
                    </a:lnTo>
                    <a:lnTo>
                      <a:pt x="159" y="122"/>
                    </a:lnTo>
                    <a:lnTo>
                      <a:pt x="147" y="135"/>
                    </a:lnTo>
                    <a:lnTo>
                      <a:pt x="134" y="148"/>
                    </a:lnTo>
                    <a:lnTo>
                      <a:pt x="120" y="159"/>
                    </a:lnTo>
                    <a:lnTo>
                      <a:pt x="106" y="170"/>
                    </a:lnTo>
                    <a:lnTo>
                      <a:pt x="92" y="180"/>
                    </a:lnTo>
                    <a:lnTo>
                      <a:pt x="78" y="189"/>
                    </a:lnTo>
                    <a:lnTo>
                      <a:pt x="63" y="196"/>
                    </a:lnTo>
                    <a:lnTo>
                      <a:pt x="49" y="203"/>
                    </a:lnTo>
                    <a:lnTo>
                      <a:pt x="42" y="205"/>
                    </a:lnTo>
                    <a:lnTo>
                      <a:pt x="34" y="207"/>
                    </a:lnTo>
                    <a:lnTo>
                      <a:pt x="28" y="210"/>
                    </a:lnTo>
                    <a:lnTo>
                      <a:pt x="23" y="211"/>
                    </a:lnTo>
                    <a:lnTo>
                      <a:pt x="17" y="212"/>
                    </a:lnTo>
                    <a:lnTo>
                      <a:pt x="12" y="213"/>
                    </a:lnTo>
                    <a:lnTo>
                      <a:pt x="6" y="214"/>
                    </a:lnTo>
                    <a:lnTo>
                      <a:pt x="0" y="214"/>
                    </a:lnTo>
                    <a:lnTo>
                      <a:pt x="7" y="222"/>
                    </a:lnTo>
                    <a:lnTo>
                      <a:pt x="16" y="226"/>
                    </a:lnTo>
                    <a:lnTo>
                      <a:pt x="26" y="230"/>
                    </a:lnTo>
                    <a:lnTo>
                      <a:pt x="35" y="232"/>
                    </a:lnTo>
                    <a:lnTo>
                      <a:pt x="45" y="233"/>
                    </a:lnTo>
                    <a:lnTo>
                      <a:pt x="55" y="232"/>
                    </a:lnTo>
                    <a:lnTo>
                      <a:pt x="66" y="231"/>
                    </a:lnTo>
                    <a:lnTo>
                      <a:pt x="75" y="229"/>
                    </a:lnTo>
                    <a:lnTo>
                      <a:pt x="91" y="220"/>
                    </a:lnTo>
                    <a:lnTo>
                      <a:pt x="106" y="211"/>
                    </a:lnTo>
                    <a:lnTo>
                      <a:pt x="120" y="201"/>
                    </a:lnTo>
                    <a:lnTo>
                      <a:pt x="134" y="190"/>
                    </a:lnTo>
                    <a:lnTo>
                      <a:pt x="148" y="179"/>
                    </a:lnTo>
                    <a:lnTo>
                      <a:pt x="160" y="166"/>
                    </a:lnTo>
                    <a:lnTo>
                      <a:pt x="173" y="154"/>
                    </a:lnTo>
                    <a:lnTo>
                      <a:pt x="185" y="14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2" name="Freeform 310">
                <a:extLst>
                  <a:ext uri="{FF2B5EF4-FFF2-40B4-BE49-F238E27FC236}">
                    <a16:creationId xmlns:a16="http://schemas.microsoft.com/office/drawing/2014/main" id="{571D0116-0D8E-164F-ADFC-77B62BA2ED3C}"/>
                  </a:ext>
                </a:extLst>
              </p:cNvPr>
              <p:cNvSpPr/>
              <p:nvPr/>
            </p:nvSpPr>
            <p:spPr bwMode="auto">
              <a:xfrm>
                <a:off x="545" y="2059"/>
                <a:ext cx="37" cy="53"/>
              </a:xfrm>
              <a:custGeom>
                <a:avLst/>
                <a:gdLst>
                  <a:gd name="T0" fmla="*/ 0 w 333"/>
                  <a:gd name="T1" fmla="*/ 0 h 367"/>
                  <a:gd name="T2" fmla="*/ 0 w 333"/>
                  <a:gd name="T3" fmla="*/ 0 h 367"/>
                  <a:gd name="T4" fmla="*/ 0 w 333"/>
                  <a:gd name="T5" fmla="*/ 0 h 367"/>
                  <a:gd name="T6" fmla="*/ 0 w 333"/>
                  <a:gd name="T7" fmla="*/ 0 h 367"/>
                  <a:gd name="T8" fmla="*/ 0 w 333"/>
                  <a:gd name="T9" fmla="*/ 0 h 367"/>
                  <a:gd name="T10" fmla="*/ 0 w 333"/>
                  <a:gd name="T11" fmla="*/ 0 h 367"/>
                  <a:gd name="T12" fmla="*/ 0 w 333"/>
                  <a:gd name="T13" fmla="*/ 0 h 367"/>
                  <a:gd name="T14" fmla="*/ 0 w 333"/>
                  <a:gd name="T15" fmla="*/ 0 h 367"/>
                  <a:gd name="T16" fmla="*/ 0 w 333"/>
                  <a:gd name="T17" fmla="*/ 0 h 367"/>
                  <a:gd name="T18" fmla="*/ 0 w 333"/>
                  <a:gd name="T19" fmla="*/ 0 h 367"/>
                  <a:gd name="T20" fmla="*/ 0 w 333"/>
                  <a:gd name="T21" fmla="*/ 0 h 367"/>
                  <a:gd name="T22" fmla="*/ 0 w 333"/>
                  <a:gd name="T23" fmla="*/ 0 h 367"/>
                  <a:gd name="T24" fmla="*/ 0 w 333"/>
                  <a:gd name="T25" fmla="*/ 0 h 367"/>
                  <a:gd name="T26" fmla="*/ 0 w 333"/>
                  <a:gd name="T27" fmla="*/ 0 h 367"/>
                  <a:gd name="T28" fmla="*/ 0 w 333"/>
                  <a:gd name="T29" fmla="*/ 0 h 367"/>
                  <a:gd name="T30" fmla="*/ 0 w 333"/>
                  <a:gd name="T31" fmla="*/ 0 h 367"/>
                  <a:gd name="T32" fmla="*/ 0 w 333"/>
                  <a:gd name="T33" fmla="*/ 0 h 367"/>
                  <a:gd name="T34" fmla="*/ 0 w 333"/>
                  <a:gd name="T35" fmla="*/ 0 h 367"/>
                  <a:gd name="T36" fmla="*/ 0 w 333"/>
                  <a:gd name="T37" fmla="*/ 0 h 367"/>
                  <a:gd name="T38" fmla="*/ 0 w 333"/>
                  <a:gd name="T39" fmla="*/ 0 h 367"/>
                  <a:gd name="T40" fmla="*/ 0 w 333"/>
                  <a:gd name="T41" fmla="*/ 0 h 367"/>
                  <a:gd name="T42" fmla="*/ 0 w 333"/>
                  <a:gd name="T43" fmla="*/ 0 h 367"/>
                  <a:gd name="T44" fmla="*/ 0 w 333"/>
                  <a:gd name="T45" fmla="*/ 0 h 367"/>
                  <a:gd name="T46" fmla="*/ 0 w 333"/>
                  <a:gd name="T47" fmla="*/ 0 h 367"/>
                  <a:gd name="T48" fmla="*/ 0 w 333"/>
                  <a:gd name="T49" fmla="*/ 0 h 367"/>
                  <a:gd name="T50" fmla="*/ 0 w 333"/>
                  <a:gd name="T51" fmla="*/ 0 h 367"/>
                  <a:gd name="T52" fmla="*/ 0 w 333"/>
                  <a:gd name="T53" fmla="*/ 0 h 367"/>
                  <a:gd name="T54" fmla="*/ 0 w 333"/>
                  <a:gd name="T55" fmla="*/ 0 h 367"/>
                  <a:gd name="T56" fmla="*/ 0 w 333"/>
                  <a:gd name="T57" fmla="*/ 0 h 367"/>
                  <a:gd name="T58" fmla="*/ 0 w 333"/>
                  <a:gd name="T59" fmla="*/ 0 h 367"/>
                  <a:gd name="T60" fmla="*/ 0 w 333"/>
                  <a:gd name="T61" fmla="*/ 0 h 367"/>
                  <a:gd name="T62" fmla="*/ 0 w 333"/>
                  <a:gd name="T63" fmla="*/ 0 h 367"/>
                  <a:gd name="T64" fmla="*/ 0 w 333"/>
                  <a:gd name="T65" fmla="*/ 0 h 367"/>
                  <a:gd name="T66" fmla="*/ 0 w 333"/>
                  <a:gd name="T67" fmla="*/ 0 h 367"/>
                  <a:gd name="T68" fmla="*/ 0 w 333"/>
                  <a:gd name="T69" fmla="*/ 0 h 367"/>
                  <a:gd name="T70" fmla="*/ 0 w 333"/>
                  <a:gd name="T71" fmla="*/ 0 h 367"/>
                  <a:gd name="T72" fmla="*/ 0 w 333"/>
                  <a:gd name="T73" fmla="*/ 0 h 367"/>
                  <a:gd name="T74" fmla="*/ 0 w 333"/>
                  <a:gd name="T75" fmla="*/ 0 h 367"/>
                  <a:gd name="T76" fmla="*/ 0 w 333"/>
                  <a:gd name="T77" fmla="*/ 0 h 367"/>
                  <a:gd name="T78" fmla="*/ 0 w 333"/>
                  <a:gd name="T79" fmla="*/ 0 h 367"/>
                  <a:gd name="T80" fmla="*/ 0 w 333"/>
                  <a:gd name="T81" fmla="*/ 0 h 367"/>
                  <a:gd name="T82" fmla="*/ 0 w 333"/>
                  <a:gd name="T83" fmla="*/ 0 h 367"/>
                  <a:gd name="T84" fmla="*/ 0 w 333"/>
                  <a:gd name="T85" fmla="*/ 0 h 367"/>
                  <a:gd name="T86" fmla="*/ 0 w 333"/>
                  <a:gd name="T87" fmla="*/ 0 h 367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3"/>
                  <a:gd name="T133" fmla="*/ 0 h 367"/>
                  <a:gd name="T134" fmla="*/ 333 w 333"/>
                  <a:gd name="T135" fmla="*/ 367 h 367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3" h="367">
                    <a:moveTo>
                      <a:pt x="261" y="154"/>
                    </a:moveTo>
                    <a:lnTo>
                      <a:pt x="270" y="140"/>
                    </a:lnTo>
                    <a:lnTo>
                      <a:pt x="279" y="125"/>
                    </a:lnTo>
                    <a:lnTo>
                      <a:pt x="288" y="110"/>
                    </a:lnTo>
                    <a:lnTo>
                      <a:pt x="297" y="94"/>
                    </a:lnTo>
                    <a:lnTo>
                      <a:pt x="303" y="79"/>
                    </a:lnTo>
                    <a:lnTo>
                      <a:pt x="308" y="62"/>
                    </a:lnTo>
                    <a:lnTo>
                      <a:pt x="312" y="45"/>
                    </a:lnTo>
                    <a:lnTo>
                      <a:pt x="313" y="29"/>
                    </a:lnTo>
                    <a:lnTo>
                      <a:pt x="333" y="2"/>
                    </a:lnTo>
                    <a:lnTo>
                      <a:pt x="332" y="1"/>
                    </a:lnTo>
                    <a:lnTo>
                      <a:pt x="330" y="0"/>
                    </a:lnTo>
                    <a:lnTo>
                      <a:pt x="327" y="1"/>
                    </a:lnTo>
                    <a:lnTo>
                      <a:pt x="326" y="1"/>
                    </a:lnTo>
                    <a:lnTo>
                      <a:pt x="305" y="23"/>
                    </a:lnTo>
                    <a:lnTo>
                      <a:pt x="284" y="44"/>
                    </a:lnTo>
                    <a:lnTo>
                      <a:pt x="263" y="67"/>
                    </a:lnTo>
                    <a:lnTo>
                      <a:pt x="242" y="89"/>
                    </a:lnTo>
                    <a:lnTo>
                      <a:pt x="220" y="111"/>
                    </a:lnTo>
                    <a:lnTo>
                      <a:pt x="199" y="133"/>
                    </a:lnTo>
                    <a:lnTo>
                      <a:pt x="177" y="155"/>
                    </a:lnTo>
                    <a:lnTo>
                      <a:pt x="157" y="178"/>
                    </a:lnTo>
                    <a:lnTo>
                      <a:pt x="135" y="200"/>
                    </a:lnTo>
                    <a:lnTo>
                      <a:pt x="115" y="223"/>
                    </a:lnTo>
                    <a:lnTo>
                      <a:pt x="94" y="246"/>
                    </a:lnTo>
                    <a:lnTo>
                      <a:pt x="75" y="270"/>
                    </a:lnTo>
                    <a:lnTo>
                      <a:pt x="55" y="294"/>
                    </a:lnTo>
                    <a:lnTo>
                      <a:pt x="36" y="317"/>
                    </a:lnTo>
                    <a:lnTo>
                      <a:pt x="18" y="343"/>
                    </a:lnTo>
                    <a:lnTo>
                      <a:pt x="0" y="367"/>
                    </a:lnTo>
                    <a:lnTo>
                      <a:pt x="273" y="77"/>
                    </a:lnTo>
                    <a:lnTo>
                      <a:pt x="274" y="77"/>
                    </a:lnTo>
                    <a:lnTo>
                      <a:pt x="275" y="77"/>
                    </a:lnTo>
                    <a:lnTo>
                      <a:pt x="277" y="78"/>
                    </a:lnTo>
                    <a:lnTo>
                      <a:pt x="279" y="80"/>
                    </a:lnTo>
                    <a:lnTo>
                      <a:pt x="273" y="100"/>
                    </a:lnTo>
                    <a:lnTo>
                      <a:pt x="263" y="119"/>
                    </a:lnTo>
                    <a:lnTo>
                      <a:pt x="252" y="136"/>
                    </a:lnTo>
                    <a:lnTo>
                      <a:pt x="238" y="153"/>
                    </a:lnTo>
                    <a:lnTo>
                      <a:pt x="224" y="170"/>
                    </a:lnTo>
                    <a:lnTo>
                      <a:pt x="209" y="185"/>
                    </a:lnTo>
                    <a:lnTo>
                      <a:pt x="195" y="202"/>
                    </a:lnTo>
                    <a:lnTo>
                      <a:pt x="181" y="219"/>
                    </a:lnTo>
                    <a:lnTo>
                      <a:pt x="261" y="15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Freeform 311">
                <a:extLst>
                  <a:ext uri="{FF2B5EF4-FFF2-40B4-BE49-F238E27FC236}">
                    <a16:creationId xmlns:a16="http://schemas.microsoft.com/office/drawing/2014/main" id="{4ED71CB9-5648-764B-A650-8320DF9C8ED7}"/>
                  </a:ext>
                </a:extLst>
              </p:cNvPr>
              <p:cNvSpPr/>
              <p:nvPr/>
            </p:nvSpPr>
            <p:spPr bwMode="auto">
              <a:xfrm>
                <a:off x="481" y="2017"/>
                <a:ext cx="115" cy="171"/>
              </a:xfrm>
              <a:custGeom>
                <a:avLst/>
                <a:gdLst>
                  <a:gd name="T0" fmla="*/ 0 w 1032"/>
                  <a:gd name="T1" fmla="*/ 0 h 1192"/>
                  <a:gd name="T2" fmla="*/ 0 w 1032"/>
                  <a:gd name="T3" fmla="*/ 0 h 1192"/>
                  <a:gd name="T4" fmla="*/ 0 w 1032"/>
                  <a:gd name="T5" fmla="*/ 0 h 1192"/>
                  <a:gd name="T6" fmla="*/ 0 w 1032"/>
                  <a:gd name="T7" fmla="*/ 0 h 1192"/>
                  <a:gd name="T8" fmla="*/ 0 w 1032"/>
                  <a:gd name="T9" fmla="*/ 0 h 1192"/>
                  <a:gd name="T10" fmla="*/ 0 w 1032"/>
                  <a:gd name="T11" fmla="*/ 0 h 1192"/>
                  <a:gd name="T12" fmla="*/ 0 w 1032"/>
                  <a:gd name="T13" fmla="*/ 0 h 1192"/>
                  <a:gd name="T14" fmla="*/ 0 w 1032"/>
                  <a:gd name="T15" fmla="*/ 0 h 1192"/>
                  <a:gd name="T16" fmla="*/ 0 w 1032"/>
                  <a:gd name="T17" fmla="*/ 0 h 1192"/>
                  <a:gd name="T18" fmla="*/ 0 w 1032"/>
                  <a:gd name="T19" fmla="*/ 0 h 1192"/>
                  <a:gd name="T20" fmla="*/ 0 w 1032"/>
                  <a:gd name="T21" fmla="*/ 0 h 1192"/>
                  <a:gd name="T22" fmla="*/ 0 w 1032"/>
                  <a:gd name="T23" fmla="*/ 0 h 1192"/>
                  <a:gd name="T24" fmla="*/ 0 w 1032"/>
                  <a:gd name="T25" fmla="*/ 0 h 1192"/>
                  <a:gd name="T26" fmla="*/ 0 w 1032"/>
                  <a:gd name="T27" fmla="*/ 0 h 1192"/>
                  <a:gd name="T28" fmla="*/ 0 w 1032"/>
                  <a:gd name="T29" fmla="*/ 0 h 1192"/>
                  <a:gd name="T30" fmla="*/ 0 w 1032"/>
                  <a:gd name="T31" fmla="*/ 0 h 1192"/>
                  <a:gd name="T32" fmla="*/ 0 w 1032"/>
                  <a:gd name="T33" fmla="*/ 0 h 1192"/>
                  <a:gd name="T34" fmla="*/ 0 w 1032"/>
                  <a:gd name="T35" fmla="*/ 0 h 1192"/>
                  <a:gd name="T36" fmla="*/ 0 w 1032"/>
                  <a:gd name="T37" fmla="*/ 0 h 1192"/>
                  <a:gd name="T38" fmla="*/ 0 w 1032"/>
                  <a:gd name="T39" fmla="*/ 0 h 1192"/>
                  <a:gd name="T40" fmla="*/ 0 w 1032"/>
                  <a:gd name="T41" fmla="*/ 0 h 1192"/>
                  <a:gd name="T42" fmla="*/ 0 w 1032"/>
                  <a:gd name="T43" fmla="*/ 0 h 1192"/>
                  <a:gd name="T44" fmla="*/ 0 w 1032"/>
                  <a:gd name="T45" fmla="*/ 0 h 1192"/>
                  <a:gd name="T46" fmla="*/ 0 w 1032"/>
                  <a:gd name="T47" fmla="*/ 0 h 1192"/>
                  <a:gd name="T48" fmla="*/ 0 w 1032"/>
                  <a:gd name="T49" fmla="*/ 0 h 1192"/>
                  <a:gd name="T50" fmla="*/ 0 w 1032"/>
                  <a:gd name="T51" fmla="*/ 0 h 1192"/>
                  <a:gd name="T52" fmla="*/ 0 w 1032"/>
                  <a:gd name="T53" fmla="*/ 0 h 1192"/>
                  <a:gd name="T54" fmla="*/ 0 w 1032"/>
                  <a:gd name="T55" fmla="*/ 0 h 1192"/>
                  <a:gd name="T56" fmla="*/ 0 w 1032"/>
                  <a:gd name="T57" fmla="*/ 0 h 1192"/>
                  <a:gd name="T58" fmla="*/ 0 w 1032"/>
                  <a:gd name="T59" fmla="*/ 0 h 1192"/>
                  <a:gd name="T60" fmla="*/ 0 w 1032"/>
                  <a:gd name="T61" fmla="*/ 0 h 1192"/>
                  <a:gd name="T62" fmla="*/ 0 w 1032"/>
                  <a:gd name="T63" fmla="*/ 0 h 1192"/>
                  <a:gd name="T64" fmla="*/ 0 w 1032"/>
                  <a:gd name="T65" fmla="*/ 0 h 1192"/>
                  <a:gd name="T66" fmla="*/ 0 w 1032"/>
                  <a:gd name="T67" fmla="*/ 0 h 1192"/>
                  <a:gd name="T68" fmla="*/ 0 w 1032"/>
                  <a:gd name="T69" fmla="*/ 0 h 1192"/>
                  <a:gd name="T70" fmla="*/ 0 w 1032"/>
                  <a:gd name="T71" fmla="*/ 0 h 1192"/>
                  <a:gd name="T72" fmla="*/ 0 w 1032"/>
                  <a:gd name="T73" fmla="*/ 0 h 1192"/>
                  <a:gd name="T74" fmla="*/ 0 w 1032"/>
                  <a:gd name="T75" fmla="*/ 0 h 1192"/>
                  <a:gd name="T76" fmla="*/ 0 w 1032"/>
                  <a:gd name="T77" fmla="*/ 0 h 1192"/>
                  <a:gd name="T78" fmla="*/ 0 w 1032"/>
                  <a:gd name="T79" fmla="*/ 0 h 1192"/>
                  <a:gd name="T80" fmla="*/ 0 w 1032"/>
                  <a:gd name="T81" fmla="*/ 0 h 1192"/>
                  <a:gd name="T82" fmla="*/ 0 w 1032"/>
                  <a:gd name="T83" fmla="*/ 0 h 1192"/>
                  <a:gd name="T84" fmla="*/ 0 w 1032"/>
                  <a:gd name="T85" fmla="*/ 0 h 1192"/>
                  <a:gd name="T86" fmla="*/ 0 w 1032"/>
                  <a:gd name="T87" fmla="*/ 0 h 1192"/>
                  <a:gd name="T88" fmla="*/ 0 w 1032"/>
                  <a:gd name="T89" fmla="*/ 0 h 1192"/>
                  <a:gd name="T90" fmla="*/ 0 w 1032"/>
                  <a:gd name="T91" fmla="*/ 0 h 1192"/>
                  <a:gd name="T92" fmla="*/ 0 w 1032"/>
                  <a:gd name="T93" fmla="*/ 0 h 119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32"/>
                  <a:gd name="T142" fmla="*/ 0 h 1192"/>
                  <a:gd name="T143" fmla="*/ 1032 w 1032"/>
                  <a:gd name="T144" fmla="*/ 1192 h 119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32" h="1192">
                    <a:moveTo>
                      <a:pt x="59" y="1112"/>
                    </a:moveTo>
                    <a:lnTo>
                      <a:pt x="0" y="1192"/>
                    </a:lnTo>
                    <a:lnTo>
                      <a:pt x="27" y="1168"/>
                    </a:lnTo>
                    <a:lnTo>
                      <a:pt x="53" y="1145"/>
                    </a:lnTo>
                    <a:lnTo>
                      <a:pt x="78" y="1122"/>
                    </a:lnTo>
                    <a:lnTo>
                      <a:pt x="103" y="1097"/>
                    </a:lnTo>
                    <a:lnTo>
                      <a:pt x="129" y="1073"/>
                    </a:lnTo>
                    <a:lnTo>
                      <a:pt x="154" y="1048"/>
                    </a:lnTo>
                    <a:lnTo>
                      <a:pt x="177" y="1024"/>
                    </a:lnTo>
                    <a:lnTo>
                      <a:pt x="202" y="1000"/>
                    </a:lnTo>
                    <a:lnTo>
                      <a:pt x="226" y="975"/>
                    </a:lnTo>
                    <a:lnTo>
                      <a:pt x="250" y="950"/>
                    </a:lnTo>
                    <a:lnTo>
                      <a:pt x="273" y="924"/>
                    </a:lnTo>
                    <a:lnTo>
                      <a:pt x="296" y="899"/>
                    </a:lnTo>
                    <a:lnTo>
                      <a:pt x="320" y="873"/>
                    </a:lnTo>
                    <a:lnTo>
                      <a:pt x="342" y="848"/>
                    </a:lnTo>
                    <a:lnTo>
                      <a:pt x="365" y="822"/>
                    </a:lnTo>
                    <a:lnTo>
                      <a:pt x="389" y="797"/>
                    </a:lnTo>
                    <a:lnTo>
                      <a:pt x="411" y="770"/>
                    </a:lnTo>
                    <a:lnTo>
                      <a:pt x="433" y="744"/>
                    </a:lnTo>
                    <a:lnTo>
                      <a:pt x="455" y="718"/>
                    </a:lnTo>
                    <a:lnTo>
                      <a:pt x="478" y="692"/>
                    </a:lnTo>
                    <a:lnTo>
                      <a:pt x="500" y="666"/>
                    </a:lnTo>
                    <a:lnTo>
                      <a:pt x="523" y="640"/>
                    </a:lnTo>
                    <a:lnTo>
                      <a:pt x="546" y="614"/>
                    </a:lnTo>
                    <a:lnTo>
                      <a:pt x="568" y="588"/>
                    </a:lnTo>
                    <a:lnTo>
                      <a:pt x="591" y="561"/>
                    </a:lnTo>
                    <a:lnTo>
                      <a:pt x="614" y="536"/>
                    </a:lnTo>
                    <a:lnTo>
                      <a:pt x="636" y="510"/>
                    </a:lnTo>
                    <a:lnTo>
                      <a:pt x="660" y="484"/>
                    </a:lnTo>
                    <a:lnTo>
                      <a:pt x="682" y="458"/>
                    </a:lnTo>
                    <a:lnTo>
                      <a:pt x="706" y="433"/>
                    </a:lnTo>
                    <a:lnTo>
                      <a:pt x="730" y="407"/>
                    </a:lnTo>
                    <a:lnTo>
                      <a:pt x="754" y="382"/>
                    </a:lnTo>
                    <a:lnTo>
                      <a:pt x="770" y="364"/>
                    </a:lnTo>
                    <a:lnTo>
                      <a:pt x="786" y="346"/>
                    </a:lnTo>
                    <a:lnTo>
                      <a:pt x="802" y="327"/>
                    </a:lnTo>
                    <a:lnTo>
                      <a:pt x="817" y="310"/>
                    </a:lnTo>
                    <a:lnTo>
                      <a:pt x="832" y="292"/>
                    </a:lnTo>
                    <a:lnTo>
                      <a:pt x="847" y="274"/>
                    </a:lnTo>
                    <a:lnTo>
                      <a:pt x="862" y="255"/>
                    </a:lnTo>
                    <a:lnTo>
                      <a:pt x="877" y="237"/>
                    </a:lnTo>
                    <a:lnTo>
                      <a:pt x="891" y="219"/>
                    </a:lnTo>
                    <a:lnTo>
                      <a:pt x="906" y="201"/>
                    </a:lnTo>
                    <a:lnTo>
                      <a:pt x="920" y="182"/>
                    </a:lnTo>
                    <a:lnTo>
                      <a:pt x="935" y="164"/>
                    </a:lnTo>
                    <a:lnTo>
                      <a:pt x="951" y="145"/>
                    </a:lnTo>
                    <a:lnTo>
                      <a:pt x="965" y="128"/>
                    </a:lnTo>
                    <a:lnTo>
                      <a:pt x="980" y="109"/>
                    </a:lnTo>
                    <a:lnTo>
                      <a:pt x="995" y="91"/>
                    </a:lnTo>
                    <a:lnTo>
                      <a:pt x="1032" y="8"/>
                    </a:lnTo>
                    <a:lnTo>
                      <a:pt x="1032" y="7"/>
                    </a:lnTo>
                    <a:lnTo>
                      <a:pt x="1032" y="6"/>
                    </a:lnTo>
                    <a:lnTo>
                      <a:pt x="1032" y="3"/>
                    </a:lnTo>
                    <a:lnTo>
                      <a:pt x="1031" y="0"/>
                    </a:lnTo>
                    <a:lnTo>
                      <a:pt x="1001" y="22"/>
                    </a:lnTo>
                    <a:lnTo>
                      <a:pt x="1000" y="26"/>
                    </a:lnTo>
                    <a:lnTo>
                      <a:pt x="999" y="28"/>
                    </a:lnTo>
                    <a:lnTo>
                      <a:pt x="998" y="31"/>
                    </a:lnTo>
                    <a:lnTo>
                      <a:pt x="998" y="34"/>
                    </a:lnTo>
                    <a:lnTo>
                      <a:pt x="972" y="71"/>
                    </a:lnTo>
                    <a:lnTo>
                      <a:pt x="945" y="108"/>
                    </a:lnTo>
                    <a:lnTo>
                      <a:pt x="918" y="144"/>
                    </a:lnTo>
                    <a:lnTo>
                      <a:pt x="891" y="181"/>
                    </a:lnTo>
                    <a:lnTo>
                      <a:pt x="864" y="217"/>
                    </a:lnTo>
                    <a:lnTo>
                      <a:pt x="836" y="253"/>
                    </a:lnTo>
                    <a:lnTo>
                      <a:pt x="808" y="288"/>
                    </a:lnTo>
                    <a:lnTo>
                      <a:pt x="780" y="325"/>
                    </a:lnTo>
                    <a:lnTo>
                      <a:pt x="751" y="359"/>
                    </a:lnTo>
                    <a:lnTo>
                      <a:pt x="722" y="395"/>
                    </a:lnTo>
                    <a:lnTo>
                      <a:pt x="693" y="429"/>
                    </a:lnTo>
                    <a:lnTo>
                      <a:pt x="663" y="464"/>
                    </a:lnTo>
                    <a:lnTo>
                      <a:pt x="632" y="498"/>
                    </a:lnTo>
                    <a:lnTo>
                      <a:pt x="601" y="531"/>
                    </a:lnTo>
                    <a:lnTo>
                      <a:pt x="568" y="564"/>
                    </a:lnTo>
                    <a:lnTo>
                      <a:pt x="536" y="596"/>
                    </a:lnTo>
                    <a:lnTo>
                      <a:pt x="371" y="782"/>
                    </a:lnTo>
                    <a:lnTo>
                      <a:pt x="359" y="800"/>
                    </a:lnTo>
                    <a:lnTo>
                      <a:pt x="348" y="819"/>
                    </a:lnTo>
                    <a:lnTo>
                      <a:pt x="335" y="835"/>
                    </a:lnTo>
                    <a:lnTo>
                      <a:pt x="322" y="853"/>
                    </a:lnTo>
                    <a:lnTo>
                      <a:pt x="308" y="871"/>
                    </a:lnTo>
                    <a:lnTo>
                      <a:pt x="294" y="888"/>
                    </a:lnTo>
                    <a:lnTo>
                      <a:pt x="279" y="904"/>
                    </a:lnTo>
                    <a:lnTo>
                      <a:pt x="264" y="921"/>
                    </a:lnTo>
                    <a:lnTo>
                      <a:pt x="247" y="938"/>
                    </a:lnTo>
                    <a:lnTo>
                      <a:pt x="231" y="954"/>
                    </a:lnTo>
                    <a:lnTo>
                      <a:pt x="216" y="970"/>
                    </a:lnTo>
                    <a:lnTo>
                      <a:pt x="199" y="986"/>
                    </a:lnTo>
                    <a:lnTo>
                      <a:pt x="183" y="1002"/>
                    </a:lnTo>
                    <a:lnTo>
                      <a:pt x="167" y="1017"/>
                    </a:lnTo>
                    <a:lnTo>
                      <a:pt x="149" y="1033"/>
                    </a:lnTo>
                    <a:lnTo>
                      <a:pt x="133" y="1048"/>
                    </a:lnTo>
                    <a:lnTo>
                      <a:pt x="116" y="1053"/>
                    </a:lnTo>
                    <a:lnTo>
                      <a:pt x="59" y="111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4" name="Freeform 312">
                <a:extLst>
                  <a:ext uri="{FF2B5EF4-FFF2-40B4-BE49-F238E27FC236}">
                    <a16:creationId xmlns:a16="http://schemas.microsoft.com/office/drawing/2014/main" id="{37296796-05BD-7347-9592-3E3233558EDF}"/>
                  </a:ext>
                </a:extLst>
              </p:cNvPr>
              <p:cNvSpPr/>
              <p:nvPr/>
            </p:nvSpPr>
            <p:spPr bwMode="auto">
              <a:xfrm>
                <a:off x="508" y="2166"/>
                <a:ext cx="11" cy="13"/>
              </a:xfrm>
              <a:custGeom>
                <a:avLst/>
                <a:gdLst>
                  <a:gd name="T0" fmla="*/ 0 w 99"/>
                  <a:gd name="T1" fmla="*/ 0 h 94"/>
                  <a:gd name="T2" fmla="*/ 0 w 99"/>
                  <a:gd name="T3" fmla="*/ 0 h 94"/>
                  <a:gd name="T4" fmla="*/ 0 w 99"/>
                  <a:gd name="T5" fmla="*/ 0 h 94"/>
                  <a:gd name="T6" fmla="*/ 0 w 99"/>
                  <a:gd name="T7" fmla="*/ 0 h 94"/>
                  <a:gd name="T8" fmla="*/ 0 w 99"/>
                  <a:gd name="T9" fmla="*/ 0 h 94"/>
                  <a:gd name="T10" fmla="*/ 0 w 99"/>
                  <a:gd name="T11" fmla="*/ 0 h 94"/>
                  <a:gd name="T12" fmla="*/ 0 w 99"/>
                  <a:gd name="T13" fmla="*/ 0 h 94"/>
                  <a:gd name="T14" fmla="*/ 0 w 99"/>
                  <a:gd name="T15" fmla="*/ 0 h 94"/>
                  <a:gd name="T16" fmla="*/ 0 w 99"/>
                  <a:gd name="T17" fmla="*/ 0 h 94"/>
                  <a:gd name="T18" fmla="*/ 0 w 99"/>
                  <a:gd name="T19" fmla="*/ 0 h 94"/>
                  <a:gd name="T20" fmla="*/ 0 w 99"/>
                  <a:gd name="T21" fmla="*/ 0 h 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9"/>
                  <a:gd name="T34" fmla="*/ 0 h 94"/>
                  <a:gd name="T35" fmla="*/ 99 w 99"/>
                  <a:gd name="T36" fmla="*/ 94 h 9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9" h="94">
                    <a:moveTo>
                      <a:pt x="92" y="16"/>
                    </a:moveTo>
                    <a:lnTo>
                      <a:pt x="94" y="14"/>
                    </a:lnTo>
                    <a:lnTo>
                      <a:pt x="96" y="11"/>
                    </a:lnTo>
                    <a:lnTo>
                      <a:pt x="97" y="8"/>
                    </a:lnTo>
                    <a:lnTo>
                      <a:pt x="99" y="4"/>
                    </a:lnTo>
                    <a:lnTo>
                      <a:pt x="98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4" y="0"/>
                    </a:lnTo>
                    <a:lnTo>
                      <a:pt x="0" y="94"/>
                    </a:lnTo>
                    <a:lnTo>
                      <a:pt x="92" y="1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5" name="Freeform 313">
                <a:extLst>
                  <a:ext uri="{FF2B5EF4-FFF2-40B4-BE49-F238E27FC236}">
                    <a16:creationId xmlns:a16="http://schemas.microsoft.com/office/drawing/2014/main" id="{DD1D5A37-51EE-3946-9749-A74B6B078147}"/>
                  </a:ext>
                </a:extLst>
              </p:cNvPr>
              <p:cNvSpPr/>
              <p:nvPr/>
            </p:nvSpPr>
            <p:spPr bwMode="auto">
              <a:xfrm>
                <a:off x="520" y="2131"/>
                <a:ext cx="15" cy="24"/>
              </a:xfrm>
              <a:custGeom>
                <a:avLst/>
                <a:gdLst>
                  <a:gd name="T0" fmla="*/ 0 w 139"/>
                  <a:gd name="T1" fmla="*/ 0 h 172"/>
                  <a:gd name="T2" fmla="*/ 0 w 139"/>
                  <a:gd name="T3" fmla="*/ 0 h 172"/>
                  <a:gd name="T4" fmla="*/ 0 w 139"/>
                  <a:gd name="T5" fmla="*/ 0 h 172"/>
                  <a:gd name="T6" fmla="*/ 0 w 139"/>
                  <a:gd name="T7" fmla="*/ 0 h 172"/>
                  <a:gd name="T8" fmla="*/ 0 w 139"/>
                  <a:gd name="T9" fmla="*/ 0 h 172"/>
                  <a:gd name="T10" fmla="*/ 0 w 139"/>
                  <a:gd name="T11" fmla="*/ 0 h 172"/>
                  <a:gd name="T12" fmla="*/ 0 w 139"/>
                  <a:gd name="T13" fmla="*/ 0 h 172"/>
                  <a:gd name="T14" fmla="*/ 0 w 139"/>
                  <a:gd name="T15" fmla="*/ 0 h 172"/>
                  <a:gd name="T16" fmla="*/ 0 w 139"/>
                  <a:gd name="T17" fmla="*/ 0 h 172"/>
                  <a:gd name="T18" fmla="*/ 0 w 139"/>
                  <a:gd name="T19" fmla="*/ 0 h 172"/>
                  <a:gd name="T20" fmla="*/ 0 w 139"/>
                  <a:gd name="T21" fmla="*/ 0 h 17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"/>
                  <a:gd name="T34" fmla="*/ 0 h 172"/>
                  <a:gd name="T35" fmla="*/ 139 w 139"/>
                  <a:gd name="T36" fmla="*/ 172 h 17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" h="172">
                    <a:moveTo>
                      <a:pt x="95" y="86"/>
                    </a:moveTo>
                    <a:lnTo>
                      <a:pt x="139" y="0"/>
                    </a:lnTo>
                    <a:lnTo>
                      <a:pt x="0" y="172"/>
                    </a:lnTo>
                    <a:lnTo>
                      <a:pt x="16" y="168"/>
                    </a:lnTo>
                    <a:lnTo>
                      <a:pt x="27" y="160"/>
                    </a:lnTo>
                    <a:lnTo>
                      <a:pt x="39" y="149"/>
                    </a:lnTo>
                    <a:lnTo>
                      <a:pt x="50" y="136"/>
                    </a:lnTo>
                    <a:lnTo>
                      <a:pt x="60" y="121"/>
                    </a:lnTo>
                    <a:lnTo>
                      <a:pt x="70" y="108"/>
                    </a:lnTo>
                    <a:lnTo>
                      <a:pt x="82" y="96"/>
                    </a:lnTo>
                    <a:lnTo>
                      <a:pt x="95" y="8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6" name="Freeform 314">
                <a:extLst>
                  <a:ext uri="{FF2B5EF4-FFF2-40B4-BE49-F238E27FC236}">
                    <a16:creationId xmlns:a16="http://schemas.microsoft.com/office/drawing/2014/main" id="{6E987511-2D8C-3D4B-B28D-B49DC6C6D82E}"/>
                  </a:ext>
                </a:extLst>
              </p:cNvPr>
              <p:cNvSpPr/>
              <p:nvPr/>
            </p:nvSpPr>
            <p:spPr bwMode="auto">
              <a:xfrm>
                <a:off x="501" y="2171"/>
                <a:ext cx="2" cy="7"/>
              </a:xfrm>
              <a:custGeom>
                <a:avLst/>
                <a:gdLst>
                  <a:gd name="T0" fmla="*/ 0 w 23"/>
                  <a:gd name="T1" fmla="*/ 0 h 52"/>
                  <a:gd name="T2" fmla="*/ 0 w 23"/>
                  <a:gd name="T3" fmla="*/ 0 h 52"/>
                  <a:gd name="T4" fmla="*/ 0 w 23"/>
                  <a:gd name="T5" fmla="*/ 0 h 52"/>
                  <a:gd name="T6" fmla="*/ 0 w 23"/>
                  <a:gd name="T7" fmla="*/ 0 h 52"/>
                  <a:gd name="T8" fmla="*/ 0 w 23"/>
                  <a:gd name="T9" fmla="*/ 0 h 52"/>
                  <a:gd name="T10" fmla="*/ 0 w 23"/>
                  <a:gd name="T11" fmla="*/ 0 h 52"/>
                  <a:gd name="T12" fmla="*/ 0 w 23"/>
                  <a:gd name="T13" fmla="*/ 0 h 52"/>
                  <a:gd name="T14" fmla="*/ 0 w 23"/>
                  <a:gd name="T15" fmla="*/ 0 h 52"/>
                  <a:gd name="T16" fmla="*/ 0 w 23"/>
                  <a:gd name="T17" fmla="*/ 0 h 52"/>
                  <a:gd name="T18" fmla="*/ 0 w 23"/>
                  <a:gd name="T19" fmla="*/ 0 h 52"/>
                  <a:gd name="T20" fmla="*/ 0 w 23"/>
                  <a:gd name="T21" fmla="*/ 0 h 52"/>
                  <a:gd name="T22" fmla="*/ 0 w 23"/>
                  <a:gd name="T23" fmla="*/ 0 h 52"/>
                  <a:gd name="T24" fmla="*/ 0 w 23"/>
                  <a:gd name="T25" fmla="*/ 0 h 52"/>
                  <a:gd name="T26" fmla="*/ 0 w 23"/>
                  <a:gd name="T27" fmla="*/ 0 h 52"/>
                  <a:gd name="T28" fmla="*/ 0 w 23"/>
                  <a:gd name="T29" fmla="*/ 0 h 52"/>
                  <a:gd name="T30" fmla="*/ 0 w 23"/>
                  <a:gd name="T31" fmla="*/ 0 h 52"/>
                  <a:gd name="T32" fmla="*/ 0 w 23"/>
                  <a:gd name="T33" fmla="*/ 0 h 52"/>
                  <a:gd name="T34" fmla="*/ 0 w 23"/>
                  <a:gd name="T35" fmla="*/ 0 h 52"/>
                  <a:gd name="T36" fmla="*/ 0 w 23"/>
                  <a:gd name="T37" fmla="*/ 0 h 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"/>
                  <a:gd name="T58" fmla="*/ 0 h 52"/>
                  <a:gd name="T59" fmla="*/ 23 w 23"/>
                  <a:gd name="T60" fmla="*/ 52 h 5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" h="52">
                    <a:moveTo>
                      <a:pt x="20" y="49"/>
                    </a:moveTo>
                    <a:lnTo>
                      <a:pt x="22" y="46"/>
                    </a:lnTo>
                    <a:lnTo>
                      <a:pt x="23" y="37"/>
                    </a:lnTo>
                    <a:lnTo>
                      <a:pt x="23" y="27"/>
                    </a:lnTo>
                    <a:lnTo>
                      <a:pt x="20" y="17"/>
                    </a:lnTo>
                    <a:lnTo>
                      <a:pt x="15" y="8"/>
                    </a:lnTo>
                    <a:lnTo>
                      <a:pt x="1" y="0"/>
                    </a:lnTo>
                    <a:lnTo>
                      <a:pt x="6" y="8"/>
                    </a:lnTo>
                    <a:lnTo>
                      <a:pt x="6" y="17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1" y="39"/>
                    </a:lnTo>
                    <a:lnTo>
                      <a:pt x="2" y="42"/>
                    </a:lnTo>
                    <a:lnTo>
                      <a:pt x="5" y="47"/>
                    </a:lnTo>
                    <a:lnTo>
                      <a:pt x="8" y="51"/>
                    </a:lnTo>
                    <a:lnTo>
                      <a:pt x="10" y="52"/>
                    </a:lnTo>
                    <a:lnTo>
                      <a:pt x="14" y="52"/>
                    </a:lnTo>
                    <a:lnTo>
                      <a:pt x="18" y="51"/>
                    </a:lnTo>
                    <a:lnTo>
                      <a:pt x="20" y="4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Freeform 315">
                <a:extLst>
                  <a:ext uri="{FF2B5EF4-FFF2-40B4-BE49-F238E27FC236}">
                    <a16:creationId xmlns:a16="http://schemas.microsoft.com/office/drawing/2014/main" id="{17B725FF-1F15-BE41-98F0-54A4198A7BE4}"/>
                  </a:ext>
                </a:extLst>
              </p:cNvPr>
              <p:cNvSpPr/>
              <p:nvPr/>
            </p:nvSpPr>
            <p:spPr bwMode="auto">
              <a:xfrm>
                <a:off x="504" y="2169"/>
                <a:ext cx="2" cy="3"/>
              </a:xfrm>
              <a:custGeom>
                <a:avLst/>
                <a:gdLst>
                  <a:gd name="T0" fmla="*/ 0 w 20"/>
                  <a:gd name="T1" fmla="*/ 0 h 24"/>
                  <a:gd name="T2" fmla="*/ 0 w 20"/>
                  <a:gd name="T3" fmla="*/ 0 h 24"/>
                  <a:gd name="T4" fmla="*/ 0 w 20"/>
                  <a:gd name="T5" fmla="*/ 0 h 24"/>
                  <a:gd name="T6" fmla="*/ 0 w 20"/>
                  <a:gd name="T7" fmla="*/ 0 h 24"/>
                  <a:gd name="T8" fmla="*/ 0 w 20"/>
                  <a:gd name="T9" fmla="*/ 0 h 24"/>
                  <a:gd name="T10" fmla="*/ 0 w 20"/>
                  <a:gd name="T11" fmla="*/ 0 h 24"/>
                  <a:gd name="T12" fmla="*/ 0 w 20"/>
                  <a:gd name="T13" fmla="*/ 0 h 24"/>
                  <a:gd name="T14" fmla="*/ 0 w 20"/>
                  <a:gd name="T15" fmla="*/ 0 h 24"/>
                  <a:gd name="T16" fmla="*/ 0 w 20"/>
                  <a:gd name="T17" fmla="*/ 0 h 24"/>
                  <a:gd name="T18" fmla="*/ 0 w 20"/>
                  <a:gd name="T19" fmla="*/ 0 h 24"/>
                  <a:gd name="T20" fmla="*/ 0 w 20"/>
                  <a:gd name="T21" fmla="*/ 0 h 24"/>
                  <a:gd name="T22" fmla="*/ 0 w 20"/>
                  <a:gd name="T23" fmla="*/ 0 h 24"/>
                  <a:gd name="T24" fmla="*/ 0 w 20"/>
                  <a:gd name="T25" fmla="*/ 0 h 24"/>
                  <a:gd name="T26" fmla="*/ 0 w 20"/>
                  <a:gd name="T27" fmla="*/ 0 h 24"/>
                  <a:gd name="T28" fmla="*/ 0 w 20"/>
                  <a:gd name="T29" fmla="*/ 0 h 24"/>
                  <a:gd name="T30" fmla="*/ 0 w 20"/>
                  <a:gd name="T31" fmla="*/ 0 h 24"/>
                  <a:gd name="T32" fmla="*/ 0 w 20"/>
                  <a:gd name="T33" fmla="*/ 0 h 24"/>
                  <a:gd name="T34" fmla="*/ 0 w 20"/>
                  <a:gd name="T35" fmla="*/ 0 h 2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24"/>
                  <a:gd name="T56" fmla="*/ 20 w 20"/>
                  <a:gd name="T57" fmla="*/ 24 h 2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24">
                    <a:moveTo>
                      <a:pt x="20" y="20"/>
                    </a:moveTo>
                    <a:lnTo>
                      <a:pt x="18" y="14"/>
                    </a:lnTo>
                    <a:lnTo>
                      <a:pt x="14" y="8"/>
                    </a:lnTo>
                    <a:lnTo>
                      <a:pt x="10" y="4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4" y="14"/>
                    </a:lnTo>
                    <a:lnTo>
                      <a:pt x="6" y="17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3" y="24"/>
                    </a:lnTo>
                    <a:lnTo>
                      <a:pt x="16" y="24"/>
                    </a:lnTo>
                    <a:lnTo>
                      <a:pt x="20" y="23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8" name="Freeform 316">
                <a:extLst>
                  <a:ext uri="{FF2B5EF4-FFF2-40B4-BE49-F238E27FC236}">
                    <a16:creationId xmlns:a16="http://schemas.microsoft.com/office/drawing/2014/main" id="{C4C06CC2-BFB0-6F4F-AD3D-609A9D7B93EF}"/>
                  </a:ext>
                </a:extLst>
              </p:cNvPr>
              <p:cNvSpPr/>
              <p:nvPr/>
            </p:nvSpPr>
            <p:spPr bwMode="auto">
              <a:xfrm>
                <a:off x="507" y="2164"/>
                <a:ext cx="1" cy="4"/>
              </a:xfrm>
              <a:custGeom>
                <a:avLst/>
                <a:gdLst>
                  <a:gd name="T0" fmla="*/ 0 w 16"/>
                  <a:gd name="T1" fmla="*/ 0 h 25"/>
                  <a:gd name="T2" fmla="*/ 0 w 16"/>
                  <a:gd name="T3" fmla="*/ 0 h 25"/>
                  <a:gd name="T4" fmla="*/ 0 w 16"/>
                  <a:gd name="T5" fmla="*/ 0 h 25"/>
                  <a:gd name="T6" fmla="*/ 0 w 16"/>
                  <a:gd name="T7" fmla="*/ 0 h 25"/>
                  <a:gd name="T8" fmla="*/ 0 w 16"/>
                  <a:gd name="T9" fmla="*/ 0 h 25"/>
                  <a:gd name="T10" fmla="*/ 0 w 16"/>
                  <a:gd name="T11" fmla="*/ 0 h 25"/>
                  <a:gd name="T12" fmla="*/ 0 w 16"/>
                  <a:gd name="T13" fmla="*/ 0 h 25"/>
                  <a:gd name="T14" fmla="*/ 0 w 16"/>
                  <a:gd name="T15" fmla="*/ 0 h 25"/>
                  <a:gd name="T16" fmla="*/ 0 w 16"/>
                  <a:gd name="T17" fmla="*/ 0 h 25"/>
                  <a:gd name="T18" fmla="*/ 0 w 16"/>
                  <a:gd name="T19" fmla="*/ 0 h 25"/>
                  <a:gd name="T20" fmla="*/ 0 w 16"/>
                  <a:gd name="T21" fmla="*/ 0 h 25"/>
                  <a:gd name="T22" fmla="*/ 0 w 16"/>
                  <a:gd name="T23" fmla="*/ 0 h 25"/>
                  <a:gd name="T24" fmla="*/ 0 w 16"/>
                  <a:gd name="T25" fmla="*/ 0 h 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"/>
                  <a:gd name="T40" fmla="*/ 0 h 25"/>
                  <a:gd name="T41" fmla="*/ 16 w 16"/>
                  <a:gd name="T42" fmla="*/ 25 h 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" h="25">
                    <a:moveTo>
                      <a:pt x="16" y="22"/>
                    </a:moveTo>
                    <a:lnTo>
                      <a:pt x="14" y="16"/>
                    </a:lnTo>
                    <a:lnTo>
                      <a:pt x="11" y="10"/>
                    </a:lnTo>
                    <a:lnTo>
                      <a:pt x="7" y="6"/>
                    </a:lnTo>
                    <a:lnTo>
                      <a:pt x="0" y="0"/>
                    </a:lnTo>
                    <a:lnTo>
                      <a:pt x="1" y="7"/>
                    </a:lnTo>
                    <a:lnTo>
                      <a:pt x="2" y="11"/>
                    </a:lnTo>
                    <a:lnTo>
                      <a:pt x="4" y="16"/>
                    </a:lnTo>
                    <a:lnTo>
                      <a:pt x="8" y="21"/>
                    </a:lnTo>
                    <a:lnTo>
                      <a:pt x="9" y="22"/>
                    </a:lnTo>
                    <a:lnTo>
                      <a:pt x="12" y="24"/>
                    </a:lnTo>
                    <a:lnTo>
                      <a:pt x="15" y="25"/>
                    </a:lnTo>
                    <a:lnTo>
                      <a:pt x="16" y="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8" name="Group 132">
              <a:extLst>
                <a:ext uri="{FF2B5EF4-FFF2-40B4-BE49-F238E27FC236}">
                  <a16:creationId xmlns:a16="http://schemas.microsoft.com/office/drawing/2014/main" id="{9AAEB3A7-1552-1448-BDC4-668E5F707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9013" y="2592388"/>
              <a:ext cx="628650" cy="1987550"/>
              <a:chOff x="945" y="2006"/>
              <a:chExt cx="613" cy="1973"/>
            </a:xfrm>
          </p:grpSpPr>
          <p:sp>
            <p:nvSpPr>
              <p:cNvPr id="32" name="Freeform 133">
                <a:extLst>
                  <a:ext uri="{FF2B5EF4-FFF2-40B4-BE49-F238E27FC236}">
                    <a16:creationId xmlns:a16="http://schemas.microsoft.com/office/drawing/2014/main" id="{0C8224D0-73A8-DE47-814D-3EF7127A9519}"/>
                  </a:ext>
                </a:extLst>
              </p:cNvPr>
              <p:cNvSpPr/>
              <p:nvPr/>
            </p:nvSpPr>
            <p:spPr bwMode="auto">
              <a:xfrm>
                <a:off x="1278" y="2736"/>
                <a:ext cx="170" cy="121"/>
              </a:xfrm>
              <a:custGeom>
                <a:avLst/>
                <a:gdLst>
                  <a:gd name="T0" fmla="*/ 1 w 340"/>
                  <a:gd name="T1" fmla="*/ 0 h 245"/>
                  <a:gd name="T2" fmla="*/ 1 w 340"/>
                  <a:gd name="T3" fmla="*/ 0 h 245"/>
                  <a:gd name="T4" fmla="*/ 1 w 340"/>
                  <a:gd name="T5" fmla="*/ 0 h 245"/>
                  <a:gd name="T6" fmla="*/ 1 w 340"/>
                  <a:gd name="T7" fmla="*/ 0 h 245"/>
                  <a:gd name="T8" fmla="*/ 1 w 340"/>
                  <a:gd name="T9" fmla="*/ 0 h 245"/>
                  <a:gd name="T10" fmla="*/ 0 w 340"/>
                  <a:gd name="T11" fmla="*/ 0 h 245"/>
                  <a:gd name="T12" fmla="*/ 1 w 340"/>
                  <a:gd name="T13" fmla="*/ 0 h 245"/>
                  <a:gd name="T14" fmla="*/ 1 w 340"/>
                  <a:gd name="T15" fmla="*/ 0 h 245"/>
                  <a:gd name="T16" fmla="*/ 1 w 340"/>
                  <a:gd name="T17" fmla="*/ 0 h 2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40"/>
                  <a:gd name="T28" fmla="*/ 0 h 245"/>
                  <a:gd name="T29" fmla="*/ 340 w 340"/>
                  <a:gd name="T30" fmla="*/ 245 h 2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40" h="245">
                    <a:moveTo>
                      <a:pt x="125" y="38"/>
                    </a:moveTo>
                    <a:lnTo>
                      <a:pt x="211" y="0"/>
                    </a:lnTo>
                    <a:lnTo>
                      <a:pt x="281" y="59"/>
                    </a:lnTo>
                    <a:lnTo>
                      <a:pt x="340" y="162"/>
                    </a:lnTo>
                    <a:lnTo>
                      <a:pt x="220" y="245"/>
                    </a:lnTo>
                    <a:lnTo>
                      <a:pt x="0" y="196"/>
                    </a:lnTo>
                    <a:lnTo>
                      <a:pt x="39" y="55"/>
                    </a:lnTo>
                    <a:lnTo>
                      <a:pt x="125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Freeform 134">
                <a:extLst>
                  <a:ext uri="{FF2B5EF4-FFF2-40B4-BE49-F238E27FC236}">
                    <a16:creationId xmlns:a16="http://schemas.microsoft.com/office/drawing/2014/main" id="{C0008609-F931-0B4F-A96A-12DE45FF966D}"/>
                  </a:ext>
                </a:extLst>
              </p:cNvPr>
              <p:cNvSpPr/>
              <p:nvPr/>
            </p:nvSpPr>
            <p:spPr bwMode="auto">
              <a:xfrm>
                <a:off x="1228" y="3487"/>
                <a:ext cx="206" cy="441"/>
              </a:xfrm>
              <a:custGeom>
                <a:avLst/>
                <a:gdLst>
                  <a:gd name="T0" fmla="*/ 1 w 412"/>
                  <a:gd name="T1" fmla="*/ 1 h 884"/>
                  <a:gd name="T2" fmla="*/ 1 w 412"/>
                  <a:gd name="T3" fmla="*/ 0 h 884"/>
                  <a:gd name="T4" fmla="*/ 0 w 412"/>
                  <a:gd name="T5" fmla="*/ 1 h 884"/>
                  <a:gd name="T6" fmla="*/ 1 w 412"/>
                  <a:gd name="T7" fmla="*/ 1 h 884"/>
                  <a:gd name="T8" fmla="*/ 1 w 412"/>
                  <a:gd name="T9" fmla="*/ 1 h 884"/>
                  <a:gd name="T10" fmla="*/ 1 w 412"/>
                  <a:gd name="T11" fmla="*/ 1 h 884"/>
                  <a:gd name="T12" fmla="*/ 1 w 412"/>
                  <a:gd name="T13" fmla="*/ 1 h 884"/>
                  <a:gd name="T14" fmla="*/ 1 w 412"/>
                  <a:gd name="T15" fmla="*/ 1 h 8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2"/>
                  <a:gd name="T25" fmla="*/ 0 h 884"/>
                  <a:gd name="T26" fmla="*/ 412 w 412"/>
                  <a:gd name="T27" fmla="*/ 884 h 88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2" h="884">
                    <a:moveTo>
                      <a:pt x="412" y="884"/>
                    </a:moveTo>
                    <a:lnTo>
                      <a:pt x="216" y="0"/>
                    </a:lnTo>
                    <a:lnTo>
                      <a:pt x="0" y="70"/>
                    </a:lnTo>
                    <a:lnTo>
                      <a:pt x="40" y="186"/>
                    </a:lnTo>
                    <a:lnTo>
                      <a:pt x="146" y="340"/>
                    </a:lnTo>
                    <a:lnTo>
                      <a:pt x="348" y="859"/>
                    </a:lnTo>
                    <a:lnTo>
                      <a:pt x="412" y="884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Freeform 135">
                <a:extLst>
                  <a:ext uri="{FF2B5EF4-FFF2-40B4-BE49-F238E27FC236}">
                    <a16:creationId xmlns:a16="http://schemas.microsoft.com/office/drawing/2014/main" id="{E39DB95D-94FF-4440-858F-C225097D590E}"/>
                  </a:ext>
                </a:extLst>
              </p:cNvPr>
              <p:cNvSpPr/>
              <p:nvPr/>
            </p:nvSpPr>
            <p:spPr bwMode="auto">
              <a:xfrm>
                <a:off x="1210" y="3508"/>
                <a:ext cx="215" cy="419"/>
              </a:xfrm>
              <a:custGeom>
                <a:avLst/>
                <a:gdLst>
                  <a:gd name="T0" fmla="*/ 0 w 431"/>
                  <a:gd name="T1" fmla="*/ 1 h 836"/>
                  <a:gd name="T2" fmla="*/ 0 w 431"/>
                  <a:gd name="T3" fmla="*/ 1 h 836"/>
                  <a:gd name="T4" fmla="*/ 1 w 431"/>
                  <a:gd name="T5" fmla="*/ 1 h 836"/>
                  <a:gd name="T6" fmla="*/ 1 w 431"/>
                  <a:gd name="T7" fmla="*/ 1 h 836"/>
                  <a:gd name="T8" fmla="*/ 1 w 431"/>
                  <a:gd name="T9" fmla="*/ 1 h 836"/>
                  <a:gd name="T10" fmla="*/ 1 w 431"/>
                  <a:gd name="T11" fmla="*/ 1 h 836"/>
                  <a:gd name="T12" fmla="*/ 1 w 431"/>
                  <a:gd name="T13" fmla="*/ 1 h 836"/>
                  <a:gd name="T14" fmla="*/ 1 w 431"/>
                  <a:gd name="T15" fmla="*/ 1 h 836"/>
                  <a:gd name="T16" fmla="*/ 1 w 431"/>
                  <a:gd name="T17" fmla="*/ 1 h 836"/>
                  <a:gd name="T18" fmla="*/ 1 w 431"/>
                  <a:gd name="T19" fmla="*/ 1 h 836"/>
                  <a:gd name="T20" fmla="*/ 1 w 431"/>
                  <a:gd name="T21" fmla="*/ 1 h 836"/>
                  <a:gd name="T22" fmla="*/ 1 w 431"/>
                  <a:gd name="T23" fmla="*/ 1 h 836"/>
                  <a:gd name="T24" fmla="*/ 1 w 431"/>
                  <a:gd name="T25" fmla="*/ 1 h 836"/>
                  <a:gd name="T26" fmla="*/ 1 w 431"/>
                  <a:gd name="T27" fmla="*/ 1 h 836"/>
                  <a:gd name="T28" fmla="*/ 1 w 431"/>
                  <a:gd name="T29" fmla="*/ 1 h 836"/>
                  <a:gd name="T30" fmla="*/ 1 w 431"/>
                  <a:gd name="T31" fmla="*/ 1 h 836"/>
                  <a:gd name="T32" fmla="*/ 1 w 431"/>
                  <a:gd name="T33" fmla="*/ 1 h 836"/>
                  <a:gd name="T34" fmla="*/ 1 w 431"/>
                  <a:gd name="T35" fmla="*/ 1 h 836"/>
                  <a:gd name="T36" fmla="*/ 1 w 431"/>
                  <a:gd name="T37" fmla="*/ 1 h 836"/>
                  <a:gd name="T38" fmla="*/ 1 w 431"/>
                  <a:gd name="T39" fmla="*/ 1 h 836"/>
                  <a:gd name="T40" fmla="*/ 1 w 431"/>
                  <a:gd name="T41" fmla="*/ 1 h 836"/>
                  <a:gd name="T42" fmla="*/ 1 w 431"/>
                  <a:gd name="T43" fmla="*/ 1 h 836"/>
                  <a:gd name="T44" fmla="*/ 1 w 431"/>
                  <a:gd name="T45" fmla="*/ 1 h 836"/>
                  <a:gd name="T46" fmla="*/ 1 w 431"/>
                  <a:gd name="T47" fmla="*/ 1 h 836"/>
                  <a:gd name="T48" fmla="*/ 1 w 431"/>
                  <a:gd name="T49" fmla="*/ 1 h 836"/>
                  <a:gd name="T50" fmla="*/ 1 w 431"/>
                  <a:gd name="T51" fmla="*/ 1 h 836"/>
                  <a:gd name="T52" fmla="*/ 1 w 431"/>
                  <a:gd name="T53" fmla="*/ 1 h 836"/>
                  <a:gd name="T54" fmla="*/ 1 w 431"/>
                  <a:gd name="T55" fmla="*/ 1 h 836"/>
                  <a:gd name="T56" fmla="*/ 1 w 431"/>
                  <a:gd name="T57" fmla="*/ 1 h 836"/>
                  <a:gd name="T58" fmla="*/ 1 w 431"/>
                  <a:gd name="T59" fmla="*/ 1 h 836"/>
                  <a:gd name="T60" fmla="*/ 1 w 431"/>
                  <a:gd name="T61" fmla="*/ 1 h 836"/>
                  <a:gd name="T62" fmla="*/ 1 w 431"/>
                  <a:gd name="T63" fmla="*/ 1 h 836"/>
                  <a:gd name="T64" fmla="*/ 1 w 431"/>
                  <a:gd name="T65" fmla="*/ 1 h 836"/>
                  <a:gd name="T66" fmla="*/ 1 w 431"/>
                  <a:gd name="T67" fmla="*/ 1 h 836"/>
                  <a:gd name="T68" fmla="*/ 1 w 431"/>
                  <a:gd name="T69" fmla="*/ 1 h 836"/>
                  <a:gd name="T70" fmla="*/ 1 w 431"/>
                  <a:gd name="T71" fmla="*/ 1 h 836"/>
                  <a:gd name="T72" fmla="*/ 1 w 431"/>
                  <a:gd name="T73" fmla="*/ 0 h 836"/>
                  <a:gd name="T74" fmla="*/ 0 w 431"/>
                  <a:gd name="T75" fmla="*/ 1 h 836"/>
                  <a:gd name="T76" fmla="*/ 0 w 431"/>
                  <a:gd name="T77" fmla="*/ 1 h 8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1"/>
                  <a:gd name="T118" fmla="*/ 0 h 836"/>
                  <a:gd name="T119" fmla="*/ 431 w 431"/>
                  <a:gd name="T120" fmla="*/ 836 h 8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1" h="836">
                    <a:moveTo>
                      <a:pt x="0" y="42"/>
                    </a:moveTo>
                    <a:lnTo>
                      <a:pt x="0" y="42"/>
                    </a:lnTo>
                    <a:lnTo>
                      <a:pt x="2" y="47"/>
                    </a:lnTo>
                    <a:lnTo>
                      <a:pt x="2" y="53"/>
                    </a:lnTo>
                    <a:lnTo>
                      <a:pt x="7" y="64"/>
                    </a:lnTo>
                    <a:lnTo>
                      <a:pt x="9" y="76"/>
                    </a:lnTo>
                    <a:lnTo>
                      <a:pt x="15" y="91"/>
                    </a:lnTo>
                    <a:lnTo>
                      <a:pt x="21" y="104"/>
                    </a:lnTo>
                    <a:lnTo>
                      <a:pt x="30" y="123"/>
                    </a:lnTo>
                    <a:lnTo>
                      <a:pt x="38" y="141"/>
                    </a:lnTo>
                    <a:lnTo>
                      <a:pt x="47" y="161"/>
                    </a:lnTo>
                    <a:lnTo>
                      <a:pt x="59" y="180"/>
                    </a:lnTo>
                    <a:lnTo>
                      <a:pt x="74" y="201"/>
                    </a:lnTo>
                    <a:lnTo>
                      <a:pt x="87" y="220"/>
                    </a:lnTo>
                    <a:lnTo>
                      <a:pt x="102" y="241"/>
                    </a:lnTo>
                    <a:lnTo>
                      <a:pt x="121" y="260"/>
                    </a:lnTo>
                    <a:lnTo>
                      <a:pt x="140" y="281"/>
                    </a:lnTo>
                    <a:lnTo>
                      <a:pt x="336" y="747"/>
                    </a:lnTo>
                    <a:lnTo>
                      <a:pt x="348" y="806"/>
                    </a:lnTo>
                    <a:lnTo>
                      <a:pt x="431" y="836"/>
                    </a:lnTo>
                    <a:lnTo>
                      <a:pt x="220" y="264"/>
                    </a:lnTo>
                    <a:lnTo>
                      <a:pt x="218" y="262"/>
                    </a:lnTo>
                    <a:lnTo>
                      <a:pt x="213" y="256"/>
                    </a:lnTo>
                    <a:lnTo>
                      <a:pt x="207" y="249"/>
                    </a:lnTo>
                    <a:lnTo>
                      <a:pt x="197" y="239"/>
                    </a:lnTo>
                    <a:lnTo>
                      <a:pt x="188" y="224"/>
                    </a:lnTo>
                    <a:lnTo>
                      <a:pt x="177" y="209"/>
                    </a:lnTo>
                    <a:lnTo>
                      <a:pt x="165" y="192"/>
                    </a:lnTo>
                    <a:lnTo>
                      <a:pt x="154" y="173"/>
                    </a:lnTo>
                    <a:lnTo>
                      <a:pt x="140" y="154"/>
                    </a:lnTo>
                    <a:lnTo>
                      <a:pt x="127" y="131"/>
                    </a:lnTo>
                    <a:lnTo>
                      <a:pt x="116" y="110"/>
                    </a:lnTo>
                    <a:lnTo>
                      <a:pt x="106" y="87"/>
                    </a:lnTo>
                    <a:lnTo>
                      <a:pt x="95" y="64"/>
                    </a:lnTo>
                    <a:lnTo>
                      <a:pt x="89" y="42"/>
                    </a:lnTo>
                    <a:lnTo>
                      <a:pt x="85" y="21"/>
                    </a:lnTo>
                    <a:lnTo>
                      <a:pt x="83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Freeform 136">
                <a:extLst>
                  <a:ext uri="{FF2B5EF4-FFF2-40B4-BE49-F238E27FC236}">
                    <a16:creationId xmlns:a16="http://schemas.microsoft.com/office/drawing/2014/main" id="{3F506967-A701-0648-96B6-E5A14F51DF9E}"/>
                  </a:ext>
                </a:extLst>
              </p:cNvPr>
              <p:cNvSpPr/>
              <p:nvPr/>
            </p:nvSpPr>
            <p:spPr bwMode="auto">
              <a:xfrm>
                <a:off x="970" y="3527"/>
                <a:ext cx="144" cy="377"/>
              </a:xfrm>
              <a:custGeom>
                <a:avLst/>
                <a:gdLst>
                  <a:gd name="T0" fmla="*/ 1 w 285"/>
                  <a:gd name="T1" fmla="*/ 1 h 753"/>
                  <a:gd name="T2" fmla="*/ 1 w 285"/>
                  <a:gd name="T3" fmla="*/ 1 h 753"/>
                  <a:gd name="T4" fmla="*/ 1 w 285"/>
                  <a:gd name="T5" fmla="*/ 1 h 753"/>
                  <a:gd name="T6" fmla="*/ 1 w 285"/>
                  <a:gd name="T7" fmla="*/ 1 h 753"/>
                  <a:gd name="T8" fmla="*/ 1 w 285"/>
                  <a:gd name="T9" fmla="*/ 1 h 753"/>
                  <a:gd name="T10" fmla="*/ 1 w 285"/>
                  <a:gd name="T11" fmla="*/ 1 h 753"/>
                  <a:gd name="T12" fmla="*/ 1 w 285"/>
                  <a:gd name="T13" fmla="*/ 1 h 753"/>
                  <a:gd name="T14" fmla="*/ 1 w 285"/>
                  <a:gd name="T15" fmla="*/ 1 h 753"/>
                  <a:gd name="T16" fmla="*/ 1 w 285"/>
                  <a:gd name="T17" fmla="*/ 1 h 753"/>
                  <a:gd name="T18" fmla="*/ 1 w 285"/>
                  <a:gd name="T19" fmla="*/ 1 h 753"/>
                  <a:gd name="T20" fmla="*/ 1 w 285"/>
                  <a:gd name="T21" fmla="*/ 1 h 753"/>
                  <a:gd name="T22" fmla="*/ 1 w 285"/>
                  <a:gd name="T23" fmla="*/ 1 h 753"/>
                  <a:gd name="T24" fmla="*/ 1 w 285"/>
                  <a:gd name="T25" fmla="*/ 1 h 753"/>
                  <a:gd name="T26" fmla="*/ 1 w 285"/>
                  <a:gd name="T27" fmla="*/ 1 h 753"/>
                  <a:gd name="T28" fmla="*/ 1 w 285"/>
                  <a:gd name="T29" fmla="*/ 1 h 753"/>
                  <a:gd name="T30" fmla="*/ 1 w 285"/>
                  <a:gd name="T31" fmla="*/ 1 h 753"/>
                  <a:gd name="T32" fmla="*/ 1 w 285"/>
                  <a:gd name="T33" fmla="*/ 0 h 753"/>
                  <a:gd name="T34" fmla="*/ 1 w 285"/>
                  <a:gd name="T35" fmla="*/ 1 h 753"/>
                  <a:gd name="T36" fmla="*/ 1 w 285"/>
                  <a:gd name="T37" fmla="*/ 1 h 753"/>
                  <a:gd name="T38" fmla="*/ 0 w 285"/>
                  <a:gd name="T39" fmla="*/ 1 h 753"/>
                  <a:gd name="T40" fmla="*/ 1 w 285"/>
                  <a:gd name="T41" fmla="*/ 1 h 753"/>
                  <a:gd name="T42" fmla="*/ 1 w 285"/>
                  <a:gd name="T43" fmla="*/ 1 h 753"/>
                  <a:gd name="T44" fmla="*/ 1 w 285"/>
                  <a:gd name="T45" fmla="*/ 1 h 75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85"/>
                  <a:gd name="T70" fmla="*/ 0 h 753"/>
                  <a:gd name="T71" fmla="*/ 285 w 285"/>
                  <a:gd name="T72" fmla="*/ 753 h 75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85" h="753">
                    <a:moveTo>
                      <a:pt x="100" y="587"/>
                    </a:moveTo>
                    <a:lnTo>
                      <a:pt x="100" y="584"/>
                    </a:lnTo>
                    <a:lnTo>
                      <a:pt x="106" y="576"/>
                    </a:lnTo>
                    <a:lnTo>
                      <a:pt x="112" y="563"/>
                    </a:lnTo>
                    <a:lnTo>
                      <a:pt x="121" y="546"/>
                    </a:lnTo>
                    <a:lnTo>
                      <a:pt x="133" y="521"/>
                    </a:lnTo>
                    <a:lnTo>
                      <a:pt x="146" y="494"/>
                    </a:lnTo>
                    <a:lnTo>
                      <a:pt x="159" y="462"/>
                    </a:lnTo>
                    <a:lnTo>
                      <a:pt x="175" y="428"/>
                    </a:lnTo>
                    <a:lnTo>
                      <a:pt x="190" y="386"/>
                    </a:lnTo>
                    <a:lnTo>
                      <a:pt x="205" y="342"/>
                    </a:lnTo>
                    <a:lnTo>
                      <a:pt x="220" y="293"/>
                    </a:lnTo>
                    <a:lnTo>
                      <a:pt x="235" y="241"/>
                    </a:lnTo>
                    <a:lnTo>
                      <a:pt x="249" y="186"/>
                    </a:lnTo>
                    <a:lnTo>
                      <a:pt x="262" y="127"/>
                    </a:lnTo>
                    <a:lnTo>
                      <a:pt x="273" y="64"/>
                    </a:lnTo>
                    <a:lnTo>
                      <a:pt x="285" y="0"/>
                    </a:lnTo>
                    <a:lnTo>
                      <a:pt x="116" y="17"/>
                    </a:lnTo>
                    <a:lnTo>
                      <a:pt x="32" y="424"/>
                    </a:lnTo>
                    <a:lnTo>
                      <a:pt x="0" y="753"/>
                    </a:lnTo>
                    <a:lnTo>
                      <a:pt x="51" y="715"/>
                    </a:lnTo>
                    <a:lnTo>
                      <a:pt x="100" y="58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Freeform 137">
                <a:extLst>
                  <a:ext uri="{FF2B5EF4-FFF2-40B4-BE49-F238E27FC236}">
                    <a16:creationId xmlns:a16="http://schemas.microsoft.com/office/drawing/2014/main" id="{7FD60C72-0136-9340-8E86-37967C7BB1EF}"/>
                  </a:ext>
                </a:extLst>
              </p:cNvPr>
              <p:cNvSpPr/>
              <p:nvPr/>
            </p:nvSpPr>
            <p:spPr bwMode="auto">
              <a:xfrm>
                <a:off x="957" y="3533"/>
                <a:ext cx="108" cy="351"/>
              </a:xfrm>
              <a:custGeom>
                <a:avLst/>
                <a:gdLst>
                  <a:gd name="T0" fmla="*/ 0 w 215"/>
                  <a:gd name="T1" fmla="*/ 1 h 704"/>
                  <a:gd name="T2" fmla="*/ 0 w 215"/>
                  <a:gd name="T3" fmla="*/ 1 h 704"/>
                  <a:gd name="T4" fmla="*/ 0 w 215"/>
                  <a:gd name="T5" fmla="*/ 1 h 704"/>
                  <a:gd name="T6" fmla="*/ 0 w 215"/>
                  <a:gd name="T7" fmla="*/ 1 h 704"/>
                  <a:gd name="T8" fmla="*/ 0 w 215"/>
                  <a:gd name="T9" fmla="*/ 1 h 704"/>
                  <a:gd name="T10" fmla="*/ 0 w 215"/>
                  <a:gd name="T11" fmla="*/ 1 h 704"/>
                  <a:gd name="T12" fmla="*/ 0 w 215"/>
                  <a:gd name="T13" fmla="*/ 1 h 704"/>
                  <a:gd name="T14" fmla="*/ 0 w 215"/>
                  <a:gd name="T15" fmla="*/ 1 h 704"/>
                  <a:gd name="T16" fmla="*/ 0 w 215"/>
                  <a:gd name="T17" fmla="*/ 1 h 704"/>
                  <a:gd name="T18" fmla="*/ 0 w 215"/>
                  <a:gd name="T19" fmla="*/ 1 h 704"/>
                  <a:gd name="T20" fmla="*/ 0 w 215"/>
                  <a:gd name="T21" fmla="*/ 1 h 704"/>
                  <a:gd name="T22" fmla="*/ 0 w 215"/>
                  <a:gd name="T23" fmla="*/ 1 h 704"/>
                  <a:gd name="T24" fmla="*/ 0 w 215"/>
                  <a:gd name="T25" fmla="*/ 1 h 704"/>
                  <a:gd name="T26" fmla="*/ 0 w 215"/>
                  <a:gd name="T27" fmla="*/ 1 h 704"/>
                  <a:gd name="T28" fmla="*/ 0 w 215"/>
                  <a:gd name="T29" fmla="*/ 1 h 704"/>
                  <a:gd name="T30" fmla="*/ 0 w 215"/>
                  <a:gd name="T31" fmla="*/ 1 h 704"/>
                  <a:gd name="T32" fmla="*/ 0 w 215"/>
                  <a:gd name="T33" fmla="*/ 0 h 704"/>
                  <a:gd name="T34" fmla="*/ 0 w 215"/>
                  <a:gd name="T35" fmla="*/ 1 h 704"/>
                  <a:gd name="T36" fmla="*/ 0 w 215"/>
                  <a:gd name="T37" fmla="*/ 1 h 704"/>
                  <a:gd name="T38" fmla="*/ 0 w 215"/>
                  <a:gd name="T39" fmla="*/ 1 h 704"/>
                  <a:gd name="T40" fmla="*/ 0 w 215"/>
                  <a:gd name="T41" fmla="*/ 1 h 704"/>
                  <a:gd name="T42" fmla="*/ 0 w 215"/>
                  <a:gd name="T43" fmla="*/ 1 h 704"/>
                  <a:gd name="T44" fmla="*/ 0 w 215"/>
                  <a:gd name="T45" fmla="*/ 1 h 704"/>
                  <a:gd name="T46" fmla="*/ 0 w 215"/>
                  <a:gd name="T47" fmla="*/ 1 h 704"/>
                  <a:gd name="T48" fmla="*/ 0 w 215"/>
                  <a:gd name="T49" fmla="*/ 1 h 704"/>
                  <a:gd name="T50" fmla="*/ 0 w 215"/>
                  <a:gd name="T51" fmla="*/ 1 h 704"/>
                  <a:gd name="T52" fmla="*/ 0 w 215"/>
                  <a:gd name="T53" fmla="*/ 1 h 704"/>
                  <a:gd name="T54" fmla="*/ 0 w 215"/>
                  <a:gd name="T55" fmla="*/ 1 h 704"/>
                  <a:gd name="T56" fmla="*/ 0 w 215"/>
                  <a:gd name="T57" fmla="*/ 1 h 704"/>
                  <a:gd name="T58" fmla="*/ 0 w 215"/>
                  <a:gd name="T59" fmla="*/ 1 h 704"/>
                  <a:gd name="T60" fmla="*/ 0 w 215"/>
                  <a:gd name="T61" fmla="*/ 1 h 704"/>
                  <a:gd name="T62" fmla="*/ 0 w 215"/>
                  <a:gd name="T63" fmla="*/ 1 h 704"/>
                  <a:gd name="T64" fmla="*/ 0 w 215"/>
                  <a:gd name="T65" fmla="*/ 1 h 704"/>
                  <a:gd name="T66" fmla="*/ 0 w 215"/>
                  <a:gd name="T67" fmla="*/ 1 h 704"/>
                  <a:gd name="T68" fmla="*/ 0 w 215"/>
                  <a:gd name="T69" fmla="*/ 1 h 704"/>
                  <a:gd name="T70" fmla="*/ 0 w 215"/>
                  <a:gd name="T71" fmla="*/ 1 h 704"/>
                  <a:gd name="T72" fmla="*/ 0 w 215"/>
                  <a:gd name="T73" fmla="*/ 1 h 70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15"/>
                  <a:gd name="T112" fmla="*/ 0 h 704"/>
                  <a:gd name="T113" fmla="*/ 215 w 215"/>
                  <a:gd name="T114" fmla="*/ 704 h 70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15" h="704">
                    <a:moveTo>
                      <a:pt x="23" y="552"/>
                    </a:moveTo>
                    <a:lnTo>
                      <a:pt x="23" y="546"/>
                    </a:lnTo>
                    <a:lnTo>
                      <a:pt x="23" y="533"/>
                    </a:lnTo>
                    <a:lnTo>
                      <a:pt x="23" y="510"/>
                    </a:lnTo>
                    <a:lnTo>
                      <a:pt x="27" y="479"/>
                    </a:lnTo>
                    <a:lnTo>
                      <a:pt x="28" y="443"/>
                    </a:lnTo>
                    <a:lnTo>
                      <a:pt x="34" y="403"/>
                    </a:lnTo>
                    <a:lnTo>
                      <a:pt x="36" y="358"/>
                    </a:lnTo>
                    <a:lnTo>
                      <a:pt x="44" y="312"/>
                    </a:lnTo>
                    <a:lnTo>
                      <a:pt x="47" y="265"/>
                    </a:lnTo>
                    <a:lnTo>
                      <a:pt x="53" y="217"/>
                    </a:lnTo>
                    <a:lnTo>
                      <a:pt x="61" y="171"/>
                    </a:lnTo>
                    <a:lnTo>
                      <a:pt x="68" y="128"/>
                    </a:lnTo>
                    <a:lnTo>
                      <a:pt x="78" y="86"/>
                    </a:lnTo>
                    <a:lnTo>
                      <a:pt x="87" y="52"/>
                    </a:lnTo>
                    <a:lnTo>
                      <a:pt x="97" y="21"/>
                    </a:lnTo>
                    <a:lnTo>
                      <a:pt x="108" y="0"/>
                    </a:lnTo>
                    <a:lnTo>
                      <a:pt x="215" y="8"/>
                    </a:lnTo>
                    <a:lnTo>
                      <a:pt x="213" y="14"/>
                    </a:lnTo>
                    <a:lnTo>
                      <a:pt x="207" y="29"/>
                    </a:lnTo>
                    <a:lnTo>
                      <a:pt x="200" y="53"/>
                    </a:lnTo>
                    <a:lnTo>
                      <a:pt x="190" y="86"/>
                    </a:lnTo>
                    <a:lnTo>
                      <a:pt x="177" y="124"/>
                    </a:lnTo>
                    <a:lnTo>
                      <a:pt x="165" y="169"/>
                    </a:lnTo>
                    <a:lnTo>
                      <a:pt x="150" y="219"/>
                    </a:lnTo>
                    <a:lnTo>
                      <a:pt x="137" y="274"/>
                    </a:lnTo>
                    <a:lnTo>
                      <a:pt x="122" y="329"/>
                    </a:lnTo>
                    <a:lnTo>
                      <a:pt x="106" y="388"/>
                    </a:lnTo>
                    <a:lnTo>
                      <a:pt x="91" y="445"/>
                    </a:lnTo>
                    <a:lnTo>
                      <a:pt x="78" y="502"/>
                    </a:lnTo>
                    <a:lnTo>
                      <a:pt x="65" y="557"/>
                    </a:lnTo>
                    <a:lnTo>
                      <a:pt x="53" y="611"/>
                    </a:lnTo>
                    <a:lnTo>
                      <a:pt x="46" y="658"/>
                    </a:lnTo>
                    <a:lnTo>
                      <a:pt x="40" y="704"/>
                    </a:lnTo>
                    <a:lnTo>
                      <a:pt x="0" y="639"/>
                    </a:lnTo>
                    <a:lnTo>
                      <a:pt x="23" y="5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Freeform 138">
                <a:extLst>
                  <a:ext uri="{FF2B5EF4-FFF2-40B4-BE49-F238E27FC236}">
                    <a16:creationId xmlns:a16="http://schemas.microsoft.com/office/drawing/2014/main" id="{9B23F875-32A5-5849-8A75-5C8D51FFA3A9}"/>
                  </a:ext>
                </a:extLst>
              </p:cNvPr>
              <p:cNvSpPr/>
              <p:nvPr/>
            </p:nvSpPr>
            <p:spPr bwMode="auto">
              <a:xfrm>
                <a:off x="1121" y="2365"/>
                <a:ext cx="189" cy="624"/>
              </a:xfrm>
              <a:custGeom>
                <a:avLst/>
                <a:gdLst>
                  <a:gd name="T0" fmla="*/ 1 w 376"/>
                  <a:gd name="T1" fmla="*/ 0 h 1248"/>
                  <a:gd name="T2" fmla="*/ 0 w 376"/>
                  <a:gd name="T3" fmla="*/ 0 h 1248"/>
                  <a:gd name="T4" fmla="*/ 1 w 376"/>
                  <a:gd name="T5" fmla="*/ 0 h 1248"/>
                  <a:gd name="T6" fmla="*/ 1 w 376"/>
                  <a:gd name="T7" fmla="*/ 0 h 1248"/>
                  <a:gd name="T8" fmla="*/ 1 w 376"/>
                  <a:gd name="T9" fmla="*/ 0 h 1248"/>
                  <a:gd name="T10" fmla="*/ 1 w 376"/>
                  <a:gd name="T11" fmla="*/ 0 h 1248"/>
                  <a:gd name="T12" fmla="*/ 1 w 376"/>
                  <a:gd name="T13" fmla="*/ 0 h 1248"/>
                  <a:gd name="T14" fmla="*/ 1 w 376"/>
                  <a:gd name="T15" fmla="*/ 0 h 1248"/>
                  <a:gd name="T16" fmla="*/ 1 w 376"/>
                  <a:gd name="T17" fmla="*/ 0 h 1248"/>
                  <a:gd name="T18" fmla="*/ 1 w 376"/>
                  <a:gd name="T19" fmla="*/ 0 h 1248"/>
                  <a:gd name="T20" fmla="*/ 1 w 376"/>
                  <a:gd name="T21" fmla="*/ 0 h 1248"/>
                  <a:gd name="T22" fmla="*/ 1 w 376"/>
                  <a:gd name="T23" fmla="*/ 0 h 12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76"/>
                  <a:gd name="T37" fmla="*/ 0 h 1248"/>
                  <a:gd name="T38" fmla="*/ 376 w 376"/>
                  <a:gd name="T39" fmla="*/ 1248 h 12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76" h="1248">
                    <a:moveTo>
                      <a:pt x="55" y="0"/>
                    </a:moveTo>
                    <a:lnTo>
                      <a:pt x="0" y="38"/>
                    </a:lnTo>
                    <a:lnTo>
                      <a:pt x="17" y="337"/>
                    </a:lnTo>
                    <a:lnTo>
                      <a:pt x="213" y="835"/>
                    </a:lnTo>
                    <a:lnTo>
                      <a:pt x="230" y="1225"/>
                    </a:lnTo>
                    <a:lnTo>
                      <a:pt x="363" y="1248"/>
                    </a:lnTo>
                    <a:lnTo>
                      <a:pt x="376" y="615"/>
                    </a:lnTo>
                    <a:lnTo>
                      <a:pt x="344" y="206"/>
                    </a:lnTo>
                    <a:lnTo>
                      <a:pt x="274" y="114"/>
                    </a:lnTo>
                    <a:lnTo>
                      <a:pt x="182" y="2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Freeform 139">
                <a:extLst>
                  <a:ext uri="{FF2B5EF4-FFF2-40B4-BE49-F238E27FC236}">
                    <a16:creationId xmlns:a16="http://schemas.microsoft.com/office/drawing/2014/main" id="{4F36A8B8-5E28-BB4D-B7ED-5307D8B425B4}"/>
                  </a:ext>
                </a:extLst>
              </p:cNvPr>
              <p:cNvSpPr/>
              <p:nvPr/>
            </p:nvSpPr>
            <p:spPr bwMode="auto">
              <a:xfrm>
                <a:off x="1197" y="2461"/>
                <a:ext cx="82" cy="293"/>
              </a:xfrm>
              <a:custGeom>
                <a:avLst/>
                <a:gdLst>
                  <a:gd name="T0" fmla="*/ 0 w 165"/>
                  <a:gd name="T1" fmla="*/ 0 h 588"/>
                  <a:gd name="T2" fmla="*/ 0 w 165"/>
                  <a:gd name="T3" fmla="*/ 0 h 588"/>
                  <a:gd name="T4" fmla="*/ 0 w 165"/>
                  <a:gd name="T5" fmla="*/ 0 h 588"/>
                  <a:gd name="T6" fmla="*/ 0 w 165"/>
                  <a:gd name="T7" fmla="*/ 0 h 588"/>
                  <a:gd name="T8" fmla="*/ 0 w 165"/>
                  <a:gd name="T9" fmla="*/ 0 h 588"/>
                  <a:gd name="T10" fmla="*/ 0 w 165"/>
                  <a:gd name="T11" fmla="*/ 0 h 588"/>
                  <a:gd name="T12" fmla="*/ 0 w 165"/>
                  <a:gd name="T13" fmla="*/ 0 h 588"/>
                  <a:gd name="T14" fmla="*/ 0 w 165"/>
                  <a:gd name="T15" fmla="*/ 0 h 588"/>
                  <a:gd name="T16" fmla="*/ 0 w 165"/>
                  <a:gd name="T17" fmla="*/ 0 h 588"/>
                  <a:gd name="T18" fmla="*/ 0 w 165"/>
                  <a:gd name="T19" fmla="*/ 0 h 588"/>
                  <a:gd name="T20" fmla="*/ 0 w 165"/>
                  <a:gd name="T21" fmla="*/ 0 h 588"/>
                  <a:gd name="T22" fmla="*/ 0 w 165"/>
                  <a:gd name="T23" fmla="*/ 0 h 588"/>
                  <a:gd name="T24" fmla="*/ 0 w 165"/>
                  <a:gd name="T25" fmla="*/ 0 h 588"/>
                  <a:gd name="T26" fmla="*/ 0 w 165"/>
                  <a:gd name="T27" fmla="*/ 0 h 588"/>
                  <a:gd name="T28" fmla="*/ 0 w 165"/>
                  <a:gd name="T29" fmla="*/ 0 h 588"/>
                  <a:gd name="T30" fmla="*/ 0 w 165"/>
                  <a:gd name="T31" fmla="*/ 0 h 588"/>
                  <a:gd name="T32" fmla="*/ 0 w 165"/>
                  <a:gd name="T33" fmla="*/ 0 h 588"/>
                  <a:gd name="T34" fmla="*/ 0 w 165"/>
                  <a:gd name="T35" fmla="*/ 0 h 588"/>
                  <a:gd name="T36" fmla="*/ 0 w 165"/>
                  <a:gd name="T37" fmla="*/ 0 h 588"/>
                  <a:gd name="T38" fmla="*/ 0 w 165"/>
                  <a:gd name="T39" fmla="*/ 0 h 588"/>
                  <a:gd name="T40" fmla="*/ 0 w 165"/>
                  <a:gd name="T41" fmla="*/ 0 h 588"/>
                  <a:gd name="T42" fmla="*/ 0 w 165"/>
                  <a:gd name="T43" fmla="*/ 0 h 588"/>
                  <a:gd name="T44" fmla="*/ 0 w 165"/>
                  <a:gd name="T45" fmla="*/ 0 h 588"/>
                  <a:gd name="T46" fmla="*/ 0 w 165"/>
                  <a:gd name="T47" fmla="*/ 0 h 5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65"/>
                  <a:gd name="T73" fmla="*/ 0 h 588"/>
                  <a:gd name="T74" fmla="*/ 165 w 165"/>
                  <a:gd name="T75" fmla="*/ 588 h 58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65" h="588">
                    <a:moveTo>
                      <a:pt x="0" y="65"/>
                    </a:moveTo>
                    <a:lnTo>
                      <a:pt x="70" y="0"/>
                    </a:lnTo>
                    <a:lnTo>
                      <a:pt x="156" y="67"/>
                    </a:lnTo>
                    <a:lnTo>
                      <a:pt x="165" y="575"/>
                    </a:lnTo>
                    <a:lnTo>
                      <a:pt x="124" y="588"/>
                    </a:lnTo>
                    <a:lnTo>
                      <a:pt x="124" y="582"/>
                    </a:lnTo>
                    <a:lnTo>
                      <a:pt x="124" y="569"/>
                    </a:lnTo>
                    <a:lnTo>
                      <a:pt x="124" y="548"/>
                    </a:lnTo>
                    <a:lnTo>
                      <a:pt x="124" y="521"/>
                    </a:lnTo>
                    <a:lnTo>
                      <a:pt x="124" y="489"/>
                    </a:lnTo>
                    <a:lnTo>
                      <a:pt x="124" y="453"/>
                    </a:lnTo>
                    <a:lnTo>
                      <a:pt x="124" y="411"/>
                    </a:lnTo>
                    <a:lnTo>
                      <a:pt x="126" y="371"/>
                    </a:lnTo>
                    <a:lnTo>
                      <a:pt x="124" y="326"/>
                    </a:lnTo>
                    <a:lnTo>
                      <a:pt x="124" y="282"/>
                    </a:lnTo>
                    <a:lnTo>
                      <a:pt x="122" y="238"/>
                    </a:lnTo>
                    <a:lnTo>
                      <a:pt x="120" y="198"/>
                    </a:lnTo>
                    <a:lnTo>
                      <a:pt x="118" y="158"/>
                    </a:lnTo>
                    <a:lnTo>
                      <a:pt x="114" y="124"/>
                    </a:lnTo>
                    <a:lnTo>
                      <a:pt x="110" y="94"/>
                    </a:lnTo>
                    <a:lnTo>
                      <a:pt x="107" y="69"/>
                    </a:lnTo>
                    <a:lnTo>
                      <a:pt x="70" y="38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Freeform 140">
                <a:extLst>
                  <a:ext uri="{FF2B5EF4-FFF2-40B4-BE49-F238E27FC236}">
                    <a16:creationId xmlns:a16="http://schemas.microsoft.com/office/drawing/2014/main" id="{E7C1E7CB-8323-5940-96C4-919885E9C344}"/>
                  </a:ext>
                </a:extLst>
              </p:cNvPr>
              <p:cNvSpPr/>
              <p:nvPr/>
            </p:nvSpPr>
            <p:spPr bwMode="auto">
              <a:xfrm>
                <a:off x="1317" y="3089"/>
                <a:ext cx="241" cy="367"/>
              </a:xfrm>
              <a:custGeom>
                <a:avLst/>
                <a:gdLst>
                  <a:gd name="T0" fmla="*/ 1 w 481"/>
                  <a:gd name="T1" fmla="*/ 1 h 736"/>
                  <a:gd name="T2" fmla="*/ 1 w 481"/>
                  <a:gd name="T3" fmla="*/ 0 h 736"/>
                  <a:gd name="T4" fmla="*/ 1 w 481"/>
                  <a:gd name="T5" fmla="*/ 1 h 736"/>
                  <a:gd name="T6" fmla="*/ 1 w 481"/>
                  <a:gd name="T7" fmla="*/ 1 h 736"/>
                  <a:gd name="T8" fmla="*/ 1 w 481"/>
                  <a:gd name="T9" fmla="*/ 1 h 736"/>
                  <a:gd name="T10" fmla="*/ 1 w 481"/>
                  <a:gd name="T11" fmla="*/ 1 h 736"/>
                  <a:gd name="T12" fmla="*/ 0 w 481"/>
                  <a:gd name="T13" fmla="*/ 1 h 736"/>
                  <a:gd name="T14" fmla="*/ 1 w 481"/>
                  <a:gd name="T15" fmla="*/ 1 h 736"/>
                  <a:gd name="T16" fmla="*/ 1 w 481"/>
                  <a:gd name="T17" fmla="*/ 1 h 736"/>
                  <a:gd name="T18" fmla="*/ 1 w 481"/>
                  <a:gd name="T19" fmla="*/ 1 h 736"/>
                  <a:gd name="T20" fmla="*/ 1 w 481"/>
                  <a:gd name="T21" fmla="*/ 1 h 736"/>
                  <a:gd name="T22" fmla="*/ 1 w 481"/>
                  <a:gd name="T23" fmla="*/ 1 h 7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81"/>
                  <a:gd name="T37" fmla="*/ 0 h 736"/>
                  <a:gd name="T38" fmla="*/ 481 w 481"/>
                  <a:gd name="T39" fmla="*/ 736 h 7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81" h="736">
                    <a:moveTo>
                      <a:pt x="90" y="25"/>
                    </a:moveTo>
                    <a:lnTo>
                      <a:pt x="196" y="0"/>
                    </a:lnTo>
                    <a:lnTo>
                      <a:pt x="240" y="103"/>
                    </a:lnTo>
                    <a:lnTo>
                      <a:pt x="316" y="75"/>
                    </a:lnTo>
                    <a:lnTo>
                      <a:pt x="481" y="567"/>
                    </a:lnTo>
                    <a:lnTo>
                      <a:pt x="134" y="736"/>
                    </a:lnTo>
                    <a:lnTo>
                      <a:pt x="0" y="251"/>
                    </a:lnTo>
                    <a:lnTo>
                      <a:pt x="192" y="177"/>
                    </a:lnTo>
                    <a:lnTo>
                      <a:pt x="172" y="109"/>
                    </a:lnTo>
                    <a:lnTo>
                      <a:pt x="71" y="124"/>
                    </a:lnTo>
                    <a:lnTo>
                      <a:pt x="90" y="2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Freeform 141">
                <a:extLst>
                  <a:ext uri="{FF2B5EF4-FFF2-40B4-BE49-F238E27FC236}">
                    <a16:creationId xmlns:a16="http://schemas.microsoft.com/office/drawing/2014/main" id="{D03349FD-758B-5A40-875F-40BE8605654A}"/>
                  </a:ext>
                </a:extLst>
              </p:cNvPr>
              <p:cNvSpPr/>
              <p:nvPr/>
            </p:nvSpPr>
            <p:spPr bwMode="auto">
              <a:xfrm>
                <a:off x="1279" y="3078"/>
                <a:ext cx="108" cy="124"/>
              </a:xfrm>
              <a:custGeom>
                <a:avLst/>
                <a:gdLst>
                  <a:gd name="T0" fmla="*/ 1 w 213"/>
                  <a:gd name="T1" fmla="*/ 0 h 250"/>
                  <a:gd name="T2" fmla="*/ 1 w 213"/>
                  <a:gd name="T3" fmla="*/ 0 h 250"/>
                  <a:gd name="T4" fmla="*/ 1 w 213"/>
                  <a:gd name="T5" fmla="*/ 0 h 250"/>
                  <a:gd name="T6" fmla="*/ 0 w 213"/>
                  <a:gd name="T7" fmla="*/ 0 h 250"/>
                  <a:gd name="T8" fmla="*/ 1 w 213"/>
                  <a:gd name="T9" fmla="*/ 0 h 250"/>
                  <a:gd name="T10" fmla="*/ 1 w 213"/>
                  <a:gd name="T11" fmla="*/ 0 h 250"/>
                  <a:gd name="T12" fmla="*/ 1 w 213"/>
                  <a:gd name="T13" fmla="*/ 0 h 250"/>
                  <a:gd name="T14" fmla="*/ 1 w 213"/>
                  <a:gd name="T15" fmla="*/ 0 h 2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250"/>
                  <a:gd name="T26" fmla="*/ 213 w 213"/>
                  <a:gd name="T27" fmla="*/ 250 h 25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250">
                    <a:moveTo>
                      <a:pt x="213" y="137"/>
                    </a:moveTo>
                    <a:lnTo>
                      <a:pt x="208" y="206"/>
                    </a:lnTo>
                    <a:lnTo>
                      <a:pt x="86" y="250"/>
                    </a:lnTo>
                    <a:lnTo>
                      <a:pt x="0" y="10"/>
                    </a:lnTo>
                    <a:lnTo>
                      <a:pt x="145" y="0"/>
                    </a:lnTo>
                    <a:lnTo>
                      <a:pt x="151" y="92"/>
                    </a:lnTo>
                    <a:lnTo>
                      <a:pt x="213" y="137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Freeform 142">
                <a:extLst>
                  <a:ext uri="{FF2B5EF4-FFF2-40B4-BE49-F238E27FC236}">
                    <a16:creationId xmlns:a16="http://schemas.microsoft.com/office/drawing/2014/main" id="{2527DE57-AD66-DE4D-9E5E-64B0527B41C4}"/>
                  </a:ext>
                </a:extLst>
              </p:cNvPr>
              <p:cNvSpPr/>
              <p:nvPr/>
            </p:nvSpPr>
            <p:spPr bwMode="auto">
              <a:xfrm>
                <a:off x="1306" y="3063"/>
                <a:ext cx="82" cy="101"/>
              </a:xfrm>
              <a:custGeom>
                <a:avLst/>
                <a:gdLst>
                  <a:gd name="T0" fmla="*/ 1 w 161"/>
                  <a:gd name="T1" fmla="*/ 1 h 200"/>
                  <a:gd name="T2" fmla="*/ 1 w 161"/>
                  <a:gd name="T3" fmla="*/ 1 h 200"/>
                  <a:gd name="T4" fmla="*/ 1 w 161"/>
                  <a:gd name="T5" fmla="*/ 1 h 200"/>
                  <a:gd name="T6" fmla="*/ 0 w 161"/>
                  <a:gd name="T7" fmla="*/ 1 h 200"/>
                  <a:gd name="T8" fmla="*/ 1 w 161"/>
                  <a:gd name="T9" fmla="*/ 1 h 200"/>
                  <a:gd name="T10" fmla="*/ 1 w 161"/>
                  <a:gd name="T11" fmla="*/ 1 h 200"/>
                  <a:gd name="T12" fmla="*/ 1 w 161"/>
                  <a:gd name="T13" fmla="*/ 0 h 200"/>
                  <a:gd name="T14" fmla="*/ 1 w 161"/>
                  <a:gd name="T15" fmla="*/ 1 h 200"/>
                  <a:gd name="T16" fmla="*/ 1 w 161"/>
                  <a:gd name="T17" fmla="*/ 1 h 2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1"/>
                  <a:gd name="T28" fmla="*/ 0 h 200"/>
                  <a:gd name="T29" fmla="*/ 161 w 161"/>
                  <a:gd name="T30" fmla="*/ 200 h 2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1" h="200">
                    <a:moveTo>
                      <a:pt x="102" y="15"/>
                    </a:moveTo>
                    <a:lnTo>
                      <a:pt x="161" y="163"/>
                    </a:lnTo>
                    <a:lnTo>
                      <a:pt x="17" y="200"/>
                    </a:lnTo>
                    <a:lnTo>
                      <a:pt x="0" y="144"/>
                    </a:lnTo>
                    <a:lnTo>
                      <a:pt x="70" y="123"/>
                    </a:lnTo>
                    <a:lnTo>
                      <a:pt x="70" y="78"/>
                    </a:lnTo>
                    <a:lnTo>
                      <a:pt x="43" y="0"/>
                    </a:lnTo>
                    <a:lnTo>
                      <a:pt x="102" y="1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Freeform 143">
                <a:extLst>
                  <a:ext uri="{FF2B5EF4-FFF2-40B4-BE49-F238E27FC236}">
                    <a16:creationId xmlns:a16="http://schemas.microsoft.com/office/drawing/2014/main" id="{45765407-6BC4-EE4C-A225-4909B7A30960}"/>
                  </a:ext>
                </a:extLst>
              </p:cNvPr>
              <p:cNvSpPr/>
              <p:nvPr/>
            </p:nvSpPr>
            <p:spPr bwMode="auto">
              <a:xfrm>
                <a:off x="1258" y="2901"/>
                <a:ext cx="88" cy="195"/>
              </a:xfrm>
              <a:custGeom>
                <a:avLst/>
                <a:gdLst>
                  <a:gd name="T0" fmla="*/ 1 w 175"/>
                  <a:gd name="T1" fmla="*/ 1 h 392"/>
                  <a:gd name="T2" fmla="*/ 1 w 175"/>
                  <a:gd name="T3" fmla="*/ 1 h 392"/>
                  <a:gd name="T4" fmla="*/ 1 w 175"/>
                  <a:gd name="T5" fmla="*/ 1 h 392"/>
                  <a:gd name="T6" fmla="*/ 0 w 175"/>
                  <a:gd name="T7" fmla="*/ 1 h 392"/>
                  <a:gd name="T8" fmla="*/ 1 w 175"/>
                  <a:gd name="T9" fmla="*/ 0 h 392"/>
                  <a:gd name="T10" fmla="*/ 1 w 175"/>
                  <a:gd name="T11" fmla="*/ 1 h 392"/>
                  <a:gd name="T12" fmla="*/ 1 w 175"/>
                  <a:gd name="T13" fmla="*/ 1 h 392"/>
                  <a:gd name="T14" fmla="*/ 1 w 175"/>
                  <a:gd name="T15" fmla="*/ 1 h 3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392"/>
                  <a:gd name="T26" fmla="*/ 175 w 175"/>
                  <a:gd name="T27" fmla="*/ 392 h 3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392">
                    <a:moveTo>
                      <a:pt x="161" y="376"/>
                    </a:moveTo>
                    <a:lnTo>
                      <a:pt x="121" y="392"/>
                    </a:lnTo>
                    <a:lnTo>
                      <a:pt x="60" y="392"/>
                    </a:lnTo>
                    <a:lnTo>
                      <a:pt x="0" y="192"/>
                    </a:lnTo>
                    <a:lnTo>
                      <a:pt x="85" y="0"/>
                    </a:lnTo>
                    <a:lnTo>
                      <a:pt x="175" y="276"/>
                    </a:lnTo>
                    <a:lnTo>
                      <a:pt x="161" y="37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Freeform 144">
                <a:extLst>
                  <a:ext uri="{FF2B5EF4-FFF2-40B4-BE49-F238E27FC236}">
                    <a16:creationId xmlns:a16="http://schemas.microsoft.com/office/drawing/2014/main" id="{9E5042B5-B0E5-E745-8CBD-41D2CC295ED7}"/>
                  </a:ext>
                </a:extLst>
              </p:cNvPr>
              <p:cNvSpPr/>
              <p:nvPr/>
            </p:nvSpPr>
            <p:spPr bwMode="auto">
              <a:xfrm>
                <a:off x="1282" y="2833"/>
                <a:ext cx="88" cy="255"/>
              </a:xfrm>
              <a:custGeom>
                <a:avLst/>
                <a:gdLst>
                  <a:gd name="T0" fmla="*/ 0 w 175"/>
                  <a:gd name="T1" fmla="*/ 1 h 509"/>
                  <a:gd name="T2" fmla="*/ 0 w 175"/>
                  <a:gd name="T3" fmla="*/ 1 h 509"/>
                  <a:gd name="T4" fmla="*/ 0 w 175"/>
                  <a:gd name="T5" fmla="*/ 1 h 509"/>
                  <a:gd name="T6" fmla="*/ 0 w 175"/>
                  <a:gd name="T7" fmla="*/ 1 h 509"/>
                  <a:gd name="T8" fmla="*/ 0 w 175"/>
                  <a:gd name="T9" fmla="*/ 1 h 509"/>
                  <a:gd name="T10" fmla="*/ 0 w 175"/>
                  <a:gd name="T11" fmla="*/ 0 h 509"/>
                  <a:gd name="T12" fmla="*/ 0 w 175"/>
                  <a:gd name="T13" fmla="*/ 1 h 509"/>
                  <a:gd name="T14" fmla="*/ 0 w 175"/>
                  <a:gd name="T15" fmla="*/ 1 h 5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5"/>
                  <a:gd name="T25" fmla="*/ 0 h 509"/>
                  <a:gd name="T26" fmla="*/ 175 w 175"/>
                  <a:gd name="T27" fmla="*/ 509 h 5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5" h="509">
                    <a:moveTo>
                      <a:pt x="110" y="45"/>
                    </a:moveTo>
                    <a:lnTo>
                      <a:pt x="78" y="167"/>
                    </a:lnTo>
                    <a:lnTo>
                      <a:pt x="175" y="466"/>
                    </a:lnTo>
                    <a:lnTo>
                      <a:pt x="112" y="509"/>
                    </a:lnTo>
                    <a:lnTo>
                      <a:pt x="10" y="167"/>
                    </a:lnTo>
                    <a:lnTo>
                      <a:pt x="0" y="0"/>
                    </a:lnTo>
                    <a:lnTo>
                      <a:pt x="110" y="4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Freeform 145">
                <a:extLst>
                  <a:ext uri="{FF2B5EF4-FFF2-40B4-BE49-F238E27FC236}">
                    <a16:creationId xmlns:a16="http://schemas.microsoft.com/office/drawing/2014/main" id="{EF139436-4372-2F4A-B3E6-3462778442DC}"/>
                  </a:ext>
                </a:extLst>
              </p:cNvPr>
              <p:cNvSpPr/>
              <p:nvPr/>
            </p:nvSpPr>
            <p:spPr bwMode="auto">
              <a:xfrm>
                <a:off x="1066" y="2986"/>
                <a:ext cx="347" cy="561"/>
              </a:xfrm>
              <a:custGeom>
                <a:avLst/>
                <a:gdLst>
                  <a:gd name="T0" fmla="*/ 1 w 692"/>
                  <a:gd name="T1" fmla="*/ 1 h 1122"/>
                  <a:gd name="T2" fmla="*/ 1 w 692"/>
                  <a:gd name="T3" fmla="*/ 1 h 1122"/>
                  <a:gd name="T4" fmla="*/ 1 w 692"/>
                  <a:gd name="T5" fmla="*/ 1 h 1122"/>
                  <a:gd name="T6" fmla="*/ 1 w 692"/>
                  <a:gd name="T7" fmla="*/ 1 h 1122"/>
                  <a:gd name="T8" fmla="*/ 1 w 692"/>
                  <a:gd name="T9" fmla="*/ 1 h 1122"/>
                  <a:gd name="T10" fmla="*/ 0 w 692"/>
                  <a:gd name="T11" fmla="*/ 1 h 1122"/>
                  <a:gd name="T12" fmla="*/ 1 w 692"/>
                  <a:gd name="T13" fmla="*/ 1 h 1122"/>
                  <a:gd name="T14" fmla="*/ 1 w 692"/>
                  <a:gd name="T15" fmla="*/ 0 h 1122"/>
                  <a:gd name="T16" fmla="*/ 1 w 692"/>
                  <a:gd name="T17" fmla="*/ 1 h 1122"/>
                  <a:gd name="T18" fmla="*/ 1 w 692"/>
                  <a:gd name="T19" fmla="*/ 1 h 11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92"/>
                  <a:gd name="T31" fmla="*/ 0 h 1122"/>
                  <a:gd name="T32" fmla="*/ 692 w 692"/>
                  <a:gd name="T33" fmla="*/ 1122 h 11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92" h="1122">
                    <a:moveTo>
                      <a:pt x="412" y="42"/>
                    </a:moveTo>
                    <a:lnTo>
                      <a:pt x="692" y="973"/>
                    </a:lnTo>
                    <a:lnTo>
                      <a:pt x="539" y="1044"/>
                    </a:lnTo>
                    <a:lnTo>
                      <a:pt x="239" y="1122"/>
                    </a:lnTo>
                    <a:lnTo>
                      <a:pt x="133" y="1122"/>
                    </a:lnTo>
                    <a:lnTo>
                      <a:pt x="0" y="1044"/>
                    </a:lnTo>
                    <a:lnTo>
                      <a:pt x="32" y="279"/>
                    </a:lnTo>
                    <a:lnTo>
                      <a:pt x="346" y="0"/>
                    </a:lnTo>
                    <a:lnTo>
                      <a:pt x="412" y="4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5" name="Freeform 146">
                <a:extLst>
                  <a:ext uri="{FF2B5EF4-FFF2-40B4-BE49-F238E27FC236}">
                    <a16:creationId xmlns:a16="http://schemas.microsoft.com/office/drawing/2014/main" id="{A50E83BA-8CEE-AE4D-A7D7-7D4544DC6D72}"/>
                  </a:ext>
                </a:extLst>
              </p:cNvPr>
              <p:cNvSpPr/>
              <p:nvPr/>
            </p:nvSpPr>
            <p:spPr bwMode="auto">
              <a:xfrm>
                <a:off x="962" y="3063"/>
                <a:ext cx="255" cy="489"/>
              </a:xfrm>
              <a:custGeom>
                <a:avLst/>
                <a:gdLst>
                  <a:gd name="T0" fmla="*/ 0 w 513"/>
                  <a:gd name="T1" fmla="*/ 1 h 977"/>
                  <a:gd name="T2" fmla="*/ 0 w 513"/>
                  <a:gd name="T3" fmla="*/ 1 h 977"/>
                  <a:gd name="T4" fmla="*/ 0 w 513"/>
                  <a:gd name="T5" fmla="*/ 1 h 977"/>
                  <a:gd name="T6" fmla="*/ 0 w 513"/>
                  <a:gd name="T7" fmla="*/ 1 h 977"/>
                  <a:gd name="T8" fmla="*/ 0 w 513"/>
                  <a:gd name="T9" fmla="*/ 1 h 977"/>
                  <a:gd name="T10" fmla="*/ 0 w 513"/>
                  <a:gd name="T11" fmla="*/ 1 h 977"/>
                  <a:gd name="T12" fmla="*/ 0 w 513"/>
                  <a:gd name="T13" fmla="*/ 1 h 977"/>
                  <a:gd name="T14" fmla="*/ 0 w 513"/>
                  <a:gd name="T15" fmla="*/ 1 h 977"/>
                  <a:gd name="T16" fmla="*/ 0 w 513"/>
                  <a:gd name="T17" fmla="*/ 1 h 977"/>
                  <a:gd name="T18" fmla="*/ 0 w 513"/>
                  <a:gd name="T19" fmla="*/ 0 h 977"/>
                  <a:gd name="T20" fmla="*/ 0 w 513"/>
                  <a:gd name="T21" fmla="*/ 1 h 977"/>
                  <a:gd name="T22" fmla="*/ 0 w 513"/>
                  <a:gd name="T23" fmla="*/ 1 h 97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13"/>
                  <a:gd name="T37" fmla="*/ 0 h 977"/>
                  <a:gd name="T38" fmla="*/ 513 w 513"/>
                  <a:gd name="T39" fmla="*/ 977 h 97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13" h="977">
                    <a:moveTo>
                      <a:pt x="513" y="38"/>
                    </a:moveTo>
                    <a:lnTo>
                      <a:pt x="342" y="108"/>
                    </a:lnTo>
                    <a:lnTo>
                      <a:pt x="336" y="690"/>
                    </a:lnTo>
                    <a:lnTo>
                      <a:pt x="393" y="741"/>
                    </a:lnTo>
                    <a:lnTo>
                      <a:pt x="342" y="804"/>
                    </a:lnTo>
                    <a:lnTo>
                      <a:pt x="342" y="968"/>
                    </a:lnTo>
                    <a:lnTo>
                      <a:pt x="169" y="977"/>
                    </a:lnTo>
                    <a:lnTo>
                      <a:pt x="0" y="945"/>
                    </a:lnTo>
                    <a:lnTo>
                      <a:pt x="95" y="6"/>
                    </a:lnTo>
                    <a:lnTo>
                      <a:pt x="461" y="0"/>
                    </a:lnTo>
                    <a:lnTo>
                      <a:pt x="513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Freeform 147">
                <a:extLst>
                  <a:ext uri="{FF2B5EF4-FFF2-40B4-BE49-F238E27FC236}">
                    <a16:creationId xmlns:a16="http://schemas.microsoft.com/office/drawing/2014/main" id="{9C2E6213-E3FA-DF40-8243-663E385FB94E}"/>
                  </a:ext>
                </a:extLst>
              </p:cNvPr>
              <p:cNvSpPr/>
              <p:nvPr/>
            </p:nvSpPr>
            <p:spPr bwMode="auto">
              <a:xfrm>
                <a:off x="1265" y="2848"/>
                <a:ext cx="40" cy="129"/>
              </a:xfrm>
              <a:custGeom>
                <a:avLst/>
                <a:gdLst>
                  <a:gd name="T0" fmla="*/ 1 w 80"/>
                  <a:gd name="T1" fmla="*/ 0 h 257"/>
                  <a:gd name="T2" fmla="*/ 0 w 80"/>
                  <a:gd name="T3" fmla="*/ 0 h 257"/>
                  <a:gd name="T4" fmla="*/ 1 w 80"/>
                  <a:gd name="T5" fmla="*/ 0 h 257"/>
                  <a:gd name="T6" fmla="*/ 1 w 80"/>
                  <a:gd name="T7" fmla="*/ 0 h 257"/>
                  <a:gd name="T8" fmla="*/ 1 w 80"/>
                  <a:gd name="T9" fmla="*/ 0 h 257"/>
                  <a:gd name="T10" fmla="*/ 1 w 80"/>
                  <a:gd name="T11" fmla="*/ 0 h 257"/>
                  <a:gd name="T12" fmla="*/ 1 w 80"/>
                  <a:gd name="T13" fmla="*/ 0 h 2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0"/>
                  <a:gd name="T22" fmla="*/ 0 h 257"/>
                  <a:gd name="T23" fmla="*/ 80 w 80"/>
                  <a:gd name="T24" fmla="*/ 257 h 2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0" h="257">
                    <a:moveTo>
                      <a:pt x="25" y="46"/>
                    </a:moveTo>
                    <a:lnTo>
                      <a:pt x="0" y="257"/>
                    </a:lnTo>
                    <a:lnTo>
                      <a:pt x="28" y="257"/>
                    </a:lnTo>
                    <a:lnTo>
                      <a:pt x="80" y="52"/>
                    </a:lnTo>
                    <a:lnTo>
                      <a:pt x="32" y="0"/>
                    </a:lnTo>
                    <a:lnTo>
                      <a:pt x="25" y="4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Freeform 148">
                <a:extLst>
                  <a:ext uri="{FF2B5EF4-FFF2-40B4-BE49-F238E27FC236}">
                    <a16:creationId xmlns:a16="http://schemas.microsoft.com/office/drawing/2014/main" id="{E7EE565F-226C-504A-A312-B684831F34DA}"/>
                  </a:ext>
                </a:extLst>
              </p:cNvPr>
              <p:cNvSpPr/>
              <p:nvPr/>
            </p:nvSpPr>
            <p:spPr bwMode="auto">
              <a:xfrm>
                <a:off x="1239" y="2966"/>
                <a:ext cx="40" cy="41"/>
              </a:xfrm>
              <a:custGeom>
                <a:avLst/>
                <a:gdLst>
                  <a:gd name="T0" fmla="*/ 1 w 81"/>
                  <a:gd name="T1" fmla="*/ 0 h 84"/>
                  <a:gd name="T2" fmla="*/ 1 w 81"/>
                  <a:gd name="T3" fmla="*/ 0 h 84"/>
                  <a:gd name="T4" fmla="*/ 1 w 81"/>
                  <a:gd name="T5" fmla="*/ 0 h 84"/>
                  <a:gd name="T6" fmla="*/ 0 w 81"/>
                  <a:gd name="T7" fmla="*/ 0 h 84"/>
                  <a:gd name="T8" fmla="*/ 1 w 81"/>
                  <a:gd name="T9" fmla="*/ 0 h 84"/>
                  <a:gd name="T10" fmla="*/ 1 w 81"/>
                  <a:gd name="T11" fmla="*/ 0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84"/>
                  <a:gd name="T20" fmla="*/ 81 w 81"/>
                  <a:gd name="T21" fmla="*/ 84 h 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84">
                    <a:moveTo>
                      <a:pt x="9" y="0"/>
                    </a:moveTo>
                    <a:lnTo>
                      <a:pt x="81" y="10"/>
                    </a:lnTo>
                    <a:lnTo>
                      <a:pt x="66" y="84"/>
                    </a:lnTo>
                    <a:lnTo>
                      <a:pt x="0" y="8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Freeform 149">
                <a:extLst>
                  <a:ext uri="{FF2B5EF4-FFF2-40B4-BE49-F238E27FC236}">
                    <a16:creationId xmlns:a16="http://schemas.microsoft.com/office/drawing/2014/main" id="{922F363E-FDFF-1146-B61C-0B96B584035B}"/>
                  </a:ext>
                </a:extLst>
              </p:cNvPr>
              <p:cNvSpPr/>
              <p:nvPr/>
            </p:nvSpPr>
            <p:spPr bwMode="auto">
              <a:xfrm>
                <a:off x="1058" y="2851"/>
                <a:ext cx="200" cy="243"/>
              </a:xfrm>
              <a:custGeom>
                <a:avLst/>
                <a:gdLst>
                  <a:gd name="T0" fmla="*/ 0 w 401"/>
                  <a:gd name="T1" fmla="*/ 0 h 487"/>
                  <a:gd name="T2" fmla="*/ 0 w 401"/>
                  <a:gd name="T3" fmla="*/ 0 h 487"/>
                  <a:gd name="T4" fmla="*/ 0 w 401"/>
                  <a:gd name="T5" fmla="*/ 0 h 487"/>
                  <a:gd name="T6" fmla="*/ 0 w 401"/>
                  <a:gd name="T7" fmla="*/ 0 h 487"/>
                  <a:gd name="T8" fmla="*/ 0 w 401"/>
                  <a:gd name="T9" fmla="*/ 0 h 487"/>
                  <a:gd name="T10" fmla="*/ 0 w 401"/>
                  <a:gd name="T11" fmla="*/ 0 h 487"/>
                  <a:gd name="T12" fmla="*/ 0 w 401"/>
                  <a:gd name="T13" fmla="*/ 0 h 487"/>
                  <a:gd name="T14" fmla="*/ 0 w 401"/>
                  <a:gd name="T15" fmla="*/ 0 h 487"/>
                  <a:gd name="T16" fmla="*/ 0 w 401"/>
                  <a:gd name="T17" fmla="*/ 0 h 487"/>
                  <a:gd name="T18" fmla="*/ 0 w 401"/>
                  <a:gd name="T19" fmla="*/ 0 h 487"/>
                  <a:gd name="T20" fmla="*/ 0 w 401"/>
                  <a:gd name="T21" fmla="*/ 0 h 487"/>
                  <a:gd name="T22" fmla="*/ 0 w 401"/>
                  <a:gd name="T23" fmla="*/ 0 h 487"/>
                  <a:gd name="T24" fmla="*/ 0 w 401"/>
                  <a:gd name="T25" fmla="*/ 0 h 487"/>
                  <a:gd name="T26" fmla="*/ 0 w 401"/>
                  <a:gd name="T27" fmla="*/ 0 h 487"/>
                  <a:gd name="T28" fmla="*/ 0 w 401"/>
                  <a:gd name="T29" fmla="*/ 0 h 487"/>
                  <a:gd name="T30" fmla="*/ 0 w 401"/>
                  <a:gd name="T31" fmla="*/ 0 h 487"/>
                  <a:gd name="T32" fmla="*/ 0 w 401"/>
                  <a:gd name="T33" fmla="*/ 0 h 487"/>
                  <a:gd name="T34" fmla="*/ 0 w 401"/>
                  <a:gd name="T35" fmla="*/ 0 h 487"/>
                  <a:gd name="T36" fmla="*/ 0 w 401"/>
                  <a:gd name="T37" fmla="*/ 0 h 487"/>
                  <a:gd name="T38" fmla="*/ 0 w 401"/>
                  <a:gd name="T39" fmla="*/ 0 h 487"/>
                  <a:gd name="T40" fmla="*/ 0 w 401"/>
                  <a:gd name="T41" fmla="*/ 0 h 487"/>
                  <a:gd name="T42" fmla="*/ 0 w 401"/>
                  <a:gd name="T43" fmla="*/ 0 h 487"/>
                  <a:gd name="T44" fmla="*/ 0 w 401"/>
                  <a:gd name="T45" fmla="*/ 0 h 487"/>
                  <a:gd name="T46" fmla="*/ 0 w 401"/>
                  <a:gd name="T47" fmla="*/ 0 h 48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01"/>
                  <a:gd name="T73" fmla="*/ 0 h 487"/>
                  <a:gd name="T74" fmla="*/ 401 w 401"/>
                  <a:gd name="T75" fmla="*/ 487 h 48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01" h="487">
                    <a:moveTo>
                      <a:pt x="401" y="131"/>
                    </a:moveTo>
                    <a:lnTo>
                      <a:pt x="399" y="133"/>
                    </a:lnTo>
                    <a:lnTo>
                      <a:pt x="399" y="141"/>
                    </a:lnTo>
                    <a:lnTo>
                      <a:pt x="399" y="150"/>
                    </a:lnTo>
                    <a:lnTo>
                      <a:pt x="399" y="166"/>
                    </a:lnTo>
                    <a:lnTo>
                      <a:pt x="397" y="183"/>
                    </a:lnTo>
                    <a:lnTo>
                      <a:pt x="397" y="204"/>
                    </a:lnTo>
                    <a:lnTo>
                      <a:pt x="395" y="225"/>
                    </a:lnTo>
                    <a:lnTo>
                      <a:pt x="393" y="251"/>
                    </a:lnTo>
                    <a:lnTo>
                      <a:pt x="387" y="276"/>
                    </a:lnTo>
                    <a:lnTo>
                      <a:pt x="382" y="302"/>
                    </a:lnTo>
                    <a:lnTo>
                      <a:pt x="376" y="331"/>
                    </a:lnTo>
                    <a:lnTo>
                      <a:pt x="370" y="360"/>
                    </a:lnTo>
                    <a:lnTo>
                      <a:pt x="359" y="386"/>
                    </a:lnTo>
                    <a:lnTo>
                      <a:pt x="347" y="415"/>
                    </a:lnTo>
                    <a:lnTo>
                      <a:pt x="334" y="439"/>
                    </a:lnTo>
                    <a:lnTo>
                      <a:pt x="321" y="466"/>
                    </a:lnTo>
                    <a:lnTo>
                      <a:pt x="72" y="487"/>
                    </a:lnTo>
                    <a:lnTo>
                      <a:pt x="0" y="337"/>
                    </a:lnTo>
                    <a:lnTo>
                      <a:pt x="9" y="61"/>
                    </a:lnTo>
                    <a:lnTo>
                      <a:pt x="129" y="0"/>
                    </a:lnTo>
                    <a:lnTo>
                      <a:pt x="330" y="72"/>
                    </a:lnTo>
                    <a:lnTo>
                      <a:pt x="401" y="13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Freeform 150">
                <a:extLst>
                  <a:ext uri="{FF2B5EF4-FFF2-40B4-BE49-F238E27FC236}">
                    <a16:creationId xmlns:a16="http://schemas.microsoft.com/office/drawing/2014/main" id="{C3567752-A5BF-1442-AFFC-E9916B172F16}"/>
                  </a:ext>
                </a:extLst>
              </p:cNvPr>
              <p:cNvSpPr/>
              <p:nvPr/>
            </p:nvSpPr>
            <p:spPr bwMode="auto">
              <a:xfrm>
                <a:off x="1258" y="2424"/>
                <a:ext cx="104" cy="350"/>
              </a:xfrm>
              <a:custGeom>
                <a:avLst/>
                <a:gdLst>
                  <a:gd name="T0" fmla="*/ 0 w 207"/>
                  <a:gd name="T1" fmla="*/ 0 h 704"/>
                  <a:gd name="T2" fmla="*/ 0 w 207"/>
                  <a:gd name="T3" fmla="*/ 0 h 704"/>
                  <a:gd name="T4" fmla="*/ 1 w 207"/>
                  <a:gd name="T5" fmla="*/ 0 h 704"/>
                  <a:gd name="T6" fmla="*/ 1 w 207"/>
                  <a:gd name="T7" fmla="*/ 0 h 704"/>
                  <a:gd name="T8" fmla="*/ 1 w 207"/>
                  <a:gd name="T9" fmla="*/ 0 h 704"/>
                  <a:gd name="T10" fmla="*/ 1 w 207"/>
                  <a:gd name="T11" fmla="*/ 0 h 704"/>
                  <a:gd name="T12" fmla="*/ 1 w 207"/>
                  <a:gd name="T13" fmla="*/ 0 h 704"/>
                  <a:gd name="T14" fmla="*/ 1 w 207"/>
                  <a:gd name="T15" fmla="*/ 0 h 704"/>
                  <a:gd name="T16" fmla="*/ 1 w 207"/>
                  <a:gd name="T17" fmla="*/ 0 h 704"/>
                  <a:gd name="T18" fmla="*/ 1 w 207"/>
                  <a:gd name="T19" fmla="*/ 0 h 704"/>
                  <a:gd name="T20" fmla="*/ 1 w 207"/>
                  <a:gd name="T21" fmla="*/ 0 h 704"/>
                  <a:gd name="T22" fmla="*/ 1 w 207"/>
                  <a:gd name="T23" fmla="*/ 0 h 704"/>
                  <a:gd name="T24" fmla="*/ 1 w 207"/>
                  <a:gd name="T25" fmla="*/ 0 h 704"/>
                  <a:gd name="T26" fmla="*/ 1 w 207"/>
                  <a:gd name="T27" fmla="*/ 0 h 704"/>
                  <a:gd name="T28" fmla="*/ 1 w 207"/>
                  <a:gd name="T29" fmla="*/ 0 h 704"/>
                  <a:gd name="T30" fmla="*/ 1 w 207"/>
                  <a:gd name="T31" fmla="*/ 0 h 704"/>
                  <a:gd name="T32" fmla="*/ 1 w 207"/>
                  <a:gd name="T33" fmla="*/ 0 h 704"/>
                  <a:gd name="T34" fmla="*/ 1 w 207"/>
                  <a:gd name="T35" fmla="*/ 0 h 704"/>
                  <a:gd name="T36" fmla="*/ 1 w 207"/>
                  <a:gd name="T37" fmla="*/ 0 h 704"/>
                  <a:gd name="T38" fmla="*/ 1 w 207"/>
                  <a:gd name="T39" fmla="*/ 0 h 704"/>
                  <a:gd name="T40" fmla="*/ 1 w 207"/>
                  <a:gd name="T41" fmla="*/ 0 h 704"/>
                  <a:gd name="T42" fmla="*/ 0 w 207"/>
                  <a:gd name="T43" fmla="*/ 0 h 704"/>
                  <a:gd name="T44" fmla="*/ 0 w 207"/>
                  <a:gd name="T45" fmla="*/ 0 h 7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07"/>
                  <a:gd name="T70" fmla="*/ 0 h 704"/>
                  <a:gd name="T71" fmla="*/ 207 w 207"/>
                  <a:gd name="T72" fmla="*/ 704 h 7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07" h="704">
                    <a:moveTo>
                      <a:pt x="0" y="0"/>
                    </a:moveTo>
                    <a:lnTo>
                      <a:pt x="0" y="6"/>
                    </a:lnTo>
                    <a:lnTo>
                      <a:pt x="2" y="21"/>
                    </a:lnTo>
                    <a:lnTo>
                      <a:pt x="3" y="46"/>
                    </a:lnTo>
                    <a:lnTo>
                      <a:pt x="7" y="82"/>
                    </a:lnTo>
                    <a:lnTo>
                      <a:pt x="9" y="122"/>
                    </a:lnTo>
                    <a:lnTo>
                      <a:pt x="15" y="168"/>
                    </a:lnTo>
                    <a:lnTo>
                      <a:pt x="19" y="221"/>
                    </a:lnTo>
                    <a:lnTo>
                      <a:pt x="22" y="276"/>
                    </a:lnTo>
                    <a:lnTo>
                      <a:pt x="24" y="331"/>
                    </a:lnTo>
                    <a:lnTo>
                      <a:pt x="28" y="388"/>
                    </a:lnTo>
                    <a:lnTo>
                      <a:pt x="30" y="445"/>
                    </a:lnTo>
                    <a:lnTo>
                      <a:pt x="32" y="502"/>
                    </a:lnTo>
                    <a:lnTo>
                      <a:pt x="30" y="554"/>
                    </a:lnTo>
                    <a:lnTo>
                      <a:pt x="26" y="601"/>
                    </a:lnTo>
                    <a:lnTo>
                      <a:pt x="22" y="647"/>
                    </a:lnTo>
                    <a:lnTo>
                      <a:pt x="17" y="685"/>
                    </a:lnTo>
                    <a:lnTo>
                      <a:pt x="95" y="704"/>
                    </a:lnTo>
                    <a:lnTo>
                      <a:pt x="117" y="691"/>
                    </a:lnTo>
                    <a:lnTo>
                      <a:pt x="165" y="662"/>
                    </a:lnTo>
                    <a:lnTo>
                      <a:pt x="207" y="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Freeform 151">
                <a:extLst>
                  <a:ext uri="{FF2B5EF4-FFF2-40B4-BE49-F238E27FC236}">
                    <a16:creationId xmlns:a16="http://schemas.microsoft.com/office/drawing/2014/main" id="{80261787-86FA-DE40-915E-AFE8FF171BF0}"/>
                  </a:ext>
                </a:extLst>
              </p:cNvPr>
              <p:cNvSpPr/>
              <p:nvPr/>
            </p:nvSpPr>
            <p:spPr bwMode="auto">
              <a:xfrm>
                <a:off x="1286" y="2510"/>
                <a:ext cx="22" cy="258"/>
              </a:xfrm>
              <a:custGeom>
                <a:avLst/>
                <a:gdLst>
                  <a:gd name="T0" fmla="*/ 0 w 45"/>
                  <a:gd name="T1" fmla="*/ 1 h 516"/>
                  <a:gd name="T2" fmla="*/ 1 w 45"/>
                  <a:gd name="T3" fmla="*/ 0 h 516"/>
                  <a:gd name="T4" fmla="*/ 1 w 45"/>
                  <a:gd name="T5" fmla="*/ 1 h 516"/>
                  <a:gd name="T6" fmla="*/ 1 w 45"/>
                  <a:gd name="T7" fmla="*/ 1 h 516"/>
                  <a:gd name="T8" fmla="*/ 1 w 45"/>
                  <a:gd name="T9" fmla="*/ 1 h 516"/>
                  <a:gd name="T10" fmla="*/ 1 w 45"/>
                  <a:gd name="T11" fmla="*/ 1 h 516"/>
                  <a:gd name="T12" fmla="*/ 1 w 45"/>
                  <a:gd name="T13" fmla="*/ 1 h 516"/>
                  <a:gd name="T14" fmla="*/ 1 w 45"/>
                  <a:gd name="T15" fmla="*/ 1 h 516"/>
                  <a:gd name="T16" fmla="*/ 1 w 45"/>
                  <a:gd name="T17" fmla="*/ 1 h 516"/>
                  <a:gd name="T18" fmla="*/ 1 w 45"/>
                  <a:gd name="T19" fmla="*/ 1 h 516"/>
                  <a:gd name="T20" fmla="*/ 1 w 45"/>
                  <a:gd name="T21" fmla="*/ 1 h 516"/>
                  <a:gd name="T22" fmla="*/ 1 w 45"/>
                  <a:gd name="T23" fmla="*/ 1 h 516"/>
                  <a:gd name="T24" fmla="*/ 1 w 45"/>
                  <a:gd name="T25" fmla="*/ 1 h 516"/>
                  <a:gd name="T26" fmla="*/ 1 w 45"/>
                  <a:gd name="T27" fmla="*/ 1 h 516"/>
                  <a:gd name="T28" fmla="*/ 1 w 45"/>
                  <a:gd name="T29" fmla="*/ 1 h 516"/>
                  <a:gd name="T30" fmla="*/ 1 w 45"/>
                  <a:gd name="T31" fmla="*/ 1 h 516"/>
                  <a:gd name="T32" fmla="*/ 1 w 45"/>
                  <a:gd name="T33" fmla="*/ 1 h 516"/>
                  <a:gd name="T34" fmla="*/ 0 w 45"/>
                  <a:gd name="T35" fmla="*/ 1 h 516"/>
                  <a:gd name="T36" fmla="*/ 0 w 45"/>
                  <a:gd name="T37" fmla="*/ 1 h 5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516"/>
                  <a:gd name="T59" fmla="*/ 45 w 45"/>
                  <a:gd name="T60" fmla="*/ 516 h 5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516">
                    <a:moveTo>
                      <a:pt x="0" y="499"/>
                    </a:moveTo>
                    <a:lnTo>
                      <a:pt x="36" y="0"/>
                    </a:lnTo>
                    <a:lnTo>
                      <a:pt x="36" y="4"/>
                    </a:lnTo>
                    <a:lnTo>
                      <a:pt x="36" y="10"/>
                    </a:lnTo>
                    <a:lnTo>
                      <a:pt x="38" y="19"/>
                    </a:lnTo>
                    <a:lnTo>
                      <a:pt x="40" y="33"/>
                    </a:lnTo>
                    <a:lnTo>
                      <a:pt x="42" y="50"/>
                    </a:lnTo>
                    <a:lnTo>
                      <a:pt x="42" y="73"/>
                    </a:lnTo>
                    <a:lnTo>
                      <a:pt x="44" y="99"/>
                    </a:lnTo>
                    <a:lnTo>
                      <a:pt x="44" y="130"/>
                    </a:lnTo>
                    <a:lnTo>
                      <a:pt x="45" y="166"/>
                    </a:lnTo>
                    <a:lnTo>
                      <a:pt x="44" y="208"/>
                    </a:lnTo>
                    <a:lnTo>
                      <a:pt x="44" y="257"/>
                    </a:lnTo>
                    <a:lnTo>
                      <a:pt x="42" y="308"/>
                    </a:lnTo>
                    <a:lnTo>
                      <a:pt x="38" y="371"/>
                    </a:lnTo>
                    <a:lnTo>
                      <a:pt x="34" y="440"/>
                    </a:lnTo>
                    <a:lnTo>
                      <a:pt x="30" y="516"/>
                    </a:lnTo>
                    <a:lnTo>
                      <a:pt x="0" y="49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Freeform 152">
                <a:extLst>
                  <a:ext uri="{FF2B5EF4-FFF2-40B4-BE49-F238E27FC236}">
                    <a16:creationId xmlns:a16="http://schemas.microsoft.com/office/drawing/2014/main" id="{0A20191C-7F2D-9E45-BA5B-64E4225E7377}"/>
                  </a:ext>
                </a:extLst>
              </p:cNvPr>
              <p:cNvSpPr/>
              <p:nvPr/>
            </p:nvSpPr>
            <p:spPr bwMode="auto">
              <a:xfrm>
                <a:off x="1179" y="2060"/>
                <a:ext cx="186" cy="377"/>
              </a:xfrm>
              <a:custGeom>
                <a:avLst/>
                <a:gdLst>
                  <a:gd name="T0" fmla="*/ 0 w 375"/>
                  <a:gd name="T1" fmla="*/ 0 h 755"/>
                  <a:gd name="T2" fmla="*/ 0 w 375"/>
                  <a:gd name="T3" fmla="*/ 0 h 755"/>
                  <a:gd name="T4" fmla="*/ 0 w 375"/>
                  <a:gd name="T5" fmla="*/ 0 h 755"/>
                  <a:gd name="T6" fmla="*/ 0 w 375"/>
                  <a:gd name="T7" fmla="*/ 0 h 755"/>
                  <a:gd name="T8" fmla="*/ 0 w 375"/>
                  <a:gd name="T9" fmla="*/ 0 h 755"/>
                  <a:gd name="T10" fmla="*/ 0 w 375"/>
                  <a:gd name="T11" fmla="*/ 0 h 755"/>
                  <a:gd name="T12" fmla="*/ 0 w 375"/>
                  <a:gd name="T13" fmla="*/ 0 h 755"/>
                  <a:gd name="T14" fmla="*/ 0 w 375"/>
                  <a:gd name="T15" fmla="*/ 0 h 755"/>
                  <a:gd name="T16" fmla="*/ 0 w 375"/>
                  <a:gd name="T17" fmla="*/ 0 h 755"/>
                  <a:gd name="T18" fmla="*/ 0 w 375"/>
                  <a:gd name="T19" fmla="*/ 0 h 755"/>
                  <a:gd name="T20" fmla="*/ 0 w 375"/>
                  <a:gd name="T21" fmla="*/ 0 h 755"/>
                  <a:gd name="T22" fmla="*/ 0 w 375"/>
                  <a:gd name="T23" fmla="*/ 0 h 755"/>
                  <a:gd name="T24" fmla="*/ 0 w 375"/>
                  <a:gd name="T25" fmla="*/ 0 h 7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75"/>
                  <a:gd name="T40" fmla="*/ 0 h 755"/>
                  <a:gd name="T41" fmla="*/ 375 w 375"/>
                  <a:gd name="T42" fmla="*/ 755 h 7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75" h="755">
                    <a:moveTo>
                      <a:pt x="283" y="576"/>
                    </a:moveTo>
                    <a:lnTo>
                      <a:pt x="375" y="74"/>
                    </a:lnTo>
                    <a:lnTo>
                      <a:pt x="295" y="0"/>
                    </a:lnTo>
                    <a:lnTo>
                      <a:pt x="165" y="10"/>
                    </a:lnTo>
                    <a:lnTo>
                      <a:pt x="17" y="487"/>
                    </a:lnTo>
                    <a:lnTo>
                      <a:pt x="0" y="641"/>
                    </a:lnTo>
                    <a:lnTo>
                      <a:pt x="29" y="702"/>
                    </a:lnTo>
                    <a:lnTo>
                      <a:pt x="124" y="755"/>
                    </a:lnTo>
                    <a:lnTo>
                      <a:pt x="162" y="728"/>
                    </a:lnTo>
                    <a:lnTo>
                      <a:pt x="137" y="588"/>
                    </a:lnTo>
                    <a:lnTo>
                      <a:pt x="222" y="599"/>
                    </a:lnTo>
                    <a:lnTo>
                      <a:pt x="283" y="57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Freeform 153">
                <a:extLst>
                  <a:ext uri="{FF2B5EF4-FFF2-40B4-BE49-F238E27FC236}">
                    <a16:creationId xmlns:a16="http://schemas.microsoft.com/office/drawing/2014/main" id="{C2DD7F86-4B24-904E-9412-A94FE1042AC2}"/>
                  </a:ext>
                </a:extLst>
              </p:cNvPr>
              <p:cNvSpPr/>
              <p:nvPr/>
            </p:nvSpPr>
            <p:spPr bwMode="auto">
              <a:xfrm>
                <a:off x="1111" y="2074"/>
                <a:ext cx="209" cy="336"/>
              </a:xfrm>
              <a:custGeom>
                <a:avLst/>
                <a:gdLst>
                  <a:gd name="T0" fmla="*/ 1 w 416"/>
                  <a:gd name="T1" fmla="*/ 0 h 671"/>
                  <a:gd name="T2" fmla="*/ 1 w 416"/>
                  <a:gd name="T3" fmla="*/ 0 h 671"/>
                  <a:gd name="T4" fmla="*/ 1 w 416"/>
                  <a:gd name="T5" fmla="*/ 0 h 671"/>
                  <a:gd name="T6" fmla="*/ 1 w 416"/>
                  <a:gd name="T7" fmla="*/ 0 h 671"/>
                  <a:gd name="T8" fmla="*/ 1 w 416"/>
                  <a:gd name="T9" fmla="*/ 0 h 671"/>
                  <a:gd name="T10" fmla="*/ 1 w 416"/>
                  <a:gd name="T11" fmla="*/ 0 h 671"/>
                  <a:gd name="T12" fmla="*/ 1 w 416"/>
                  <a:gd name="T13" fmla="*/ 0 h 671"/>
                  <a:gd name="T14" fmla="*/ 1 w 416"/>
                  <a:gd name="T15" fmla="*/ 0 h 671"/>
                  <a:gd name="T16" fmla="*/ 1 w 416"/>
                  <a:gd name="T17" fmla="*/ 0 h 671"/>
                  <a:gd name="T18" fmla="*/ 1 w 416"/>
                  <a:gd name="T19" fmla="*/ 0 h 671"/>
                  <a:gd name="T20" fmla="*/ 1 w 416"/>
                  <a:gd name="T21" fmla="*/ 0 h 671"/>
                  <a:gd name="T22" fmla="*/ 1 w 416"/>
                  <a:gd name="T23" fmla="*/ 0 h 671"/>
                  <a:gd name="T24" fmla="*/ 1 w 416"/>
                  <a:gd name="T25" fmla="*/ 0 h 671"/>
                  <a:gd name="T26" fmla="*/ 1 w 416"/>
                  <a:gd name="T27" fmla="*/ 0 h 671"/>
                  <a:gd name="T28" fmla="*/ 1 w 416"/>
                  <a:gd name="T29" fmla="*/ 0 h 671"/>
                  <a:gd name="T30" fmla="*/ 1 w 416"/>
                  <a:gd name="T31" fmla="*/ 0 h 671"/>
                  <a:gd name="T32" fmla="*/ 1 w 416"/>
                  <a:gd name="T33" fmla="*/ 0 h 671"/>
                  <a:gd name="T34" fmla="*/ 1 w 416"/>
                  <a:gd name="T35" fmla="*/ 0 h 671"/>
                  <a:gd name="T36" fmla="*/ 1 w 416"/>
                  <a:gd name="T37" fmla="*/ 0 h 671"/>
                  <a:gd name="T38" fmla="*/ 1 w 416"/>
                  <a:gd name="T39" fmla="*/ 0 h 671"/>
                  <a:gd name="T40" fmla="*/ 1 w 416"/>
                  <a:gd name="T41" fmla="*/ 0 h 671"/>
                  <a:gd name="T42" fmla="*/ 1 w 416"/>
                  <a:gd name="T43" fmla="*/ 0 h 671"/>
                  <a:gd name="T44" fmla="*/ 1 w 416"/>
                  <a:gd name="T45" fmla="*/ 0 h 671"/>
                  <a:gd name="T46" fmla="*/ 1 w 416"/>
                  <a:gd name="T47" fmla="*/ 0 h 671"/>
                  <a:gd name="T48" fmla="*/ 1 w 416"/>
                  <a:gd name="T49" fmla="*/ 0 h 671"/>
                  <a:gd name="T50" fmla="*/ 1 w 416"/>
                  <a:gd name="T51" fmla="*/ 0 h 671"/>
                  <a:gd name="T52" fmla="*/ 1 w 416"/>
                  <a:gd name="T53" fmla="*/ 0 h 671"/>
                  <a:gd name="T54" fmla="*/ 1 w 416"/>
                  <a:gd name="T55" fmla="*/ 0 h 671"/>
                  <a:gd name="T56" fmla="*/ 1 w 416"/>
                  <a:gd name="T57" fmla="*/ 0 h 671"/>
                  <a:gd name="T58" fmla="*/ 1 w 416"/>
                  <a:gd name="T59" fmla="*/ 0 h 671"/>
                  <a:gd name="T60" fmla="*/ 1 w 416"/>
                  <a:gd name="T61" fmla="*/ 0 h 671"/>
                  <a:gd name="T62" fmla="*/ 1 w 416"/>
                  <a:gd name="T63" fmla="*/ 0 h 671"/>
                  <a:gd name="T64" fmla="*/ 1 w 416"/>
                  <a:gd name="T65" fmla="*/ 0 h 671"/>
                  <a:gd name="T66" fmla="*/ 1 w 416"/>
                  <a:gd name="T67" fmla="*/ 0 h 671"/>
                  <a:gd name="T68" fmla="*/ 1 w 416"/>
                  <a:gd name="T69" fmla="*/ 0 h 671"/>
                  <a:gd name="T70" fmla="*/ 1 w 416"/>
                  <a:gd name="T71" fmla="*/ 0 h 671"/>
                  <a:gd name="T72" fmla="*/ 1 w 416"/>
                  <a:gd name="T73" fmla="*/ 0 h 671"/>
                  <a:gd name="T74" fmla="*/ 1 w 416"/>
                  <a:gd name="T75" fmla="*/ 0 h 671"/>
                  <a:gd name="T76" fmla="*/ 1 w 416"/>
                  <a:gd name="T77" fmla="*/ 0 h 671"/>
                  <a:gd name="T78" fmla="*/ 1 w 416"/>
                  <a:gd name="T79" fmla="*/ 0 h 671"/>
                  <a:gd name="T80" fmla="*/ 0 w 416"/>
                  <a:gd name="T81" fmla="*/ 0 h 671"/>
                  <a:gd name="T82" fmla="*/ 1 w 416"/>
                  <a:gd name="T83" fmla="*/ 0 h 67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6"/>
                  <a:gd name="T127" fmla="*/ 0 h 671"/>
                  <a:gd name="T128" fmla="*/ 416 w 416"/>
                  <a:gd name="T129" fmla="*/ 671 h 67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6" h="671">
                    <a:moveTo>
                      <a:pt x="361" y="0"/>
                    </a:moveTo>
                    <a:lnTo>
                      <a:pt x="359" y="2"/>
                    </a:lnTo>
                    <a:lnTo>
                      <a:pt x="355" y="9"/>
                    </a:lnTo>
                    <a:lnTo>
                      <a:pt x="350" y="22"/>
                    </a:lnTo>
                    <a:lnTo>
                      <a:pt x="344" y="40"/>
                    </a:lnTo>
                    <a:lnTo>
                      <a:pt x="336" y="59"/>
                    </a:lnTo>
                    <a:lnTo>
                      <a:pt x="329" y="81"/>
                    </a:lnTo>
                    <a:lnTo>
                      <a:pt x="321" y="106"/>
                    </a:lnTo>
                    <a:lnTo>
                      <a:pt x="316" y="135"/>
                    </a:lnTo>
                    <a:lnTo>
                      <a:pt x="310" y="161"/>
                    </a:lnTo>
                    <a:lnTo>
                      <a:pt x="304" y="190"/>
                    </a:lnTo>
                    <a:lnTo>
                      <a:pt x="302" y="216"/>
                    </a:lnTo>
                    <a:lnTo>
                      <a:pt x="304" y="243"/>
                    </a:lnTo>
                    <a:lnTo>
                      <a:pt x="308" y="268"/>
                    </a:lnTo>
                    <a:lnTo>
                      <a:pt x="316" y="291"/>
                    </a:lnTo>
                    <a:lnTo>
                      <a:pt x="327" y="310"/>
                    </a:lnTo>
                    <a:lnTo>
                      <a:pt x="342" y="327"/>
                    </a:lnTo>
                    <a:lnTo>
                      <a:pt x="340" y="327"/>
                    </a:lnTo>
                    <a:lnTo>
                      <a:pt x="336" y="327"/>
                    </a:lnTo>
                    <a:lnTo>
                      <a:pt x="329" y="329"/>
                    </a:lnTo>
                    <a:lnTo>
                      <a:pt x="321" y="334"/>
                    </a:lnTo>
                    <a:lnTo>
                      <a:pt x="312" y="336"/>
                    </a:lnTo>
                    <a:lnTo>
                      <a:pt x="302" y="344"/>
                    </a:lnTo>
                    <a:lnTo>
                      <a:pt x="293" y="351"/>
                    </a:lnTo>
                    <a:lnTo>
                      <a:pt x="283" y="361"/>
                    </a:lnTo>
                    <a:lnTo>
                      <a:pt x="274" y="370"/>
                    </a:lnTo>
                    <a:lnTo>
                      <a:pt x="264" y="382"/>
                    </a:lnTo>
                    <a:lnTo>
                      <a:pt x="257" y="395"/>
                    </a:lnTo>
                    <a:lnTo>
                      <a:pt x="251" y="412"/>
                    </a:lnTo>
                    <a:lnTo>
                      <a:pt x="247" y="429"/>
                    </a:lnTo>
                    <a:lnTo>
                      <a:pt x="247" y="448"/>
                    </a:lnTo>
                    <a:lnTo>
                      <a:pt x="249" y="469"/>
                    </a:lnTo>
                    <a:lnTo>
                      <a:pt x="257" y="494"/>
                    </a:lnTo>
                    <a:lnTo>
                      <a:pt x="259" y="496"/>
                    </a:lnTo>
                    <a:lnTo>
                      <a:pt x="264" y="498"/>
                    </a:lnTo>
                    <a:lnTo>
                      <a:pt x="272" y="502"/>
                    </a:lnTo>
                    <a:lnTo>
                      <a:pt x="279" y="505"/>
                    </a:lnTo>
                    <a:lnTo>
                      <a:pt x="291" y="511"/>
                    </a:lnTo>
                    <a:lnTo>
                      <a:pt x="302" y="515"/>
                    </a:lnTo>
                    <a:lnTo>
                      <a:pt x="314" y="523"/>
                    </a:lnTo>
                    <a:lnTo>
                      <a:pt x="327" y="526"/>
                    </a:lnTo>
                    <a:lnTo>
                      <a:pt x="338" y="530"/>
                    </a:lnTo>
                    <a:lnTo>
                      <a:pt x="352" y="534"/>
                    </a:lnTo>
                    <a:lnTo>
                      <a:pt x="367" y="540"/>
                    </a:lnTo>
                    <a:lnTo>
                      <a:pt x="378" y="542"/>
                    </a:lnTo>
                    <a:lnTo>
                      <a:pt x="392" y="545"/>
                    </a:lnTo>
                    <a:lnTo>
                      <a:pt x="403" y="545"/>
                    </a:lnTo>
                    <a:lnTo>
                      <a:pt x="416" y="545"/>
                    </a:lnTo>
                    <a:lnTo>
                      <a:pt x="384" y="591"/>
                    </a:lnTo>
                    <a:lnTo>
                      <a:pt x="382" y="591"/>
                    </a:lnTo>
                    <a:lnTo>
                      <a:pt x="378" y="591"/>
                    </a:lnTo>
                    <a:lnTo>
                      <a:pt x="373" y="587"/>
                    </a:lnTo>
                    <a:lnTo>
                      <a:pt x="365" y="587"/>
                    </a:lnTo>
                    <a:lnTo>
                      <a:pt x="355" y="585"/>
                    </a:lnTo>
                    <a:lnTo>
                      <a:pt x="346" y="583"/>
                    </a:lnTo>
                    <a:lnTo>
                      <a:pt x="335" y="580"/>
                    </a:lnTo>
                    <a:lnTo>
                      <a:pt x="321" y="578"/>
                    </a:lnTo>
                    <a:lnTo>
                      <a:pt x="308" y="572"/>
                    </a:lnTo>
                    <a:lnTo>
                      <a:pt x="295" y="568"/>
                    </a:lnTo>
                    <a:lnTo>
                      <a:pt x="279" y="562"/>
                    </a:lnTo>
                    <a:lnTo>
                      <a:pt x="264" y="559"/>
                    </a:lnTo>
                    <a:lnTo>
                      <a:pt x="249" y="553"/>
                    </a:lnTo>
                    <a:lnTo>
                      <a:pt x="234" y="545"/>
                    </a:lnTo>
                    <a:lnTo>
                      <a:pt x="220" y="538"/>
                    </a:lnTo>
                    <a:lnTo>
                      <a:pt x="207" y="532"/>
                    </a:lnTo>
                    <a:lnTo>
                      <a:pt x="203" y="534"/>
                    </a:lnTo>
                    <a:lnTo>
                      <a:pt x="196" y="540"/>
                    </a:lnTo>
                    <a:lnTo>
                      <a:pt x="190" y="545"/>
                    </a:lnTo>
                    <a:lnTo>
                      <a:pt x="186" y="553"/>
                    </a:lnTo>
                    <a:lnTo>
                      <a:pt x="181" y="559"/>
                    </a:lnTo>
                    <a:lnTo>
                      <a:pt x="177" y="568"/>
                    </a:lnTo>
                    <a:lnTo>
                      <a:pt x="171" y="578"/>
                    </a:lnTo>
                    <a:lnTo>
                      <a:pt x="167" y="587"/>
                    </a:lnTo>
                    <a:lnTo>
                      <a:pt x="163" y="600"/>
                    </a:lnTo>
                    <a:lnTo>
                      <a:pt x="162" y="612"/>
                    </a:lnTo>
                    <a:lnTo>
                      <a:pt x="158" y="625"/>
                    </a:lnTo>
                    <a:lnTo>
                      <a:pt x="158" y="639"/>
                    </a:lnTo>
                    <a:lnTo>
                      <a:pt x="158" y="654"/>
                    </a:lnTo>
                    <a:lnTo>
                      <a:pt x="162" y="671"/>
                    </a:lnTo>
                    <a:lnTo>
                      <a:pt x="76" y="583"/>
                    </a:lnTo>
                    <a:lnTo>
                      <a:pt x="93" y="437"/>
                    </a:lnTo>
                    <a:lnTo>
                      <a:pt x="0" y="266"/>
                    </a:lnTo>
                    <a:lnTo>
                      <a:pt x="8" y="121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" name="Freeform 154">
                <a:extLst>
                  <a:ext uri="{FF2B5EF4-FFF2-40B4-BE49-F238E27FC236}">
                    <a16:creationId xmlns:a16="http://schemas.microsoft.com/office/drawing/2014/main" id="{D89201AA-E0E2-464D-8AA2-4C71AA41A694}"/>
                  </a:ext>
                </a:extLst>
              </p:cNvPr>
              <p:cNvSpPr/>
              <p:nvPr/>
            </p:nvSpPr>
            <p:spPr bwMode="auto">
              <a:xfrm>
                <a:off x="1282" y="2781"/>
                <a:ext cx="218" cy="112"/>
              </a:xfrm>
              <a:custGeom>
                <a:avLst/>
                <a:gdLst>
                  <a:gd name="T0" fmla="*/ 1 w 437"/>
                  <a:gd name="T1" fmla="*/ 0 h 225"/>
                  <a:gd name="T2" fmla="*/ 1 w 437"/>
                  <a:gd name="T3" fmla="*/ 0 h 225"/>
                  <a:gd name="T4" fmla="*/ 1 w 437"/>
                  <a:gd name="T5" fmla="*/ 0 h 225"/>
                  <a:gd name="T6" fmla="*/ 1 w 437"/>
                  <a:gd name="T7" fmla="*/ 0 h 225"/>
                  <a:gd name="T8" fmla="*/ 1 w 437"/>
                  <a:gd name="T9" fmla="*/ 0 h 225"/>
                  <a:gd name="T10" fmla="*/ 1 w 437"/>
                  <a:gd name="T11" fmla="*/ 0 h 225"/>
                  <a:gd name="T12" fmla="*/ 1 w 437"/>
                  <a:gd name="T13" fmla="*/ 0 h 225"/>
                  <a:gd name="T14" fmla="*/ 1 w 437"/>
                  <a:gd name="T15" fmla="*/ 0 h 225"/>
                  <a:gd name="T16" fmla="*/ 0 w 437"/>
                  <a:gd name="T17" fmla="*/ 0 h 225"/>
                  <a:gd name="T18" fmla="*/ 1 w 437"/>
                  <a:gd name="T19" fmla="*/ 0 h 225"/>
                  <a:gd name="T20" fmla="*/ 1 w 437"/>
                  <a:gd name="T21" fmla="*/ 0 h 22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37"/>
                  <a:gd name="T34" fmla="*/ 0 h 225"/>
                  <a:gd name="T35" fmla="*/ 437 w 437"/>
                  <a:gd name="T36" fmla="*/ 225 h 22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37" h="225">
                    <a:moveTo>
                      <a:pt x="50" y="65"/>
                    </a:moveTo>
                    <a:lnTo>
                      <a:pt x="204" y="65"/>
                    </a:lnTo>
                    <a:lnTo>
                      <a:pt x="291" y="0"/>
                    </a:lnTo>
                    <a:lnTo>
                      <a:pt x="333" y="69"/>
                    </a:lnTo>
                    <a:lnTo>
                      <a:pt x="437" y="190"/>
                    </a:lnTo>
                    <a:lnTo>
                      <a:pt x="361" y="225"/>
                    </a:lnTo>
                    <a:lnTo>
                      <a:pt x="299" y="223"/>
                    </a:lnTo>
                    <a:lnTo>
                      <a:pt x="188" y="196"/>
                    </a:lnTo>
                    <a:lnTo>
                      <a:pt x="0" y="131"/>
                    </a:lnTo>
                    <a:lnTo>
                      <a:pt x="50" y="65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" name="Freeform 155">
                <a:extLst>
                  <a:ext uri="{FF2B5EF4-FFF2-40B4-BE49-F238E27FC236}">
                    <a16:creationId xmlns:a16="http://schemas.microsoft.com/office/drawing/2014/main" id="{D46BE334-635B-5C4D-8D55-7DE9AC410813}"/>
                  </a:ext>
                </a:extLst>
              </p:cNvPr>
              <p:cNvSpPr/>
              <p:nvPr/>
            </p:nvSpPr>
            <p:spPr bwMode="auto">
              <a:xfrm>
                <a:off x="960" y="2480"/>
                <a:ext cx="347" cy="418"/>
              </a:xfrm>
              <a:custGeom>
                <a:avLst/>
                <a:gdLst>
                  <a:gd name="T0" fmla="*/ 0 w 694"/>
                  <a:gd name="T1" fmla="*/ 0 h 835"/>
                  <a:gd name="T2" fmla="*/ 1 w 694"/>
                  <a:gd name="T3" fmla="*/ 0 h 835"/>
                  <a:gd name="T4" fmla="*/ 1 w 694"/>
                  <a:gd name="T5" fmla="*/ 0 h 835"/>
                  <a:gd name="T6" fmla="*/ 1 w 694"/>
                  <a:gd name="T7" fmla="*/ 0 h 835"/>
                  <a:gd name="T8" fmla="*/ 1 w 694"/>
                  <a:gd name="T9" fmla="*/ 0 h 835"/>
                  <a:gd name="T10" fmla="*/ 1 w 694"/>
                  <a:gd name="T11" fmla="*/ 0 h 835"/>
                  <a:gd name="T12" fmla="*/ 1 w 694"/>
                  <a:gd name="T13" fmla="*/ 0 h 835"/>
                  <a:gd name="T14" fmla="*/ 1 w 694"/>
                  <a:gd name="T15" fmla="*/ 0 h 835"/>
                  <a:gd name="T16" fmla="*/ 1 w 694"/>
                  <a:gd name="T17" fmla="*/ 0 h 835"/>
                  <a:gd name="T18" fmla="*/ 0 w 694"/>
                  <a:gd name="T19" fmla="*/ 0 h 835"/>
                  <a:gd name="T20" fmla="*/ 0 w 694"/>
                  <a:gd name="T21" fmla="*/ 0 h 8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4"/>
                  <a:gd name="T34" fmla="*/ 0 h 835"/>
                  <a:gd name="T35" fmla="*/ 694 w 694"/>
                  <a:gd name="T36" fmla="*/ 835 h 83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4" h="835">
                    <a:moveTo>
                      <a:pt x="0" y="31"/>
                    </a:moveTo>
                    <a:lnTo>
                      <a:pt x="216" y="677"/>
                    </a:lnTo>
                    <a:lnTo>
                      <a:pt x="618" y="835"/>
                    </a:lnTo>
                    <a:lnTo>
                      <a:pt x="671" y="761"/>
                    </a:lnTo>
                    <a:lnTo>
                      <a:pt x="694" y="704"/>
                    </a:lnTo>
                    <a:lnTo>
                      <a:pt x="559" y="533"/>
                    </a:lnTo>
                    <a:lnTo>
                      <a:pt x="538" y="436"/>
                    </a:lnTo>
                    <a:lnTo>
                      <a:pt x="369" y="94"/>
                    </a:lnTo>
                    <a:lnTo>
                      <a:pt x="138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56">
                <a:extLst>
                  <a:ext uri="{FF2B5EF4-FFF2-40B4-BE49-F238E27FC236}">
                    <a16:creationId xmlns:a16="http://schemas.microsoft.com/office/drawing/2014/main" id="{3482EA3B-F266-EF44-BC36-BA0FBE42F56E}"/>
                  </a:ext>
                </a:extLst>
              </p:cNvPr>
              <p:cNvSpPr/>
              <p:nvPr/>
            </p:nvSpPr>
            <p:spPr bwMode="auto">
              <a:xfrm>
                <a:off x="1075" y="2006"/>
                <a:ext cx="289" cy="299"/>
              </a:xfrm>
              <a:custGeom>
                <a:avLst/>
                <a:gdLst>
                  <a:gd name="T0" fmla="*/ 1 w 580"/>
                  <a:gd name="T1" fmla="*/ 1 h 597"/>
                  <a:gd name="T2" fmla="*/ 1 w 580"/>
                  <a:gd name="T3" fmla="*/ 1 h 597"/>
                  <a:gd name="T4" fmla="*/ 1 w 580"/>
                  <a:gd name="T5" fmla="*/ 1 h 597"/>
                  <a:gd name="T6" fmla="*/ 1 w 580"/>
                  <a:gd name="T7" fmla="*/ 1 h 597"/>
                  <a:gd name="T8" fmla="*/ 1 w 580"/>
                  <a:gd name="T9" fmla="*/ 1 h 597"/>
                  <a:gd name="T10" fmla="*/ 1 w 580"/>
                  <a:gd name="T11" fmla="*/ 1 h 597"/>
                  <a:gd name="T12" fmla="*/ 1 w 580"/>
                  <a:gd name="T13" fmla="*/ 1 h 597"/>
                  <a:gd name="T14" fmla="*/ 1 w 580"/>
                  <a:gd name="T15" fmla="*/ 1 h 597"/>
                  <a:gd name="T16" fmla="*/ 1 w 580"/>
                  <a:gd name="T17" fmla="*/ 1 h 597"/>
                  <a:gd name="T18" fmla="*/ 1 w 580"/>
                  <a:gd name="T19" fmla="*/ 1 h 597"/>
                  <a:gd name="T20" fmla="*/ 1 w 580"/>
                  <a:gd name="T21" fmla="*/ 1 h 597"/>
                  <a:gd name="T22" fmla="*/ 1 w 580"/>
                  <a:gd name="T23" fmla="*/ 1 h 597"/>
                  <a:gd name="T24" fmla="*/ 1 w 580"/>
                  <a:gd name="T25" fmla="*/ 1 h 597"/>
                  <a:gd name="T26" fmla="*/ 1 w 580"/>
                  <a:gd name="T27" fmla="*/ 1 h 597"/>
                  <a:gd name="T28" fmla="*/ 1 w 580"/>
                  <a:gd name="T29" fmla="*/ 1 h 597"/>
                  <a:gd name="T30" fmla="*/ 1 w 580"/>
                  <a:gd name="T31" fmla="*/ 1 h 597"/>
                  <a:gd name="T32" fmla="*/ 1 w 580"/>
                  <a:gd name="T33" fmla="*/ 1 h 597"/>
                  <a:gd name="T34" fmla="*/ 1 w 580"/>
                  <a:gd name="T35" fmla="*/ 1 h 597"/>
                  <a:gd name="T36" fmla="*/ 1 w 580"/>
                  <a:gd name="T37" fmla="*/ 1 h 597"/>
                  <a:gd name="T38" fmla="*/ 1 w 580"/>
                  <a:gd name="T39" fmla="*/ 1 h 597"/>
                  <a:gd name="T40" fmla="*/ 1 w 580"/>
                  <a:gd name="T41" fmla="*/ 1 h 597"/>
                  <a:gd name="T42" fmla="*/ 1 w 580"/>
                  <a:gd name="T43" fmla="*/ 1 h 597"/>
                  <a:gd name="T44" fmla="*/ 1 w 580"/>
                  <a:gd name="T45" fmla="*/ 1 h 597"/>
                  <a:gd name="T46" fmla="*/ 1 w 580"/>
                  <a:gd name="T47" fmla="*/ 1 h 597"/>
                  <a:gd name="T48" fmla="*/ 1 w 580"/>
                  <a:gd name="T49" fmla="*/ 1 h 597"/>
                  <a:gd name="T50" fmla="*/ 1 w 580"/>
                  <a:gd name="T51" fmla="*/ 1 h 597"/>
                  <a:gd name="T52" fmla="*/ 1 w 580"/>
                  <a:gd name="T53" fmla="*/ 1 h 597"/>
                  <a:gd name="T54" fmla="*/ 1 w 580"/>
                  <a:gd name="T55" fmla="*/ 1 h 597"/>
                  <a:gd name="T56" fmla="*/ 1 w 580"/>
                  <a:gd name="T57" fmla="*/ 1 h 597"/>
                  <a:gd name="T58" fmla="*/ 1 w 580"/>
                  <a:gd name="T59" fmla="*/ 1 h 597"/>
                  <a:gd name="T60" fmla="*/ 0 w 580"/>
                  <a:gd name="T61" fmla="*/ 1 h 597"/>
                  <a:gd name="T62" fmla="*/ 1 w 580"/>
                  <a:gd name="T63" fmla="*/ 1 h 597"/>
                  <a:gd name="T64" fmla="*/ 1 w 580"/>
                  <a:gd name="T65" fmla="*/ 1 h 597"/>
                  <a:gd name="T66" fmla="*/ 1 w 580"/>
                  <a:gd name="T67" fmla="*/ 1 h 597"/>
                  <a:gd name="T68" fmla="*/ 1 w 580"/>
                  <a:gd name="T69" fmla="*/ 1 h 597"/>
                  <a:gd name="T70" fmla="*/ 1 w 580"/>
                  <a:gd name="T71" fmla="*/ 0 h 597"/>
                  <a:gd name="T72" fmla="*/ 1 w 580"/>
                  <a:gd name="T73" fmla="*/ 1 h 597"/>
                  <a:gd name="T74" fmla="*/ 1 w 580"/>
                  <a:gd name="T75" fmla="*/ 1 h 597"/>
                  <a:gd name="T76" fmla="*/ 1 w 580"/>
                  <a:gd name="T77" fmla="*/ 1 h 597"/>
                  <a:gd name="T78" fmla="*/ 1 w 580"/>
                  <a:gd name="T79" fmla="*/ 1 h 597"/>
                  <a:gd name="T80" fmla="*/ 1 w 580"/>
                  <a:gd name="T81" fmla="*/ 1 h 597"/>
                  <a:gd name="T82" fmla="*/ 1 w 580"/>
                  <a:gd name="T83" fmla="*/ 1 h 597"/>
                  <a:gd name="T84" fmla="*/ 1 w 580"/>
                  <a:gd name="T85" fmla="*/ 1 h 597"/>
                  <a:gd name="T86" fmla="*/ 1 w 580"/>
                  <a:gd name="T87" fmla="*/ 1 h 597"/>
                  <a:gd name="T88" fmla="*/ 1 w 580"/>
                  <a:gd name="T89" fmla="*/ 1 h 597"/>
                  <a:gd name="T90" fmla="*/ 1 w 580"/>
                  <a:gd name="T91" fmla="*/ 1 h 597"/>
                  <a:gd name="T92" fmla="*/ 1 w 580"/>
                  <a:gd name="T93" fmla="*/ 1 h 597"/>
                  <a:gd name="T94" fmla="*/ 1 w 580"/>
                  <a:gd name="T95" fmla="*/ 1 h 59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80"/>
                  <a:gd name="T145" fmla="*/ 0 h 597"/>
                  <a:gd name="T146" fmla="*/ 580 w 580"/>
                  <a:gd name="T147" fmla="*/ 597 h 59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80" h="597">
                    <a:moveTo>
                      <a:pt x="580" y="178"/>
                    </a:moveTo>
                    <a:lnTo>
                      <a:pt x="576" y="176"/>
                    </a:lnTo>
                    <a:lnTo>
                      <a:pt x="568" y="173"/>
                    </a:lnTo>
                    <a:lnTo>
                      <a:pt x="555" y="169"/>
                    </a:lnTo>
                    <a:lnTo>
                      <a:pt x="540" y="165"/>
                    </a:lnTo>
                    <a:lnTo>
                      <a:pt x="521" y="159"/>
                    </a:lnTo>
                    <a:lnTo>
                      <a:pt x="498" y="157"/>
                    </a:lnTo>
                    <a:lnTo>
                      <a:pt x="473" y="156"/>
                    </a:lnTo>
                    <a:lnTo>
                      <a:pt x="450" y="157"/>
                    </a:lnTo>
                    <a:lnTo>
                      <a:pt x="424" y="161"/>
                    </a:lnTo>
                    <a:lnTo>
                      <a:pt x="399" y="173"/>
                    </a:lnTo>
                    <a:lnTo>
                      <a:pt x="372" y="188"/>
                    </a:lnTo>
                    <a:lnTo>
                      <a:pt x="350" y="209"/>
                    </a:lnTo>
                    <a:lnTo>
                      <a:pt x="327" y="237"/>
                    </a:lnTo>
                    <a:lnTo>
                      <a:pt x="308" y="272"/>
                    </a:lnTo>
                    <a:lnTo>
                      <a:pt x="292" y="317"/>
                    </a:lnTo>
                    <a:lnTo>
                      <a:pt x="281" y="370"/>
                    </a:lnTo>
                    <a:lnTo>
                      <a:pt x="230" y="363"/>
                    </a:lnTo>
                    <a:lnTo>
                      <a:pt x="228" y="359"/>
                    </a:lnTo>
                    <a:lnTo>
                      <a:pt x="224" y="348"/>
                    </a:lnTo>
                    <a:lnTo>
                      <a:pt x="220" y="342"/>
                    </a:lnTo>
                    <a:lnTo>
                      <a:pt x="218" y="336"/>
                    </a:lnTo>
                    <a:lnTo>
                      <a:pt x="215" y="331"/>
                    </a:lnTo>
                    <a:lnTo>
                      <a:pt x="211" y="325"/>
                    </a:lnTo>
                    <a:lnTo>
                      <a:pt x="203" y="321"/>
                    </a:lnTo>
                    <a:lnTo>
                      <a:pt x="196" y="317"/>
                    </a:lnTo>
                    <a:lnTo>
                      <a:pt x="188" y="315"/>
                    </a:lnTo>
                    <a:lnTo>
                      <a:pt x="180" y="315"/>
                    </a:lnTo>
                    <a:lnTo>
                      <a:pt x="169" y="317"/>
                    </a:lnTo>
                    <a:lnTo>
                      <a:pt x="158" y="323"/>
                    </a:lnTo>
                    <a:lnTo>
                      <a:pt x="146" y="331"/>
                    </a:lnTo>
                    <a:lnTo>
                      <a:pt x="133" y="344"/>
                    </a:lnTo>
                    <a:lnTo>
                      <a:pt x="120" y="355"/>
                    </a:lnTo>
                    <a:lnTo>
                      <a:pt x="112" y="369"/>
                    </a:lnTo>
                    <a:lnTo>
                      <a:pt x="108" y="380"/>
                    </a:lnTo>
                    <a:lnTo>
                      <a:pt x="106" y="393"/>
                    </a:lnTo>
                    <a:lnTo>
                      <a:pt x="108" y="403"/>
                    </a:lnTo>
                    <a:lnTo>
                      <a:pt x="112" y="414"/>
                    </a:lnTo>
                    <a:lnTo>
                      <a:pt x="118" y="424"/>
                    </a:lnTo>
                    <a:lnTo>
                      <a:pt x="125" y="433"/>
                    </a:lnTo>
                    <a:lnTo>
                      <a:pt x="131" y="441"/>
                    </a:lnTo>
                    <a:lnTo>
                      <a:pt x="140" y="448"/>
                    </a:lnTo>
                    <a:lnTo>
                      <a:pt x="148" y="454"/>
                    </a:lnTo>
                    <a:lnTo>
                      <a:pt x="158" y="462"/>
                    </a:lnTo>
                    <a:lnTo>
                      <a:pt x="163" y="464"/>
                    </a:lnTo>
                    <a:lnTo>
                      <a:pt x="171" y="469"/>
                    </a:lnTo>
                    <a:lnTo>
                      <a:pt x="173" y="471"/>
                    </a:lnTo>
                    <a:lnTo>
                      <a:pt x="175" y="471"/>
                    </a:lnTo>
                    <a:lnTo>
                      <a:pt x="165" y="597"/>
                    </a:lnTo>
                    <a:lnTo>
                      <a:pt x="161" y="595"/>
                    </a:lnTo>
                    <a:lnTo>
                      <a:pt x="154" y="589"/>
                    </a:lnTo>
                    <a:lnTo>
                      <a:pt x="140" y="581"/>
                    </a:lnTo>
                    <a:lnTo>
                      <a:pt x="125" y="570"/>
                    </a:lnTo>
                    <a:lnTo>
                      <a:pt x="104" y="555"/>
                    </a:lnTo>
                    <a:lnTo>
                      <a:pt x="87" y="538"/>
                    </a:lnTo>
                    <a:lnTo>
                      <a:pt x="68" y="517"/>
                    </a:lnTo>
                    <a:lnTo>
                      <a:pt x="51" y="494"/>
                    </a:lnTo>
                    <a:lnTo>
                      <a:pt x="32" y="465"/>
                    </a:lnTo>
                    <a:lnTo>
                      <a:pt x="17" y="433"/>
                    </a:lnTo>
                    <a:lnTo>
                      <a:pt x="7" y="399"/>
                    </a:lnTo>
                    <a:lnTo>
                      <a:pt x="2" y="361"/>
                    </a:lnTo>
                    <a:lnTo>
                      <a:pt x="0" y="317"/>
                    </a:lnTo>
                    <a:lnTo>
                      <a:pt x="7" y="272"/>
                    </a:lnTo>
                    <a:lnTo>
                      <a:pt x="23" y="222"/>
                    </a:lnTo>
                    <a:lnTo>
                      <a:pt x="45" y="169"/>
                    </a:lnTo>
                    <a:lnTo>
                      <a:pt x="74" y="119"/>
                    </a:lnTo>
                    <a:lnTo>
                      <a:pt x="106" y="80"/>
                    </a:lnTo>
                    <a:lnTo>
                      <a:pt x="140" y="47"/>
                    </a:lnTo>
                    <a:lnTo>
                      <a:pt x="178" y="26"/>
                    </a:lnTo>
                    <a:lnTo>
                      <a:pt x="215" y="11"/>
                    </a:lnTo>
                    <a:lnTo>
                      <a:pt x="254" y="3"/>
                    </a:lnTo>
                    <a:lnTo>
                      <a:pt x="292" y="0"/>
                    </a:lnTo>
                    <a:lnTo>
                      <a:pt x="331" y="2"/>
                    </a:lnTo>
                    <a:lnTo>
                      <a:pt x="365" y="5"/>
                    </a:lnTo>
                    <a:lnTo>
                      <a:pt x="399" y="13"/>
                    </a:lnTo>
                    <a:lnTo>
                      <a:pt x="427" y="22"/>
                    </a:lnTo>
                    <a:lnTo>
                      <a:pt x="454" y="32"/>
                    </a:lnTo>
                    <a:lnTo>
                      <a:pt x="475" y="40"/>
                    </a:lnTo>
                    <a:lnTo>
                      <a:pt x="492" y="49"/>
                    </a:lnTo>
                    <a:lnTo>
                      <a:pt x="502" y="53"/>
                    </a:lnTo>
                    <a:lnTo>
                      <a:pt x="505" y="57"/>
                    </a:lnTo>
                    <a:lnTo>
                      <a:pt x="509" y="57"/>
                    </a:lnTo>
                    <a:lnTo>
                      <a:pt x="519" y="64"/>
                    </a:lnTo>
                    <a:lnTo>
                      <a:pt x="522" y="68"/>
                    </a:lnTo>
                    <a:lnTo>
                      <a:pt x="528" y="74"/>
                    </a:lnTo>
                    <a:lnTo>
                      <a:pt x="536" y="81"/>
                    </a:lnTo>
                    <a:lnTo>
                      <a:pt x="543" y="89"/>
                    </a:lnTo>
                    <a:lnTo>
                      <a:pt x="551" y="97"/>
                    </a:lnTo>
                    <a:lnTo>
                      <a:pt x="557" y="106"/>
                    </a:lnTo>
                    <a:lnTo>
                      <a:pt x="564" y="116"/>
                    </a:lnTo>
                    <a:lnTo>
                      <a:pt x="570" y="127"/>
                    </a:lnTo>
                    <a:lnTo>
                      <a:pt x="574" y="138"/>
                    </a:lnTo>
                    <a:lnTo>
                      <a:pt x="578" y="152"/>
                    </a:lnTo>
                    <a:lnTo>
                      <a:pt x="580" y="165"/>
                    </a:lnTo>
                    <a:lnTo>
                      <a:pt x="580" y="17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Freeform 157">
                <a:extLst>
                  <a:ext uri="{FF2B5EF4-FFF2-40B4-BE49-F238E27FC236}">
                    <a16:creationId xmlns:a16="http://schemas.microsoft.com/office/drawing/2014/main" id="{73DE0818-7E60-DE4F-9B1C-4196A0E73A8A}"/>
                  </a:ext>
                </a:extLst>
              </p:cNvPr>
              <p:cNvSpPr/>
              <p:nvPr/>
            </p:nvSpPr>
            <p:spPr bwMode="auto">
              <a:xfrm>
                <a:off x="960" y="2378"/>
                <a:ext cx="356" cy="454"/>
              </a:xfrm>
              <a:custGeom>
                <a:avLst/>
                <a:gdLst>
                  <a:gd name="T0" fmla="*/ 1 w 714"/>
                  <a:gd name="T1" fmla="*/ 0 h 909"/>
                  <a:gd name="T2" fmla="*/ 1 w 714"/>
                  <a:gd name="T3" fmla="*/ 0 h 909"/>
                  <a:gd name="T4" fmla="*/ 1 w 714"/>
                  <a:gd name="T5" fmla="*/ 0 h 909"/>
                  <a:gd name="T6" fmla="*/ 1 w 714"/>
                  <a:gd name="T7" fmla="*/ 0 h 909"/>
                  <a:gd name="T8" fmla="*/ 1 w 714"/>
                  <a:gd name="T9" fmla="*/ 0 h 909"/>
                  <a:gd name="T10" fmla="*/ 1 w 714"/>
                  <a:gd name="T11" fmla="*/ 0 h 909"/>
                  <a:gd name="T12" fmla="*/ 1 w 714"/>
                  <a:gd name="T13" fmla="*/ 0 h 909"/>
                  <a:gd name="T14" fmla="*/ 1 w 714"/>
                  <a:gd name="T15" fmla="*/ 0 h 909"/>
                  <a:gd name="T16" fmla="*/ 1 w 714"/>
                  <a:gd name="T17" fmla="*/ 0 h 909"/>
                  <a:gd name="T18" fmla="*/ 1 w 714"/>
                  <a:gd name="T19" fmla="*/ 0 h 909"/>
                  <a:gd name="T20" fmla="*/ 1 w 714"/>
                  <a:gd name="T21" fmla="*/ 0 h 909"/>
                  <a:gd name="T22" fmla="*/ 1 w 714"/>
                  <a:gd name="T23" fmla="*/ 0 h 909"/>
                  <a:gd name="T24" fmla="*/ 1 w 714"/>
                  <a:gd name="T25" fmla="*/ 0 h 909"/>
                  <a:gd name="T26" fmla="*/ 1 w 714"/>
                  <a:gd name="T27" fmla="*/ 0 h 909"/>
                  <a:gd name="T28" fmla="*/ 1 w 714"/>
                  <a:gd name="T29" fmla="*/ 0 h 909"/>
                  <a:gd name="T30" fmla="*/ 1 w 714"/>
                  <a:gd name="T31" fmla="*/ 0 h 909"/>
                  <a:gd name="T32" fmla="*/ 1 w 714"/>
                  <a:gd name="T33" fmla="*/ 0 h 909"/>
                  <a:gd name="T34" fmla="*/ 1 w 714"/>
                  <a:gd name="T35" fmla="*/ 0 h 909"/>
                  <a:gd name="T36" fmla="*/ 1 w 714"/>
                  <a:gd name="T37" fmla="*/ 0 h 909"/>
                  <a:gd name="T38" fmla="*/ 1 w 714"/>
                  <a:gd name="T39" fmla="*/ 0 h 909"/>
                  <a:gd name="T40" fmla="*/ 1 w 714"/>
                  <a:gd name="T41" fmla="*/ 0 h 909"/>
                  <a:gd name="T42" fmla="*/ 1 w 714"/>
                  <a:gd name="T43" fmla="*/ 0 h 909"/>
                  <a:gd name="T44" fmla="*/ 1 w 714"/>
                  <a:gd name="T45" fmla="*/ 0 h 909"/>
                  <a:gd name="T46" fmla="*/ 1 w 714"/>
                  <a:gd name="T47" fmla="*/ 0 h 909"/>
                  <a:gd name="T48" fmla="*/ 1 w 714"/>
                  <a:gd name="T49" fmla="*/ 0 h 909"/>
                  <a:gd name="T50" fmla="*/ 0 w 714"/>
                  <a:gd name="T51" fmla="*/ 0 h 909"/>
                  <a:gd name="T52" fmla="*/ 0 w 714"/>
                  <a:gd name="T53" fmla="*/ 0 h 909"/>
                  <a:gd name="T54" fmla="*/ 1 w 714"/>
                  <a:gd name="T55" fmla="*/ 0 h 909"/>
                  <a:gd name="T56" fmla="*/ 1 w 714"/>
                  <a:gd name="T57" fmla="*/ 0 h 909"/>
                  <a:gd name="T58" fmla="*/ 1 w 714"/>
                  <a:gd name="T59" fmla="*/ 0 h 909"/>
                  <a:gd name="T60" fmla="*/ 1 w 714"/>
                  <a:gd name="T61" fmla="*/ 0 h 909"/>
                  <a:gd name="T62" fmla="*/ 1 w 714"/>
                  <a:gd name="T63" fmla="*/ 0 h 909"/>
                  <a:gd name="T64" fmla="*/ 1 w 714"/>
                  <a:gd name="T65" fmla="*/ 0 h 909"/>
                  <a:gd name="T66" fmla="*/ 1 w 714"/>
                  <a:gd name="T67" fmla="*/ 0 h 909"/>
                  <a:gd name="T68" fmla="*/ 1 w 714"/>
                  <a:gd name="T69" fmla="*/ 0 h 909"/>
                  <a:gd name="T70" fmla="*/ 1 w 714"/>
                  <a:gd name="T71" fmla="*/ 0 h 909"/>
                  <a:gd name="T72" fmla="*/ 1 w 714"/>
                  <a:gd name="T73" fmla="*/ 0 h 909"/>
                  <a:gd name="T74" fmla="*/ 1 w 714"/>
                  <a:gd name="T75" fmla="*/ 0 h 909"/>
                  <a:gd name="T76" fmla="*/ 1 w 714"/>
                  <a:gd name="T77" fmla="*/ 0 h 909"/>
                  <a:gd name="T78" fmla="*/ 1 w 714"/>
                  <a:gd name="T79" fmla="*/ 0 h 909"/>
                  <a:gd name="T80" fmla="*/ 1 w 714"/>
                  <a:gd name="T81" fmla="*/ 0 h 909"/>
                  <a:gd name="T82" fmla="*/ 1 w 714"/>
                  <a:gd name="T83" fmla="*/ 0 h 909"/>
                  <a:gd name="T84" fmla="*/ 1 w 714"/>
                  <a:gd name="T85" fmla="*/ 0 h 90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14"/>
                  <a:gd name="T130" fmla="*/ 0 h 909"/>
                  <a:gd name="T131" fmla="*/ 714 w 714"/>
                  <a:gd name="T132" fmla="*/ 909 h 90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14" h="909">
                    <a:moveTo>
                      <a:pt x="338" y="0"/>
                    </a:moveTo>
                    <a:lnTo>
                      <a:pt x="340" y="4"/>
                    </a:lnTo>
                    <a:lnTo>
                      <a:pt x="346" y="17"/>
                    </a:lnTo>
                    <a:lnTo>
                      <a:pt x="355" y="40"/>
                    </a:lnTo>
                    <a:lnTo>
                      <a:pt x="367" y="69"/>
                    </a:lnTo>
                    <a:lnTo>
                      <a:pt x="380" y="103"/>
                    </a:lnTo>
                    <a:lnTo>
                      <a:pt x="395" y="145"/>
                    </a:lnTo>
                    <a:lnTo>
                      <a:pt x="412" y="190"/>
                    </a:lnTo>
                    <a:lnTo>
                      <a:pt x="431" y="240"/>
                    </a:lnTo>
                    <a:lnTo>
                      <a:pt x="448" y="291"/>
                    </a:lnTo>
                    <a:lnTo>
                      <a:pt x="465" y="344"/>
                    </a:lnTo>
                    <a:lnTo>
                      <a:pt x="483" y="397"/>
                    </a:lnTo>
                    <a:lnTo>
                      <a:pt x="498" y="451"/>
                    </a:lnTo>
                    <a:lnTo>
                      <a:pt x="511" y="500"/>
                    </a:lnTo>
                    <a:lnTo>
                      <a:pt x="522" y="551"/>
                    </a:lnTo>
                    <a:lnTo>
                      <a:pt x="532" y="597"/>
                    </a:lnTo>
                    <a:lnTo>
                      <a:pt x="538" y="641"/>
                    </a:lnTo>
                    <a:lnTo>
                      <a:pt x="479" y="610"/>
                    </a:lnTo>
                    <a:lnTo>
                      <a:pt x="351" y="451"/>
                    </a:lnTo>
                    <a:lnTo>
                      <a:pt x="446" y="648"/>
                    </a:lnTo>
                    <a:lnTo>
                      <a:pt x="714" y="780"/>
                    </a:lnTo>
                    <a:lnTo>
                      <a:pt x="713" y="844"/>
                    </a:lnTo>
                    <a:lnTo>
                      <a:pt x="694" y="909"/>
                    </a:lnTo>
                    <a:lnTo>
                      <a:pt x="330" y="749"/>
                    </a:lnTo>
                    <a:lnTo>
                      <a:pt x="173" y="285"/>
                    </a:lnTo>
                    <a:lnTo>
                      <a:pt x="0" y="236"/>
                    </a:lnTo>
                    <a:lnTo>
                      <a:pt x="0" y="234"/>
                    </a:lnTo>
                    <a:lnTo>
                      <a:pt x="5" y="228"/>
                    </a:lnTo>
                    <a:lnTo>
                      <a:pt x="15" y="219"/>
                    </a:lnTo>
                    <a:lnTo>
                      <a:pt x="26" y="205"/>
                    </a:lnTo>
                    <a:lnTo>
                      <a:pt x="40" y="188"/>
                    </a:lnTo>
                    <a:lnTo>
                      <a:pt x="59" y="173"/>
                    </a:lnTo>
                    <a:lnTo>
                      <a:pt x="78" y="154"/>
                    </a:lnTo>
                    <a:lnTo>
                      <a:pt x="102" y="135"/>
                    </a:lnTo>
                    <a:lnTo>
                      <a:pt x="125" y="114"/>
                    </a:lnTo>
                    <a:lnTo>
                      <a:pt x="152" y="95"/>
                    </a:lnTo>
                    <a:lnTo>
                      <a:pt x="180" y="74"/>
                    </a:lnTo>
                    <a:lnTo>
                      <a:pt x="211" y="55"/>
                    </a:lnTo>
                    <a:lnTo>
                      <a:pt x="239" y="38"/>
                    </a:lnTo>
                    <a:lnTo>
                      <a:pt x="273" y="23"/>
                    </a:lnTo>
                    <a:lnTo>
                      <a:pt x="306" y="10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7" name="Freeform 158">
                <a:extLst>
                  <a:ext uri="{FF2B5EF4-FFF2-40B4-BE49-F238E27FC236}">
                    <a16:creationId xmlns:a16="http://schemas.microsoft.com/office/drawing/2014/main" id="{D3B8655C-BABF-8E4D-9936-6EEBD02ED7EA}"/>
                  </a:ext>
                </a:extLst>
              </p:cNvPr>
              <p:cNvSpPr/>
              <p:nvPr/>
            </p:nvSpPr>
            <p:spPr bwMode="auto">
              <a:xfrm>
                <a:off x="960" y="2496"/>
                <a:ext cx="299" cy="597"/>
              </a:xfrm>
              <a:custGeom>
                <a:avLst/>
                <a:gdLst>
                  <a:gd name="T0" fmla="*/ 0 w 599"/>
                  <a:gd name="T1" fmla="*/ 0 h 1194"/>
                  <a:gd name="T2" fmla="*/ 0 w 599"/>
                  <a:gd name="T3" fmla="*/ 1 h 1194"/>
                  <a:gd name="T4" fmla="*/ 0 w 599"/>
                  <a:gd name="T5" fmla="*/ 1 h 1194"/>
                  <a:gd name="T6" fmla="*/ 0 w 599"/>
                  <a:gd name="T7" fmla="*/ 1 h 1194"/>
                  <a:gd name="T8" fmla="*/ 0 w 599"/>
                  <a:gd name="T9" fmla="*/ 1 h 1194"/>
                  <a:gd name="T10" fmla="*/ 0 w 599"/>
                  <a:gd name="T11" fmla="*/ 1 h 1194"/>
                  <a:gd name="T12" fmla="*/ 0 w 599"/>
                  <a:gd name="T13" fmla="*/ 1 h 1194"/>
                  <a:gd name="T14" fmla="*/ 0 w 599"/>
                  <a:gd name="T15" fmla="*/ 1 h 1194"/>
                  <a:gd name="T16" fmla="*/ 0 w 599"/>
                  <a:gd name="T17" fmla="*/ 1 h 1194"/>
                  <a:gd name="T18" fmla="*/ 0 w 599"/>
                  <a:gd name="T19" fmla="*/ 1 h 1194"/>
                  <a:gd name="T20" fmla="*/ 0 w 599"/>
                  <a:gd name="T21" fmla="*/ 1 h 1194"/>
                  <a:gd name="T22" fmla="*/ 0 w 599"/>
                  <a:gd name="T23" fmla="*/ 1 h 1194"/>
                  <a:gd name="T24" fmla="*/ 0 w 599"/>
                  <a:gd name="T25" fmla="*/ 1 h 1194"/>
                  <a:gd name="T26" fmla="*/ 0 w 599"/>
                  <a:gd name="T27" fmla="*/ 0 h 1194"/>
                  <a:gd name="T28" fmla="*/ 0 w 599"/>
                  <a:gd name="T29" fmla="*/ 0 h 11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99"/>
                  <a:gd name="T46" fmla="*/ 0 h 1194"/>
                  <a:gd name="T47" fmla="*/ 599 w 599"/>
                  <a:gd name="T48" fmla="*/ 1194 h 119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99" h="1194">
                    <a:moveTo>
                      <a:pt x="0" y="0"/>
                    </a:moveTo>
                    <a:lnTo>
                      <a:pt x="104" y="798"/>
                    </a:lnTo>
                    <a:lnTo>
                      <a:pt x="64" y="899"/>
                    </a:lnTo>
                    <a:lnTo>
                      <a:pt x="97" y="956"/>
                    </a:lnTo>
                    <a:lnTo>
                      <a:pt x="21" y="1194"/>
                    </a:lnTo>
                    <a:lnTo>
                      <a:pt x="268" y="1194"/>
                    </a:lnTo>
                    <a:lnTo>
                      <a:pt x="325" y="983"/>
                    </a:lnTo>
                    <a:lnTo>
                      <a:pt x="266" y="873"/>
                    </a:lnTo>
                    <a:lnTo>
                      <a:pt x="325" y="810"/>
                    </a:lnTo>
                    <a:lnTo>
                      <a:pt x="329" y="747"/>
                    </a:lnTo>
                    <a:lnTo>
                      <a:pt x="597" y="838"/>
                    </a:lnTo>
                    <a:lnTo>
                      <a:pt x="599" y="722"/>
                    </a:lnTo>
                    <a:lnTo>
                      <a:pt x="99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Freeform 159">
                <a:extLst>
                  <a:ext uri="{FF2B5EF4-FFF2-40B4-BE49-F238E27FC236}">
                    <a16:creationId xmlns:a16="http://schemas.microsoft.com/office/drawing/2014/main" id="{BBD7F034-F366-5348-A69D-3FF10A9B9B6D}"/>
                  </a:ext>
                </a:extLst>
              </p:cNvPr>
              <p:cNvSpPr/>
              <p:nvPr/>
            </p:nvSpPr>
            <p:spPr bwMode="auto">
              <a:xfrm>
                <a:off x="945" y="3809"/>
                <a:ext cx="76" cy="170"/>
              </a:xfrm>
              <a:custGeom>
                <a:avLst/>
                <a:gdLst>
                  <a:gd name="T0" fmla="*/ 1 w 152"/>
                  <a:gd name="T1" fmla="*/ 0 h 340"/>
                  <a:gd name="T2" fmla="*/ 1 w 152"/>
                  <a:gd name="T3" fmla="*/ 1 h 340"/>
                  <a:gd name="T4" fmla="*/ 1 w 152"/>
                  <a:gd name="T5" fmla="*/ 1 h 340"/>
                  <a:gd name="T6" fmla="*/ 1 w 152"/>
                  <a:gd name="T7" fmla="*/ 1 h 340"/>
                  <a:gd name="T8" fmla="*/ 1 w 152"/>
                  <a:gd name="T9" fmla="*/ 1 h 340"/>
                  <a:gd name="T10" fmla="*/ 1 w 152"/>
                  <a:gd name="T11" fmla="*/ 1 h 340"/>
                  <a:gd name="T12" fmla="*/ 1 w 152"/>
                  <a:gd name="T13" fmla="*/ 1 h 340"/>
                  <a:gd name="T14" fmla="*/ 1 w 152"/>
                  <a:gd name="T15" fmla="*/ 1 h 340"/>
                  <a:gd name="T16" fmla="*/ 1 w 152"/>
                  <a:gd name="T17" fmla="*/ 1 h 340"/>
                  <a:gd name="T18" fmla="*/ 1 w 152"/>
                  <a:gd name="T19" fmla="*/ 1 h 340"/>
                  <a:gd name="T20" fmla="*/ 1 w 152"/>
                  <a:gd name="T21" fmla="*/ 1 h 340"/>
                  <a:gd name="T22" fmla="*/ 1 w 152"/>
                  <a:gd name="T23" fmla="*/ 1 h 340"/>
                  <a:gd name="T24" fmla="*/ 1 w 152"/>
                  <a:gd name="T25" fmla="*/ 1 h 340"/>
                  <a:gd name="T26" fmla="*/ 1 w 152"/>
                  <a:gd name="T27" fmla="*/ 1 h 340"/>
                  <a:gd name="T28" fmla="*/ 1 w 152"/>
                  <a:gd name="T29" fmla="*/ 1 h 340"/>
                  <a:gd name="T30" fmla="*/ 1 w 152"/>
                  <a:gd name="T31" fmla="*/ 1 h 340"/>
                  <a:gd name="T32" fmla="*/ 1 w 152"/>
                  <a:gd name="T33" fmla="*/ 1 h 340"/>
                  <a:gd name="T34" fmla="*/ 1 w 152"/>
                  <a:gd name="T35" fmla="*/ 1 h 340"/>
                  <a:gd name="T36" fmla="*/ 1 w 152"/>
                  <a:gd name="T37" fmla="*/ 1 h 340"/>
                  <a:gd name="T38" fmla="*/ 1 w 152"/>
                  <a:gd name="T39" fmla="*/ 1 h 340"/>
                  <a:gd name="T40" fmla="*/ 1 w 152"/>
                  <a:gd name="T41" fmla="*/ 1 h 340"/>
                  <a:gd name="T42" fmla="*/ 1 w 152"/>
                  <a:gd name="T43" fmla="*/ 1 h 340"/>
                  <a:gd name="T44" fmla="*/ 1 w 152"/>
                  <a:gd name="T45" fmla="*/ 1 h 340"/>
                  <a:gd name="T46" fmla="*/ 1 w 152"/>
                  <a:gd name="T47" fmla="*/ 1 h 340"/>
                  <a:gd name="T48" fmla="*/ 1 w 152"/>
                  <a:gd name="T49" fmla="*/ 1 h 340"/>
                  <a:gd name="T50" fmla="*/ 1 w 152"/>
                  <a:gd name="T51" fmla="*/ 1 h 340"/>
                  <a:gd name="T52" fmla="*/ 1 w 152"/>
                  <a:gd name="T53" fmla="*/ 1 h 340"/>
                  <a:gd name="T54" fmla="*/ 1 w 152"/>
                  <a:gd name="T55" fmla="*/ 1 h 340"/>
                  <a:gd name="T56" fmla="*/ 1 w 152"/>
                  <a:gd name="T57" fmla="*/ 1 h 340"/>
                  <a:gd name="T58" fmla="*/ 1 w 152"/>
                  <a:gd name="T59" fmla="*/ 1 h 340"/>
                  <a:gd name="T60" fmla="*/ 1 w 152"/>
                  <a:gd name="T61" fmla="*/ 1 h 340"/>
                  <a:gd name="T62" fmla="*/ 1 w 152"/>
                  <a:gd name="T63" fmla="*/ 1 h 340"/>
                  <a:gd name="T64" fmla="*/ 1 w 152"/>
                  <a:gd name="T65" fmla="*/ 1 h 340"/>
                  <a:gd name="T66" fmla="*/ 1 w 152"/>
                  <a:gd name="T67" fmla="*/ 1 h 340"/>
                  <a:gd name="T68" fmla="*/ 1 w 152"/>
                  <a:gd name="T69" fmla="*/ 1 h 340"/>
                  <a:gd name="T70" fmla="*/ 1 w 152"/>
                  <a:gd name="T71" fmla="*/ 1 h 340"/>
                  <a:gd name="T72" fmla="*/ 1 w 152"/>
                  <a:gd name="T73" fmla="*/ 1 h 340"/>
                  <a:gd name="T74" fmla="*/ 1 w 152"/>
                  <a:gd name="T75" fmla="*/ 1 h 340"/>
                  <a:gd name="T76" fmla="*/ 1 w 152"/>
                  <a:gd name="T77" fmla="*/ 1 h 340"/>
                  <a:gd name="T78" fmla="*/ 1 w 152"/>
                  <a:gd name="T79" fmla="*/ 1 h 340"/>
                  <a:gd name="T80" fmla="*/ 1 w 152"/>
                  <a:gd name="T81" fmla="*/ 1 h 340"/>
                  <a:gd name="T82" fmla="*/ 0 w 152"/>
                  <a:gd name="T83" fmla="*/ 1 h 340"/>
                  <a:gd name="T84" fmla="*/ 0 w 152"/>
                  <a:gd name="T85" fmla="*/ 1 h 340"/>
                  <a:gd name="T86" fmla="*/ 0 w 152"/>
                  <a:gd name="T87" fmla="*/ 1 h 340"/>
                  <a:gd name="T88" fmla="*/ 1 w 152"/>
                  <a:gd name="T89" fmla="*/ 1 h 340"/>
                  <a:gd name="T90" fmla="*/ 1 w 152"/>
                  <a:gd name="T91" fmla="*/ 1 h 340"/>
                  <a:gd name="T92" fmla="*/ 1 w 152"/>
                  <a:gd name="T93" fmla="*/ 1 h 340"/>
                  <a:gd name="T94" fmla="*/ 1 w 152"/>
                  <a:gd name="T95" fmla="*/ 1 h 340"/>
                  <a:gd name="T96" fmla="*/ 1 w 152"/>
                  <a:gd name="T97" fmla="*/ 0 h 340"/>
                  <a:gd name="T98" fmla="*/ 1 w 152"/>
                  <a:gd name="T99" fmla="*/ 0 h 34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2"/>
                  <a:gd name="T151" fmla="*/ 0 h 340"/>
                  <a:gd name="T152" fmla="*/ 152 w 152"/>
                  <a:gd name="T153" fmla="*/ 340 h 34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2" h="340">
                    <a:moveTo>
                      <a:pt x="50" y="0"/>
                    </a:moveTo>
                    <a:lnTo>
                      <a:pt x="48" y="2"/>
                    </a:lnTo>
                    <a:lnTo>
                      <a:pt x="48" y="9"/>
                    </a:lnTo>
                    <a:lnTo>
                      <a:pt x="48" y="19"/>
                    </a:lnTo>
                    <a:lnTo>
                      <a:pt x="48" y="32"/>
                    </a:lnTo>
                    <a:lnTo>
                      <a:pt x="48" y="45"/>
                    </a:lnTo>
                    <a:lnTo>
                      <a:pt x="50" y="60"/>
                    </a:lnTo>
                    <a:lnTo>
                      <a:pt x="54" y="74"/>
                    </a:lnTo>
                    <a:lnTo>
                      <a:pt x="57" y="87"/>
                    </a:lnTo>
                    <a:lnTo>
                      <a:pt x="61" y="99"/>
                    </a:lnTo>
                    <a:lnTo>
                      <a:pt x="67" y="104"/>
                    </a:lnTo>
                    <a:lnTo>
                      <a:pt x="74" y="108"/>
                    </a:lnTo>
                    <a:lnTo>
                      <a:pt x="86" y="106"/>
                    </a:lnTo>
                    <a:lnTo>
                      <a:pt x="97" y="97"/>
                    </a:lnTo>
                    <a:lnTo>
                      <a:pt x="112" y="79"/>
                    </a:lnTo>
                    <a:lnTo>
                      <a:pt x="130" y="57"/>
                    </a:lnTo>
                    <a:lnTo>
                      <a:pt x="152" y="24"/>
                    </a:lnTo>
                    <a:lnTo>
                      <a:pt x="152" y="30"/>
                    </a:lnTo>
                    <a:lnTo>
                      <a:pt x="152" y="40"/>
                    </a:lnTo>
                    <a:lnTo>
                      <a:pt x="152" y="53"/>
                    </a:lnTo>
                    <a:lnTo>
                      <a:pt x="150" y="66"/>
                    </a:lnTo>
                    <a:lnTo>
                      <a:pt x="149" y="83"/>
                    </a:lnTo>
                    <a:lnTo>
                      <a:pt x="145" y="102"/>
                    </a:lnTo>
                    <a:lnTo>
                      <a:pt x="143" y="125"/>
                    </a:lnTo>
                    <a:lnTo>
                      <a:pt x="135" y="148"/>
                    </a:lnTo>
                    <a:lnTo>
                      <a:pt x="128" y="173"/>
                    </a:lnTo>
                    <a:lnTo>
                      <a:pt x="118" y="199"/>
                    </a:lnTo>
                    <a:lnTo>
                      <a:pt x="109" y="228"/>
                    </a:lnTo>
                    <a:lnTo>
                      <a:pt x="95" y="254"/>
                    </a:lnTo>
                    <a:lnTo>
                      <a:pt x="78" y="283"/>
                    </a:lnTo>
                    <a:lnTo>
                      <a:pt x="61" y="311"/>
                    </a:lnTo>
                    <a:lnTo>
                      <a:pt x="38" y="340"/>
                    </a:lnTo>
                    <a:lnTo>
                      <a:pt x="36" y="336"/>
                    </a:lnTo>
                    <a:lnTo>
                      <a:pt x="35" y="332"/>
                    </a:lnTo>
                    <a:lnTo>
                      <a:pt x="29" y="323"/>
                    </a:lnTo>
                    <a:lnTo>
                      <a:pt x="25" y="311"/>
                    </a:lnTo>
                    <a:lnTo>
                      <a:pt x="19" y="296"/>
                    </a:lnTo>
                    <a:lnTo>
                      <a:pt x="14" y="281"/>
                    </a:lnTo>
                    <a:lnTo>
                      <a:pt x="8" y="262"/>
                    </a:lnTo>
                    <a:lnTo>
                      <a:pt x="6" y="241"/>
                    </a:lnTo>
                    <a:lnTo>
                      <a:pt x="0" y="214"/>
                    </a:lnTo>
                    <a:lnTo>
                      <a:pt x="0" y="190"/>
                    </a:lnTo>
                    <a:lnTo>
                      <a:pt x="0" y="161"/>
                    </a:lnTo>
                    <a:lnTo>
                      <a:pt x="2" y="133"/>
                    </a:lnTo>
                    <a:lnTo>
                      <a:pt x="8" y="100"/>
                    </a:lnTo>
                    <a:lnTo>
                      <a:pt x="17" y="68"/>
                    </a:lnTo>
                    <a:lnTo>
                      <a:pt x="31" y="3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60">
                <a:extLst>
                  <a:ext uri="{FF2B5EF4-FFF2-40B4-BE49-F238E27FC236}">
                    <a16:creationId xmlns:a16="http://schemas.microsoft.com/office/drawing/2014/main" id="{2C085973-FC50-CC46-92BA-6EE3053187DD}"/>
                  </a:ext>
                </a:extLst>
              </p:cNvPr>
              <p:cNvSpPr/>
              <p:nvPr/>
            </p:nvSpPr>
            <p:spPr bwMode="auto">
              <a:xfrm>
                <a:off x="1361" y="3878"/>
                <a:ext cx="153" cy="101"/>
              </a:xfrm>
              <a:custGeom>
                <a:avLst/>
                <a:gdLst>
                  <a:gd name="T0" fmla="*/ 1 w 306"/>
                  <a:gd name="T1" fmla="*/ 0 h 202"/>
                  <a:gd name="T2" fmla="*/ 1 w 306"/>
                  <a:gd name="T3" fmla="*/ 0 h 202"/>
                  <a:gd name="T4" fmla="*/ 1 w 306"/>
                  <a:gd name="T5" fmla="*/ 1 h 202"/>
                  <a:gd name="T6" fmla="*/ 1 w 306"/>
                  <a:gd name="T7" fmla="*/ 1 h 202"/>
                  <a:gd name="T8" fmla="*/ 1 w 306"/>
                  <a:gd name="T9" fmla="*/ 1 h 202"/>
                  <a:gd name="T10" fmla="*/ 1 w 306"/>
                  <a:gd name="T11" fmla="*/ 1 h 202"/>
                  <a:gd name="T12" fmla="*/ 1 w 306"/>
                  <a:gd name="T13" fmla="*/ 1 h 202"/>
                  <a:gd name="T14" fmla="*/ 1 w 306"/>
                  <a:gd name="T15" fmla="*/ 1 h 202"/>
                  <a:gd name="T16" fmla="*/ 1 w 306"/>
                  <a:gd name="T17" fmla="*/ 1 h 202"/>
                  <a:gd name="T18" fmla="*/ 1 w 306"/>
                  <a:gd name="T19" fmla="*/ 1 h 202"/>
                  <a:gd name="T20" fmla="*/ 1 w 306"/>
                  <a:gd name="T21" fmla="*/ 1 h 202"/>
                  <a:gd name="T22" fmla="*/ 1 w 306"/>
                  <a:gd name="T23" fmla="*/ 1 h 202"/>
                  <a:gd name="T24" fmla="*/ 1 w 306"/>
                  <a:gd name="T25" fmla="*/ 1 h 202"/>
                  <a:gd name="T26" fmla="*/ 1 w 306"/>
                  <a:gd name="T27" fmla="*/ 1 h 202"/>
                  <a:gd name="T28" fmla="*/ 1 w 306"/>
                  <a:gd name="T29" fmla="*/ 1 h 202"/>
                  <a:gd name="T30" fmla="*/ 1 w 306"/>
                  <a:gd name="T31" fmla="*/ 1 h 202"/>
                  <a:gd name="T32" fmla="*/ 1 w 306"/>
                  <a:gd name="T33" fmla="*/ 1 h 202"/>
                  <a:gd name="T34" fmla="*/ 1 w 306"/>
                  <a:gd name="T35" fmla="*/ 1 h 202"/>
                  <a:gd name="T36" fmla="*/ 1 w 306"/>
                  <a:gd name="T37" fmla="*/ 1 h 202"/>
                  <a:gd name="T38" fmla="*/ 1 w 306"/>
                  <a:gd name="T39" fmla="*/ 1 h 202"/>
                  <a:gd name="T40" fmla="*/ 1 w 306"/>
                  <a:gd name="T41" fmla="*/ 1 h 202"/>
                  <a:gd name="T42" fmla="*/ 1 w 306"/>
                  <a:gd name="T43" fmla="*/ 1 h 202"/>
                  <a:gd name="T44" fmla="*/ 1 w 306"/>
                  <a:gd name="T45" fmla="*/ 1 h 202"/>
                  <a:gd name="T46" fmla="*/ 1 w 306"/>
                  <a:gd name="T47" fmla="*/ 1 h 202"/>
                  <a:gd name="T48" fmla="*/ 1 w 306"/>
                  <a:gd name="T49" fmla="*/ 1 h 202"/>
                  <a:gd name="T50" fmla="*/ 1 w 306"/>
                  <a:gd name="T51" fmla="*/ 1 h 202"/>
                  <a:gd name="T52" fmla="*/ 1 w 306"/>
                  <a:gd name="T53" fmla="*/ 1 h 202"/>
                  <a:gd name="T54" fmla="*/ 1 w 306"/>
                  <a:gd name="T55" fmla="*/ 1 h 202"/>
                  <a:gd name="T56" fmla="*/ 1 w 306"/>
                  <a:gd name="T57" fmla="*/ 1 h 202"/>
                  <a:gd name="T58" fmla="*/ 0 w 306"/>
                  <a:gd name="T59" fmla="*/ 1 h 202"/>
                  <a:gd name="T60" fmla="*/ 0 w 306"/>
                  <a:gd name="T61" fmla="*/ 1 h 202"/>
                  <a:gd name="T62" fmla="*/ 1 w 306"/>
                  <a:gd name="T63" fmla="*/ 1 h 202"/>
                  <a:gd name="T64" fmla="*/ 1 w 306"/>
                  <a:gd name="T65" fmla="*/ 1 h 202"/>
                  <a:gd name="T66" fmla="*/ 1 w 306"/>
                  <a:gd name="T67" fmla="*/ 1 h 202"/>
                  <a:gd name="T68" fmla="*/ 1 w 306"/>
                  <a:gd name="T69" fmla="*/ 1 h 202"/>
                  <a:gd name="T70" fmla="*/ 1 w 306"/>
                  <a:gd name="T71" fmla="*/ 0 h 202"/>
                  <a:gd name="T72" fmla="*/ 1 w 306"/>
                  <a:gd name="T73" fmla="*/ 0 h 20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06"/>
                  <a:gd name="T112" fmla="*/ 0 h 202"/>
                  <a:gd name="T113" fmla="*/ 306 w 306"/>
                  <a:gd name="T114" fmla="*/ 202 h 20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06" h="202">
                    <a:moveTo>
                      <a:pt x="36" y="0"/>
                    </a:moveTo>
                    <a:lnTo>
                      <a:pt x="36" y="0"/>
                    </a:lnTo>
                    <a:lnTo>
                      <a:pt x="40" y="8"/>
                    </a:lnTo>
                    <a:lnTo>
                      <a:pt x="40" y="10"/>
                    </a:lnTo>
                    <a:lnTo>
                      <a:pt x="44" y="16"/>
                    </a:lnTo>
                    <a:lnTo>
                      <a:pt x="47" y="23"/>
                    </a:lnTo>
                    <a:lnTo>
                      <a:pt x="53" y="29"/>
                    </a:lnTo>
                    <a:lnTo>
                      <a:pt x="59" y="35"/>
                    </a:lnTo>
                    <a:lnTo>
                      <a:pt x="66" y="40"/>
                    </a:lnTo>
                    <a:lnTo>
                      <a:pt x="78" y="48"/>
                    </a:lnTo>
                    <a:lnTo>
                      <a:pt x="89" y="56"/>
                    </a:lnTo>
                    <a:lnTo>
                      <a:pt x="101" y="63"/>
                    </a:lnTo>
                    <a:lnTo>
                      <a:pt x="116" y="71"/>
                    </a:lnTo>
                    <a:lnTo>
                      <a:pt x="133" y="76"/>
                    </a:lnTo>
                    <a:lnTo>
                      <a:pt x="154" y="84"/>
                    </a:lnTo>
                    <a:lnTo>
                      <a:pt x="306" y="172"/>
                    </a:lnTo>
                    <a:lnTo>
                      <a:pt x="302" y="196"/>
                    </a:lnTo>
                    <a:lnTo>
                      <a:pt x="163" y="198"/>
                    </a:lnTo>
                    <a:lnTo>
                      <a:pt x="72" y="134"/>
                    </a:lnTo>
                    <a:lnTo>
                      <a:pt x="72" y="202"/>
                    </a:lnTo>
                    <a:lnTo>
                      <a:pt x="36" y="202"/>
                    </a:lnTo>
                    <a:lnTo>
                      <a:pt x="30" y="111"/>
                    </a:lnTo>
                    <a:lnTo>
                      <a:pt x="27" y="109"/>
                    </a:lnTo>
                    <a:lnTo>
                      <a:pt x="19" y="103"/>
                    </a:lnTo>
                    <a:lnTo>
                      <a:pt x="15" y="97"/>
                    </a:lnTo>
                    <a:lnTo>
                      <a:pt x="11" y="94"/>
                    </a:lnTo>
                    <a:lnTo>
                      <a:pt x="8" y="86"/>
                    </a:lnTo>
                    <a:lnTo>
                      <a:pt x="4" y="80"/>
                    </a:lnTo>
                    <a:lnTo>
                      <a:pt x="2" y="71"/>
                    </a:lnTo>
                    <a:lnTo>
                      <a:pt x="0" y="63"/>
                    </a:lnTo>
                    <a:lnTo>
                      <a:pt x="0" y="54"/>
                    </a:lnTo>
                    <a:lnTo>
                      <a:pt x="4" y="44"/>
                    </a:lnTo>
                    <a:lnTo>
                      <a:pt x="8" y="33"/>
                    </a:lnTo>
                    <a:lnTo>
                      <a:pt x="15" y="23"/>
                    </a:lnTo>
                    <a:lnTo>
                      <a:pt x="25" y="1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" name="AutoShape 161">
              <a:extLst>
                <a:ext uri="{FF2B5EF4-FFF2-40B4-BE49-F238E27FC236}">
                  <a16:creationId xmlns:a16="http://schemas.microsoft.com/office/drawing/2014/main" id="{2D45E26D-60B1-2047-B7CD-BF7AC452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3" y="2820988"/>
              <a:ext cx="990600" cy="304800"/>
            </a:xfrm>
            <a:prstGeom prst="curvedDownArrow">
              <a:avLst>
                <a:gd name="adj1" fmla="val 65000"/>
                <a:gd name="adj2" fmla="val 13000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AutoShape 162">
              <a:extLst>
                <a:ext uri="{FF2B5EF4-FFF2-40B4-BE49-F238E27FC236}">
                  <a16:creationId xmlns:a16="http://schemas.microsoft.com/office/drawing/2014/main" id="{6CE066EA-8F5A-EC46-90DD-3D539FB2F9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74813" y="3887788"/>
              <a:ext cx="914400" cy="304800"/>
            </a:xfrm>
            <a:prstGeom prst="curvedUpArrow">
              <a:avLst>
                <a:gd name="adj1" fmla="val 60000"/>
                <a:gd name="adj2" fmla="val 120000"/>
                <a:gd name="adj3" fmla="val 4930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21" name="Group 163">
              <a:extLst>
                <a:ext uri="{FF2B5EF4-FFF2-40B4-BE49-F238E27FC236}">
                  <a16:creationId xmlns:a16="http://schemas.microsoft.com/office/drawing/2014/main" id="{F70954D6-49AB-D541-9826-B8376FB18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813" y="4649788"/>
              <a:ext cx="457200" cy="914400"/>
              <a:chOff x="3888" y="2508"/>
              <a:chExt cx="514" cy="1119"/>
            </a:xfrm>
          </p:grpSpPr>
          <p:sp>
            <p:nvSpPr>
              <p:cNvPr id="23" name="Freeform 164">
                <a:extLst>
                  <a:ext uri="{FF2B5EF4-FFF2-40B4-BE49-F238E27FC236}">
                    <a16:creationId xmlns:a16="http://schemas.microsoft.com/office/drawing/2014/main" id="{80D0FE7B-4492-3547-B7C5-E709D417C1EB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00" cy="1094"/>
              </a:xfrm>
              <a:custGeom>
                <a:avLst/>
                <a:gdLst>
                  <a:gd name="T0" fmla="*/ 1 w 997"/>
                  <a:gd name="T1" fmla="*/ 1 h 2188"/>
                  <a:gd name="T2" fmla="*/ 1 w 997"/>
                  <a:gd name="T3" fmla="*/ 1 h 2188"/>
                  <a:gd name="T4" fmla="*/ 1 w 997"/>
                  <a:gd name="T5" fmla="*/ 1 h 2188"/>
                  <a:gd name="T6" fmla="*/ 1 w 997"/>
                  <a:gd name="T7" fmla="*/ 0 h 2188"/>
                  <a:gd name="T8" fmla="*/ 1 w 997"/>
                  <a:gd name="T9" fmla="*/ 1 h 2188"/>
                  <a:gd name="T10" fmla="*/ 1 w 997"/>
                  <a:gd name="T11" fmla="*/ 1 h 2188"/>
                  <a:gd name="T12" fmla="*/ 1 w 997"/>
                  <a:gd name="T13" fmla="*/ 1 h 2188"/>
                  <a:gd name="T14" fmla="*/ 1 w 997"/>
                  <a:gd name="T15" fmla="*/ 1 h 2188"/>
                  <a:gd name="T16" fmla="*/ 1 w 997"/>
                  <a:gd name="T17" fmla="*/ 1 h 2188"/>
                  <a:gd name="T18" fmla="*/ 1 w 997"/>
                  <a:gd name="T19" fmla="*/ 1 h 2188"/>
                  <a:gd name="T20" fmla="*/ 1 w 997"/>
                  <a:gd name="T21" fmla="*/ 1 h 2188"/>
                  <a:gd name="T22" fmla="*/ 0 w 997"/>
                  <a:gd name="T23" fmla="*/ 1 h 2188"/>
                  <a:gd name="T24" fmla="*/ 1 w 997"/>
                  <a:gd name="T25" fmla="*/ 1 h 2188"/>
                  <a:gd name="T26" fmla="*/ 1 w 997"/>
                  <a:gd name="T27" fmla="*/ 1 h 21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97"/>
                  <a:gd name="T43" fmla="*/ 0 h 2188"/>
                  <a:gd name="T44" fmla="*/ 997 w 997"/>
                  <a:gd name="T45" fmla="*/ 2188 h 21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97" h="2188">
                    <a:moveTo>
                      <a:pt x="72" y="533"/>
                    </a:moveTo>
                    <a:lnTo>
                      <a:pt x="340" y="318"/>
                    </a:lnTo>
                    <a:lnTo>
                      <a:pt x="499" y="141"/>
                    </a:lnTo>
                    <a:lnTo>
                      <a:pt x="583" y="0"/>
                    </a:lnTo>
                    <a:lnTo>
                      <a:pt x="875" y="39"/>
                    </a:lnTo>
                    <a:lnTo>
                      <a:pt x="997" y="93"/>
                    </a:lnTo>
                    <a:lnTo>
                      <a:pt x="906" y="532"/>
                    </a:lnTo>
                    <a:lnTo>
                      <a:pt x="958" y="2159"/>
                    </a:lnTo>
                    <a:lnTo>
                      <a:pt x="561" y="2188"/>
                    </a:lnTo>
                    <a:lnTo>
                      <a:pt x="91" y="2167"/>
                    </a:lnTo>
                    <a:lnTo>
                      <a:pt x="67" y="757"/>
                    </a:lnTo>
                    <a:lnTo>
                      <a:pt x="0" y="557"/>
                    </a:lnTo>
                    <a:lnTo>
                      <a:pt x="72" y="533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Freeform 165">
                <a:extLst>
                  <a:ext uri="{FF2B5EF4-FFF2-40B4-BE49-F238E27FC236}">
                    <a16:creationId xmlns:a16="http://schemas.microsoft.com/office/drawing/2014/main" id="{EF8174BE-2E68-F24D-BD1F-8E65FF46E5E4}"/>
                  </a:ext>
                </a:extLst>
              </p:cNvPr>
              <p:cNvSpPr/>
              <p:nvPr/>
            </p:nvSpPr>
            <p:spPr bwMode="auto">
              <a:xfrm>
                <a:off x="3927" y="2817"/>
                <a:ext cx="255" cy="787"/>
              </a:xfrm>
              <a:custGeom>
                <a:avLst/>
                <a:gdLst>
                  <a:gd name="T0" fmla="*/ 0 w 509"/>
                  <a:gd name="T1" fmla="*/ 0 h 1576"/>
                  <a:gd name="T2" fmla="*/ 0 w 509"/>
                  <a:gd name="T3" fmla="*/ 0 h 1576"/>
                  <a:gd name="T4" fmla="*/ 0 w 509"/>
                  <a:gd name="T5" fmla="*/ 0 h 1576"/>
                  <a:gd name="T6" fmla="*/ 0 w 509"/>
                  <a:gd name="T7" fmla="*/ 0 h 1576"/>
                  <a:gd name="T8" fmla="*/ 0 w 509"/>
                  <a:gd name="T9" fmla="*/ 0 h 1576"/>
                  <a:gd name="T10" fmla="*/ 0 w 509"/>
                  <a:gd name="T11" fmla="*/ 0 h 1576"/>
                  <a:gd name="T12" fmla="*/ 0 w 509"/>
                  <a:gd name="T13" fmla="*/ 0 h 1576"/>
                  <a:gd name="T14" fmla="*/ 0 w 509"/>
                  <a:gd name="T15" fmla="*/ 0 h 1576"/>
                  <a:gd name="T16" fmla="*/ 0 w 509"/>
                  <a:gd name="T17" fmla="*/ 0 h 1576"/>
                  <a:gd name="T18" fmla="*/ 0 w 509"/>
                  <a:gd name="T19" fmla="*/ 0 h 1576"/>
                  <a:gd name="T20" fmla="*/ 0 w 509"/>
                  <a:gd name="T21" fmla="*/ 0 h 15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9"/>
                  <a:gd name="T34" fmla="*/ 0 h 1576"/>
                  <a:gd name="T35" fmla="*/ 509 w 509"/>
                  <a:gd name="T36" fmla="*/ 1576 h 15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9" h="1576">
                    <a:moveTo>
                      <a:pt x="0" y="26"/>
                    </a:moveTo>
                    <a:lnTo>
                      <a:pt x="158" y="0"/>
                    </a:lnTo>
                    <a:lnTo>
                      <a:pt x="509" y="181"/>
                    </a:lnTo>
                    <a:lnTo>
                      <a:pt x="472" y="259"/>
                    </a:lnTo>
                    <a:lnTo>
                      <a:pt x="426" y="811"/>
                    </a:lnTo>
                    <a:lnTo>
                      <a:pt x="458" y="1576"/>
                    </a:lnTo>
                    <a:lnTo>
                      <a:pt x="12" y="1552"/>
                    </a:lnTo>
                    <a:lnTo>
                      <a:pt x="55" y="964"/>
                    </a:lnTo>
                    <a:lnTo>
                      <a:pt x="67" y="27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Freeform 166">
                <a:extLst>
                  <a:ext uri="{FF2B5EF4-FFF2-40B4-BE49-F238E27FC236}">
                    <a16:creationId xmlns:a16="http://schemas.microsoft.com/office/drawing/2014/main" id="{712FA49D-905D-D345-85A0-19FEBF6ED1AB}"/>
                  </a:ext>
                </a:extLst>
              </p:cNvPr>
              <p:cNvSpPr/>
              <p:nvPr/>
            </p:nvSpPr>
            <p:spPr bwMode="auto">
              <a:xfrm>
                <a:off x="4050" y="2547"/>
                <a:ext cx="241" cy="251"/>
              </a:xfrm>
              <a:custGeom>
                <a:avLst/>
                <a:gdLst>
                  <a:gd name="T0" fmla="*/ 0 w 482"/>
                  <a:gd name="T1" fmla="*/ 1 h 499"/>
                  <a:gd name="T2" fmla="*/ 1 w 482"/>
                  <a:gd name="T3" fmla="*/ 1 h 499"/>
                  <a:gd name="T4" fmla="*/ 1 w 482"/>
                  <a:gd name="T5" fmla="*/ 1 h 499"/>
                  <a:gd name="T6" fmla="*/ 1 w 482"/>
                  <a:gd name="T7" fmla="*/ 1 h 499"/>
                  <a:gd name="T8" fmla="*/ 1 w 482"/>
                  <a:gd name="T9" fmla="*/ 1 h 499"/>
                  <a:gd name="T10" fmla="*/ 1 w 482"/>
                  <a:gd name="T11" fmla="*/ 1 h 499"/>
                  <a:gd name="T12" fmla="*/ 1 w 482"/>
                  <a:gd name="T13" fmla="*/ 1 h 499"/>
                  <a:gd name="T14" fmla="*/ 1 w 482"/>
                  <a:gd name="T15" fmla="*/ 0 h 499"/>
                  <a:gd name="T16" fmla="*/ 1 w 482"/>
                  <a:gd name="T17" fmla="*/ 1 h 499"/>
                  <a:gd name="T18" fmla="*/ 1 w 482"/>
                  <a:gd name="T19" fmla="*/ 1 h 499"/>
                  <a:gd name="T20" fmla="*/ 1 w 482"/>
                  <a:gd name="T21" fmla="*/ 1 h 499"/>
                  <a:gd name="T22" fmla="*/ 1 w 482"/>
                  <a:gd name="T23" fmla="*/ 1 h 499"/>
                  <a:gd name="T24" fmla="*/ 1 w 482"/>
                  <a:gd name="T25" fmla="*/ 1 h 499"/>
                  <a:gd name="T26" fmla="*/ 1 w 482"/>
                  <a:gd name="T27" fmla="*/ 1 h 499"/>
                  <a:gd name="T28" fmla="*/ 1 w 482"/>
                  <a:gd name="T29" fmla="*/ 1 h 499"/>
                  <a:gd name="T30" fmla="*/ 1 w 482"/>
                  <a:gd name="T31" fmla="*/ 1 h 499"/>
                  <a:gd name="T32" fmla="*/ 1 w 482"/>
                  <a:gd name="T33" fmla="*/ 1 h 499"/>
                  <a:gd name="T34" fmla="*/ 0 w 482"/>
                  <a:gd name="T35" fmla="*/ 1 h 499"/>
                  <a:gd name="T36" fmla="*/ 0 w 482"/>
                  <a:gd name="T37" fmla="*/ 1 h 4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2"/>
                  <a:gd name="T58" fmla="*/ 0 h 499"/>
                  <a:gd name="T59" fmla="*/ 482 w 482"/>
                  <a:gd name="T60" fmla="*/ 499 h 49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2" h="499">
                    <a:moveTo>
                      <a:pt x="0" y="440"/>
                    </a:moveTo>
                    <a:lnTo>
                      <a:pt x="46" y="410"/>
                    </a:lnTo>
                    <a:lnTo>
                      <a:pt x="24" y="345"/>
                    </a:lnTo>
                    <a:lnTo>
                      <a:pt x="118" y="277"/>
                    </a:lnTo>
                    <a:lnTo>
                      <a:pt x="225" y="116"/>
                    </a:lnTo>
                    <a:lnTo>
                      <a:pt x="272" y="54"/>
                    </a:lnTo>
                    <a:lnTo>
                      <a:pt x="322" y="56"/>
                    </a:lnTo>
                    <a:lnTo>
                      <a:pt x="356" y="0"/>
                    </a:lnTo>
                    <a:lnTo>
                      <a:pt x="459" y="35"/>
                    </a:lnTo>
                    <a:lnTo>
                      <a:pt x="444" y="70"/>
                    </a:lnTo>
                    <a:lnTo>
                      <a:pt x="482" y="99"/>
                    </a:lnTo>
                    <a:lnTo>
                      <a:pt x="408" y="191"/>
                    </a:lnTo>
                    <a:lnTo>
                      <a:pt x="333" y="288"/>
                    </a:lnTo>
                    <a:lnTo>
                      <a:pt x="219" y="464"/>
                    </a:lnTo>
                    <a:lnTo>
                      <a:pt x="172" y="464"/>
                    </a:lnTo>
                    <a:lnTo>
                      <a:pt x="129" y="499"/>
                    </a:lnTo>
                    <a:lnTo>
                      <a:pt x="61" y="461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Freeform 167">
                <a:extLst>
                  <a:ext uri="{FF2B5EF4-FFF2-40B4-BE49-F238E27FC236}">
                    <a16:creationId xmlns:a16="http://schemas.microsoft.com/office/drawing/2014/main" id="{8230C2AC-E668-AB4D-B2EF-912142C774DA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14" cy="385"/>
              </a:xfrm>
              <a:custGeom>
                <a:avLst/>
                <a:gdLst>
                  <a:gd name="T0" fmla="*/ 1 w 1027"/>
                  <a:gd name="T1" fmla="*/ 0 h 766"/>
                  <a:gd name="T2" fmla="*/ 1 w 1027"/>
                  <a:gd name="T3" fmla="*/ 1 h 766"/>
                  <a:gd name="T4" fmla="*/ 1 w 1027"/>
                  <a:gd name="T5" fmla="*/ 1 h 766"/>
                  <a:gd name="T6" fmla="*/ 0 w 1027"/>
                  <a:gd name="T7" fmla="*/ 1 h 766"/>
                  <a:gd name="T8" fmla="*/ 1 w 1027"/>
                  <a:gd name="T9" fmla="*/ 1 h 766"/>
                  <a:gd name="T10" fmla="*/ 1 w 1027"/>
                  <a:gd name="T11" fmla="*/ 1 h 766"/>
                  <a:gd name="T12" fmla="*/ 1 w 1027"/>
                  <a:gd name="T13" fmla="*/ 1 h 766"/>
                  <a:gd name="T14" fmla="*/ 1 w 1027"/>
                  <a:gd name="T15" fmla="*/ 1 h 766"/>
                  <a:gd name="T16" fmla="*/ 1 w 1027"/>
                  <a:gd name="T17" fmla="*/ 1 h 766"/>
                  <a:gd name="T18" fmla="*/ 1 w 1027"/>
                  <a:gd name="T19" fmla="*/ 1 h 766"/>
                  <a:gd name="T20" fmla="*/ 1 w 1027"/>
                  <a:gd name="T21" fmla="*/ 1 h 766"/>
                  <a:gd name="T22" fmla="*/ 1 w 1027"/>
                  <a:gd name="T23" fmla="*/ 1 h 766"/>
                  <a:gd name="T24" fmla="*/ 1 w 1027"/>
                  <a:gd name="T25" fmla="*/ 1 h 766"/>
                  <a:gd name="T26" fmla="*/ 1 w 1027"/>
                  <a:gd name="T27" fmla="*/ 1 h 766"/>
                  <a:gd name="T28" fmla="*/ 1 w 1027"/>
                  <a:gd name="T29" fmla="*/ 1 h 766"/>
                  <a:gd name="T30" fmla="*/ 1 w 1027"/>
                  <a:gd name="T31" fmla="*/ 1 h 766"/>
                  <a:gd name="T32" fmla="*/ 1 w 1027"/>
                  <a:gd name="T33" fmla="*/ 1 h 766"/>
                  <a:gd name="T34" fmla="*/ 1 w 1027"/>
                  <a:gd name="T35" fmla="*/ 1 h 766"/>
                  <a:gd name="T36" fmla="*/ 1 w 1027"/>
                  <a:gd name="T37" fmla="*/ 1 h 766"/>
                  <a:gd name="T38" fmla="*/ 1 w 1027"/>
                  <a:gd name="T39" fmla="*/ 1 h 766"/>
                  <a:gd name="T40" fmla="*/ 1 w 1027"/>
                  <a:gd name="T41" fmla="*/ 1 h 766"/>
                  <a:gd name="T42" fmla="*/ 1 w 1027"/>
                  <a:gd name="T43" fmla="*/ 0 h 766"/>
                  <a:gd name="T44" fmla="*/ 1 w 1027"/>
                  <a:gd name="T45" fmla="*/ 0 h 7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27"/>
                  <a:gd name="T70" fmla="*/ 0 h 766"/>
                  <a:gd name="T71" fmla="*/ 1027 w 1027"/>
                  <a:gd name="T72" fmla="*/ 766 h 76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27" h="766">
                    <a:moveTo>
                      <a:pt x="583" y="0"/>
                    </a:moveTo>
                    <a:lnTo>
                      <a:pt x="450" y="176"/>
                    </a:lnTo>
                    <a:lnTo>
                      <a:pt x="221" y="404"/>
                    </a:lnTo>
                    <a:lnTo>
                      <a:pt x="0" y="559"/>
                    </a:lnTo>
                    <a:lnTo>
                      <a:pt x="182" y="580"/>
                    </a:lnTo>
                    <a:lnTo>
                      <a:pt x="375" y="651"/>
                    </a:lnTo>
                    <a:lnTo>
                      <a:pt x="575" y="766"/>
                    </a:lnTo>
                    <a:lnTo>
                      <a:pt x="694" y="530"/>
                    </a:lnTo>
                    <a:lnTo>
                      <a:pt x="894" y="239"/>
                    </a:lnTo>
                    <a:lnTo>
                      <a:pt x="1027" y="90"/>
                    </a:lnTo>
                    <a:lnTo>
                      <a:pt x="900" y="28"/>
                    </a:lnTo>
                    <a:lnTo>
                      <a:pt x="627" y="5"/>
                    </a:lnTo>
                    <a:lnTo>
                      <a:pt x="870" y="54"/>
                    </a:lnTo>
                    <a:lnTo>
                      <a:pt x="966" y="104"/>
                    </a:lnTo>
                    <a:lnTo>
                      <a:pt x="876" y="178"/>
                    </a:lnTo>
                    <a:lnTo>
                      <a:pt x="683" y="461"/>
                    </a:lnTo>
                    <a:lnTo>
                      <a:pt x="544" y="684"/>
                    </a:lnTo>
                    <a:lnTo>
                      <a:pt x="276" y="559"/>
                    </a:lnTo>
                    <a:lnTo>
                      <a:pt x="121" y="537"/>
                    </a:lnTo>
                    <a:lnTo>
                      <a:pt x="307" y="379"/>
                    </a:lnTo>
                    <a:lnTo>
                      <a:pt x="504" y="164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Freeform 168">
                <a:extLst>
                  <a:ext uri="{FF2B5EF4-FFF2-40B4-BE49-F238E27FC236}">
                    <a16:creationId xmlns:a16="http://schemas.microsoft.com/office/drawing/2014/main" id="{3F749970-8631-B84D-95CD-0B975D8A9EBB}"/>
                  </a:ext>
                </a:extLst>
              </p:cNvPr>
              <p:cNvSpPr/>
              <p:nvPr/>
            </p:nvSpPr>
            <p:spPr bwMode="auto">
              <a:xfrm>
                <a:off x="3888" y="2553"/>
                <a:ext cx="514" cy="1074"/>
              </a:xfrm>
              <a:custGeom>
                <a:avLst/>
                <a:gdLst>
                  <a:gd name="T0" fmla="*/ 0 w 1027"/>
                  <a:gd name="T1" fmla="*/ 1 h 2148"/>
                  <a:gd name="T2" fmla="*/ 1 w 1027"/>
                  <a:gd name="T3" fmla="*/ 1 h 2148"/>
                  <a:gd name="T4" fmla="*/ 1 w 1027"/>
                  <a:gd name="T5" fmla="*/ 1 h 2148"/>
                  <a:gd name="T6" fmla="*/ 1 w 1027"/>
                  <a:gd name="T7" fmla="*/ 1 h 2148"/>
                  <a:gd name="T8" fmla="*/ 1 w 1027"/>
                  <a:gd name="T9" fmla="*/ 1 h 2148"/>
                  <a:gd name="T10" fmla="*/ 1 w 1027"/>
                  <a:gd name="T11" fmla="*/ 1 h 2148"/>
                  <a:gd name="T12" fmla="*/ 1 w 1027"/>
                  <a:gd name="T13" fmla="*/ 1 h 2148"/>
                  <a:gd name="T14" fmla="*/ 1 w 1027"/>
                  <a:gd name="T15" fmla="*/ 1 h 2148"/>
                  <a:gd name="T16" fmla="*/ 1 w 1027"/>
                  <a:gd name="T17" fmla="*/ 1 h 2148"/>
                  <a:gd name="T18" fmla="*/ 1 w 1027"/>
                  <a:gd name="T19" fmla="*/ 0 h 2148"/>
                  <a:gd name="T20" fmla="*/ 1 w 1027"/>
                  <a:gd name="T21" fmla="*/ 1 h 2148"/>
                  <a:gd name="T22" fmla="*/ 1 w 1027"/>
                  <a:gd name="T23" fmla="*/ 1 h 2148"/>
                  <a:gd name="T24" fmla="*/ 1 w 1027"/>
                  <a:gd name="T25" fmla="*/ 1 h 2148"/>
                  <a:gd name="T26" fmla="*/ 1 w 1027"/>
                  <a:gd name="T27" fmla="*/ 1 h 2148"/>
                  <a:gd name="T28" fmla="*/ 1 w 1027"/>
                  <a:gd name="T29" fmla="*/ 1 h 2148"/>
                  <a:gd name="T30" fmla="*/ 1 w 1027"/>
                  <a:gd name="T31" fmla="*/ 1 h 2148"/>
                  <a:gd name="T32" fmla="*/ 1 w 1027"/>
                  <a:gd name="T33" fmla="*/ 1 h 2148"/>
                  <a:gd name="T34" fmla="*/ 1 w 1027"/>
                  <a:gd name="T35" fmla="*/ 1 h 2148"/>
                  <a:gd name="T36" fmla="*/ 1 w 1027"/>
                  <a:gd name="T37" fmla="*/ 1 h 2148"/>
                  <a:gd name="T38" fmla="*/ 1 w 1027"/>
                  <a:gd name="T39" fmla="*/ 1 h 2148"/>
                  <a:gd name="T40" fmla="*/ 1 w 1027"/>
                  <a:gd name="T41" fmla="*/ 1 h 2148"/>
                  <a:gd name="T42" fmla="*/ 1 w 1027"/>
                  <a:gd name="T43" fmla="*/ 1 h 2148"/>
                  <a:gd name="T44" fmla="*/ 1 w 1027"/>
                  <a:gd name="T45" fmla="*/ 1 h 2148"/>
                  <a:gd name="T46" fmla="*/ 1 w 1027"/>
                  <a:gd name="T47" fmla="*/ 1 h 2148"/>
                  <a:gd name="T48" fmla="*/ 1 w 1027"/>
                  <a:gd name="T49" fmla="*/ 1 h 2148"/>
                  <a:gd name="T50" fmla="*/ 1 w 1027"/>
                  <a:gd name="T51" fmla="*/ 1 h 2148"/>
                  <a:gd name="T52" fmla="*/ 1 w 1027"/>
                  <a:gd name="T53" fmla="*/ 1 h 2148"/>
                  <a:gd name="T54" fmla="*/ 1 w 1027"/>
                  <a:gd name="T55" fmla="*/ 1 h 2148"/>
                  <a:gd name="T56" fmla="*/ 1 w 1027"/>
                  <a:gd name="T57" fmla="*/ 1 h 2148"/>
                  <a:gd name="T58" fmla="*/ 1 w 1027"/>
                  <a:gd name="T59" fmla="*/ 1 h 2148"/>
                  <a:gd name="T60" fmla="*/ 1 w 1027"/>
                  <a:gd name="T61" fmla="*/ 1 h 2148"/>
                  <a:gd name="T62" fmla="*/ 1 w 1027"/>
                  <a:gd name="T63" fmla="*/ 1 h 2148"/>
                  <a:gd name="T64" fmla="*/ 1 w 1027"/>
                  <a:gd name="T65" fmla="*/ 1 h 2148"/>
                  <a:gd name="T66" fmla="*/ 1 w 1027"/>
                  <a:gd name="T67" fmla="*/ 1 h 2148"/>
                  <a:gd name="T68" fmla="*/ 1 w 1027"/>
                  <a:gd name="T69" fmla="*/ 1 h 2148"/>
                  <a:gd name="T70" fmla="*/ 1 w 1027"/>
                  <a:gd name="T71" fmla="*/ 1 h 2148"/>
                  <a:gd name="T72" fmla="*/ 1 w 1027"/>
                  <a:gd name="T73" fmla="*/ 1 h 2148"/>
                  <a:gd name="T74" fmla="*/ 1 w 1027"/>
                  <a:gd name="T75" fmla="*/ 1 h 2148"/>
                  <a:gd name="T76" fmla="*/ 1 w 1027"/>
                  <a:gd name="T77" fmla="*/ 1 h 2148"/>
                  <a:gd name="T78" fmla="*/ 1 w 1027"/>
                  <a:gd name="T79" fmla="*/ 1 h 2148"/>
                  <a:gd name="T80" fmla="*/ 1 w 1027"/>
                  <a:gd name="T81" fmla="*/ 1 h 2148"/>
                  <a:gd name="T82" fmla="*/ 1 w 1027"/>
                  <a:gd name="T83" fmla="*/ 1 h 2148"/>
                  <a:gd name="T84" fmla="*/ 1 w 1027"/>
                  <a:gd name="T85" fmla="*/ 1 h 2148"/>
                  <a:gd name="T86" fmla="*/ 1 w 1027"/>
                  <a:gd name="T87" fmla="*/ 1 h 2148"/>
                  <a:gd name="T88" fmla="*/ 1 w 1027"/>
                  <a:gd name="T89" fmla="*/ 1 h 2148"/>
                  <a:gd name="T90" fmla="*/ 1 w 1027"/>
                  <a:gd name="T91" fmla="*/ 1 h 2148"/>
                  <a:gd name="T92" fmla="*/ 1 w 1027"/>
                  <a:gd name="T93" fmla="*/ 1 h 2148"/>
                  <a:gd name="T94" fmla="*/ 1 w 1027"/>
                  <a:gd name="T95" fmla="*/ 1 h 2148"/>
                  <a:gd name="T96" fmla="*/ 1 w 1027"/>
                  <a:gd name="T97" fmla="*/ 1 h 2148"/>
                  <a:gd name="T98" fmla="*/ 1 w 1027"/>
                  <a:gd name="T99" fmla="*/ 1 h 2148"/>
                  <a:gd name="T100" fmla="*/ 1 w 1027"/>
                  <a:gd name="T101" fmla="*/ 1 h 2148"/>
                  <a:gd name="T102" fmla="*/ 1 w 1027"/>
                  <a:gd name="T103" fmla="*/ 1 h 2148"/>
                  <a:gd name="T104" fmla="*/ 1 w 1027"/>
                  <a:gd name="T105" fmla="*/ 1 h 2148"/>
                  <a:gd name="T106" fmla="*/ 1 w 1027"/>
                  <a:gd name="T107" fmla="*/ 1 h 2148"/>
                  <a:gd name="T108" fmla="*/ 1 w 1027"/>
                  <a:gd name="T109" fmla="*/ 1 h 2148"/>
                  <a:gd name="T110" fmla="*/ 1 w 1027"/>
                  <a:gd name="T111" fmla="*/ 1 h 2148"/>
                  <a:gd name="T112" fmla="*/ 1 w 1027"/>
                  <a:gd name="T113" fmla="*/ 1 h 2148"/>
                  <a:gd name="T114" fmla="*/ 0 w 1027"/>
                  <a:gd name="T115" fmla="*/ 1 h 2148"/>
                  <a:gd name="T116" fmla="*/ 0 w 1027"/>
                  <a:gd name="T117" fmla="*/ 1 h 214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27"/>
                  <a:gd name="T178" fmla="*/ 0 h 2148"/>
                  <a:gd name="T179" fmla="*/ 1027 w 1027"/>
                  <a:gd name="T180" fmla="*/ 2148 h 214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27" h="2148">
                    <a:moveTo>
                      <a:pt x="0" y="469"/>
                    </a:moveTo>
                    <a:lnTo>
                      <a:pt x="59" y="795"/>
                    </a:lnTo>
                    <a:lnTo>
                      <a:pt x="56" y="1570"/>
                    </a:lnTo>
                    <a:lnTo>
                      <a:pt x="68" y="1857"/>
                    </a:lnTo>
                    <a:lnTo>
                      <a:pt x="48" y="2108"/>
                    </a:lnTo>
                    <a:lnTo>
                      <a:pt x="590" y="2148"/>
                    </a:lnTo>
                    <a:lnTo>
                      <a:pt x="960" y="2100"/>
                    </a:lnTo>
                    <a:lnTo>
                      <a:pt x="960" y="925"/>
                    </a:lnTo>
                    <a:lnTo>
                      <a:pt x="987" y="150"/>
                    </a:lnTo>
                    <a:lnTo>
                      <a:pt x="1027" y="0"/>
                    </a:lnTo>
                    <a:lnTo>
                      <a:pt x="885" y="118"/>
                    </a:lnTo>
                    <a:lnTo>
                      <a:pt x="932" y="185"/>
                    </a:lnTo>
                    <a:lnTo>
                      <a:pt x="853" y="311"/>
                    </a:lnTo>
                    <a:lnTo>
                      <a:pt x="905" y="374"/>
                    </a:lnTo>
                    <a:lnTo>
                      <a:pt x="803" y="493"/>
                    </a:lnTo>
                    <a:lnTo>
                      <a:pt x="893" y="515"/>
                    </a:lnTo>
                    <a:lnTo>
                      <a:pt x="740" y="713"/>
                    </a:lnTo>
                    <a:lnTo>
                      <a:pt x="850" y="780"/>
                    </a:lnTo>
                    <a:lnTo>
                      <a:pt x="716" y="905"/>
                    </a:lnTo>
                    <a:lnTo>
                      <a:pt x="865" y="964"/>
                    </a:lnTo>
                    <a:lnTo>
                      <a:pt x="724" y="1098"/>
                    </a:lnTo>
                    <a:lnTo>
                      <a:pt x="889" y="1117"/>
                    </a:lnTo>
                    <a:lnTo>
                      <a:pt x="747" y="1236"/>
                    </a:lnTo>
                    <a:lnTo>
                      <a:pt x="865" y="1279"/>
                    </a:lnTo>
                    <a:lnTo>
                      <a:pt x="708" y="1397"/>
                    </a:lnTo>
                    <a:lnTo>
                      <a:pt x="846" y="1448"/>
                    </a:lnTo>
                    <a:lnTo>
                      <a:pt x="708" y="1574"/>
                    </a:lnTo>
                    <a:lnTo>
                      <a:pt x="877" y="1629"/>
                    </a:lnTo>
                    <a:lnTo>
                      <a:pt x="704" y="1790"/>
                    </a:lnTo>
                    <a:lnTo>
                      <a:pt x="877" y="1814"/>
                    </a:lnTo>
                    <a:lnTo>
                      <a:pt x="736" y="1896"/>
                    </a:lnTo>
                    <a:lnTo>
                      <a:pt x="881" y="1955"/>
                    </a:lnTo>
                    <a:lnTo>
                      <a:pt x="626" y="2062"/>
                    </a:lnTo>
                    <a:lnTo>
                      <a:pt x="559" y="2038"/>
                    </a:lnTo>
                    <a:lnTo>
                      <a:pt x="547" y="838"/>
                    </a:lnTo>
                    <a:lnTo>
                      <a:pt x="587" y="705"/>
                    </a:lnTo>
                    <a:lnTo>
                      <a:pt x="311" y="791"/>
                    </a:lnTo>
                    <a:lnTo>
                      <a:pt x="437" y="897"/>
                    </a:lnTo>
                    <a:lnTo>
                      <a:pt x="272" y="1011"/>
                    </a:lnTo>
                    <a:lnTo>
                      <a:pt x="425" y="1113"/>
                    </a:lnTo>
                    <a:lnTo>
                      <a:pt x="292" y="1196"/>
                    </a:lnTo>
                    <a:lnTo>
                      <a:pt x="456" y="1322"/>
                    </a:lnTo>
                    <a:lnTo>
                      <a:pt x="288" y="1397"/>
                    </a:lnTo>
                    <a:lnTo>
                      <a:pt x="434" y="1542"/>
                    </a:lnTo>
                    <a:lnTo>
                      <a:pt x="272" y="1594"/>
                    </a:lnTo>
                    <a:lnTo>
                      <a:pt x="437" y="1708"/>
                    </a:lnTo>
                    <a:lnTo>
                      <a:pt x="272" y="1723"/>
                    </a:lnTo>
                    <a:lnTo>
                      <a:pt x="453" y="1888"/>
                    </a:lnTo>
                    <a:lnTo>
                      <a:pt x="300" y="1916"/>
                    </a:lnTo>
                    <a:lnTo>
                      <a:pt x="449" y="2054"/>
                    </a:lnTo>
                    <a:lnTo>
                      <a:pt x="123" y="2046"/>
                    </a:lnTo>
                    <a:lnTo>
                      <a:pt x="107" y="1849"/>
                    </a:lnTo>
                    <a:lnTo>
                      <a:pt x="104" y="1400"/>
                    </a:lnTo>
                    <a:lnTo>
                      <a:pt x="107" y="811"/>
                    </a:lnTo>
                    <a:lnTo>
                      <a:pt x="56" y="519"/>
                    </a:lnTo>
                    <a:lnTo>
                      <a:pt x="205" y="493"/>
                    </a:lnTo>
                    <a:lnTo>
                      <a:pt x="72" y="452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Freeform 169">
                <a:extLst>
                  <a:ext uri="{FF2B5EF4-FFF2-40B4-BE49-F238E27FC236}">
                    <a16:creationId xmlns:a16="http://schemas.microsoft.com/office/drawing/2014/main" id="{5D1D18A0-3BBB-0544-ABD3-1FC4CC4041B1}"/>
                  </a:ext>
                </a:extLst>
              </p:cNvPr>
              <p:cNvSpPr/>
              <p:nvPr/>
            </p:nvSpPr>
            <p:spPr bwMode="auto">
              <a:xfrm>
                <a:off x="4022" y="2557"/>
                <a:ext cx="196" cy="216"/>
              </a:xfrm>
              <a:custGeom>
                <a:avLst/>
                <a:gdLst>
                  <a:gd name="T0" fmla="*/ 1 w 394"/>
                  <a:gd name="T1" fmla="*/ 0 h 430"/>
                  <a:gd name="T2" fmla="*/ 1 w 394"/>
                  <a:gd name="T3" fmla="*/ 1 h 430"/>
                  <a:gd name="T4" fmla="*/ 1 w 394"/>
                  <a:gd name="T5" fmla="*/ 1 h 430"/>
                  <a:gd name="T6" fmla="*/ 1 w 394"/>
                  <a:gd name="T7" fmla="*/ 1 h 430"/>
                  <a:gd name="T8" fmla="*/ 1 w 394"/>
                  <a:gd name="T9" fmla="*/ 1 h 430"/>
                  <a:gd name="T10" fmla="*/ 1 w 394"/>
                  <a:gd name="T11" fmla="*/ 1 h 430"/>
                  <a:gd name="T12" fmla="*/ 0 w 394"/>
                  <a:gd name="T13" fmla="*/ 1 h 430"/>
                  <a:gd name="T14" fmla="*/ 1 w 394"/>
                  <a:gd name="T15" fmla="*/ 1 h 430"/>
                  <a:gd name="T16" fmla="*/ 1 w 394"/>
                  <a:gd name="T17" fmla="*/ 1 h 430"/>
                  <a:gd name="T18" fmla="*/ 1 w 394"/>
                  <a:gd name="T19" fmla="*/ 1 h 430"/>
                  <a:gd name="T20" fmla="*/ 1 w 394"/>
                  <a:gd name="T21" fmla="*/ 1 h 430"/>
                  <a:gd name="T22" fmla="*/ 1 w 394"/>
                  <a:gd name="T23" fmla="*/ 1 h 430"/>
                  <a:gd name="T24" fmla="*/ 1 w 394"/>
                  <a:gd name="T25" fmla="*/ 1 h 430"/>
                  <a:gd name="T26" fmla="*/ 1 w 394"/>
                  <a:gd name="T27" fmla="*/ 1 h 430"/>
                  <a:gd name="T28" fmla="*/ 1 w 394"/>
                  <a:gd name="T29" fmla="*/ 1 h 430"/>
                  <a:gd name="T30" fmla="*/ 1 w 394"/>
                  <a:gd name="T31" fmla="*/ 1 h 430"/>
                  <a:gd name="T32" fmla="*/ 1 w 394"/>
                  <a:gd name="T33" fmla="*/ 1 h 430"/>
                  <a:gd name="T34" fmla="*/ 1 w 394"/>
                  <a:gd name="T35" fmla="*/ 0 h 430"/>
                  <a:gd name="T36" fmla="*/ 1 w 394"/>
                  <a:gd name="T37" fmla="*/ 0 h 4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4"/>
                  <a:gd name="T58" fmla="*/ 0 h 430"/>
                  <a:gd name="T59" fmla="*/ 394 w 394"/>
                  <a:gd name="T60" fmla="*/ 430 h 4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4" h="430">
                    <a:moveTo>
                      <a:pt x="321" y="0"/>
                    </a:moveTo>
                    <a:lnTo>
                      <a:pt x="301" y="56"/>
                    </a:lnTo>
                    <a:lnTo>
                      <a:pt x="182" y="229"/>
                    </a:lnTo>
                    <a:lnTo>
                      <a:pt x="39" y="340"/>
                    </a:lnTo>
                    <a:lnTo>
                      <a:pt x="78" y="366"/>
                    </a:lnTo>
                    <a:lnTo>
                      <a:pt x="76" y="387"/>
                    </a:lnTo>
                    <a:lnTo>
                      <a:pt x="0" y="419"/>
                    </a:lnTo>
                    <a:lnTo>
                      <a:pt x="68" y="430"/>
                    </a:lnTo>
                    <a:lnTo>
                      <a:pt x="121" y="395"/>
                    </a:lnTo>
                    <a:lnTo>
                      <a:pt x="117" y="352"/>
                    </a:lnTo>
                    <a:lnTo>
                      <a:pt x="103" y="330"/>
                    </a:lnTo>
                    <a:lnTo>
                      <a:pt x="189" y="268"/>
                    </a:lnTo>
                    <a:lnTo>
                      <a:pt x="280" y="129"/>
                    </a:lnTo>
                    <a:lnTo>
                      <a:pt x="328" y="48"/>
                    </a:lnTo>
                    <a:lnTo>
                      <a:pt x="353" y="53"/>
                    </a:lnTo>
                    <a:lnTo>
                      <a:pt x="394" y="41"/>
                    </a:lnTo>
                    <a:lnTo>
                      <a:pt x="347" y="36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Freeform 170">
                <a:extLst>
                  <a:ext uri="{FF2B5EF4-FFF2-40B4-BE49-F238E27FC236}">
                    <a16:creationId xmlns:a16="http://schemas.microsoft.com/office/drawing/2014/main" id="{8CD6C43B-E054-C441-93E1-15DD405C5900}"/>
                  </a:ext>
                </a:extLst>
              </p:cNvPr>
              <p:cNvSpPr/>
              <p:nvPr/>
            </p:nvSpPr>
            <p:spPr bwMode="auto">
              <a:xfrm>
                <a:off x="4013" y="2537"/>
                <a:ext cx="300" cy="278"/>
              </a:xfrm>
              <a:custGeom>
                <a:avLst/>
                <a:gdLst>
                  <a:gd name="T0" fmla="*/ 1 w 599"/>
                  <a:gd name="T1" fmla="*/ 1 h 554"/>
                  <a:gd name="T2" fmla="*/ 1 w 599"/>
                  <a:gd name="T3" fmla="*/ 1 h 554"/>
                  <a:gd name="T4" fmla="*/ 1 w 599"/>
                  <a:gd name="T5" fmla="*/ 1 h 554"/>
                  <a:gd name="T6" fmla="*/ 1 w 599"/>
                  <a:gd name="T7" fmla="*/ 0 h 554"/>
                  <a:gd name="T8" fmla="*/ 1 w 599"/>
                  <a:gd name="T9" fmla="*/ 1 h 554"/>
                  <a:gd name="T10" fmla="*/ 1 w 599"/>
                  <a:gd name="T11" fmla="*/ 1 h 554"/>
                  <a:gd name="T12" fmla="*/ 1 w 599"/>
                  <a:gd name="T13" fmla="*/ 1 h 554"/>
                  <a:gd name="T14" fmla="*/ 1 w 599"/>
                  <a:gd name="T15" fmla="*/ 1 h 554"/>
                  <a:gd name="T16" fmla="*/ 1 w 599"/>
                  <a:gd name="T17" fmla="*/ 1 h 554"/>
                  <a:gd name="T18" fmla="*/ 1 w 599"/>
                  <a:gd name="T19" fmla="*/ 1 h 554"/>
                  <a:gd name="T20" fmla="*/ 1 w 599"/>
                  <a:gd name="T21" fmla="*/ 1 h 554"/>
                  <a:gd name="T22" fmla="*/ 1 w 599"/>
                  <a:gd name="T23" fmla="*/ 1 h 554"/>
                  <a:gd name="T24" fmla="*/ 1 w 599"/>
                  <a:gd name="T25" fmla="*/ 1 h 554"/>
                  <a:gd name="T26" fmla="*/ 1 w 599"/>
                  <a:gd name="T27" fmla="*/ 1 h 554"/>
                  <a:gd name="T28" fmla="*/ 0 w 599"/>
                  <a:gd name="T29" fmla="*/ 1 h 554"/>
                  <a:gd name="T30" fmla="*/ 1 w 599"/>
                  <a:gd name="T31" fmla="*/ 1 h 554"/>
                  <a:gd name="T32" fmla="*/ 1 w 599"/>
                  <a:gd name="T33" fmla="*/ 1 h 554"/>
                  <a:gd name="T34" fmla="*/ 1 w 599"/>
                  <a:gd name="T35" fmla="*/ 1 h 554"/>
                  <a:gd name="T36" fmla="*/ 1 w 599"/>
                  <a:gd name="T37" fmla="*/ 1 h 554"/>
                  <a:gd name="T38" fmla="*/ 1 w 599"/>
                  <a:gd name="T39" fmla="*/ 1 h 554"/>
                  <a:gd name="T40" fmla="*/ 1 w 599"/>
                  <a:gd name="T41" fmla="*/ 1 h 554"/>
                  <a:gd name="T42" fmla="*/ 1 w 599"/>
                  <a:gd name="T43" fmla="*/ 1 h 554"/>
                  <a:gd name="T44" fmla="*/ 1 w 599"/>
                  <a:gd name="T45" fmla="*/ 1 h 554"/>
                  <a:gd name="T46" fmla="*/ 1 w 599"/>
                  <a:gd name="T47" fmla="*/ 1 h 554"/>
                  <a:gd name="T48" fmla="*/ 1 w 599"/>
                  <a:gd name="T49" fmla="*/ 1 h 554"/>
                  <a:gd name="T50" fmla="*/ 1 w 599"/>
                  <a:gd name="T51" fmla="*/ 1 h 554"/>
                  <a:gd name="T52" fmla="*/ 1 w 599"/>
                  <a:gd name="T53" fmla="*/ 1 h 554"/>
                  <a:gd name="T54" fmla="*/ 1 w 599"/>
                  <a:gd name="T55" fmla="*/ 1 h 554"/>
                  <a:gd name="T56" fmla="*/ 1 w 599"/>
                  <a:gd name="T57" fmla="*/ 1 h 554"/>
                  <a:gd name="T58" fmla="*/ 1 w 599"/>
                  <a:gd name="T59" fmla="*/ 1 h 554"/>
                  <a:gd name="T60" fmla="*/ 1 w 599"/>
                  <a:gd name="T61" fmla="*/ 1 h 55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99"/>
                  <a:gd name="T94" fmla="*/ 0 h 554"/>
                  <a:gd name="T95" fmla="*/ 599 w 599"/>
                  <a:gd name="T96" fmla="*/ 554 h 55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99" h="554">
                    <a:moveTo>
                      <a:pt x="339" y="38"/>
                    </a:moveTo>
                    <a:lnTo>
                      <a:pt x="377" y="53"/>
                    </a:lnTo>
                    <a:lnTo>
                      <a:pt x="405" y="37"/>
                    </a:lnTo>
                    <a:lnTo>
                      <a:pt x="408" y="0"/>
                    </a:lnTo>
                    <a:lnTo>
                      <a:pt x="554" y="42"/>
                    </a:lnTo>
                    <a:lnTo>
                      <a:pt x="544" y="67"/>
                    </a:lnTo>
                    <a:lnTo>
                      <a:pt x="549" y="94"/>
                    </a:lnTo>
                    <a:lnTo>
                      <a:pt x="599" y="112"/>
                    </a:lnTo>
                    <a:lnTo>
                      <a:pt x="475" y="232"/>
                    </a:lnTo>
                    <a:lnTo>
                      <a:pt x="311" y="507"/>
                    </a:lnTo>
                    <a:lnTo>
                      <a:pt x="254" y="493"/>
                    </a:lnTo>
                    <a:lnTo>
                      <a:pt x="219" y="521"/>
                    </a:lnTo>
                    <a:lnTo>
                      <a:pt x="215" y="554"/>
                    </a:lnTo>
                    <a:lnTo>
                      <a:pt x="150" y="503"/>
                    </a:lnTo>
                    <a:lnTo>
                      <a:pt x="0" y="460"/>
                    </a:lnTo>
                    <a:lnTo>
                      <a:pt x="53" y="447"/>
                    </a:lnTo>
                    <a:lnTo>
                      <a:pt x="139" y="460"/>
                    </a:lnTo>
                    <a:lnTo>
                      <a:pt x="200" y="497"/>
                    </a:lnTo>
                    <a:lnTo>
                      <a:pt x="219" y="464"/>
                    </a:lnTo>
                    <a:lnTo>
                      <a:pt x="250" y="450"/>
                    </a:lnTo>
                    <a:lnTo>
                      <a:pt x="297" y="457"/>
                    </a:lnTo>
                    <a:lnTo>
                      <a:pt x="358" y="361"/>
                    </a:lnTo>
                    <a:lnTo>
                      <a:pt x="462" y="199"/>
                    </a:lnTo>
                    <a:lnTo>
                      <a:pt x="539" y="124"/>
                    </a:lnTo>
                    <a:lnTo>
                      <a:pt x="508" y="106"/>
                    </a:lnTo>
                    <a:lnTo>
                      <a:pt x="515" y="60"/>
                    </a:lnTo>
                    <a:lnTo>
                      <a:pt x="436" y="32"/>
                    </a:lnTo>
                    <a:lnTo>
                      <a:pt x="412" y="79"/>
                    </a:lnTo>
                    <a:lnTo>
                      <a:pt x="371" y="91"/>
                    </a:lnTo>
                    <a:lnTo>
                      <a:pt x="339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Freeform 171">
                <a:extLst>
                  <a:ext uri="{FF2B5EF4-FFF2-40B4-BE49-F238E27FC236}">
                    <a16:creationId xmlns:a16="http://schemas.microsoft.com/office/drawing/2014/main" id="{DE1407EE-9057-3640-9C9E-2FF792D30F5B}"/>
                  </a:ext>
                </a:extLst>
              </p:cNvPr>
              <p:cNvSpPr/>
              <p:nvPr/>
            </p:nvSpPr>
            <p:spPr bwMode="auto">
              <a:xfrm>
                <a:off x="4136" y="2667"/>
                <a:ext cx="62" cy="39"/>
              </a:xfrm>
              <a:custGeom>
                <a:avLst/>
                <a:gdLst>
                  <a:gd name="T0" fmla="*/ 0 w 127"/>
                  <a:gd name="T1" fmla="*/ 0 h 79"/>
                  <a:gd name="T2" fmla="*/ 0 w 127"/>
                  <a:gd name="T3" fmla="*/ 0 h 79"/>
                  <a:gd name="T4" fmla="*/ 0 w 127"/>
                  <a:gd name="T5" fmla="*/ 0 h 79"/>
                  <a:gd name="T6" fmla="*/ 0 w 127"/>
                  <a:gd name="T7" fmla="*/ 0 h 79"/>
                  <a:gd name="T8" fmla="*/ 0 w 127"/>
                  <a:gd name="T9" fmla="*/ 0 h 79"/>
                  <a:gd name="T10" fmla="*/ 0 w 127"/>
                  <a:gd name="T11" fmla="*/ 0 h 79"/>
                  <a:gd name="T12" fmla="*/ 0 w 127"/>
                  <a:gd name="T13" fmla="*/ 0 h 79"/>
                  <a:gd name="T14" fmla="*/ 0 w 127"/>
                  <a:gd name="T15" fmla="*/ 0 h 79"/>
                  <a:gd name="T16" fmla="*/ 0 w 127"/>
                  <a:gd name="T17" fmla="*/ 0 h 79"/>
                  <a:gd name="T18" fmla="*/ 0 w 127"/>
                  <a:gd name="T19" fmla="*/ 0 h 79"/>
                  <a:gd name="T20" fmla="*/ 0 w 127"/>
                  <a:gd name="T21" fmla="*/ 0 h 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7"/>
                  <a:gd name="T34" fmla="*/ 0 h 79"/>
                  <a:gd name="T35" fmla="*/ 127 w 127"/>
                  <a:gd name="T36" fmla="*/ 79 h 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7" h="79">
                    <a:moveTo>
                      <a:pt x="13" y="0"/>
                    </a:moveTo>
                    <a:lnTo>
                      <a:pt x="21" y="29"/>
                    </a:lnTo>
                    <a:lnTo>
                      <a:pt x="61" y="52"/>
                    </a:lnTo>
                    <a:lnTo>
                      <a:pt x="90" y="56"/>
                    </a:lnTo>
                    <a:lnTo>
                      <a:pt x="127" y="42"/>
                    </a:lnTo>
                    <a:lnTo>
                      <a:pt x="98" y="79"/>
                    </a:lnTo>
                    <a:lnTo>
                      <a:pt x="40" y="79"/>
                    </a:lnTo>
                    <a:lnTo>
                      <a:pt x="8" y="55"/>
                    </a:lnTo>
                    <a:lnTo>
                      <a:pt x="0" y="2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Freeform 172">
                <a:extLst>
                  <a:ext uri="{FF2B5EF4-FFF2-40B4-BE49-F238E27FC236}">
                    <a16:creationId xmlns:a16="http://schemas.microsoft.com/office/drawing/2014/main" id="{0076C7D9-A7F3-5344-A1D5-AE91CF115BCC}"/>
                  </a:ext>
                </a:extLst>
              </p:cNvPr>
              <p:cNvSpPr/>
              <p:nvPr/>
            </p:nvSpPr>
            <p:spPr bwMode="auto">
              <a:xfrm>
                <a:off x="4159" y="2623"/>
                <a:ext cx="70" cy="35"/>
              </a:xfrm>
              <a:custGeom>
                <a:avLst/>
                <a:gdLst>
                  <a:gd name="T0" fmla="*/ 0 w 138"/>
                  <a:gd name="T1" fmla="*/ 0 h 71"/>
                  <a:gd name="T2" fmla="*/ 1 w 138"/>
                  <a:gd name="T3" fmla="*/ 0 h 71"/>
                  <a:gd name="T4" fmla="*/ 1 w 138"/>
                  <a:gd name="T5" fmla="*/ 0 h 71"/>
                  <a:gd name="T6" fmla="*/ 1 w 138"/>
                  <a:gd name="T7" fmla="*/ 0 h 71"/>
                  <a:gd name="T8" fmla="*/ 1 w 138"/>
                  <a:gd name="T9" fmla="*/ 0 h 71"/>
                  <a:gd name="T10" fmla="*/ 1 w 138"/>
                  <a:gd name="T11" fmla="*/ 0 h 71"/>
                  <a:gd name="T12" fmla="*/ 1 w 138"/>
                  <a:gd name="T13" fmla="*/ 0 h 71"/>
                  <a:gd name="T14" fmla="*/ 1 w 138"/>
                  <a:gd name="T15" fmla="*/ 0 h 71"/>
                  <a:gd name="T16" fmla="*/ 1 w 138"/>
                  <a:gd name="T17" fmla="*/ 0 h 71"/>
                  <a:gd name="T18" fmla="*/ 1 w 138"/>
                  <a:gd name="T19" fmla="*/ 0 h 71"/>
                  <a:gd name="T20" fmla="*/ 1 w 138"/>
                  <a:gd name="T21" fmla="*/ 0 h 71"/>
                  <a:gd name="T22" fmla="*/ 0 w 138"/>
                  <a:gd name="T23" fmla="*/ 0 h 71"/>
                  <a:gd name="T24" fmla="*/ 0 w 138"/>
                  <a:gd name="T25" fmla="*/ 0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8"/>
                  <a:gd name="T40" fmla="*/ 0 h 71"/>
                  <a:gd name="T41" fmla="*/ 138 w 138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8" h="71">
                    <a:moveTo>
                      <a:pt x="0" y="38"/>
                    </a:moveTo>
                    <a:lnTo>
                      <a:pt x="29" y="24"/>
                    </a:lnTo>
                    <a:lnTo>
                      <a:pt x="65" y="24"/>
                    </a:lnTo>
                    <a:lnTo>
                      <a:pt x="90" y="31"/>
                    </a:lnTo>
                    <a:lnTo>
                      <a:pt x="110" y="44"/>
                    </a:lnTo>
                    <a:lnTo>
                      <a:pt x="117" y="71"/>
                    </a:lnTo>
                    <a:lnTo>
                      <a:pt x="138" y="48"/>
                    </a:lnTo>
                    <a:lnTo>
                      <a:pt x="120" y="28"/>
                    </a:lnTo>
                    <a:lnTo>
                      <a:pt x="78" y="0"/>
                    </a:lnTo>
                    <a:lnTo>
                      <a:pt x="37" y="0"/>
                    </a:lnTo>
                    <a:lnTo>
                      <a:pt x="19" y="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" name="AutoShape 173">
              <a:extLst>
                <a:ext uri="{FF2B5EF4-FFF2-40B4-BE49-F238E27FC236}">
                  <a16:creationId xmlns:a16="http://schemas.microsoft.com/office/drawing/2014/main" id="{8CBF5755-BC3F-F64A-8484-E81848E28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37654">
              <a:off x="2741613" y="4116388"/>
              <a:ext cx="304800" cy="1295400"/>
            </a:xfrm>
            <a:prstGeom prst="curvedLeftArrow">
              <a:avLst>
                <a:gd name="adj1" fmla="val 82737"/>
                <a:gd name="adj2" fmla="val 167737"/>
                <a:gd name="adj3" fmla="val 404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CC8250-97DF-8149-9923-C96B89437CA4}"/>
              </a:ext>
            </a:extLst>
          </p:cNvPr>
          <p:cNvGrpSpPr/>
          <p:nvPr/>
        </p:nvGrpSpPr>
        <p:grpSpPr>
          <a:xfrm>
            <a:off x="8270809" y="2266002"/>
            <a:ext cx="2286000" cy="2971800"/>
            <a:chOff x="7200292" y="2599387"/>
            <a:chExt cx="2286000" cy="2971800"/>
          </a:xfrm>
        </p:grpSpPr>
        <p:grpSp>
          <p:nvGrpSpPr>
            <p:cNvPr id="158" name="Group 216">
              <a:extLst>
                <a:ext uri="{FF2B5EF4-FFF2-40B4-BE49-F238E27FC236}">
                  <a16:creationId xmlns:a16="http://schemas.microsoft.com/office/drawing/2014/main" id="{71FE9D2F-24CE-C540-99A9-5C107338D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67092" y="4656787"/>
              <a:ext cx="457200" cy="914400"/>
              <a:chOff x="3888" y="2508"/>
              <a:chExt cx="514" cy="1119"/>
            </a:xfrm>
          </p:grpSpPr>
          <p:sp>
            <p:nvSpPr>
              <p:cNvPr id="159" name="Freeform 217">
                <a:extLst>
                  <a:ext uri="{FF2B5EF4-FFF2-40B4-BE49-F238E27FC236}">
                    <a16:creationId xmlns:a16="http://schemas.microsoft.com/office/drawing/2014/main" id="{1D62D182-FF81-D941-B0B1-26562664FAE5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00" cy="1094"/>
              </a:xfrm>
              <a:custGeom>
                <a:avLst/>
                <a:gdLst>
                  <a:gd name="T0" fmla="*/ 1 w 997"/>
                  <a:gd name="T1" fmla="*/ 1 h 2188"/>
                  <a:gd name="T2" fmla="*/ 1 w 997"/>
                  <a:gd name="T3" fmla="*/ 1 h 2188"/>
                  <a:gd name="T4" fmla="*/ 1 w 997"/>
                  <a:gd name="T5" fmla="*/ 1 h 2188"/>
                  <a:gd name="T6" fmla="*/ 1 w 997"/>
                  <a:gd name="T7" fmla="*/ 0 h 2188"/>
                  <a:gd name="T8" fmla="*/ 1 w 997"/>
                  <a:gd name="T9" fmla="*/ 1 h 2188"/>
                  <a:gd name="T10" fmla="*/ 1 w 997"/>
                  <a:gd name="T11" fmla="*/ 1 h 2188"/>
                  <a:gd name="T12" fmla="*/ 1 w 997"/>
                  <a:gd name="T13" fmla="*/ 1 h 2188"/>
                  <a:gd name="T14" fmla="*/ 1 w 997"/>
                  <a:gd name="T15" fmla="*/ 1 h 2188"/>
                  <a:gd name="T16" fmla="*/ 1 w 997"/>
                  <a:gd name="T17" fmla="*/ 1 h 2188"/>
                  <a:gd name="T18" fmla="*/ 1 w 997"/>
                  <a:gd name="T19" fmla="*/ 1 h 2188"/>
                  <a:gd name="T20" fmla="*/ 1 w 997"/>
                  <a:gd name="T21" fmla="*/ 1 h 2188"/>
                  <a:gd name="T22" fmla="*/ 0 w 997"/>
                  <a:gd name="T23" fmla="*/ 1 h 2188"/>
                  <a:gd name="T24" fmla="*/ 1 w 997"/>
                  <a:gd name="T25" fmla="*/ 1 h 2188"/>
                  <a:gd name="T26" fmla="*/ 1 w 997"/>
                  <a:gd name="T27" fmla="*/ 1 h 21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997"/>
                  <a:gd name="T43" fmla="*/ 0 h 2188"/>
                  <a:gd name="T44" fmla="*/ 997 w 997"/>
                  <a:gd name="T45" fmla="*/ 2188 h 21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997" h="2188">
                    <a:moveTo>
                      <a:pt x="72" y="533"/>
                    </a:moveTo>
                    <a:lnTo>
                      <a:pt x="340" y="318"/>
                    </a:lnTo>
                    <a:lnTo>
                      <a:pt x="499" y="141"/>
                    </a:lnTo>
                    <a:lnTo>
                      <a:pt x="583" y="0"/>
                    </a:lnTo>
                    <a:lnTo>
                      <a:pt x="875" y="39"/>
                    </a:lnTo>
                    <a:lnTo>
                      <a:pt x="997" y="93"/>
                    </a:lnTo>
                    <a:lnTo>
                      <a:pt x="906" y="532"/>
                    </a:lnTo>
                    <a:lnTo>
                      <a:pt x="958" y="2159"/>
                    </a:lnTo>
                    <a:lnTo>
                      <a:pt x="561" y="2188"/>
                    </a:lnTo>
                    <a:lnTo>
                      <a:pt x="91" y="2167"/>
                    </a:lnTo>
                    <a:lnTo>
                      <a:pt x="67" y="757"/>
                    </a:lnTo>
                    <a:lnTo>
                      <a:pt x="0" y="557"/>
                    </a:lnTo>
                    <a:lnTo>
                      <a:pt x="72" y="533"/>
                    </a:lnTo>
                    <a:close/>
                  </a:path>
                </a:pathLst>
              </a:custGeom>
              <a:solidFill>
                <a:srgbClr val="99FF99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0" name="Freeform 218">
                <a:extLst>
                  <a:ext uri="{FF2B5EF4-FFF2-40B4-BE49-F238E27FC236}">
                    <a16:creationId xmlns:a16="http://schemas.microsoft.com/office/drawing/2014/main" id="{B76D5052-E225-BF4E-B2F3-2EF6BCBD2671}"/>
                  </a:ext>
                </a:extLst>
              </p:cNvPr>
              <p:cNvSpPr/>
              <p:nvPr/>
            </p:nvSpPr>
            <p:spPr bwMode="auto">
              <a:xfrm>
                <a:off x="3927" y="2817"/>
                <a:ext cx="255" cy="787"/>
              </a:xfrm>
              <a:custGeom>
                <a:avLst/>
                <a:gdLst>
                  <a:gd name="T0" fmla="*/ 0 w 509"/>
                  <a:gd name="T1" fmla="*/ 0 h 1576"/>
                  <a:gd name="T2" fmla="*/ 0 w 509"/>
                  <a:gd name="T3" fmla="*/ 0 h 1576"/>
                  <a:gd name="T4" fmla="*/ 0 w 509"/>
                  <a:gd name="T5" fmla="*/ 0 h 1576"/>
                  <a:gd name="T6" fmla="*/ 0 w 509"/>
                  <a:gd name="T7" fmla="*/ 0 h 1576"/>
                  <a:gd name="T8" fmla="*/ 0 w 509"/>
                  <a:gd name="T9" fmla="*/ 0 h 1576"/>
                  <a:gd name="T10" fmla="*/ 0 w 509"/>
                  <a:gd name="T11" fmla="*/ 0 h 1576"/>
                  <a:gd name="T12" fmla="*/ 0 w 509"/>
                  <a:gd name="T13" fmla="*/ 0 h 1576"/>
                  <a:gd name="T14" fmla="*/ 0 w 509"/>
                  <a:gd name="T15" fmla="*/ 0 h 1576"/>
                  <a:gd name="T16" fmla="*/ 0 w 509"/>
                  <a:gd name="T17" fmla="*/ 0 h 1576"/>
                  <a:gd name="T18" fmla="*/ 0 w 509"/>
                  <a:gd name="T19" fmla="*/ 0 h 1576"/>
                  <a:gd name="T20" fmla="*/ 0 w 509"/>
                  <a:gd name="T21" fmla="*/ 0 h 15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9"/>
                  <a:gd name="T34" fmla="*/ 0 h 1576"/>
                  <a:gd name="T35" fmla="*/ 509 w 509"/>
                  <a:gd name="T36" fmla="*/ 1576 h 157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9" h="1576">
                    <a:moveTo>
                      <a:pt x="0" y="26"/>
                    </a:moveTo>
                    <a:lnTo>
                      <a:pt x="158" y="0"/>
                    </a:lnTo>
                    <a:lnTo>
                      <a:pt x="509" y="181"/>
                    </a:lnTo>
                    <a:lnTo>
                      <a:pt x="472" y="259"/>
                    </a:lnTo>
                    <a:lnTo>
                      <a:pt x="426" y="811"/>
                    </a:lnTo>
                    <a:lnTo>
                      <a:pt x="458" y="1576"/>
                    </a:lnTo>
                    <a:lnTo>
                      <a:pt x="12" y="1552"/>
                    </a:lnTo>
                    <a:lnTo>
                      <a:pt x="55" y="964"/>
                    </a:lnTo>
                    <a:lnTo>
                      <a:pt x="67" y="27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8FC28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1" name="Freeform 219">
                <a:extLst>
                  <a:ext uri="{FF2B5EF4-FFF2-40B4-BE49-F238E27FC236}">
                    <a16:creationId xmlns:a16="http://schemas.microsoft.com/office/drawing/2014/main" id="{DA574607-7F3F-8040-85E6-724305354B5D}"/>
                  </a:ext>
                </a:extLst>
              </p:cNvPr>
              <p:cNvSpPr/>
              <p:nvPr/>
            </p:nvSpPr>
            <p:spPr bwMode="auto">
              <a:xfrm>
                <a:off x="4050" y="2547"/>
                <a:ext cx="241" cy="251"/>
              </a:xfrm>
              <a:custGeom>
                <a:avLst/>
                <a:gdLst>
                  <a:gd name="T0" fmla="*/ 0 w 482"/>
                  <a:gd name="T1" fmla="*/ 1 h 499"/>
                  <a:gd name="T2" fmla="*/ 1 w 482"/>
                  <a:gd name="T3" fmla="*/ 1 h 499"/>
                  <a:gd name="T4" fmla="*/ 1 w 482"/>
                  <a:gd name="T5" fmla="*/ 1 h 499"/>
                  <a:gd name="T6" fmla="*/ 1 w 482"/>
                  <a:gd name="T7" fmla="*/ 1 h 499"/>
                  <a:gd name="T8" fmla="*/ 1 w 482"/>
                  <a:gd name="T9" fmla="*/ 1 h 499"/>
                  <a:gd name="T10" fmla="*/ 1 w 482"/>
                  <a:gd name="T11" fmla="*/ 1 h 499"/>
                  <a:gd name="T12" fmla="*/ 1 w 482"/>
                  <a:gd name="T13" fmla="*/ 1 h 499"/>
                  <a:gd name="T14" fmla="*/ 1 w 482"/>
                  <a:gd name="T15" fmla="*/ 0 h 499"/>
                  <a:gd name="T16" fmla="*/ 1 w 482"/>
                  <a:gd name="T17" fmla="*/ 1 h 499"/>
                  <a:gd name="T18" fmla="*/ 1 w 482"/>
                  <a:gd name="T19" fmla="*/ 1 h 499"/>
                  <a:gd name="T20" fmla="*/ 1 w 482"/>
                  <a:gd name="T21" fmla="*/ 1 h 499"/>
                  <a:gd name="T22" fmla="*/ 1 w 482"/>
                  <a:gd name="T23" fmla="*/ 1 h 499"/>
                  <a:gd name="T24" fmla="*/ 1 w 482"/>
                  <a:gd name="T25" fmla="*/ 1 h 499"/>
                  <a:gd name="T26" fmla="*/ 1 w 482"/>
                  <a:gd name="T27" fmla="*/ 1 h 499"/>
                  <a:gd name="T28" fmla="*/ 1 w 482"/>
                  <a:gd name="T29" fmla="*/ 1 h 499"/>
                  <a:gd name="T30" fmla="*/ 1 w 482"/>
                  <a:gd name="T31" fmla="*/ 1 h 499"/>
                  <a:gd name="T32" fmla="*/ 1 w 482"/>
                  <a:gd name="T33" fmla="*/ 1 h 499"/>
                  <a:gd name="T34" fmla="*/ 0 w 482"/>
                  <a:gd name="T35" fmla="*/ 1 h 499"/>
                  <a:gd name="T36" fmla="*/ 0 w 482"/>
                  <a:gd name="T37" fmla="*/ 1 h 4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82"/>
                  <a:gd name="T58" fmla="*/ 0 h 499"/>
                  <a:gd name="T59" fmla="*/ 482 w 482"/>
                  <a:gd name="T60" fmla="*/ 499 h 49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82" h="499">
                    <a:moveTo>
                      <a:pt x="0" y="440"/>
                    </a:moveTo>
                    <a:lnTo>
                      <a:pt x="46" y="410"/>
                    </a:lnTo>
                    <a:lnTo>
                      <a:pt x="24" y="345"/>
                    </a:lnTo>
                    <a:lnTo>
                      <a:pt x="118" y="277"/>
                    </a:lnTo>
                    <a:lnTo>
                      <a:pt x="225" y="116"/>
                    </a:lnTo>
                    <a:lnTo>
                      <a:pt x="272" y="54"/>
                    </a:lnTo>
                    <a:lnTo>
                      <a:pt x="322" y="56"/>
                    </a:lnTo>
                    <a:lnTo>
                      <a:pt x="356" y="0"/>
                    </a:lnTo>
                    <a:lnTo>
                      <a:pt x="459" y="35"/>
                    </a:lnTo>
                    <a:lnTo>
                      <a:pt x="444" y="70"/>
                    </a:lnTo>
                    <a:lnTo>
                      <a:pt x="482" y="99"/>
                    </a:lnTo>
                    <a:lnTo>
                      <a:pt x="408" y="191"/>
                    </a:lnTo>
                    <a:lnTo>
                      <a:pt x="333" y="288"/>
                    </a:lnTo>
                    <a:lnTo>
                      <a:pt x="219" y="464"/>
                    </a:lnTo>
                    <a:lnTo>
                      <a:pt x="172" y="464"/>
                    </a:lnTo>
                    <a:lnTo>
                      <a:pt x="129" y="499"/>
                    </a:lnTo>
                    <a:lnTo>
                      <a:pt x="61" y="461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8FC28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2" name="Freeform 220">
                <a:extLst>
                  <a:ext uri="{FF2B5EF4-FFF2-40B4-BE49-F238E27FC236}">
                    <a16:creationId xmlns:a16="http://schemas.microsoft.com/office/drawing/2014/main" id="{81F12ABD-EF7C-464B-ADFA-FA1D41167D28}"/>
                  </a:ext>
                </a:extLst>
              </p:cNvPr>
              <p:cNvSpPr/>
              <p:nvPr/>
            </p:nvSpPr>
            <p:spPr bwMode="auto">
              <a:xfrm>
                <a:off x="3888" y="2508"/>
                <a:ext cx="514" cy="385"/>
              </a:xfrm>
              <a:custGeom>
                <a:avLst/>
                <a:gdLst>
                  <a:gd name="T0" fmla="*/ 1 w 1027"/>
                  <a:gd name="T1" fmla="*/ 0 h 766"/>
                  <a:gd name="T2" fmla="*/ 1 w 1027"/>
                  <a:gd name="T3" fmla="*/ 1 h 766"/>
                  <a:gd name="T4" fmla="*/ 1 w 1027"/>
                  <a:gd name="T5" fmla="*/ 1 h 766"/>
                  <a:gd name="T6" fmla="*/ 0 w 1027"/>
                  <a:gd name="T7" fmla="*/ 1 h 766"/>
                  <a:gd name="T8" fmla="*/ 1 w 1027"/>
                  <a:gd name="T9" fmla="*/ 1 h 766"/>
                  <a:gd name="T10" fmla="*/ 1 w 1027"/>
                  <a:gd name="T11" fmla="*/ 1 h 766"/>
                  <a:gd name="T12" fmla="*/ 1 w 1027"/>
                  <a:gd name="T13" fmla="*/ 1 h 766"/>
                  <a:gd name="T14" fmla="*/ 1 w 1027"/>
                  <a:gd name="T15" fmla="*/ 1 h 766"/>
                  <a:gd name="T16" fmla="*/ 1 w 1027"/>
                  <a:gd name="T17" fmla="*/ 1 h 766"/>
                  <a:gd name="T18" fmla="*/ 1 w 1027"/>
                  <a:gd name="T19" fmla="*/ 1 h 766"/>
                  <a:gd name="T20" fmla="*/ 1 w 1027"/>
                  <a:gd name="T21" fmla="*/ 1 h 766"/>
                  <a:gd name="T22" fmla="*/ 1 w 1027"/>
                  <a:gd name="T23" fmla="*/ 1 h 766"/>
                  <a:gd name="T24" fmla="*/ 1 w 1027"/>
                  <a:gd name="T25" fmla="*/ 1 h 766"/>
                  <a:gd name="T26" fmla="*/ 1 w 1027"/>
                  <a:gd name="T27" fmla="*/ 1 h 766"/>
                  <a:gd name="T28" fmla="*/ 1 w 1027"/>
                  <a:gd name="T29" fmla="*/ 1 h 766"/>
                  <a:gd name="T30" fmla="*/ 1 w 1027"/>
                  <a:gd name="T31" fmla="*/ 1 h 766"/>
                  <a:gd name="T32" fmla="*/ 1 w 1027"/>
                  <a:gd name="T33" fmla="*/ 1 h 766"/>
                  <a:gd name="T34" fmla="*/ 1 w 1027"/>
                  <a:gd name="T35" fmla="*/ 1 h 766"/>
                  <a:gd name="T36" fmla="*/ 1 w 1027"/>
                  <a:gd name="T37" fmla="*/ 1 h 766"/>
                  <a:gd name="T38" fmla="*/ 1 w 1027"/>
                  <a:gd name="T39" fmla="*/ 1 h 766"/>
                  <a:gd name="T40" fmla="*/ 1 w 1027"/>
                  <a:gd name="T41" fmla="*/ 1 h 766"/>
                  <a:gd name="T42" fmla="*/ 1 w 1027"/>
                  <a:gd name="T43" fmla="*/ 0 h 766"/>
                  <a:gd name="T44" fmla="*/ 1 w 1027"/>
                  <a:gd name="T45" fmla="*/ 0 h 7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027"/>
                  <a:gd name="T70" fmla="*/ 0 h 766"/>
                  <a:gd name="T71" fmla="*/ 1027 w 1027"/>
                  <a:gd name="T72" fmla="*/ 766 h 76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027" h="766">
                    <a:moveTo>
                      <a:pt x="583" y="0"/>
                    </a:moveTo>
                    <a:lnTo>
                      <a:pt x="450" y="176"/>
                    </a:lnTo>
                    <a:lnTo>
                      <a:pt x="221" y="404"/>
                    </a:lnTo>
                    <a:lnTo>
                      <a:pt x="0" y="559"/>
                    </a:lnTo>
                    <a:lnTo>
                      <a:pt x="182" y="580"/>
                    </a:lnTo>
                    <a:lnTo>
                      <a:pt x="375" y="651"/>
                    </a:lnTo>
                    <a:lnTo>
                      <a:pt x="575" y="766"/>
                    </a:lnTo>
                    <a:lnTo>
                      <a:pt x="694" y="530"/>
                    </a:lnTo>
                    <a:lnTo>
                      <a:pt x="894" y="239"/>
                    </a:lnTo>
                    <a:lnTo>
                      <a:pt x="1027" y="90"/>
                    </a:lnTo>
                    <a:lnTo>
                      <a:pt x="900" y="28"/>
                    </a:lnTo>
                    <a:lnTo>
                      <a:pt x="627" y="5"/>
                    </a:lnTo>
                    <a:lnTo>
                      <a:pt x="870" y="54"/>
                    </a:lnTo>
                    <a:lnTo>
                      <a:pt x="966" y="104"/>
                    </a:lnTo>
                    <a:lnTo>
                      <a:pt x="876" y="178"/>
                    </a:lnTo>
                    <a:lnTo>
                      <a:pt x="683" y="461"/>
                    </a:lnTo>
                    <a:lnTo>
                      <a:pt x="544" y="684"/>
                    </a:lnTo>
                    <a:lnTo>
                      <a:pt x="276" y="559"/>
                    </a:lnTo>
                    <a:lnTo>
                      <a:pt x="121" y="537"/>
                    </a:lnTo>
                    <a:lnTo>
                      <a:pt x="307" y="379"/>
                    </a:lnTo>
                    <a:lnTo>
                      <a:pt x="504" y="164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3" name="Freeform 221">
                <a:extLst>
                  <a:ext uri="{FF2B5EF4-FFF2-40B4-BE49-F238E27FC236}">
                    <a16:creationId xmlns:a16="http://schemas.microsoft.com/office/drawing/2014/main" id="{8FD3D30C-6D17-8A40-B04B-B65C30EDD571}"/>
                  </a:ext>
                </a:extLst>
              </p:cNvPr>
              <p:cNvSpPr/>
              <p:nvPr/>
            </p:nvSpPr>
            <p:spPr bwMode="auto">
              <a:xfrm>
                <a:off x="3888" y="2553"/>
                <a:ext cx="514" cy="1074"/>
              </a:xfrm>
              <a:custGeom>
                <a:avLst/>
                <a:gdLst>
                  <a:gd name="T0" fmla="*/ 0 w 1027"/>
                  <a:gd name="T1" fmla="*/ 1 h 2148"/>
                  <a:gd name="T2" fmla="*/ 1 w 1027"/>
                  <a:gd name="T3" fmla="*/ 1 h 2148"/>
                  <a:gd name="T4" fmla="*/ 1 w 1027"/>
                  <a:gd name="T5" fmla="*/ 1 h 2148"/>
                  <a:gd name="T6" fmla="*/ 1 w 1027"/>
                  <a:gd name="T7" fmla="*/ 1 h 2148"/>
                  <a:gd name="T8" fmla="*/ 1 w 1027"/>
                  <a:gd name="T9" fmla="*/ 1 h 2148"/>
                  <a:gd name="T10" fmla="*/ 1 w 1027"/>
                  <a:gd name="T11" fmla="*/ 1 h 2148"/>
                  <a:gd name="T12" fmla="*/ 1 w 1027"/>
                  <a:gd name="T13" fmla="*/ 1 h 2148"/>
                  <a:gd name="T14" fmla="*/ 1 w 1027"/>
                  <a:gd name="T15" fmla="*/ 1 h 2148"/>
                  <a:gd name="T16" fmla="*/ 1 w 1027"/>
                  <a:gd name="T17" fmla="*/ 1 h 2148"/>
                  <a:gd name="T18" fmla="*/ 1 w 1027"/>
                  <a:gd name="T19" fmla="*/ 0 h 2148"/>
                  <a:gd name="T20" fmla="*/ 1 w 1027"/>
                  <a:gd name="T21" fmla="*/ 1 h 2148"/>
                  <a:gd name="T22" fmla="*/ 1 w 1027"/>
                  <a:gd name="T23" fmla="*/ 1 h 2148"/>
                  <a:gd name="T24" fmla="*/ 1 w 1027"/>
                  <a:gd name="T25" fmla="*/ 1 h 2148"/>
                  <a:gd name="T26" fmla="*/ 1 w 1027"/>
                  <a:gd name="T27" fmla="*/ 1 h 2148"/>
                  <a:gd name="T28" fmla="*/ 1 w 1027"/>
                  <a:gd name="T29" fmla="*/ 1 h 2148"/>
                  <a:gd name="T30" fmla="*/ 1 w 1027"/>
                  <a:gd name="T31" fmla="*/ 1 h 2148"/>
                  <a:gd name="T32" fmla="*/ 1 w 1027"/>
                  <a:gd name="T33" fmla="*/ 1 h 2148"/>
                  <a:gd name="T34" fmla="*/ 1 w 1027"/>
                  <a:gd name="T35" fmla="*/ 1 h 2148"/>
                  <a:gd name="T36" fmla="*/ 1 w 1027"/>
                  <a:gd name="T37" fmla="*/ 1 h 2148"/>
                  <a:gd name="T38" fmla="*/ 1 w 1027"/>
                  <a:gd name="T39" fmla="*/ 1 h 2148"/>
                  <a:gd name="T40" fmla="*/ 1 w 1027"/>
                  <a:gd name="T41" fmla="*/ 1 h 2148"/>
                  <a:gd name="T42" fmla="*/ 1 w 1027"/>
                  <a:gd name="T43" fmla="*/ 1 h 2148"/>
                  <a:gd name="T44" fmla="*/ 1 w 1027"/>
                  <a:gd name="T45" fmla="*/ 1 h 2148"/>
                  <a:gd name="T46" fmla="*/ 1 w 1027"/>
                  <a:gd name="T47" fmla="*/ 1 h 2148"/>
                  <a:gd name="T48" fmla="*/ 1 w 1027"/>
                  <a:gd name="T49" fmla="*/ 1 h 2148"/>
                  <a:gd name="T50" fmla="*/ 1 w 1027"/>
                  <a:gd name="T51" fmla="*/ 1 h 2148"/>
                  <a:gd name="T52" fmla="*/ 1 w 1027"/>
                  <a:gd name="T53" fmla="*/ 1 h 2148"/>
                  <a:gd name="T54" fmla="*/ 1 w 1027"/>
                  <a:gd name="T55" fmla="*/ 1 h 2148"/>
                  <a:gd name="T56" fmla="*/ 1 w 1027"/>
                  <a:gd name="T57" fmla="*/ 1 h 2148"/>
                  <a:gd name="T58" fmla="*/ 1 w 1027"/>
                  <a:gd name="T59" fmla="*/ 1 h 2148"/>
                  <a:gd name="T60" fmla="*/ 1 w 1027"/>
                  <a:gd name="T61" fmla="*/ 1 h 2148"/>
                  <a:gd name="T62" fmla="*/ 1 w 1027"/>
                  <a:gd name="T63" fmla="*/ 1 h 2148"/>
                  <a:gd name="T64" fmla="*/ 1 w 1027"/>
                  <a:gd name="T65" fmla="*/ 1 h 2148"/>
                  <a:gd name="T66" fmla="*/ 1 w 1027"/>
                  <a:gd name="T67" fmla="*/ 1 h 2148"/>
                  <a:gd name="T68" fmla="*/ 1 w 1027"/>
                  <a:gd name="T69" fmla="*/ 1 h 2148"/>
                  <a:gd name="T70" fmla="*/ 1 w 1027"/>
                  <a:gd name="T71" fmla="*/ 1 h 2148"/>
                  <a:gd name="T72" fmla="*/ 1 w 1027"/>
                  <a:gd name="T73" fmla="*/ 1 h 2148"/>
                  <a:gd name="T74" fmla="*/ 1 w 1027"/>
                  <a:gd name="T75" fmla="*/ 1 h 2148"/>
                  <a:gd name="T76" fmla="*/ 1 w 1027"/>
                  <a:gd name="T77" fmla="*/ 1 h 2148"/>
                  <a:gd name="T78" fmla="*/ 1 w 1027"/>
                  <a:gd name="T79" fmla="*/ 1 h 2148"/>
                  <a:gd name="T80" fmla="*/ 1 w 1027"/>
                  <a:gd name="T81" fmla="*/ 1 h 2148"/>
                  <a:gd name="T82" fmla="*/ 1 w 1027"/>
                  <a:gd name="T83" fmla="*/ 1 h 2148"/>
                  <a:gd name="T84" fmla="*/ 1 w 1027"/>
                  <a:gd name="T85" fmla="*/ 1 h 2148"/>
                  <a:gd name="T86" fmla="*/ 1 w 1027"/>
                  <a:gd name="T87" fmla="*/ 1 h 2148"/>
                  <a:gd name="T88" fmla="*/ 1 w 1027"/>
                  <a:gd name="T89" fmla="*/ 1 h 2148"/>
                  <a:gd name="T90" fmla="*/ 1 w 1027"/>
                  <a:gd name="T91" fmla="*/ 1 h 2148"/>
                  <a:gd name="T92" fmla="*/ 1 w 1027"/>
                  <a:gd name="T93" fmla="*/ 1 h 2148"/>
                  <a:gd name="T94" fmla="*/ 1 w 1027"/>
                  <a:gd name="T95" fmla="*/ 1 h 2148"/>
                  <a:gd name="T96" fmla="*/ 1 w 1027"/>
                  <a:gd name="T97" fmla="*/ 1 h 2148"/>
                  <a:gd name="T98" fmla="*/ 1 w 1027"/>
                  <a:gd name="T99" fmla="*/ 1 h 2148"/>
                  <a:gd name="T100" fmla="*/ 1 w 1027"/>
                  <a:gd name="T101" fmla="*/ 1 h 2148"/>
                  <a:gd name="T102" fmla="*/ 1 w 1027"/>
                  <a:gd name="T103" fmla="*/ 1 h 2148"/>
                  <a:gd name="T104" fmla="*/ 1 w 1027"/>
                  <a:gd name="T105" fmla="*/ 1 h 2148"/>
                  <a:gd name="T106" fmla="*/ 1 w 1027"/>
                  <a:gd name="T107" fmla="*/ 1 h 2148"/>
                  <a:gd name="T108" fmla="*/ 1 w 1027"/>
                  <a:gd name="T109" fmla="*/ 1 h 2148"/>
                  <a:gd name="T110" fmla="*/ 1 w 1027"/>
                  <a:gd name="T111" fmla="*/ 1 h 2148"/>
                  <a:gd name="T112" fmla="*/ 1 w 1027"/>
                  <a:gd name="T113" fmla="*/ 1 h 2148"/>
                  <a:gd name="T114" fmla="*/ 0 w 1027"/>
                  <a:gd name="T115" fmla="*/ 1 h 2148"/>
                  <a:gd name="T116" fmla="*/ 0 w 1027"/>
                  <a:gd name="T117" fmla="*/ 1 h 214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27"/>
                  <a:gd name="T178" fmla="*/ 0 h 2148"/>
                  <a:gd name="T179" fmla="*/ 1027 w 1027"/>
                  <a:gd name="T180" fmla="*/ 2148 h 214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27" h="2148">
                    <a:moveTo>
                      <a:pt x="0" y="469"/>
                    </a:moveTo>
                    <a:lnTo>
                      <a:pt x="59" y="795"/>
                    </a:lnTo>
                    <a:lnTo>
                      <a:pt x="56" y="1570"/>
                    </a:lnTo>
                    <a:lnTo>
                      <a:pt x="68" y="1857"/>
                    </a:lnTo>
                    <a:lnTo>
                      <a:pt x="48" y="2108"/>
                    </a:lnTo>
                    <a:lnTo>
                      <a:pt x="590" y="2148"/>
                    </a:lnTo>
                    <a:lnTo>
                      <a:pt x="960" y="2100"/>
                    </a:lnTo>
                    <a:lnTo>
                      <a:pt x="960" y="925"/>
                    </a:lnTo>
                    <a:lnTo>
                      <a:pt x="987" y="150"/>
                    </a:lnTo>
                    <a:lnTo>
                      <a:pt x="1027" y="0"/>
                    </a:lnTo>
                    <a:lnTo>
                      <a:pt x="885" y="118"/>
                    </a:lnTo>
                    <a:lnTo>
                      <a:pt x="932" y="185"/>
                    </a:lnTo>
                    <a:lnTo>
                      <a:pt x="853" y="311"/>
                    </a:lnTo>
                    <a:lnTo>
                      <a:pt x="905" y="374"/>
                    </a:lnTo>
                    <a:lnTo>
                      <a:pt x="803" y="493"/>
                    </a:lnTo>
                    <a:lnTo>
                      <a:pt x="893" y="515"/>
                    </a:lnTo>
                    <a:lnTo>
                      <a:pt x="740" y="713"/>
                    </a:lnTo>
                    <a:lnTo>
                      <a:pt x="850" y="780"/>
                    </a:lnTo>
                    <a:lnTo>
                      <a:pt x="716" y="905"/>
                    </a:lnTo>
                    <a:lnTo>
                      <a:pt x="865" y="964"/>
                    </a:lnTo>
                    <a:lnTo>
                      <a:pt x="724" y="1098"/>
                    </a:lnTo>
                    <a:lnTo>
                      <a:pt x="889" y="1117"/>
                    </a:lnTo>
                    <a:lnTo>
                      <a:pt x="747" y="1236"/>
                    </a:lnTo>
                    <a:lnTo>
                      <a:pt x="865" y="1279"/>
                    </a:lnTo>
                    <a:lnTo>
                      <a:pt x="708" y="1397"/>
                    </a:lnTo>
                    <a:lnTo>
                      <a:pt x="846" y="1448"/>
                    </a:lnTo>
                    <a:lnTo>
                      <a:pt x="708" y="1574"/>
                    </a:lnTo>
                    <a:lnTo>
                      <a:pt x="877" y="1629"/>
                    </a:lnTo>
                    <a:lnTo>
                      <a:pt x="704" y="1790"/>
                    </a:lnTo>
                    <a:lnTo>
                      <a:pt x="877" y="1814"/>
                    </a:lnTo>
                    <a:lnTo>
                      <a:pt x="736" y="1896"/>
                    </a:lnTo>
                    <a:lnTo>
                      <a:pt x="881" y="1955"/>
                    </a:lnTo>
                    <a:lnTo>
                      <a:pt x="626" y="2062"/>
                    </a:lnTo>
                    <a:lnTo>
                      <a:pt x="559" y="2038"/>
                    </a:lnTo>
                    <a:lnTo>
                      <a:pt x="547" y="838"/>
                    </a:lnTo>
                    <a:lnTo>
                      <a:pt x="587" y="705"/>
                    </a:lnTo>
                    <a:lnTo>
                      <a:pt x="311" y="791"/>
                    </a:lnTo>
                    <a:lnTo>
                      <a:pt x="437" y="897"/>
                    </a:lnTo>
                    <a:lnTo>
                      <a:pt x="272" y="1011"/>
                    </a:lnTo>
                    <a:lnTo>
                      <a:pt x="425" y="1113"/>
                    </a:lnTo>
                    <a:lnTo>
                      <a:pt x="292" y="1196"/>
                    </a:lnTo>
                    <a:lnTo>
                      <a:pt x="456" y="1322"/>
                    </a:lnTo>
                    <a:lnTo>
                      <a:pt x="288" y="1397"/>
                    </a:lnTo>
                    <a:lnTo>
                      <a:pt x="434" y="1542"/>
                    </a:lnTo>
                    <a:lnTo>
                      <a:pt x="272" y="1594"/>
                    </a:lnTo>
                    <a:lnTo>
                      <a:pt x="437" y="1708"/>
                    </a:lnTo>
                    <a:lnTo>
                      <a:pt x="272" y="1723"/>
                    </a:lnTo>
                    <a:lnTo>
                      <a:pt x="453" y="1888"/>
                    </a:lnTo>
                    <a:lnTo>
                      <a:pt x="300" y="1916"/>
                    </a:lnTo>
                    <a:lnTo>
                      <a:pt x="449" y="2054"/>
                    </a:lnTo>
                    <a:lnTo>
                      <a:pt x="123" y="2046"/>
                    </a:lnTo>
                    <a:lnTo>
                      <a:pt x="107" y="1849"/>
                    </a:lnTo>
                    <a:lnTo>
                      <a:pt x="104" y="1400"/>
                    </a:lnTo>
                    <a:lnTo>
                      <a:pt x="107" y="811"/>
                    </a:lnTo>
                    <a:lnTo>
                      <a:pt x="56" y="519"/>
                    </a:lnTo>
                    <a:lnTo>
                      <a:pt x="205" y="493"/>
                    </a:lnTo>
                    <a:lnTo>
                      <a:pt x="72" y="452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4" name="Freeform 222">
                <a:extLst>
                  <a:ext uri="{FF2B5EF4-FFF2-40B4-BE49-F238E27FC236}">
                    <a16:creationId xmlns:a16="http://schemas.microsoft.com/office/drawing/2014/main" id="{CCB2C5B6-0BC0-ED41-AD40-B60298B8D616}"/>
                  </a:ext>
                </a:extLst>
              </p:cNvPr>
              <p:cNvSpPr/>
              <p:nvPr/>
            </p:nvSpPr>
            <p:spPr bwMode="auto">
              <a:xfrm>
                <a:off x="4022" y="2557"/>
                <a:ext cx="196" cy="216"/>
              </a:xfrm>
              <a:custGeom>
                <a:avLst/>
                <a:gdLst>
                  <a:gd name="T0" fmla="*/ 1 w 394"/>
                  <a:gd name="T1" fmla="*/ 0 h 430"/>
                  <a:gd name="T2" fmla="*/ 1 w 394"/>
                  <a:gd name="T3" fmla="*/ 1 h 430"/>
                  <a:gd name="T4" fmla="*/ 1 w 394"/>
                  <a:gd name="T5" fmla="*/ 1 h 430"/>
                  <a:gd name="T6" fmla="*/ 1 w 394"/>
                  <a:gd name="T7" fmla="*/ 1 h 430"/>
                  <a:gd name="T8" fmla="*/ 1 w 394"/>
                  <a:gd name="T9" fmla="*/ 1 h 430"/>
                  <a:gd name="T10" fmla="*/ 1 w 394"/>
                  <a:gd name="T11" fmla="*/ 1 h 430"/>
                  <a:gd name="T12" fmla="*/ 0 w 394"/>
                  <a:gd name="T13" fmla="*/ 1 h 430"/>
                  <a:gd name="T14" fmla="*/ 1 w 394"/>
                  <a:gd name="T15" fmla="*/ 1 h 430"/>
                  <a:gd name="T16" fmla="*/ 1 w 394"/>
                  <a:gd name="T17" fmla="*/ 1 h 430"/>
                  <a:gd name="T18" fmla="*/ 1 w 394"/>
                  <a:gd name="T19" fmla="*/ 1 h 430"/>
                  <a:gd name="T20" fmla="*/ 1 w 394"/>
                  <a:gd name="T21" fmla="*/ 1 h 430"/>
                  <a:gd name="T22" fmla="*/ 1 w 394"/>
                  <a:gd name="T23" fmla="*/ 1 h 430"/>
                  <a:gd name="T24" fmla="*/ 1 w 394"/>
                  <a:gd name="T25" fmla="*/ 1 h 430"/>
                  <a:gd name="T26" fmla="*/ 1 w 394"/>
                  <a:gd name="T27" fmla="*/ 1 h 430"/>
                  <a:gd name="T28" fmla="*/ 1 w 394"/>
                  <a:gd name="T29" fmla="*/ 1 h 430"/>
                  <a:gd name="T30" fmla="*/ 1 w 394"/>
                  <a:gd name="T31" fmla="*/ 1 h 430"/>
                  <a:gd name="T32" fmla="*/ 1 w 394"/>
                  <a:gd name="T33" fmla="*/ 1 h 430"/>
                  <a:gd name="T34" fmla="*/ 1 w 394"/>
                  <a:gd name="T35" fmla="*/ 0 h 430"/>
                  <a:gd name="T36" fmla="*/ 1 w 394"/>
                  <a:gd name="T37" fmla="*/ 0 h 4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94"/>
                  <a:gd name="T58" fmla="*/ 0 h 430"/>
                  <a:gd name="T59" fmla="*/ 394 w 394"/>
                  <a:gd name="T60" fmla="*/ 430 h 4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94" h="430">
                    <a:moveTo>
                      <a:pt x="321" y="0"/>
                    </a:moveTo>
                    <a:lnTo>
                      <a:pt x="301" y="56"/>
                    </a:lnTo>
                    <a:lnTo>
                      <a:pt x="182" y="229"/>
                    </a:lnTo>
                    <a:lnTo>
                      <a:pt x="39" y="340"/>
                    </a:lnTo>
                    <a:lnTo>
                      <a:pt x="78" y="366"/>
                    </a:lnTo>
                    <a:lnTo>
                      <a:pt x="76" y="387"/>
                    </a:lnTo>
                    <a:lnTo>
                      <a:pt x="0" y="419"/>
                    </a:lnTo>
                    <a:lnTo>
                      <a:pt x="68" y="430"/>
                    </a:lnTo>
                    <a:lnTo>
                      <a:pt x="121" y="395"/>
                    </a:lnTo>
                    <a:lnTo>
                      <a:pt x="117" y="352"/>
                    </a:lnTo>
                    <a:lnTo>
                      <a:pt x="103" y="330"/>
                    </a:lnTo>
                    <a:lnTo>
                      <a:pt x="189" y="268"/>
                    </a:lnTo>
                    <a:lnTo>
                      <a:pt x="280" y="129"/>
                    </a:lnTo>
                    <a:lnTo>
                      <a:pt x="328" y="48"/>
                    </a:lnTo>
                    <a:lnTo>
                      <a:pt x="353" y="53"/>
                    </a:lnTo>
                    <a:lnTo>
                      <a:pt x="394" y="41"/>
                    </a:lnTo>
                    <a:lnTo>
                      <a:pt x="347" y="36"/>
                    </a:lnTo>
                    <a:lnTo>
                      <a:pt x="3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5" name="Freeform 223">
                <a:extLst>
                  <a:ext uri="{FF2B5EF4-FFF2-40B4-BE49-F238E27FC236}">
                    <a16:creationId xmlns:a16="http://schemas.microsoft.com/office/drawing/2014/main" id="{B0C4BB9F-8982-DA47-8595-BD1717961DDB}"/>
                  </a:ext>
                </a:extLst>
              </p:cNvPr>
              <p:cNvSpPr/>
              <p:nvPr/>
            </p:nvSpPr>
            <p:spPr bwMode="auto">
              <a:xfrm>
                <a:off x="4013" y="2537"/>
                <a:ext cx="300" cy="278"/>
              </a:xfrm>
              <a:custGeom>
                <a:avLst/>
                <a:gdLst>
                  <a:gd name="T0" fmla="*/ 1 w 599"/>
                  <a:gd name="T1" fmla="*/ 1 h 554"/>
                  <a:gd name="T2" fmla="*/ 1 w 599"/>
                  <a:gd name="T3" fmla="*/ 1 h 554"/>
                  <a:gd name="T4" fmla="*/ 1 w 599"/>
                  <a:gd name="T5" fmla="*/ 1 h 554"/>
                  <a:gd name="T6" fmla="*/ 1 w 599"/>
                  <a:gd name="T7" fmla="*/ 0 h 554"/>
                  <a:gd name="T8" fmla="*/ 1 w 599"/>
                  <a:gd name="T9" fmla="*/ 1 h 554"/>
                  <a:gd name="T10" fmla="*/ 1 w 599"/>
                  <a:gd name="T11" fmla="*/ 1 h 554"/>
                  <a:gd name="T12" fmla="*/ 1 w 599"/>
                  <a:gd name="T13" fmla="*/ 1 h 554"/>
                  <a:gd name="T14" fmla="*/ 1 w 599"/>
                  <a:gd name="T15" fmla="*/ 1 h 554"/>
                  <a:gd name="T16" fmla="*/ 1 w 599"/>
                  <a:gd name="T17" fmla="*/ 1 h 554"/>
                  <a:gd name="T18" fmla="*/ 1 w 599"/>
                  <a:gd name="T19" fmla="*/ 1 h 554"/>
                  <a:gd name="T20" fmla="*/ 1 w 599"/>
                  <a:gd name="T21" fmla="*/ 1 h 554"/>
                  <a:gd name="T22" fmla="*/ 1 w 599"/>
                  <a:gd name="T23" fmla="*/ 1 h 554"/>
                  <a:gd name="T24" fmla="*/ 1 w 599"/>
                  <a:gd name="T25" fmla="*/ 1 h 554"/>
                  <a:gd name="T26" fmla="*/ 1 w 599"/>
                  <a:gd name="T27" fmla="*/ 1 h 554"/>
                  <a:gd name="T28" fmla="*/ 0 w 599"/>
                  <a:gd name="T29" fmla="*/ 1 h 554"/>
                  <a:gd name="T30" fmla="*/ 1 w 599"/>
                  <a:gd name="T31" fmla="*/ 1 h 554"/>
                  <a:gd name="T32" fmla="*/ 1 w 599"/>
                  <a:gd name="T33" fmla="*/ 1 h 554"/>
                  <a:gd name="T34" fmla="*/ 1 w 599"/>
                  <a:gd name="T35" fmla="*/ 1 h 554"/>
                  <a:gd name="T36" fmla="*/ 1 w 599"/>
                  <a:gd name="T37" fmla="*/ 1 h 554"/>
                  <a:gd name="T38" fmla="*/ 1 w 599"/>
                  <a:gd name="T39" fmla="*/ 1 h 554"/>
                  <a:gd name="T40" fmla="*/ 1 w 599"/>
                  <a:gd name="T41" fmla="*/ 1 h 554"/>
                  <a:gd name="T42" fmla="*/ 1 w 599"/>
                  <a:gd name="T43" fmla="*/ 1 h 554"/>
                  <a:gd name="T44" fmla="*/ 1 w 599"/>
                  <a:gd name="T45" fmla="*/ 1 h 554"/>
                  <a:gd name="T46" fmla="*/ 1 w 599"/>
                  <a:gd name="T47" fmla="*/ 1 h 554"/>
                  <a:gd name="T48" fmla="*/ 1 w 599"/>
                  <a:gd name="T49" fmla="*/ 1 h 554"/>
                  <a:gd name="T50" fmla="*/ 1 w 599"/>
                  <a:gd name="T51" fmla="*/ 1 h 554"/>
                  <a:gd name="T52" fmla="*/ 1 w 599"/>
                  <a:gd name="T53" fmla="*/ 1 h 554"/>
                  <a:gd name="T54" fmla="*/ 1 w 599"/>
                  <a:gd name="T55" fmla="*/ 1 h 554"/>
                  <a:gd name="T56" fmla="*/ 1 w 599"/>
                  <a:gd name="T57" fmla="*/ 1 h 554"/>
                  <a:gd name="T58" fmla="*/ 1 w 599"/>
                  <a:gd name="T59" fmla="*/ 1 h 554"/>
                  <a:gd name="T60" fmla="*/ 1 w 599"/>
                  <a:gd name="T61" fmla="*/ 1 h 55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599"/>
                  <a:gd name="T94" fmla="*/ 0 h 554"/>
                  <a:gd name="T95" fmla="*/ 599 w 599"/>
                  <a:gd name="T96" fmla="*/ 554 h 554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599" h="554">
                    <a:moveTo>
                      <a:pt x="339" y="38"/>
                    </a:moveTo>
                    <a:lnTo>
                      <a:pt x="377" y="53"/>
                    </a:lnTo>
                    <a:lnTo>
                      <a:pt x="405" y="37"/>
                    </a:lnTo>
                    <a:lnTo>
                      <a:pt x="408" y="0"/>
                    </a:lnTo>
                    <a:lnTo>
                      <a:pt x="554" y="42"/>
                    </a:lnTo>
                    <a:lnTo>
                      <a:pt x="544" y="67"/>
                    </a:lnTo>
                    <a:lnTo>
                      <a:pt x="549" y="94"/>
                    </a:lnTo>
                    <a:lnTo>
                      <a:pt x="599" y="112"/>
                    </a:lnTo>
                    <a:lnTo>
                      <a:pt x="475" y="232"/>
                    </a:lnTo>
                    <a:lnTo>
                      <a:pt x="311" y="507"/>
                    </a:lnTo>
                    <a:lnTo>
                      <a:pt x="254" y="493"/>
                    </a:lnTo>
                    <a:lnTo>
                      <a:pt x="219" y="521"/>
                    </a:lnTo>
                    <a:lnTo>
                      <a:pt x="215" y="554"/>
                    </a:lnTo>
                    <a:lnTo>
                      <a:pt x="150" y="503"/>
                    </a:lnTo>
                    <a:lnTo>
                      <a:pt x="0" y="460"/>
                    </a:lnTo>
                    <a:lnTo>
                      <a:pt x="53" y="447"/>
                    </a:lnTo>
                    <a:lnTo>
                      <a:pt x="139" y="460"/>
                    </a:lnTo>
                    <a:lnTo>
                      <a:pt x="200" y="497"/>
                    </a:lnTo>
                    <a:lnTo>
                      <a:pt x="219" y="464"/>
                    </a:lnTo>
                    <a:lnTo>
                      <a:pt x="250" y="450"/>
                    </a:lnTo>
                    <a:lnTo>
                      <a:pt x="297" y="457"/>
                    </a:lnTo>
                    <a:lnTo>
                      <a:pt x="358" y="361"/>
                    </a:lnTo>
                    <a:lnTo>
                      <a:pt x="462" y="199"/>
                    </a:lnTo>
                    <a:lnTo>
                      <a:pt x="539" y="124"/>
                    </a:lnTo>
                    <a:lnTo>
                      <a:pt x="508" y="106"/>
                    </a:lnTo>
                    <a:lnTo>
                      <a:pt x="515" y="60"/>
                    </a:lnTo>
                    <a:lnTo>
                      <a:pt x="436" y="32"/>
                    </a:lnTo>
                    <a:lnTo>
                      <a:pt x="412" y="79"/>
                    </a:lnTo>
                    <a:lnTo>
                      <a:pt x="371" y="91"/>
                    </a:lnTo>
                    <a:lnTo>
                      <a:pt x="339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6" name="Freeform 224">
                <a:extLst>
                  <a:ext uri="{FF2B5EF4-FFF2-40B4-BE49-F238E27FC236}">
                    <a16:creationId xmlns:a16="http://schemas.microsoft.com/office/drawing/2014/main" id="{483870D0-B835-7D4B-A6DC-C76CA104AFEA}"/>
                  </a:ext>
                </a:extLst>
              </p:cNvPr>
              <p:cNvSpPr/>
              <p:nvPr/>
            </p:nvSpPr>
            <p:spPr bwMode="auto">
              <a:xfrm>
                <a:off x="4136" y="2667"/>
                <a:ext cx="62" cy="39"/>
              </a:xfrm>
              <a:custGeom>
                <a:avLst/>
                <a:gdLst>
                  <a:gd name="T0" fmla="*/ 0 w 127"/>
                  <a:gd name="T1" fmla="*/ 0 h 79"/>
                  <a:gd name="T2" fmla="*/ 0 w 127"/>
                  <a:gd name="T3" fmla="*/ 0 h 79"/>
                  <a:gd name="T4" fmla="*/ 0 w 127"/>
                  <a:gd name="T5" fmla="*/ 0 h 79"/>
                  <a:gd name="T6" fmla="*/ 0 w 127"/>
                  <a:gd name="T7" fmla="*/ 0 h 79"/>
                  <a:gd name="T8" fmla="*/ 0 w 127"/>
                  <a:gd name="T9" fmla="*/ 0 h 79"/>
                  <a:gd name="T10" fmla="*/ 0 w 127"/>
                  <a:gd name="T11" fmla="*/ 0 h 79"/>
                  <a:gd name="T12" fmla="*/ 0 w 127"/>
                  <a:gd name="T13" fmla="*/ 0 h 79"/>
                  <a:gd name="T14" fmla="*/ 0 w 127"/>
                  <a:gd name="T15" fmla="*/ 0 h 79"/>
                  <a:gd name="T16" fmla="*/ 0 w 127"/>
                  <a:gd name="T17" fmla="*/ 0 h 79"/>
                  <a:gd name="T18" fmla="*/ 0 w 127"/>
                  <a:gd name="T19" fmla="*/ 0 h 79"/>
                  <a:gd name="T20" fmla="*/ 0 w 127"/>
                  <a:gd name="T21" fmla="*/ 0 h 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7"/>
                  <a:gd name="T34" fmla="*/ 0 h 79"/>
                  <a:gd name="T35" fmla="*/ 127 w 127"/>
                  <a:gd name="T36" fmla="*/ 79 h 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7" h="79">
                    <a:moveTo>
                      <a:pt x="13" y="0"/>
                    </a:moveTo>
                    <a:lnTo>
                      <a:pt x="21" y="29"/>
                    </a:lnTo>
                    <a:lnTo>
                      <a:pt x="61" y="52"/>
                    </a:lnTo>
                    <a:lnTo>
                      <a:pt x="90" y="56"/>
                    </a:lnTo>
                    <a:lnTo>
                      <a:pt x="127" y="42"/>
                    </a:lnTo>
                    <a:lnTo>
                      <a:pt x="98" y="79"/>
                    </a:lnTo>
                    <a:lnTo>
                      <a:pt x="40" y="79"/>
                    </a:lnTo>
                    <a:lnTo>
                      <a:pt x="8" y="55"/>
                    </a:lnTo>
                    <a:lnTo>
                      <a:pt x="0" y="2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7" name="Freeform 225">
                <a:extLst>
                  <a:ext uri="{FF2B5EF4-FFF2-40B4-BE49-F238E27FC236}">
                    <a16:creationId xmlns:a16="http://schemas.microsoft.com/office/drawing/2014/main" id="{2B0B96E0-6729-C147-8E86-6B53799CB3B1}"/>
                  </a:ext>
                </a:extLst>
              </p:cNvPr>
              <p:cNvSpPr/>
              <p:nvPr/>
            </p:nvSpPr>
            <p:spPr bwMode="auto">
              <a:xfrm>
                <a:off x="4159" y="2623"/>
                <a:ext cx="70" cy="35"/>
              </a:xfrm>
              <a:custGeom>
                <a:avLst/>
                <a:gdLst>
                  <a:gd name="T0" fmla="*/ 0 w 138"/>
                  <a:gd name="T1" fmla="*/ 0 h 71"/>
                  <a:gd name="T2" fmla="*/ 1 w 138"/>
                  <a:gd name="T3" fmla="*/ 0 h 71"/>
                  <a:gd name="T4" fmla="*/ 1 w 138"/>
                  <a:gd name="T5" fmla="*/ 0 h 71"/>
                  <a:gd name="T6" fmla="*/ 1 w 138"/>
                  <a:gd name="T7" fmla="*/ 0 h 71"/>
                  <a:gd name="T8" fmla="*/ 1 w 138"/>
                  <a:gd name="T9" fmla="*/ 0 h 71"/>
                  <a:gd name="T10" fmla="*/ 1 w 138"/>
                  <a:gd name="T11" fmla="*/ 0 h 71"/>
                  <a:gd name="T12" fmla="*/ 1 w 138"/>
                  <a:gd name="T13" fmla="*/ 0 h 71"/>
                  <a:gd name="T14" fmla="*/ 1 w 138"/>
                  <a:gd name="T15" fmla="*/ 0 h 71"/>
                  <a:gd name="T16" fmla="*/ 1 w 138"/>
                  <a:gd name="T17" fmla="*/ 0 h 71"/>
                  <a:gd name="T18" fmla="*/ 1 w 138"/>
                  <a:gd name="T19" fmla="*/ 0 h 71"/>
                  <a:gd name="T20" fmla="*/ 1 w 138"/>
                  <a:gd name="T21" fmla="*/ 0 h 71"/>
                  <a:gd name="T22" fmla="*/ 0 w 138"/>
                  <a:gd name="T23" fmla="*/ 0 h 71"/>
                  <a:gd name="T24" fmla="*/ 0 w 138"/>
                  <a:gd name="T25" fmla="*/ 0 h 7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8"/>
                  <a:gd name="T40" fmla="*/ 0 h 71"/>
                  <a:gd name="T41" fmla="*/ 138 w 138"/>
                  <a:gd name="T42" fmla="*/ 71 h 7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8" h="71">
                    <a:moveTo>
                      <a:pt x="0" y="38"/>
                    </a:moveTo>
                    <a:lnTo>
                      <a:pt x="29" y="24"/>
                    </a:lnTo>
                    <a:lnTo>
                      <a:pt x="65" y="24"/>
                    </a:lnTo>
                    <a:lnTo>
                      <a:pt x="90" y="31"/>
                    </a:lnTo>
                    <a:lnTo>
                      <a:pt x="110" y="44"/>
                    </a:lnTo>
                    <a:lnTo>
                      <a:pt x="117" y="71"/>
                    </a:lnTo>
                    <a:lnTo>
                      <a:pt x="138" y="48"/>
                    </a:lnTo>
                    <a:lnTo>
                      <a:pt x="120" y="28"/>
                    </a:lnTo>
                    <a:lnTo>
                      <a:pt x="78" y="0"/>
                    </a:lnTo>
                    <a:lnTo>
                      <a:pt x="37" y="0"/>
                    </a:lnTo>
                    <a:lnTo>
                      <a:pt x="19" y="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8" name="组合 203">
              <a:extLst>
                <a:ext uri="{FF2B5EF4-FFF2-40B4-BE49-F238E27FC236}">
                  <a16:creationId xmlns:a16="http://schemas.microsoft.com/office/drawing/2014/main" id="{14A6D507-10B8-8B47-8EAE-B2626E8D9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0292" y="2599387"/>
              <a:ext cx="2286000" cy="2819400"/>
              <a:chOff x="5103813" y="2668588"/>
              <a:chExt cx="2286000" cy="2819400"/>
            </a:xfrm>
          </p:grpSpPr>
          <p:grpSp>
            <p:nvGrpSpPr>
              <p:cNvPr id="169" name="Group 174">
                <a:extLst>
                  <a:ext uri="{FF2B5EF4-FFF2-40B4-BE49-F238E27FC236}">
                    <a16:creationId xmlns:a16="http://schemas.microsoft.com/office/drawing/2014/main" id="{3083DF79-95BD-3F45-97F8-0C088C34B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32613" y="2897188"/>
                <a:ext cx="457200" cy="1143000"/>
                <a:chOff x="3888" y="2508"/>
                <a:chExt cx="514" cy="1119"/>
              </a:xfrm>
            </p:grpSpPr>
            <p:sp>
              <p:nvSpPr>
                <p:cNvPr id="203" name="Freeform 175">
                  <a:extLst>
                    <a:ext uri="{FF2B5EF4-FFF2-40B4-BE49-F238E27FC236}">
                      <a16:creationId xmlns:a16="http://schemas.microsoft.com/office/drawing/2014/main" id="{531AA955-5EFD-2249-A2DB-CC8ECD48A746}"/>
                    </a:ext>
                  </a:extLst>
                </p:cNvPr>
                <p:cNvSpPr/>
                <p:nvPr/>
              </p:nvSpPr>
              <p:spPr bwMode="auto">
                <a:xfrm>
                  <a:off x="3888" y="2508"/>
                  <a:ext cx="500" cy="1094"/>
                </a:xfrm>
                <a:custGeom>
                  <a:avLst/>
                  <a:gdLst>
                    <a:gd name="T0" fmla="*/ 1 w 997"/>
                    <a:gd name="T1" fmla="*/ 1 h 2188"/>
                    <a:gd name="T2" fmla="*/ 1 w 997"/>
                    <a:gd name="T3" fmla="*/ 1 h 2188"/>
                    <a:gd name="T4" fmla="*/ 1 w 997"/>
                    <a:gd name="T5" fmla="*/ 1 h 2188"/>
                    <a:gd name="T6" fmla="*/ 1 w 997"/>
                    <a:gd name="T7" fmla="*/ 0 h 2188"/>
                    <a:gd name="T8" fmla="*/ 1 w 997"/>
                    <a:gd name="T9" fmla="*/ 1 h 2188"/>
                    <a:gd name="T10" fmla="*/ 1 w 997"/>
                    <a:gd name="T11" fmla="*/ 1 h 2188"/>
                    <a:gd name="T12" fmla="*/ 1 w 997"/>
                    <a:gd name="T13" fmla="*/ 1 h 2188"/>
                    <a:gd name="T14" fmla="*/ 1 w 997"/>
                    <a:gd name="T15" fmla="*/ 1 h 2188"/>
                    <a:gd name="T16" fmla="*/ 1 w 997"/>
                    <a:gd name="T17" fmla="*/ 1 h 2188"/>
                    <a:gd name="T18" fmla="*/ 1 w 997"/>
                    <a:gd name="T19" fmla="*/ 1 h 2188"/>
                    <a:gd name="T20" fmla="*/ 1 w 997"/>
                    <a:gd name="T21" fmla="*/ 1 h 2188"/>
                    <a:gd name="T22" fmla="*/ 0 w 997"/>
                    <a:gd name="T23" fmla="*/ 1 h 2188"/>
                    <a:gd name="T24" fmla="*/ 1 w 997"/>
                    <a:gd name="T25" fmla="*/ 1 h 2188"/>
                    <a:gd name="T26" fmla="*/ 1 w 997"/>
                    <a:gd name="T27" fmla="*/ 1 h 2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97"/>
                    <a:gd name="T43" fmla="*/ 0 h 2188"/>
                    <a:gd name="T44" fmla="*/ 997 w 997"/>
                    <a:gd name="T45" fmla="*/ 2188 h 218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97" h="2188">
                      <a:moveTo>
                        <a:pt x="72" y="533"/>
                      </a:moveTo>
                      <a:lnTo>
                        <a:pt x="340" y="318"/>
                      </a:lnTo>
                      <a:lnTo>
                        <a:pt x="499" y="141"/>
                      </a:lnTo>
                      <a:lnTo>
                        <a:pt x="583" y="0"/>
                      </a:lnTo>
                      <a:lnTo>
                        <a:pt x="875" y="39"/>
                      </a:lnTo>
                      <a:lnTo>
                        <a:pt x="997" y="93"/>
                      </a:lnTo>
                      <a:lnTo>
                        <a:pt x="906" y="532"/>
                      </a:lnTo>
                      <a:lnTo>
                        <a:pt x="958" y="2159"/>
                      </a:lnTo>
                      <a:lnTo>
                        <a:pt x="561" y="2188"/>
                      </a:lnTo>
                      <a:lnTo>
                        <a:pt x="91" y="2167"/>
                      </a:lnTo>
                      <a:lnTo>
                        <a:pt x="67" y="757"/>
                      </a:lnTo>
                      <a:lnTo>
                        <a:pt x="0" y="557"/>
                      </a:lnTo>
                      <a:lnTo>
                        <a:pt x="72" y="533"/>
                      </a:lnTo>
                      <a:close/>
                    </a:path>
                  </a:pathLst>
                </a:custGeom>
                <a:solidFill>
                  <a:srgbClr val="99FF99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4" name="Freeform 176">
                  <a:extLst>
                    <a:ext uri="{FF2B5EF4-FFF2-40B4-BE49-F238E27FC236}">
                      <a16:creationId xmlns:a16="http://schemas.microsoft.com/office/drawing/2014/main" id="{8EE0135A-8BE9-EB4E-92DF-B1ABF8DA215F}"/>
                    </a:ext>
                  </a:extLst>
                </p:cNvPr>
                <p:cNvSpPr/>
                <p:nvPr/>
              </p:nvSpPr>
              <p:spPr bwMode="auto">
                <a:xfrm>
                  <a:off x="3927" y="2816"/>
                  <a:ext cx="255" cy="788"/>
                </a:xfrm>
                <a:custGeom>
                  <a:avLst/>
                  <a:gdLst>
                    <a:gd name="T0" fmla="*/ 0 w 509"/>
                    <a:gd name="T1" fmla="*/ 0 h 1576"/>
                    <a:gd name="T2" fmla="*/ 0 w 509"/>
                    <a:gd name="T3" fmla="*/ 0 h 1576"/>
                    <a:gd name="T4" fmla="*/ 0 w 509"/>
                    <a:gd name="T5" fmla="*/ 0 h 1576"/>
                    <a:gd name="T6" fmla="*/ 0 w 509"/>
                    <a:gd name="T7" fmla="*/ 0 h 1576"/>
                    <a:gd name="T8" fmla="*/ 0 w 509"/>
                    <a:gd name="T9" fmla="*/ 0 h 1576"/>
                    <a:gd name="T10" fmla="*/ 0 w 509"/>
                    <a:gd name="T11" fmla="*/ 0 h 1576"/>
                    <a:gd name="T12" fmla="*/ 0 w 509"/>
                    <a:gd name="T13" fmla="*/ 0 h 1576"/>
                    <a:gd name="T14" fmla="*/ 0 w 509"/>
                    <a:gd name="T15" fmla="*/ 0 h 1576"/>
                    <a:gd name="T16" fmla="*/ 0 w 509"/>
                    <a:gd name="T17" fmla="*/ 0 h 1576"/>
                    <a:gd name="T18" fmla="*/ 0 w 509"/>
                    <a:gd name="T19" fmla="*/ 0 h 1576"/>
                    <a:gd name="T20" fmla="*/ 0 w 509"/>
                    <a:gd name="T21" fmla="*/ 0 h 15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09"/>
                    <a:gd name="T34" fmla="*/ 0 h 1576"/>
                    <a:gd name="T35" fmla="*/ 509 w 509"/>
                    <a:gd name="T36" fmla="*/ 1576 h 157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09" h="1576">
                      <a:moveTo>
                        <a:pt x="0" y="26"/>
                      </a:moveTo>
                      <a:lnTo>
                        <a:pt x="158" y="0"/>
                      </a:lnTo>
                      <a:lnTo>
                        <a:pt x="509" y="181"/>
                      </a:lnTo>
                      <a:lnTo>
                        <a:pt x="472" y="259"/>
                      </a:lnTo>
                      <a:lnTo>
                        <a:pt x="426" y="811"/>
                      </a:lnTo>
                      <a:lnTo>
                        <a:pt x="458" y="1576"/>
                      </a:lnTo>
                      <a:lnTo>
                        <a:pt x="12" y="1552"/>
                      </a:lnTo>
                      <a:lnTo>
                        <a:pt x="55" y="964"/>
                      </a:lnTo>
                      <a:lnTo>
                        <a:pt x="67" y="276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8FC28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5" name="Freeform 177">
                  <a:extLst>
                    <a:ext uri="{FF2B5EF4-FFF2-40B4-BE49-F238E27FC236}">
                      <a16:creationId xmlns:a16="http://schemas.microsoft.com/office/drawing/2014/main" id="{23E23EE9-5E6D-AA46-88FB-E87AEB7D1C7D}"/>
                    </a:ext>
                  </a:extLst>
                </p:cNvPr>
                <p:cNvSpPr/>
                <p:nvPr/>
              </p:nvSpPr>
              <p:spPr bwMode="auto">
                <a:xfrm>
                  <a:off x="4050" y="2547"/>
                  <a:ext cx="241" cy="250"/>
                </a:xfrm>
                <a:custGeom>
                  <a:avLst/>
                  <a:gdLst>
                    <a:gd name="T0" fmla="*/ 0 w 482"/>
                    <a:gd name="T1" fmla="*/ 1 h 499"/>
                    <a:gd name="T2" fmla="*/ 1 w 482"/>
                    <a:gd name="T3" fmla="*/ 1 h 499"/>
                    <a:gd name="T4" fmla="*/ 1 w 482"/>
                    <a:gd name="T5" fmla="*/ 1 h 499"/>
                    <a:gd name="T6" fmla="*/ 1 w 482"/>
                    <a:gd name="T7" fmla="*/ 1 h 499"/>
                    <a:gd name="T8" fmla="*/ 1 w 482"/>
                    <a:gd name="T9" fmla="*/ 1 h 499"/>
                    <a:gd name="T10" fmla="*/ 1 w 482"/>
                    <a:gd name="T11" fmla="*/ 1 h 499"/>
                    <a:gd name="T12" fmla="*/ 1 w 482"/>
                    <a:gd name="T13" fmla="*/ 1 h 499"/>
                    <a:gd name="T14" fmla="*/ 1 w 482"/>
                    <a:gd name="T15" fmla="*/ 0 h 499"/>
                    <a:gd name="T16" fmla="*/ 1 w 482"/>
                    <a:gd name="T17" fmla="*/ 1 h 499"/>
                    <a:gd name="T18" fmla="*/ 1 w 482"/>
                    <a:gd name="T19" fmla="*/ 1 h 499"/>
                    <a:gd name="T20" fmla="*/ 1 w 482"/>
                    <a:gd name="T21" fmla="*/ 1 h 499"/>
                    <a:gd name="T22" fmla="*/ 1 w 482"/>
                    <a:gd name="T23" fmla="*/ 1 h 499"/>
                    <a:gd name="T24" fmla="*/ 1 w 482"/>
                    <a:gd name="T25" fmla="*/ 1 h 499"/>
                    <a:gd name="T26" fmla="*/ 1 w 482"/>
                    <a:gd name="T27" fmla="*/ 1 h 499"/>
                    <a:gd name="T28" fmla="*/ 1 w 482"/>
                    <a:gd name="T29" fmla="*/ 1 h 499"/>
                    <a:gd name="T30" fmla="*/ 1 w 482"/>
                    <a:gd name="T31" fmla="*/ 1 h 499"/>
                    <a:gd name="T32" fmla="*/ 1 w 482"/>
                    <a:gd name="T33" fmla="*/ 1 h 499"/>
                    <a:gd name="T34" fmla="*/ 0 w 482"/>
                    <a:gd name="T35" fmla="*/ 1 h 499"/>
                    <a:gd name="T36" fmla="*/ 0 w 482"/>
                    <a:gd name="T37" fmla="*/ 1 h 49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82"/>
                    <a:gd name="T58" fmla="*/ 0 h 499"/>
                    <a:gd name="T59" fmla="*/ 482 w 482"/>
                    <a:gd name="T60" fmla="*/ 499 h 49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82" h="499">
                      <a:moveTo>
                        <a:pt x="0" y="440"/>
                      </a:moveTo>
                      <a:lnTo>
                        <a:pt x="46" y="410"/>
                      </a:lnTo>
                      <a:lnTo>
                        <a:pt x="24" y="345"/>
                      </a:lnTo>
                      <a:lnTo>
                        <a:pt x="118" y="277"/>
                      </a:lnTo>
                      <a:lnTo>
                        <a:pt x="225" y="116"/>
                      </a:lnTo>
                      <a:lnTo>
                        <a:pt x="272" y="54"/>
                      </a:lnTo>
                      <a:lnTo>
                        <a:pt x="322" y="56"/>
                      </a:lnTo>
                      <a:lnTo>
                        <a:pt x="356" y="0"/>
                      </a:lnTo>
                      <a:lnTo>
                        <a:pt x="459" y="35"/>
                      </a:lnTo>
                      <a:lnTo>
                        <a:pt x="444" y="70"/>
                      </a:lnTo>
                      <a:lnTo>
                        <a:pt x="482" y="99"/>
                      </a:lnTo>
                      <a:lnTo>
                        <a:pt x="408" y="191"/>
                      </a:lnTo>
                      <a:lnTo>
                        <a:pt x="333" y="288"/>
                      </a:lnTo>
                      <a:lnTo>
                        <a:pt x="219" y="464"/>
                      </a:lnTo>
                      <a:lnTo>
                        <a:pt x="172" y="464"/>
                      </a:lnTo>
                      <a:lnTo>
                        <a:pt x="129" y="499"/>
                      </a:lnTo>
                      <a:lnTo>
                        <a:pt x="61" y="461"/>
                      </a:lnTo>
                      <a:lnTo>
                        <a:pt x="0" y="440"/>
                      </a:lnTo>
                      <a:close/>
                    </a:path>
                  </a:pathLst>
                </a:custGeom>
                <a:solidFill>
                  <a:srgbClr val="8FC28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6" name="Freeform 178">
                  <a:extLst>
                    <a:ext uri="{FF2B5EF4-FFF2-40B4-BE49-F238E27FC236}">
                      <a16:creationId xmlns:a16="http://schemas.microsoft.com/office/drawing/2014/main" id="{F7E0EC2A-1E86-8F44-B739-8C43BFF76C1D}"/>
                    </a:ext>
                  </a:extLst>
                </p:cNvPr>
                <p:cNvSpPr/>
                <p:nvPr/>
              </p:nvSpPr>
              <p:spPr bwMode="auto">
                <a:xfrm>
                  <a:off x="3888" y="2508"/>
                  <a:ext cx="514" cy="384"/>
                </a:xfrm>
                <a:custGeom>
                  <a:avLst/>
                  <a:gdLst>
                    <a:gd name="T0" fmla="*/ 1 w 1027"/>
                    <a:gd name="T1" fmla="*/ 0 h 766"/>
                    <a:gd name="T2" fmla="*/ 1 w 1027"/>
                    <a:gd name="T3" fmla="*/ 1 h 766"/>
                    <a:gd name="T4" fmla="*/ 1 w 1027"/>
                    <a:gd name="T5" fmla="*/ 1 h 766"/>
                    <a:gd name="T6" fmla="*/ 0 w 1027"/>
                    <a:gd name="T7" fmla="*/ 1 h 766"/>
                    <a:gd name="T8" fmla="*/ 1 w 1027"/>
                    <a:gd name="T9" fmla="*/ 1 h 766"/>
                    <a:gd name="T10" fmla="*/ 1 w 1027"/>
                    <a:gd name="T11" fmla="*/ 1 h 766"/>
                    <a:gd name="T12" fmla="*/ 1 w 1027"/>
                    <a:gd name="T13" fmla="*/ 1 h 766"/>
                    <a:gd name="T14" fmla="*/ 1 w 1027"/>
                    <a:gd name="T15" fmla="*/ 1 h 766"/>
                    <a:gd name="T16" fmla="*/ 1 w 1027"/>
                    <a:gd name="T17" fmla="*/ 1 h 766"/>
                    <a:gd name="T18" fmla="*/ 1 w 1027"/>
                    <a:gd name="T19" fmla="*/ 1 h 766"/>
                    <a:gd name="T20" fmla="*/ 1 w 1027"/>
                    <a:gd name="T21" fmla="*/ 1 h 766"/>
                    <a:gd name="T22" fmla="*/ 1 w 1027"/>
                    <a:gd name="T23" fmla="*/ 1 h 766"/>
                    <a:gd name="T24" fmla="*/ 1 w 1027"/>
                    <a:gd name="T25" fmla="*/ 1 h 766"/>
                    <a:gd name="T26" fmla="*/ 1 w 1027"/>
                    <a:gd name="T27" fmla="*/ 1 h 766"/>
                    <a:gd name="T28" fmla="*/ 1 w 1027"/>
                    <a:gd name="T29" fmla="*/ 1 h 766"/>
                    <a:gd name="T30" fmla="*/ 1 w 1027"/>
                    <a:gd name="T31" fmla="*/ 1 h 766"/>
                    <a:gd name="T32" fmla="*/ 1 w 1027"/>
                    <a:gd name="T33" fmla="*/ 1 h 766"/>
                    <a:gd name="T34" fmla="*/ 1 w 1027"/>
                    <a:gd name="T35" fmla="*/ 1 h 766"/>
                    <a:gd name="T36" fmla="*/ 1 w 1027"/>
                    <a:gd name="T37" fmla="*/ 1 h 766"/>
                    <a:gd name="T38" fmla="*/ 1 w 1027"/>
                    <a:gd name="T39" fmla="*/ 1 h 766"/>
                    <a:gd name="T40" fmla="*/ 1 w 1027"/>
                    <a:gd name="T41" fmla="*/ 1 h 766"/>
                    <a:gd name="T42" fmla="*/ 1 w 1027"/>
                    <a:gd name="T43" fmla="*/ 0 h 766"/>
                    <a:gd name="T44" fmla="*/ 1 w 1027"/>
                    <a:gd name="T45" fmla="*/ 0 h 76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027"/>
                    <a:gd name="T70" fmla="*/ 0 h 766"/>
                    <a:gd name="T71" fmla="*/ 1027 w 1027"/>
                    <a:gd name="T72" fmla="*/ 766 h 76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027" h="766">
                      <a:moveTo>
                        <a:pt x="583" y="0"/>
                      </a:moveTo>
                      <a:lnTo>
                        <a:pt x="450" y="176"/>
                      </a:lnTo>
                      <a:lnTo>
                        <a:pt x="221" y="404"/>
                      </a:lnTo>
                      <a:lnTo>
                        <a:pt x="0" y="559"/>
                      </a:lnTo>
                      <a:lnTo>
                        <a:pt x="182" y="580"/>
                      </a:lnTo>
                      <a:lnTo>
                        <a:pt x="375" y="651"/>
                      </a:lnTo>
                      <a:lnTo>
                        <a:pt x="575" y="766"/>
                      </a:lnTo>
                      <a:lnTo>
                        <a:pt x="694" y="530"/>
                      </a:lnTo>
                      <a:lnTo>
                        <a:pt x="894" y="239"/>
                      </a:lnTo>
                      <a:lnTo>
                        <a:pt x="1027" y="90"/>
                      </a:lnTo>
                      <a:lnTo>
                        <a:pt x="900" y="28"/>
                      </a:lnTo>
                      <a:lnTo>
                        <a:pt x="627" y="5"/>
                      </a:lnTo>
                      <a:lnTo>
                        <a:pt x="870" y="54"/>
                      </a:lnTo>
                      <a:lnTo>
                        <a:pt x="966" y="104"/>
                      </a:lnTo>
                      <a:lnTo>
                        <a:pt x="876" y="178"/>
                      </a:lnTo>
                      <a:lnTo>
                        <a:pt x="683" y="461"/>
                      </a:lnTo>
                      <a:lnTo>
                        <a:pt x="544" y="684"/>
                      </a:lnTo>
                      <a:lnTo>
                        <a:pt x="276" y="559"/>
                      </a:lnTo>
                      <a:lnTo>
                        <a:pt x="121" y="537"/>
                      </a:lnTo>
                      <a:lnTo>
                        <a:pt x="307" y="379"/>
                      </a:lnTo>
                      <a:lnTo>
                        <a:pt x="504" y="164"/>
                      </a:lnTo>
                      <a:lnTo>
                        <a:pt x="5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7" name="Freeform 179">
                  <a:extLst>
                    <a:ext uri="{FF2B5EF4-FFF2-40B4-BE49-F238E27FC236}">
                      <a16:creationId xmlns:a16="http://schemas.microsoft.com/office/drawing/2014/main" id="{912F21E7-1992-3444-90C9-5CEE82C5A874}"/>
                    </a:ext>
                  </a:extLst>
                </p:cNvPr>
                <p:cNvSpPr/>
                <p:nvPr/>
              </p:nvSpPr>
              <p:spPr bwMode="auto">
                <a:xfrm>
                  <a:off x="3888" y="2553"/>
                  <a:ext cx="514" cy="1074"/>
                </a:xfrm>
                <a:custGeom>
                  <a:avLst/>
                  <a:gdLst>
                    <a:gd name="T0" fmla="*/ 0 w 1027"/>
                    <a:gd name="T1" fmla="*/ 1 h 2148"/>
                    <a:gd name="T2" fmla="*/ 1 w 1027"/>
                    <a:gd name="T3" fmla="*/ 1 h 2148"/>
                    <a:gd name="T4" fmla="*/ 1 w 1027"/>
                    <a:gd name="T5" fmla="*/ 1 h 2148"/>
                    <a:gd name="T6" fmla="*/ 1 w 1027"/>
                    <a:gd name="T7" fmla="*/ 1 h 2148"/>
                    <a:gd name="T8" fmla="*/ 1 w 1027"/>
                    <a:gd name="T9" fmla="*/ 1 h 2148"/>
                    <a:gd name="T10" fmla="*/ 1 w 1027"/>
                    <a:gd name="T11" fmla="*/ 1 h 2148"/>
                    <a:gd name="T12" fmla="*/ 1 w 1027"/>
                    <a:gd name="T13" fmla="*/ 1 h 2148"/>
                    <a:gd name="T14" fmla="*/ 1 w 1027"/>
                    <a:gd name="T15" fmla="*/ 1 h 2148"/>
                    <a:gd name="T16" fmla="*/ 1 w 1027"/>
                    <a:gd name="T17" fmla="*/ 1 h 2148"/>
                    <a:gd name="T18" fmla="*/ 1 w 1027"/>
                    <a:gd name="T19" fmla="*/ 0 h 2148"/>
                    <a:gd name="T20" fmla="*/ 1 w 1027"/>
                    <a:gd name="T21" fmla="*/ 1 h 2148"/>
                    <a:gd name="T22" fmla="*/ 1 w 1027"/>
                    <a:gd name="T23" fmla="*/ 1 h 2148"/>
                    <a:gd name="T24" fmla="*/ 1 w 1027"/>
                    <a:gd name="T25" fmla="*/ 1 h 2148"/>
                    <a:gd name="T26" fmla="*/ 1 w 1027"/>
                    <a:gd name="T27" fmla="*/ 1 h 2148"/>
                    <a:gd name="T28" fmla="*/ 1 w 1027"/>
                    <a:gd name="T29" fmla="*/ 1 h 2148"/>
                    <a:gd name="T30" fmla="*/ 1 w 1027"/>
                    <a:gd name="T31" fmla="*/ 1 h 2148"/>
                    <a:gd name="T32" fmla="*/ 1 w 1027"/>
                    <a:gd name="T33" fmla="*/ 1 h 2148"/>
                    <a:gd name="T34" fmla="*/ 1 w 1027"/>
                    <a:gd name="T35" fmla="*/ 1 h 2148"/>
                    <a:gd name="T36" fmla="*/ 1 w 1027"/>
                    <a:gd name="T37" fmla="*/ 1 h 2148"/>
                    <a:gd name="T38" fmla="*/ 1 w 1027"/>
                    <a:gd name="T39" fmla="*/ 1 h 2148"/>
                    <a:gd name="T40" fmla="*/ 1 w 1027"/>
                    <a:gd name="T41" fmla="*/ 1 h 2148"/>
                    <a:gd name="T42" fmla="*/ 1 w 1027"/>
                    <a:gd name="T43" fmla="*/ 1 h 2148"/>
                    <a:gd name="T44" fmla="*/ 1 w 1027"/>
                    <a:gd name="T45" fmla="*/ 1 h 2148"/>
                    <a:gd name="T46" fmla="*/ 1 w 1027"/>
                    <a:gd name="T47" fmla="*/ 1 h 2148"/>
                    <a:gd name="T48" fmla="*/ 1 w 1027"/>
                    <a:gd name="T49" fmla="*/ 1 h 2148"/>
                    <a:gd name="T50" fmla="*/ 1 w 1027"/>
                    <a:gd name="T51" fmla="*/ 1 h 2148"/>
                    <a:gd name="T52" fmla="*/ 1 w 1027"/>
                    <a:gd name="T53" fmla="*/ 1 h 2148"/>
                    <a:gd name="T54" fmla="*/ 1 w 1027"/>
                    <a:gd name="T55" fmla="*/ 1 h 2148"/>
                    <a:gd name="T56" fmla="*/ 1 w 1027"/>
                    <a:gd name="T57" fmla="*/ 1 h 2148"/>
                    <a:gd name="T58" fmla="*/ 1 w 1027"/>
                    <a:gd name="T59" fmla="*/ 1 h 2148"/>
                    <a:gd name="T60" fmla="*/ 1 w 1027"/>
                    <a:gd name="T61" fmla="*/ 1 h 2148"/>
                    <a:gd name="T62" fmla="*/ 1 w 1027"/>
                    <a:gd name="T63" fmla="*/ 1 h 2148"/>
                    <a:gd name="T64" fmla="*/ 1 w 1027"/>
                    <a:gd name="T65" fmla="*/ 1 h 2148"/>
                    <a:gd name="T66" fmla="*/ 1 w 1027"/>
                    <a:gd name="T67" fmla="*/ 1 h 2148"/>
                    <a:gd name="T68" fmla="*/ 1 w 1027"/>
                    <a:gd name="T69" fmla="*/ 1 h 2148"/>
                    <a:gd name="T70" fmla="*/ 1 w 1027"/>
                    <a:gd name="T71" fmla="*/ 1 h 2148"/>
                    <a:gd name="T72" fmla="*/ 1 w 1027"/>
                    <a:gd name="T73" fmla="*/ 1 h 2148"/>
                    <a:gd name="T74" fmla="*/ 1 w 1027"/>
                    <a:gd name="T75" fmla="*/ 1 h 2148"/>
                    <a:gd name="T76" fmla="*/ 1 w 1027"/>
                    <a:gd name="T77" fmla="*/ 1 h 2148"/>
                    <a:gd name="T78" fmla="*/ 1 w 1027"/>
                    <a:gd name="T79" fmla="*/ 1 h 2148"/>
                    <a:gd name="T80" fmla="*/ 1 w 1027"/>
                    <a:gd name="T81" fmla="*/ 1 h 2148"/>
                    <a:gd name="T82" fmla="*/ 1 w 1027"/>
                    <a:gd name="T83" fmla="*/ 1 h 2148"/>
                    <a:gd name="T84" fmla="*/ 1 w 1027"/>
                    <a:gd name="T85" fmla="*/ 1 h 2148"/>
                    <a:gd name="T86" fmla="*/ 1 w 1027"/>
                    <a:gd name="T87" fmla="*/ 1 h 2148"/>
                    <a:gd name="T88" fmla="*/ 1 w 1027"/>
                    <a:gd name="T89" fmla="*/ 1 h 2148"/>
                    <a:gd name="T90" fmla="*/ 1 w 1027"/>
                    <a:gd name="T91" fmla="*/ 1 h 2148"/>
                    <a:gd name="T92" fmla="*/ 1 w 1027"/>
                    <a:gd name="T93" fmla="*/ 1 h 2148"/>
                    <a:gd name="T94" fmla="*/ 1 w 1027"/>
                    <a:gd name="T95" fmla="*/ 1 h 2148"/>
                    <a:gd name="T96" fmla="*/ 1 w 1027"/>
                    <a:gd name="T97" fmla="*/ 1 h 2148"/>
                    <a:gd name="T98" fmla="*/ 1 w 1027"/>
                    <a:gd name="T99" fmla="*/ 1 h 2148"/>
                    <a:gd name="T100" fmla="*/ 1 w 1027"/>
                    <a:gd name="T101" fmla="*/ 1 h 2148"/>
                    <a:gd name="T102" fmla="*/ 1 w 1027"/>
                    <a:gd name="T103" fmla="*/ 1 h 2148"/>
                    <a:gd name="T104" fmla="*/ 1 w 1027"/>
                    <a:gd name="T105" fmla="*/ 1 h 2148"/>
                    <a:gd name="T106" fmla="*/ 1 w 1027"/>
                    <a:gd name="T107" fmla="*/ 1 h 2148"/>
                    <a:gd name="T108" fmla="*/ 1 w 1027"/>
                    <a:gd name="T109" fmla="*/ 1 h 2148"/>
                    <a:gd name="T110" fmla="*/ 1 w 1027"/>
                    <a:gd name="T111" fmla="*/ 1 h 2148"/>
                    <a:gd name="T112" fmla="*/ 1 w 1027"/>
                    <a:gd name="T113" fmla="*/ 1 h 2148"/>
                    <a:gd name="T114" fmla="*/ 0 w 1027"/>
                    <a:gd name="T115" fmla="*/ 1 h 2148"/>
                    <a:gd name="T116" fmla="*/ 0 w 1027"/>
                    <a:gd name="T117" fmla="*/ 1 h 2148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027"/>
                    <a:gd name="T178" fmla="*/ 0 h 2148"/>
                    <a:gd name="T179" fmla="*/ 1027 w 1027"/>
                    <a:gd name="T180" fmla="*/ 2148 h 2148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027" h="2148">
                      <a:moveTo>
                        <a:pt x="0" y="469"/>
                      </a:moveTo>
                      <a:lnTo>
                        <a:pt x="59" y="795"/>
                      </a:lnTo>
                      <a:lnTo>
                        <a:pt x="56" y="1570"/>
                      </a:lnTo>
                      <a:lnTo>
                        <a:pt x="68" y="1857"/>
                      </a:lnTo>
                      <a:lnTo>
                        <a:pt x="48" y="2108"/>
                      </a:lnTo>
                      <a:lnTo>
                        <a:pt x="590" y="2148"/>
                      </a:lnTo>
                      <a:lnTo>
                        <a:pt x="960" y="2100"/>
                      </a:lnTo>
                      <a:lnTo>
                        <a:pt x="960" y="925"/>
                      </a:lnTo>
                      <a:lnTo>
                        <a:pt x="987" y="150"/>
                      </a:lnTo>
                      <a:lnTo>
                        <a:pt x="1027" y="0"/>
                      </a:lnTo>
                      <a:lnTo>
                        <a:pt x="885" y="118"/>
                      </a:lnTo>
                      <a:lnTo>
                        <a:pt x="932" y="185"/>
                      </a:lnTo>
                      <a:lnTo>
                        <a:pt x="853" y="311"/>
                      </a:lnTo>
                      <a:lnTo>
                        <a:pt x="905" y="374"/>
                      </a:lnTo>
                      <a:lnTo>
                        <a:pt x="803" y="493"/>
                      </a:lnTo>
                      <a:lnTo>
                        <a:pt x="893" y="515"/>
                      </a:lnTo>
                      <a:lnTo>
                        <a:pt x="740" y="713"/>
                      </a:lnTo>
                      <a:lnTo>
                        <a:pt x="850" y="780"/>
                      </a:lnTo>
                      <a:lnTo>
                        <a:pt x="716" y="905"/>
                      </a:lnTo>
                      <a:lnTo>
                        <a:pt x="865" y="964"/>
                      </a:lnTo>
                      <a:lnTo>
                        <a:pt x="724" y="1098"/>
                      </a:lnTo>
                      <a:lnTo>
                        <a:pt x="889" y="1117"/>
                      </a:lnTo>
                      <a:lnTo>
                        <a:pt x="747" y="1236"/>
                      </a:lnTo>
                      <a:lnTo>
                        <a:pt x="865" y="1279"/>
                      </a:lnTo>
                      <a:lnTo>
                        <a:pt x="708" y="1397"/>
                      </a:lnTo>
                      <a:lnTo>
                        <a:pt x="846" y="1448"/>
                      </a:lnTo>
                      <a:lnTo>
                        <a:pt x="708" y="1574"/>
                      </a:lnTo>
                      <a:lnTo>
                        <a:pt x="877" y="1629"/>
                      </a:lnTo>
                      <a:lnTo>
                        <a:pt x="704" y="1790"/>
                      </a:lnTo>
                      <a:lnTo>
                        <a:pt x="877" y="1814"/>
                      </a:lnTo>
                      <a:lnTo>
                        <a:pt x="736" y="1896"/>
                      </a:lnTo>
                      <a:lnTo>
                        <a:pt x="881" y="1955"/>
                      </a:lnTo>
                      <a:lnTo>
                        <a:pt x="626" y="2062"/>
                      </a:lnTo>
                      <a:lnTo>
                        <a:pt x="559" y="2038"/>
                      </a:lnTo>
                      <a:lnTo>
                        <a:pt x="547" y="838"/>
                      </a:lnTo>
                      <a:lnTo>
                        <a:pt x="587" y="705"/>
                      </a:lnTo>
                      <a:lnTo>
                        <a:pt x="311" y="791"/>
                      </a:lnTo>
                      <a:lnTo>
                        <a:pt x="437" y="897"/>
                      </a:lnTo>
                      <a:lnTo>
                        <a:pt x="272" y="1011"/>
                      </a:lnTo>
                      <a:lnTo>
                        <a:pt x="425" y="1113"/>
                      </a:lnTo>
                      <a:lnTo>
                        <a:pt x="292" y="1196"/>
                      </a:lnTo>
                      <a:lnTo>
                        <a:pt x="456" y="1322"/>
                      </a:lnTo>
                      <a:lnTo>
                        <a:pt x="288" y="1397"/>
                      </a:lnTo>
                      <a:lnTo>
                        <a:pt x="434" y="1542"/>
                      </a:lnTo>
                      <a:lnTo>
                        <a:pt x="272" y="1594"/>
                      </a:lnTo>
                      <a:lnTo>
                        <a:pt x="437" y="1708"/>
                      </a:lnTo>
                      <a:lnTo>
                        <a:pt x="272" y="1723"/>
                      </a:lnTo>
                      <a:lnTo>
                        <a:pt x="453" y="1888"/>
                      </a:lnTo>
                      <a:lnTo>
                        <a:pt x="300" y="1916"/>
                      </a:lnTo>
                      <a:lnTo>
                        <a:pt x="449" y="2054"/>
                      </a:lnTo>
                      <a:lnTo>
                        <a:pt x="123" y="2046"/>
                      </a:lnTo>
                      <a:lnTo>
                        <a:pt x="107" y="1849"/>
                      </a:lnTo>
                      <a:lnTo>
                        <a:pt x="104" y="1400"/>
                      </a:lnTo>
                      <a:lnTo>
                        <a:pt x="107" y="811"/>
                      </a:lnTo>
                      <a:lnTo>
                        <a:pt x="56" y="519"/>
                      </a:lnTo>
                      <a:lnTo>
                        <a:pt x="205" y="493"/>
                      </a:lnTo>
                      <a:lnTo>
                        <a:pt x="72" y="452"/>
                      </a:lnTo>
                      <a:lnTo>
                        <a:pt x="0" y="4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8" name="Freeform 180">
                  <a:extLst>
                    <a:ext uri="{FF2B5EF4-FFF2-40B4-BE49-F238E27FC236}">
                      <a16:creationId xmlns:a16="http://schemas.microsoft.com/office/drawing/2014/main" id="{8C90730F-F020-4C43-8330-692ED2EDB281}"/>
                    </a:ext>
                  </a:extLst>
                </p:cNvPr>
                <p:cNvSpPr/>
                <p:nvPr/>
              </p:nvSpPr>
              <p:spPr bwMode="auto">
                <a:xfrm>
                  <a:off x="4022" y="2558"/>
                  <a:ext cx="196" cy="214"/>
                </a:xfrm>
                <a:custGeom>
                  <a:avLst/>
                  <a:gdLst>
                    <a:gd name="T0" fmla="*/ 1 w 394"/>
                    <a:gd name="T1" fmla="*/ 0 h 430"/>
                    <a:gd name="T2" fmla="*/ 1 w 394"/>
                    <a:gd name="T3" fmla="*/ 1 h 430"/>
                    <a:gd name="T4" fmla="*/ 1 w 394"/>
                    <a:gd name="T5" fmla="*/ 1 h 430"/>
                    <a:gd name="T6" fmla="*/ 1 w 394"/>
                    <a:gd name="T7" fmla="*/ 1 h 430"/>
                    <a:gd name="T8" fmla="*/ 1 w 394"/>
                    <a:gd name="T9" fmla="*/ 1 h 430"/>
                    <a:gd name="T10" fmla="*/ 1 w 394"/>
                    <a:gd name="T11" fmla="*/ 1 h 430"/>
                    <a:gd name="T12" fmla="*/ 0 w 394"/>
                    <a:gd name="T13" fmla="*/ 1 h 430"/>
                    <a:gd name="T14" fmla="*/ 1 w 394"/>
                    <a:gd name="T15" fmla="*/ 1 h 430"/>
                    <a:gd name="T16" fmla="*/ 1 w 394"/>
                    <a:gd name="T17" fmla="*/ 1 h 430"/>
                    <a:gd name="T18" fmla="*/ 1 w 394"/>
                    <a:gd name="T19" fmla="*/ 1 h 430"/>
                    <a:gd name="T20" fmla="*/ 1 w 394"/>
                    <a:gd name="T21" fmla="*/ 1 h 430"/>
                    <a:gd name="T22" fmla="*/ 1 w 394"/>
                    <a:gd name="T23" fmla="*/ 1 h 430"/>
                    <a:gd name="T24" fmla="*/ 1 w 394"/>
                    <a:gd name="T25" fmla="*/ 1 h 430"/>
                    <a:gd name="T26" fmla="*/ 1 w 394"/>
                    <a:gd name="T27" fmla="*/ 1 h 430"/>
                    <a:gd name="T28" fmla="*/ 1 w 394"/>
                    <a:gd name="T29" fmla="*/ 1 h 430"/>
                    <a:gd name="T30" fmla="*/ 1 w 394"/>
                    <a:gd name="T31" fmla="*/ 1 h 430"/>
                    <a:gd name="T32" fmla="*/ 1 w 394"/>
                    <a:gd name="T33" fmla="*/ 1 h 430"/>
                    <a:gd name="T34" fmla="*/ 1 w 394"/>
                    <a:gd name="T35" fmla="*/ 0 h 430"/>
                    <a:gd name="T36" fmla="*/ 1 w 394"/>
                    <a:gd name="T37" fmla="*/ 0 h 4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94"/>
                    <a:gd name="T58" fmla="*/ 0 h 430"/>
                    <a:gd name="T59" fmla="*/ 394 w 394"/>
                    <a:gd name="T60" fmla="*/ 430 h 4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94" h="430">
                      <a:moveTo>
                        <a:pt x="321" y="0"/>
                      </a:moveTo>
                      <a:lnTo>
                        <a:pt x="301" y="56"/>
                      </a:lnTo>
                      <a:lnTo>
                        <a:pt x="182" y="229"/>
                      </a:lnTo>
                      <a:lnTo>
                        <a:pt x="39" y="340"/>
                      </a:lnTo>
                      <a:lnTo>
                        <a:pt x="78" y="366"/>
                      </a:lnTo>
                      <a:lnTo>
                        <a:pt x="76" y="387"/>
                      </a:lnTo>
                      <a:lnTo>
                        <a:pt x="0" y="419"/>
                      </a:lnTo>
                      <a:lnTo>
                        <a:pt x="68" y="430"/>
                      </a:lnTo>
                      <a:lnTo>
                        <a:pt x="121" y="395"/>
                      </a:lnTo>
                      <a:lnTo>
                        <a:pt x="117" y="352"/>
                      </a:lnTo>
                      <a:lnTo>
                        <a:pt x="103" y="330"/>
                      </a:lnTo>
                      <a:lnTo>
                        <a:pt x="189" y="268"/>
                      </a:lnTo>
                      <a:lnTo>
                        <a:pt x="280" y="129"/>
                      </a:lnTo>
                      <a:lnTo>
                        <a:pt x="328" y="48"/>
                      </a:lnTo>
                      <a:lnTo>
                        <a:pt x="353" y="53"/>
                      </a:lnTo>
                      <a:lnTo>
                        <a:pt x="394" y="41"/>
                      </a:lnTo>
                      <a:lnTo>
                        <a:pt x="347" y="36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9" name="Freeform 181">
                  <a:extLst>
                    <a:ext uri="{FF2B5EF4-FFF2-40B4-BE49-F238E27FC236}">
                      <a16:creationId xmlns:a16="http://schemas.microsoft.com/office/drawing/2014/main" id="{19DCD484-E09A-F749-B62A-CA88F6F46697}"/>
                    </a:ext>
                  </a:extLst>
                </p:cNvPr>
                <p:cNvSpPr/>
                <p:nvPr/>
              </p:nvSpPr>
              <p:spPr bwMode="auto">
                <a:xfrm>
                  <a:off x="4013" y="2538"/>
                  <a:ext cx="300" cy="278"/>
                </a:xfrm>
                <a:custGeom>
                  <a:avLst/>
                  <a:gdLst>
                    <a:gd name="T0" fmla="*/ 1 w 599"/>
                    <a:gd name="T1" fmla="*/ 1 h 554"/>
                    <a:gd name="T2" fmla="*/ 1 w 599"/>
                    <a:gd name="T3" fmla="*/ 1 h 554"/>
                    <a:gd name="T4" fmla="*/ 1 w 599"/>
                    <a:gd name="T5" fmla="*/ 1 h 554"/>
                    <a:gd name="T6" fmla="*/ 1 w 599"/>
                    <a:gd name="T7" fmla="*/ 0 h 554"/>
                    <a:gd name="T8" fmla="*/ 1 w 599"/>
                    <a:gd name="T9" fmla="*/ 1 h 554"/>
                    <a:gd name="T10" fmla="*/ 1 w 599"/>
                    <a:gd name="T11" fmla="*/ 1 h 554"/>
                    <a:gd name="T12" fmla="*/ 1 w 599"/>
                    <a:gd name="T13" fmla="*/ 1 h 554"/>
                    <a:gd name="T14" fmla="*/ 1 w 599"/>
                    <a:gd name="T15" fmla="*/ 1 h 554"/>
                    <a:gd name="T16" fmla="*/ 1 w 599"/>
                    <a:gd name="T17" fmla="*/ 1 h 554"/>
                    <a:gd name="T18" fmla="*/ 1 w 599"/>
                    <a:gd name="T19" fmla="*/ 1 h 554"/>
                    <a:gd name="T20" fmla="*/ 1 w 599"/>
                    <a:gd name="T21" fmla="*/ 1 h 554"/>
                    <a:gd name="T22" fmla="*/ 1 w 599"/>
                    <a:gd name="T23" fmla="*/ 1 h 554"/>
                    <a:gd name="T24" fmla="*/ 1 w 599"/>
                    <a:gd name="T25" fmla="*/ 1 h 554"/>
                    <a:gd name="T26" fmla="*/ 1 w 599"/>
                    <a:gd name="T27" fmla="*/ 1 h 554"/>
                    <a:gd name="T28" fmla="*/ 0 w 599"/>
                    <a:gd name="T29" fmla="*/ 1 h 554"/>
                    <a:gd name="T30" fmla="*/ 1 w 599"/>
                    <a:gd name="T31" fmla="*/ 1 h 554"/>
                    <a:gd name="T32" fmla="*/ 1 w 599"/>
                    <a:gd name="T33" fmla="*/ 1 h 554"/>
                    <a:gd name="T34" fmla="*/ 1 w 599"/>
                    <a:gd name="T35" fmla="*/ 1 h 554"/>
                    <a:gd name="T36" fmla="*/ 1 w 599"/>
                    <a:gd name="T37" fmla="*/ 1 h 554"/>
                    <a:gd name="T38" fmla="*/ 1 w 599"/>
                    <a:gd name="T39" fmla="*/ 1 h 554"/>
                    <a:gd name="T40" fmla="*/ 1 w 599"/>
                    <a:gd name="T41" fmla="*/ 1 h 554"/>
                    <a:gd name="T42" fmla="*/ 1 w 599"/>
                    <a:gd name="T43" fmla="*/ 1 h 554"/>
                    <a:gd name="T44" fmla="*/ 1 w 599"/>
                    <a:gd name="T45" fmla="*/ 1 h 554"/>
                    <a:gd name="T46" fmla="*/ 1 w 599"/>
                    <a:gd name="T47" fmla="*/ 1 h 554"/>
                    <a:gd name="T48" fmla="*/ 1 w 599"/>
                    <a:gd name="T49" fmla="*/ 1 h 554"/>
                    <a:gd name="T50" fmla="*/ 1 w 599"/>
                    <a:gd name="T51" fmla="*/ 1 h 554"/>
                    <a:gd name="T52" fmla="*/ 1 w 599"/>
                    <a:gd name="T53" fmla="*/ 1 h 554"/>
                    <a:gd name="T54" fmla="*/ 1 w 599"/>
                    <a:gd name="T55" fmla="*/ 1 h 554"/>
                    <a:gd name="T56" fmla="*/ 1 w 599"/>
                    <a:gd name="T57" fmla="*/ 1 h 554"/>
                    <a:gd name="T58" fmla="*/ 1 w 599"/>
                    <a:gd name="T59" fmla="*/ 1 h 554"/>
                    <a:gd name="T60" fmla="*/ 1 w 599"/>
                    <a:gd name="T61" fmla="*/ 1 h 554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599"/>
                    <a:gd name="T94" fmla="*/ 0 h 554"/>
                    <a:gd name="T95" fmla="*/ 599 w 599"/>
                    <a:gd name="T96" fmla="*/ 554 h 554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599" h="554">
                      <a:moveTo>
                        <a:pt x="339" y="38"/>
                      </a:moveTo>
                      <a:lnTo>
                        <a:pt x="377" y="53"/>
                      </a:lnTo>
                      <a:lnTo>
                        <a:pt x="405" y="37"/>
                      </a:lnTo>
                      <a:lnTo>
                        <a:pt x="408" y="0"/>
                      </a:lnTo>
                      <a:lnTo>
                        <a:pt x="554" y="42"/>
                      </a:lnTo>
                      <a:lnTo>
                        <a:pt x="544" y="67"/>
                      </a:lnTo>
                      <a:lnTo>
                        <a:pt x="549" y="94"/>
                      </a:lnTo>
                      <a:lnTo>
                        <a:pt x="599" y="112"/>
                      </a:lnTo>
                      <a:lnTo>
                        <a:pt x="475" y="232"/>
                      </a:lnTo>
                      <a:lnTo>
                        <a:pt x="311" y="507"/>
                      </a:lnTo>
                      <a:lnTo>
                        <a:pt x="254" y="493"/>
                      </a:lnTo>
                      <a:lnTo>
                        <a:pt x="219" y="521"/>
                      </a:lnTo>
                      <a:lnTo>
                        <a:pt x="215" y="554"/>
                      </a:lnTo>
                      <a:lnTo>
                        <a:pt x="150" y="503"/>
                      </a:lnTo>
                      <a:lnTo>
                        <a:pt x="0" y="460"/>
                      </a:lnTo>
                      <a:lnTo>
                        <a:pt x="53" y="447"/>
                      </a:lnTo>
                      <a:lnTo>
                        <a:pt x="139" y="460"/>
                      </a:lnTo>
                      <a:lnTo>
                        <a:pt x="200" y="497"/>
                      </a:lnTo>
                      <a:lnTo>
                        <a:pt x="219" y="464"/>
                      </a:lnTo>
                      <a:lnTo>
                        <a:pt x="250" y="450"/>
                      </a:lnTo>
                      <a:lnTo>
                        <a:pt x="297" y="457"/>
                      </a:lnTo>
                      <a:lnTo>
                        <a:pt x="358" y="361"/>
                      </a:lnTo>
                      <a:lnTo>
                        <a:pt x="462" y="199"/>
                      </a:lnTo>
                      <a:lnTo>
                        <a:pt x="539" y="124"/>
                      </a:lnTo>
                      <a:lnTo>
                        <a:pt x="508" y="106"/>
                      </a:lnTo>
                      <a:lnTo>
                        <a:pt x="515" y="60"/>
                      </a:lnTo>
                      <a:lnTo>
                        <a:pt x="436" y="32"/>
                      </a:lnTo>
                      <a:lnTo>
                        <a:pt x="412" y="79"/>
                      </a:lnTo>
                      <a:lnTo>
                        <a:pt x="371" y="91"/>
                      </a:lnTo>
                      <a:lnTo>
                        <a:pt x="339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0" name="Freeform 182">
                  <a:extLst>
                    <a:ext uri="{FF2B5EF4-FFF2-40B4-BE49-F238E27FC236}">
                      <a16:creationId xmlns:a16="http://schemas.microsoft.com/office/drawing/2014/main" id="{688CA2D9-1F55-6B40-BA9B-DD468C7C7939}"/>
                    </a:ext>
                  </a:extLst>
                </p:cNvPr>
                <p:cNvSpPr/>
                <p:nvPr/>
              </p:nvSpPr>
              <p:spPr bwMode="auto">
                <a:xfrm>
                  <a:off x="4136" y="2667"/>
                  <a:ext cx="62" cy="39"/>
                </a:xfrm>
                <a:custGeom>
                  <a:avLst/>
                  <a:gdLst>
                    <a:gd name="T0" fmla="*/ 0 w 127"/>
                    <a:gd name="T1" fmla="*/ 0 h 79"/>
                    <a:gd name="T2" fmla="*/ 0 w 127"/>
                    <a:gd name="T3" fmla="*/ 0 h 79"/>
                    <a:gd name="T4" fmla="*/ 0 w 127"/>
                    <a:gd name="T5" fmla="*/ 0 h 79"/>
                    <a:gd name="T6" fmla="*/ 0 w 127"/>
                    <a:gd name="T7" fmla="*/ 0 h 79"/>
                    <a:gd name="T8" fmla="*/ 0 w 127"/>
                    <a:gd name="T9" fmla="*/ 0 h 79"/>
                    <a:gd name="T10" fmla="*/ 0 w 127"/>
                    <a:gd name="T11" fmla="*/ 0 h 79"/>
                    <a:gd name="T12" fmla="*/ 0 w 127"/>
                    <a:gd name="T13" fmla="*/ 0 h 79"/>
                    <a:gd name="T14" fmla="*/ 0 w 127"/>
                    <a:gd name="T15" fmla="*/ 0 h 79"/>
                    <a:gd name="T16" fmla="*/ 0 w 127"/>
                    <a:gd name="T17" fmla="*/ 0 h 79"/>
                    <a:gd name="T18" fmla="*/ 0 w 127"/>
                    <a:gd name="T19" fmla="*/ 0 h 79"/>
                    <a:gd name="T20" fmla="*/ 0 w 127"/>
                    <a:gd name="T21" fmla="*/ 0 h 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7"/>
                    <a:gd name="T34" fmla="*/ 0 h 79"/>
                    <a:gd name="T35" fmla="*/ 127 w 127"/>
                    <a:gd name="T36" fmla="*/ 79 h 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7" h="79">
                      <a:moveTo>
                        <a:pt x="13" y="0"/>
                      </a:moveTo>
                      <a:lnTo>
                        <a:pt x="21" y="29"/>
                      </a:lnTo>
                      <a:lnTo>
                        <a:pt x="61" y="52"/>
                      </a:lnTo>
                      <a:lnTo>
                        <a:pt x="90" y="56"/>
                      </a:lnTo>
                      <a:lnTo>
                        <a:pt x="127" y="42"/>
                      </a:lnTo>
                      <a:lnTo>
                        <a:pt x="98" y="79"/>
                      </a:lnTo>
                      <a:lnTo>
                        <a:pt x="40" y="79"/>
                      </a:lnTo>
                      <a:lnTo>
                        <a:pt x="8" y="55"/>
                      </a:lnTo>
                      <a:lnTo>
                        <a:pt x="0" y="24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11" name="Freeform 183">
                  <a:extLst>
                    <a:ext uri="{FF2B5EF4-FFF2-40B4-BE49-F238E27FC236}">
                      <a16:creationId xmlns:a16="http://schemas.microsoft.com/office/drawing/2014/main" id="{E10B8240-0F14-FF4D-BD6B-F65E2B4B4C52}"/>
                    </a:ext>
                  </a:extLst>
                </p:cNvPr>
                <p:cNvSpPr/>
                <p:nvPr/>
              </p:nvSpPr>
              <p:spPr bwMode="auto">
                <a:xfrm>
                  <a:off x="4159" y="2623"/>
                  <a:ext cx="70" cy="36"/>
                </a:xfrm>
                <a:custGeom>
                  <a:avLst/>
                  <a:gdLst>
                    <a:gd name="T0" fmla="*/ 0 w 138"/>
                    <a:gd name="T1" fmla="*/ 0 h 71"/>
                    <a:gd name="T2" fmla="*/ 1 w 138"/>
                    <a:gd name="T3" fmla="*/ 0 h 71"/>
                    <a:gd name="T4" fmla="*/ 1 w 138"/>
                    <a:gd name="T5" fmla="*/ 0 h 71"/>
                    <a:gd name="T6" fmla="*/ 1 w 138"/>
                    <a:gd name="T7" fmla="*/ 0 h 71"/>
                    <a:gd name="T8" fmla="*/ 1 w 138"/>
                    <a:gd name="T9" fmla="*/ 0 h 71"/>
                    <a:gd name="T10" fmla="*/ 1 w 138"/>
                    <a:gd name="T11" fmla="*/ 0 h 71"/>
                    <a:gd name="T12" fmla="*/ 1 w 138"/>
                    <a:gd name="T13" fmla="*/ 0 h 71"/>
                    <a:gd name="T14" fmla="*/ 1 w 138"/>
                    <a:gd name="T15" fmla="*/ 0 h 71"/>
                    <a:gd name="T16" fmla="*/ 1 w 138"/>
                    <a:gd name="T17" fmla="*/ 0 h 71"/>
                    <a:gd name="T18" fmla="*/ 1 w 138"/>
                    <a:gd name="T19" fmla="*/ 0 h 71"/>
                    <a:gd name="T20" fmla="*/ 1 w 138"/>
                    <a:gd name="T21" fmla="*/ 0 h 71"/>
                    <a:gd name="T22" fmla="*/ 0 w 138"/>
                    <a:gd name="T23" fmla="*/ 0 h 71"/>
                    <a:gd name="T24" fmla="*/ 0 w 138"/>
                    <a:gd name="T25" fmla="*/ 0 h 7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8"/>
                    <a:gd name="T40" fmla="*/ 0 h 71"/>
                    <a:gd name="T41" fmla="*/ 138 w 138"/>
                    <a:gd name="T42" fmla="*/ 71 h 7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8" h="71">
                      <a:moveTo>
                        <a:pt x="0" y="38"/>
                      </a:moveTo>
                      <a:lnTo>
                        <a:pt x="29" y="24"/>
                      </a:lnTo>
                      <a:lnTo>
                        <a:pt x="65" y="24"/>
                      </a:lnTo>
                      <a:lnTo>
                        <a:pt x="90" y="31"/>
                      </a:lnTo>
                      <a:lnTo>
                        <a:pt x="110" y="44"/>
                      </a:lnTo>
                      <a:lnTo>
                        <a:pt x="117" y="71"/>
                      </a:lnTo>
                      <a:lnTo>
                        <a:pt x="138" y="48"/>
                      </a:lnTo>
                      <a:lnTo>
                        <a:pt x="120" y="28"/>
                      </a:lnTo>
                      <a:lnTo>
                        <a:pt x="78" y="0"/>
                      </a:lnTo>
                      <a:lnTo>
                        <a:pt x="37" y="0"/>
                      </a:lnTo>
                      <a:lnTo>
                        <a:pt x="19" y="6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pic>
            <p:nvPicPr>
              <p:cNvPr id="170" name="Picture 184" descr="C:\Program Files\Common Files\Microsoft Shared\Clipart\cagcat50\bs00508_.wmf">
                <a:extLst>
                  <a:ext uri="{FF2B5EF4-FFF2-40B4-BE49-F238E27FC236}">
                    <a16:creationId xmlns:a16="http://schemas.microsoft.com/office/drawing/2014/main" id="{CA8C0582-A265-0C48-AC42-4861858B6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4813" y="3278188"/>
                <a:ext cx="3270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1" name="Group 185">
                <a:extLst>
                  <a:ext uri="{FF2B5EF4-FFF2-40B4-BE49-F238E27FC236}">
                    <a16:creationId xmlns:a16="http://schemas.microsoft.com/office/drawing/2014/main" id="{65C2EBB3-2732-2C46-98DD-81FD2F7DD4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3813" y="2668588"/>
                <a:ext cx="628650" cy="1987550"/>
                <a:chOff x="945" y="2006"/>
                <a:chExt cx="613" cy="1973"/>
              </a:xfrm>
            </p:grpSpPr>
            <p:sp>
              <p:nvSpPr>
                <p:cNvPr id="175" name="Freeform 186">
                  <a:extLst>
                    <a:ext uri="{FF2B5EF4-FFF2-40B4-BE49-F238E27FC236}">
                      <a16:creationId xmlns:a16="http://schemas.microsoft.com/office/drawing/2014/main" id="{0C03D6FB-28D0-8140-9FB3-F5250D824605}"/>
                    </a:ext>
                  </a:extLst>
                </p:cNvPr>
                <p:cNvSpPr/>
                <p:nvPr/>
              </p:nvSpPr>
              <p:spPr bwMode="auto">
                <a:xfrm>
                  <a:off x="1278" y="2736"/>
                  <a:ext cx="170" cy="121"/>
                </a:xfrm>
                <a:custGeom>
                  <a:avLst/>
                  <a:gdLst>
                    <a:gd name="T0" fmla="*/ 1 w 340"/>
                    <a:gd name="T1" fmla="*/ 0 h 245"/>
                    <a:gd name="T2" fmla="*/ 1 w 340"/>
                    <a:gd name="T3" fmla="*/ 0 h 245"/>
                    <a:gd name="T4" fmla="*/ 1 w 340"/>
                    <a:gd name="T5" fmla="*/ 0 h 245"/>
                    <a:gd name="T6" fmla="*/ 1 w 340"/>
                    <a:gd name="T7" fmla="*/ 0 h 245"/>
                    <a:gd name="T8" fmla="*/ 1 w 340"/>
                    <a:gd name="T9" fmla="*/ 0 h 245"/>
                    <a:gd name="T10" fmla="*/ 0 w 340"/>
                    <a:gd name="T11" fmla="*/ 0 h 245"/>
                    <a:gd name="T12" fmla="*/ 1 w 340"/>
                    <a:gd name="T13" fmla="*/ 0 h 245"/>
                    <a:gd name="T14" fmla="*/ 1 w 340"/>
                    <a:gd name="T15" fmla="*/ 0 h 245"/>
                    <a:gd name="T16" fmla="*/ 1 w 340"/>
                    <a:gd name="T17" fmla="*/ 0 h 24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40"/>
                    <a:gd name="T28" fmla="*/ 0 h 245"/>
                    <a:gd name="T29" fmla="*/ 340 w 340"/>
                    <a:gd name="T30" fmla="*/ 245 h 24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40" h="245">
                      <a:moveTo>
                        <a:pt x="125" y="38"/>
                      </a:moveTo>
                      <a:lnTo>
                        <a:pt x="211" y="0"/>
                      </a:lnTo>
                      <a:lnTo>
                        <a:pt x="281" y="59"/>
                      </a:lnTo>
                      <a:lnTo>
                        <a:pt x="340" y="162"/>
                      </a:lnTo>
                      <a:lnTo>
                        <a:pt x="220" y="245"/>
                      </a:lnTo>
                      <a:lnTo>
                        <a:pt x="0" y="196"/>
                      </a:lnTo>
                      <a:lnTo>
                        <a:pt x="39" y="55"/>
                      </a:lnTo>
                      <a:lnTo>
                        <a:pt x="125" y="38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6" name="Freeform 187">
                  <a:extLst>
                    <a:ext uri="{FF2B5EF4-FFF2-40B4-BE49-F238E27FC236}">
                      <a16:creationId xmlns:a16="http://schemas.microsoft.com/office/drawing/2014/main" id="{30E49138-25A4-B449-ACE4-E4CCDFA4D81A}"/>
                    </a:ext>
                  </a:extLst>
                </p:cNvPr>
                <p:cNvSpPr/>
                <p:nvPr/>
              </p:nvSpPr>
              <p:spPr bwMode="auto">
                <a:xfrm>
                  <a:off x="1228" y="3487"/>
                  <a:ext cx="206" cy="441"/>
                </a:xfrm>
                <a:custGeom>
                  <a:avLst/>
                  <a:gdLst>
                    <a:gd name="T0" fmla="*/ 1 w 412"/>
                    <a:gd name="T1" fmla="*/ 1 h 884"/>
                    <a:gd name="T2" fmla="*/ 1 w 412"/>
                    <a:gd name="T3" fmla="*/ 0 h 884"/>
                    <a:gd name="T4" fmla="*/ 0 w 412"/>
                    <a:gd name="T5" fmla="*/ 1 h 884"/>
                    <a:gd name="T6" fmla="*/ 1 w 412"/>
                    <a:gd name="T7" fmla="*/ 1 h 884"/>
                    <a:gd name="T8" fmla="*/ 1 w 412"/>
                    <a:gd name="T9" fmla="*/ 1 h 884"/>
                    <a:gd name="T10" fmla="*/ 1 w 412"/>
                    <a:gd name="T11" fmla="*/ 1 h 884"/>
                    <a:gd name="T12" fmla="*/ 1 w 412"/>
                    <a:gd name="T13" fmla="*/ 1 h 884"/>
                    <a:gd name="T14" fmla="*/ 1 w 412"/>
                    <a:gd name="T15" fmla="*/ 1 h 88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12"/>
                    <a:gd name="T25" fmla="*/ 0 h 884"/>
                    <a:gd name="T26" fmla="*/ 412 w 412"/>
                    <a:gd name="T27" fmla="*/ 884 h 88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12" h="884">
                      <a:moveTo>
                        <a:pt x="412" y="884"/>
                      </a:moveTo>
                      <a:lnTo>
                        <a:pt x="216" y="0"/>
                      </a:lnTo>
                      <a:lnTo>
                        <a:pt x="0" y="70"/>
                      </a:lnTo>
                      <a:lnTo>
                        <a:pt x="40" y="186"/>
                      </a:lnTo>
                      <a:lnTo>
                        <a:pt x="146" y="340"/>
                      </a:lnTo>
                      <a:lnTo>
                        <a:pt x="348" y="859"/>
                      </a:lnTo>
                      <a:lnTo>
                        <a:pt x="412" y="884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7" name="Freeform 188">
                  <a:extLst>
                    <a:ext uri="{FF2B5EF4-FFF2-40B4-BE49-F238E27FC236}">
                      <a16:creationId xmlns:a16="http://schemas.microsoft.com/office/drawing/2014/main" id="{110B594B-D3CD-624C-87AD-86939BBC25E8}"/>
                    </a:ext>
                  </a:extLst>
                </p:cNvPr>
                <p:cNvSpPr/>
                <p:nvPr/>
              </p:nvSpPr>
              <p:spPr bwMode="auto">
                <a:xfrm>
                  <a:off x="1210" y="3508"/>
                  <a:ext cx="215" cy="419"/>
                </a:xfrm>
                <a:custGeom>
                  <a:avLst/>
                  <a:gdLst>
                    <a:gd name="T0" fmla="*/ 0 w 431"/>
                    <a:gd name="T1" fmla="*/ 1 h 836"/>
                    <a:gd name="T2" fmla="*/ 0 w 431"/>
                    <a:gd name="T3" fmla="*/ 1 h 836"/>
                    <a:gd name="T4" fmla="*/ 1 w 431"/>
                    <a:gd name="T5" fmla="*/ 1 h 836"/>
                    <a:gd name="T6" fmla="*/ 1 w 431"/>
                    <a:gd name="T7" fmla="*/ 1 h 836"/>
                    <a:gd name="T8" fmla="*/ 1 w 431"/>
                    <a:gd name="T9" fmla="*/ 1 h 836"/>
                    <a:gd name="T10" fmla="*/ 1 w 431"/>
                    <a:gd name="T11" fmla="*/ 1 h 836"/>
                    <a:gd name="T12" fmla="*/ 1 w 431"/>
                    <a:gd name="T13" fmla="*/ 1 h 836"/>
                    <a:gd name="T14" fmla="*/ 1 w 431"/>
                    <a:gd name="T15" fmla="*/ 1 h 836"/>
                    <a:gd name="T16" fmla="*/ 1 w 431"/>
                    <a:gd name="T17" fmla="*/ 1 h 836"/>
                    <a:gd name="T18" fmla="*/ 1 w 431"/>
                    <a:gd name="T19" fmla="*/ 1 h 836"/>
                    <a:gd name="T20" fmla="*/ 1 w 431"/>
                    <a:gd name="T21" fmla="*/ 1 h 836"/>
                    <a:gd name="T22" fmla="*/ 1 w 431"/>
                    <a:gd name="T23" fmla="*/ 1 h 836"/>
                    <a:gd name="T24" fmla="*/ 1 w 431"/>
                    <a:gd name="T25" fmla="*/ 1 h 836"/>
                    <a:gd name="T26" fmla="*/ 1 w 431"/>
                    <a:gd name="T27" fmla="*/ 1 h 836"/>
                    <a:gd name="T28" fmla="*/ 1 w 431"/>
                    <a:gd name="T29" fmla="*/ 1 h 836"/>
                    <a:gd name="T30" fmla="*/ 1 w 431"/>
                    <a:gd name="T31" fmla="*/ 1 h 836"/>
                    <a:gd name="T32" fmla="*/ 1 w 431"/>
                    <a:gd name="T33" fmla="*/ 1 h 836"/>
                    <a:gd name="T34" fmla="*/ 1 w 431"/>
                    <a:gd name="T35" fmla="*/ 1 h 836"/>
                    <a:gd name="T36" fmla="*/ 1 w 431"/>
                    <a:gd name="T37" fmla="*/ 1 h 836"/>
                    <a:gd name="T38" fmla="*/ 1 w 431"/>
                    <a:gd name="T39" fmla="*/ 1 h 836"/>
                    <a:gd name="T40" fmla="*/ 1 w 431"/>
                    <a:gd name="T41" fmla="*/ 1 h 836"/>
                    <a:gd name="T42" fmla="*/ 1 w 431"/>
                    <a:gd name="T43" fmla="*/ 1 h 836"/>
                    <a:gd name="T44" fmla="*/ 1 w 431"/>
                    <a:gd name="T45" fmla="*/ 1 h 836"/>
                    <a:gd name="T46" fmla="*/ 1 w 431"/>
                    <a:gd name="T47" fmla="*/ 1 h 836"/>
                    <a:gd name="T48" fmla="*/ 1 w 431"/>
                    <a:gd name="T49" fmla="*/ 1 h 836"/>
                    <a:gd name="T50" fmla="*/ 1 w 431"/>
                    <a:gd name="T51" fmla="*/ 1 h 836"/>
                    <a:gd name="T52" fmla="*/ 1 w 431"/>
                    <a:gd name="T53" fmla="*/ 1 h 836"/>
                    <a:gd name="T54" fmla="*/ 1 w 431"/>
                    <a:gd name="T55" fmla="*/ 1 h 836"/>
                    <a:gd name="T56" fmla="*/ 1 w 431"/>
                    <a:gd name="T57" fmla="*/ 1 h 836"/>
                    <a:gd name="T58" fmla="*/ 1 w 431"/>
                    <a:gd name="T59" fmla="*/ 1 h 836"/>
                    <a:gd name="T60" fmla="*/ 1 w 431"/>
                    <a:gd name="T61" fmla="*/ 1 h 836"/>
                    <a:gd name="T62" fmla="*/ 1 w 431"/>
                    <a:gd name="T63" fmla="*/ 1 h 836"/>
                    <a:gd name="T64" fmla="*/ 1 w 431"/>
                    <a:gd name="T65" fmla="*/ 1 h 836"/>
                    <a:gd name="T66" fmla="*/ 1 w 431"/>
                    <a:gd name="T67" fmla="*/ 1 h 836"/>
                    <a:gd name="T68" fmla="*/ 1 w 431"/>
                    <a:gd name="T69" fmla="*/ 1 h 836"/>
                    <a:gd name="T70" fmla="*/ 1 w 431"/>
                    <a:gd name="T71" fmla="*/ 1 h 836"/>
                    <a:gd name="T72" fmla="*/ 1 w 431"/>
                    <a:gd name="T73" fmla="*/ 0 h 836"/>
                    <a:gd name="T74" fmla="*/ 0 w 431"/>
                    <a:gd name="T75" fmla="*/ 1 h 836"/>
                    <a:gd name="T76" fmla="*/ 0 w 431"/>
                    <a:gd name="T77" fmla="*/ 1 h 8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431"/>
                    <a:gd name="T118" fmla="*/ 0 h 836"/>
                    <a:gd name="T119" fmla="*/ 431 w 431"/>
                    <a:gd name="T120" fmla="*/ 836 h 8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431" h="836">
                      <a:moveTo>
                        <a:pt x="0" y="42"/>
                      </a:moveTo>
                      <a:lnTo>
                        <a:pt x="0" y="42"/>
                      </a:lnTo>
                      <a:lnTo>
                        <a:pt x="2" y="47"/>
                      </a:lnTo>
                      <a:lnTo>
                        <a:pt x="2" y="53"/>
                      </a:lnTo>
                      <a:lnTo>
                        <a:pt x="7" y="64"/>
                      </a:lnTo>
                      <a:lnTo>
                        <a:pt x="9" y="76"/>
                      </a:lnTo>
                      <a:lnTo>
                        <a:pt x="15" y="91"/>
                      </a:lnTo>
                      <a:lnTo>
                        <a:pt x="21" y="104"/>
                      </a:lnTo>
                      <a:lnTo>
                        <a:pt x="30" y="123"/>
                      </a:lnTo>
                      <a:lnTo>
                        <a:pt x="38" y="141"/>
                      </a:lnTo>
                      <a:lnTo>
                        <a:pt x="47" y="161"/>
                      </a:lnTo>
                      <a:lnTo>
                        <a:pt x="59" y="180"/>
                      </a:lnTo>
                      <a:lnTo>
                        <a:pt x="74" y="201"/>
                      </a:lnTo>
                      <a:lnTo>
                        <a:pt x="87" y="220"/>
                      </a:lnTo>
                      <a:lnTo>
                        <a:pt x="102" y="241"/>
                      </a:lnTo>
                      <a:lnTo>
                        <a:pt x="121" y="260"/>
                      </a:lnTo>
                      <a:lnTo>
                        <a:pt x="140" y="281"/>
                      </a:lnTo>
                      <a:lnTo>
                        <a:pt x="336" y="747"/>
                      </a:lnTo>
                      <a:lnTo>
                        <a:pt x="348" y="806"/>
                      </a:lnTo>
                      <a:lnTo>
                        <a:pt x="431" y="836"/>
                      </a:lnTo>
                      <a:lnTo>
                        <a:pt x="220" y="264"/>
                      </a:lnTo>
                      <a:lnTo>
                        <a:pt x="218" y="262"/>
                      </a:lnTo>
                      <a:lnTo>
                        <a:pt x="213" y="256"/>
                      </a:lnTo>
                      <a:lnTo>
                        <a:pt x="207" y="249"/>
                      </a:lnTo>
                      <a:lnTo>
                        <a:pt x="197" y="239"/>
                      </a:lnTo>
                      <a:lnTo>
                        <a:pt x="188" y="224"/>
                      </a:lnTo>
                      <a:lnTo>
                        <a:pt x="177" y="209"/>
                      </a:lnTo>
                      <a:lnTo>
                        <a:pt x="165" y="192"/>
                      </a:lnTo>
                      <a:lnTo>
                        <a:pt x="154" y="173"/>
                      </a:lnTo>
                      <a:lnTo>
                        <a:pt x="140" y="154"/>
                      </a:lnTo>
                      <a:lnTo>
                        <a:pt x="127" y="131"/>
                      </a:lnTo>
                      <a:lnTo>
                        <a:pt x="116" y="110"/>
                      </a:lnTo>
                      <a:lnTo>
                        <a:pt x="106" y="87"/>
                      </a:lnTo>
                      <a:lnTo>
                        <a:pt x="95" y="64"/>
                      </a:lnTo>
                      <a:lnTo>
                        <a:pt x="89" y="42"/>
                      </a:lnTo>
                      <a:lnTo>
                        <a:pt x="85" y="21"/>
                      </a:lnTo>
                      <a:lnTo>
                        <a:pt x="83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8F29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8" name="Freeform 189">
                  <a:extLst>
                    <a:ext uri="{FF2B5EF4-FFF2-40B4-BE49-F238E27FC236}">
                      <a16:creationId xmlns:a16="http://schemas.microsoft.com/office/drawing/2014/main" id="{54B68048-74FC-454B-A310-9D92B555E0B7}"/>
                    </a:ext>
                  </a:extLst>
                </p:cNvPr>
                <p:cNvSpPr/>
                <p:nvPr/>
              </p:nvSpPr>
              <p:spPr bwMode="auto">
                <a:xfrm>
                  <a:off x="970" y="3527"/>
                  <a:ext cx="144" cy="377"/>
                </a:xfrm>
                <a:custGeom>
                  <a:avLst/>
                  <a:gdLst>
                    <a:gd name="T0" fmla="*/ 1 w 285"/>
                    <a:gd name="T1" fmla="*/ 1 h 753"/>
                    <a:gd name="T2" fmla="*/ 1 w 285"/>
                    <a:gd name="T3" fmla="*/ 1 h 753"/>
                    <a:gd name="T4" fmla="*/ 1 w 285"/>
                    <a:gd name="T5" fmla="*/ 1 h 753"/>
                    <a:gd name="T6" fmla="*/ 1 w 285"/>
                    <a:gd name="T7" fmla="*/ 1 h 753"/>
                    <a:gd name="T8" fmla="*/ 1 w 285"/>
                    <a:gd name="T9" fmla="*/ 1 h 753"/>
                    <a:gd name="T10" fmla="*/ 1 w 285"/>
                    <a:gd name="T11" fmla="*/ 1 h 753"/>
                    <a:gd name="T12" fmla="*/ 1 w 285"/>
                    <a:gd name="T13" fmla="*/ 1 h 753"/>
                    <a:gd name="T14" fmla="*/ 1 w 285"/>
                    <a:gd name="T15" fmla="*/ 1 h 753"/>
                    <a:gd name="T16" fmla="*/ 1 w 285"/>
                    <a:gd name="T17" fmla="*/ 1 h 753"/>
                    <a:gd name="T18" fmla="*/ 1 w 285"/>
                    <a:gd name="T19" fmla="*/ 1 h 753"/>
                    <a:gd name="T20" fmla="*/ 1 w 285"/>
                    <a:gd name="T21" fmla="*/ 1 h 753"/>
                    <a:gd name="T22" fmla="*/ 1 w 285"/>
                    <a:gd name="T23" fmla="*/ 1 h 753"/>
                    <a:gd name="T24" fmla="*/ 1 w 285"/>
                    <a:gd name="T25" fmla="*/ 1 h 753"/>
                    <a:gd name="T26" fmla="*/ 1 w 285"/>
                    <a:gd name="T27" fmla="*/ 1 h 753"/>
                    <a:gd name="T28" fmla="*/ 1 w 285"/>
                    <a:gd name="T29" fmla="*/ 1 h 753"/>
                    <a:gd name="T30" fmla="*/ 1 w 285"/>
                    <a:gd name="T31" fmla="*/ 1 h 753"/>
                    <a:gd name="T32" fmla="*/ 1 w 285"/>
                    <a:gd name="T33" fmla="*/ 0 h 753"/>
                    <a:gd name="T34" fmla="*/ 1 w 285"/>
                    <a:gd name="T35" fmla="*/ 1 h 753"/>
                    <a:gd name="T36" fmla="*/ 1 w 285"/>
                    <a:gd name="T37" fmla="*/ 1 h 753"/>
                    <a:gd name="T38" fmla="*/ 0 w 285"/>
                    <a:gd name="T39" fmla="*/ 1 h 753"/>
                    <a:gd name="T40" fmla="*/ 1 w 285"/>
                    <a:gd name="T41" fmla="*/ 1 h 753"/>
                    <a:gd name="T42" fmla="*/ 1 w 285"/>
                    <a:gd name="T43" fmla="*/ 1 h 753"/>
                    <a:gd name="T44" fmla="*/ 1 w 285"/>
                    <a:gd name="T45" fmla="*/ 1 h 75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85"/>
                    <a:gd name="T70" fmla="*/ 0 h 753"/>
                    <a:gd name="T71" fmla="*/ 285 w 285"/>
                    <a:gd name="T72" fmla="*/ 753 h 753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85" h="753">
                      <a:moveTo>
                        <a:pt x="100" y="587"/>
                      </a:moveTo>
                      <a:lnTo>
                        <a:pt x="100" y="584"/>
                      </a:lnTo>
                      <a:lnTo>
                        <a:pt x="106" y="576"/>
                      </a:lnTo>
                      <a:lnTo>
                        <a:pt x="112" y="563"/>
                      </a:lnTo>
                      <a:lnTo>
                        <a:pt x="121" y="546"/>
                      </a:lnTo>
                      <a:lnTo>
                        <a:pt x="133" y="521"/>
                      </a:lnTo>
                      <a:lnTo>
                        <a:pt x="146" y="494"/>
                      </a:lnTo>
                      <a:lnTo>
                        <a:pt x="159" y="462"/>
                      </a:lnTo>
                      <a:lnTo>
                        <a:pt x="175" y="428"/>
                      </a:lnTo>
                      <a:lnTo>
                        <a:pt x="190" y="386"/>
                      </a:lnTo>
                      <a:lnTo>
                        <a:pt x="205" y="342"/>
                      </a:lnTo>
                      <a:lnTo>
                        <a:pt x="220" y="293"/>
                      </a:lnTo>
                      <a:lnTo>
                        <a:pt x="235" y="241"/>
                      </a:lnTo>
                      <a:lnTo>
                        <a:pt x="249" y="186"/>
                      </a:lnTo>
                      <a:lnTo>
                        <a:pt x="262" y="127"/>
                      </a:lnTo>
                      <a:lnTo>
                        <a:pt x="273" y="64"/>
                      </a:lnTo>
                      <a:lnTo>
                        <a:pt x="285" y="0"/>
                      </a:lnTo>
                      <a:lnTo>
                        <a:pt x="116" y="17"/>
                      </a:lnTo>
                      <a:lnTo>
                        <a:pt x="32" y="424"/>
                      </a:lnTo>
                      <a:lnTo>
                        <a:pt x="0" y="753"/>
                      </a:lnTo>
                      <a:lnTo>
                        <a:pt x="51" y="715"/>
                      </a:lnTo>
                      <a:lnTo>
                        <a:pt x="100" y="587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9" name="Freeform 190">
                  <a:extLst>
                    <a:ext uri="{FF2B5EF4-FFF2-40B4-BE49-F238E27FC236}">
                      <a16:creationId xmlns:a16="http://schemas.microsoft.com/office/drawing/2014/main" id="{6E8AFCAA-12C1-444E-8BA5-440E2BCAFAD5}"/>
                    </a:ext>
                  </a:extLst>
                </p:cNvPr>
                <p:cNvSpPr/>
                <p:nvPr/>
              </p:nvSpPr>
              <p:spPr bwMode="auto">
                <a:xfrm>
                  <a:off x="957" y="3533"/>
                  <a:ext cx="108" cy="351"/>
                </a:xfrm>
                <a:custGeom>
                  <a:avLst/>
                  <a:gdLst>
                    <a:gd name="T0" fmla="*/ 0 w 215"/>
                    <a:gd name="T1" fmla="*/ 1 h 704"/>
                    <a:gd name="T2" fmla="*/ 0 w 215"/>
                    <a:gd name="T3" fmla="*/ 1 h 704"/>
                    <a:gd name="T4" fmla="*/ 0 w 215"/>
                    <a:gd name="T5" fmla="*/ 1 h 704"/>
                    <a:gd name="T6" fmla="*/ 0 w 215"/>
                    <a:gd name="T7" fmla="*/ 1 h 704"/>
                    <a:gd name="T8" fmla="*/ 0 w 215"/>
                    <a:gd name="T9" fmla="*/ 1 h 704"/>
                    <a:gd name="T10" fmla="*/ 0 w 215"/>
                    <a:gd name="T11" fmla="*/ 1 h 704"/>
                    <a:gd name="T12" fmla="*/ 0 w 215"/>
                    <a:gd name="T13" fmla="*/ 1 h 704"/>
                    <a:gd name="T14" fmla="*/ 0 w 215"/>
                    <a:gd name="T15" fmla="*/ 1 h 704"/>
                    <a:gd name="T16" fmla="*/ 0 w 215"/>
                    <a:gd name="T17" fmla="*/ 1 h 704"/>
                    <a:gd name="T18" fmla="*/ 0 w 215"/>
                    <a:gd name="T19" fmla="*/ 1 h 704"/>
                    <a:gd name="T20" fmla="*/ 0 w 215"/>
                    <a:gd name="T21" fmla="*/ 1 h 704"/>
                    <a:gd name="T22" fmla="*/ 0 w 215"/>
                    <a:gd name="T23" fmla="*/ 1 h 704"/>
                    <a:gd name="T24" fmla="*/ 0 w 215"/>
                    <a:gd name="T25" fmla="*/ 1 h 704"/>
                    <a:gd name="T26" fmla="*/ 0 w 215"/>
                    <a:gd name="T27" fmla="*/ 1 h 704"/>
                    <a:gd name="T28" fmla="*/ 0 w 215"/>
                    <a:gd name="T29" fmla="*/ 1 h 704"/>
                    <a:gd name="T30" fmla="*/ 0 w 215"/>
                    <a:gd name="T31" fmla="*/ 1 h 704"/>
                    <a:gd name="T32" fmla="*/ 0 w 215"/>
                    <a:gd name="T33" fmla="*/ 0 h 704"/>
                    <a:gd name="T34" fmla="*/ 0 w 215"/>
                    <a:gd name="T35" fmla="*/ 1 h 704"/>
                    <a:gd name="T36" fmla="*/ 0 w 215"/>
                    <a:gd name="T37" fmla="*/ 1 h 704"/>
                    <a:gd name="T38" fmla="*/ 0 w 215"/>
                    <a:gd name="T39" fmla="*/ 1 h 704"/>
                    <a:gd name="T40" fmla="*/ 0 w 215"/>
                    <a:gd name="T41" fmla="*/ 1 h 704"/>
                    <a:gd name="T42" fmla="*/ 0 w 215"/>
                    <a:gd name="T43" fmla="*/ 1 h 704"/>
                    <a:gd name="T44" fmla="*/ 0 w 215"/>
                    <a:gd name="T45" fmla="*/ 1 h 704"/>
                    <a:gd name="T46" fmla="*/ 0 w 215"/>
                    <a:gd name="T47" fmla="*/ 1 h 704"/>
                    <a:gd name="T48" fmla="*/ 0 w 215"/>
                    <a:gd name="T49" fmla="*/ 1 h 704"/>
                    <a:gd name="T50" fmla="*/ 0 w 215"/>
                    <a:gd name="T51" fmla="*/ 1 h 704"/>
                    <a:gd name="T52" fmla="*/ 0 w 215"/>
                    <a:gd name="T53" fmla="*/ 1 h 704"/>
                    <a:gd name="T54" fmla="*/ 0 w 215"/>
                    <a:gd name="T55" fmla="*/ 1 h 704"/>
                    <a:gd name="T56" fmla="*/ 0 w 215"/>
                    <a:gd name="T57" fmla="*/ 1 h 704"/>
                    <a:gd name="T58" fmla="*/ 0 w 215"/>
                    <a:gd name="T59" fmla="*/ 1 h 704"/>
                    <a:gd name="T60" fmla="*/ 0 w 215"/>
                    <a:gd name="T61" fmla="*/ 1 h 704"/>
                    <a:gd name="T62" fmla="*/ 0 w 215"/>
                    <a:gd name="T63" fmla="*/ 1 h 704"/>
                    <a:gd name="T64" fmla="*/ 0 w 215"/>
                    <a:gd name="T65" fmla="*/ 1 h 704"/>
                    <a:gd name="T66" fmla="*/ 0 w 215"/>
                    <a:gd name="T67" fmla="*/ 1 h 704"/>
                    <a:gd name="T68" fmla="*/ 0 w 215"/>
                    <a:gd name="T69" fmla="*/ 1 h 704"/>
                    <a:gd name="T70" fmla="*/ 0 w 215"/>
                    <a:gd name="T71" fmla="*/ 1 h 704"/>
                    <a:gd name="T72" fmla="*/ 0 w 215"/>
                    <a:gd name="T73" fmla="*/ 1 h 70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215"/>
                    <a:gd name="T112" fmla="*/ 0 h 704"/>
                    <a:gd name="T113" fmla="*/ 215 w 215"/>
                    <a:gd name="T114" fmla="*/ 704 h 704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215" h="704">
                      <a:moveTo>
                        <a:pt x="23" y="552"/>
                      </a:moveTo>
                      <a:lnTo>
                        <a:pt x="23" y="546"/>
                      </a:lnTo>
                      <a:lnTo>
                        <a:pt x="23" y="533"/>
                      </a:lnTo>
                      <a:lnTo>
                        <a:pt x="23" y="510"/>
                      </a:lnTo>
                      <a:lnTo>
                        <a:pt x="27" y="479"/>
                      </a:lnTo>
                      <a:lnTo>
                        <a:pt x="28" y="443"/>
                      </a:lnTo>
                      <a:lnTo>
                        <a:pt x="34" y="403"/>
                      </a:lnTo>
                      <a:lnTo>
                        <a:pt x="36" y="358"/>
                      </a:lnTo>
                      <a:lnTo>
                        <a:pt x="44" y="312"/>
                      </a:lnTo>
                      <a:lnTo>
                        <a:pt x="47" y="265"/>
                      </a:lnTo>
                      <a:lnTo>
                        <a:pt x="53" y="217"/>
                      </a:lnTo>
                      <a:lnTo>
                        <a:pt x="61" y="171"/>
                      </a:lnTo>
                      <a:lnTo>
                        <a:pt x="68" y="128"/>
                      </a:lnTo>
                      <a:lnTo>
                        <a:pt x="78" y="86"/>
                      </a:lnTo>
                      <a:lnTo>
                        <a:pt x="87" y="52"/>
                      </a:lnTo>
                      <a:lnTo>
                        <a:pt x="97" y="21"/>
                      </a:lnTo>
                      <a:lnTo>
                        <a:pt x="108" y="0"/>
                      </a:lnTo>
                      <a:lnTo>
                        <a:pt x="215" y="8"/>
                      </a:lnTo>
                      <a:lnTo>
                        <a:pt x="213" y="14"/>
                      </a:lnTo>
                      <a:lnTo>
                        <a:pt x="207" y="29"/>
                      </a:lnTo>
                      <a:lnTo>
                        <a:pt x="200" y="53"/>
                      </a:lnTo>
                      <a:lnTo>
                        <a:pt x="190" y="86"/>
                      </a:lnTo>
                      <a:lnTo>
                        <a:pt x="177" y="124"/>
                      </a:lnTo>
                      <a:lnTo>
                        <a:pt x="165" y="169"/>
                      </a:lnTo>
                      <a:lnTo>
                        <a:pt x="150" y="219"/>
                      </a:lnTo>
                      <a:lnTo>
                        <a:pt x="137" y="274"/>
                      </a:lnTo>
                      <a:lnTo>
                        <a:pt x="122" y="329"/>
                      </a:lnTo>
                      <a:lnTo>
                        <a:pt x="106" y="388"/>
                      </a:lnTo>
                      <a:lnTo>
                        <a:pt x="91" y="445"/>
                      </a:lnTo>
                      <a:lnTo>
                        <a:pt x="78" y="502"/>
                      </a:lnTo>
                      <a:lnTo>
                        <a:pt x="65" y="557"/>
                      </a:lnTo>
                      <a:lnTo>
                        <a:pt x="53" y="611"/>
                      </a:lnTo>
                      <a:lnTo>
                        <a:pt x="46" y="658"/>
                      </a:lnTo>
                      <a:lnTo>
                        <a:pt x="40" y="704"/>
                      </a:lnTo>
                      <a:lnTo>
                        <a:pt x="0" y="639"/>
                      </a:lnTo>
                      <a:lnTo>
                        <a:pt x="23" y="552"/>
                      </a:lnTo>
                      <a:close/>
                    </a:path>
                  </a:pathLst>
                </a:custGeom>
                <a:solidFill>
                  <a:srgbClr val="8F29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0" name="Freeform 191">
                  <a:extLst>
                    <a:ext uri="{FF2B5EF4-FFF2-40B4-BE49-F238E27FC236}">
                      <a16:creationId xmlns:a16="http://schemas.microsoft.com/office/drawing/2014/main" id="{A9165D64-9BF0-B743-9E4E-743EC3278961}"/>
                    </a:ext>
                  </a:extLst>
                </p:cNvPr>
                <p:cNvSpPr/>
                <p:nvPr/>
              </p:nvSpPr>
              <p:spPr bwMode="auto">
                <a:xfrm>
                  <a:off x="1121" y="2365"/>
                  <a:ext cx="189" cy="624"/>
                </a:xfrm>
                <a:custGeom>
                  <a:avLst/>
                  <a:gdLst>
                    <a:gd name="T0" fmla="*/ 1 w 376"/>
                    <a:gd name="T1" fmla="*/ 0 h 1248"/>
                    <a:gd name="T2" fmla="*/ 0 w 376"/>
                    <a:gd name="T3" fmla="*/ 0 h 1248"/>
                    <a:gd name="T4" fmla="*/ 1 w 376"/>
                    <a:gd name="T5" fmla="*/ 0 h 1248"/>
                    <a:gd name="T6" fmla="*/ 1 w 376"/>
                    <a:gd name="T7" fmla="*/ 0 h 1248"/>
                    <a:gd name="T8" fmla="*/ 1 w 376"/>
                    <a:gd name="T9" fmla="*/ 0 h 1248"/>
                    <a:gd name="T10" fmla="*/ 1 w 376"/>
                    <a:gd name="T11" fmla="*/ 0 h 1248"/>
                    <a:gd name="T12" fmla="*/ 1 w 376"/>
                    <a:gd name="T13" fmla="*/ 0 h 1248"/>
                    <a:gd name="T14" fmla="*/ 1 w 376"/>
                    <a:gd name="T15" fmla="*/ 0 h 1248"/>
                    <a:gd name="T16" fmla="*/ 1 w 376"/>
                    <a:gd name="T17" fmla="*/ 0 h 1248"/>
                    <a:gd name="T18" fmla="*/ 1 w 376"/>
                    <a:gd name="T19" fmla="*/ 0 h 1248"/>
                    <a:gd name="T20" fmla="*/ 1 w 376"/>
                    <a:gd name="T21" fmla="*/ 0 h 1248"/>
                    <a:gd name="T22" fmla="*/ 1 w 376"/>
                    <a:gd name="T23" fmla="*/ 0 h 12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76"/>
                    <a:gd name="T37" fmla="*/ 0 h 1248"/>
                    <a:gd name="T38" fmla="*/ 376 w 376"/>
                    <a:gd name="T39" fmla="*/ 1248 h 12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76" h="1248">
                      <a:moveTo>
                        <a:pt x="55" y="0"/>
                      </a:moveTo>
                      <a:lnTo>
                        <a:pt x="0" y="38"/>
                      </a:lnTo>
                      <a:lnTo>
                        <a:pt x="17" y="337"/>
                      </a:lnTo>
                      <a:lnTo>
                        <a:pt x="213" y="835"/>
                      </a:lnTo>
                      <a:lnTo>
                        <a:pt x="230" y="1225"/>
                      </a:lnTo>
                      <a:lnTo>
                        <a:pt x="363" y="1248"/>
                      </a:lnTo>
                      <a:lnTo>
                        <a:pt x="376" y="615"/>
                      </a:lnTo>
                      <a:lnTo>
                        <a:pt x="344" y="206"/>
                      </a:lnTo>
                      <a:lnTo>
                        <a:pt x="274" y="114"/>
                      </a:lnTo>
                      <a:lnTo>
                        <a:pt x="182" y="29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1" name="Freeform 192">
                  <a:extLst>
                    <a:ext uri="{FF2B5EF4-FFF2-40B4-BE49-F238E27FC236}">
                      <a16:creationId xmlns:a16="http://schemas.microsoft.com/office/drawing/2014/main" id="{39D2DA01-D8CF-B94B-8FCF-1A1DA5E0CB43}"/>
                    </a:ext>
                  </a:extLst>
                </p:cNvPr>
                <p:cNvSpPr/>
                <p:nvPr/>
              </p:nvSpPr>
              <p:spPr bwMode="auto">
                <a:xfrm>
                  <a:off x="1197" y="2461"/>
                  <a:ext cx="82" cy="293"/>
                </a:xfrm>
                <a:custGeom>
                  <a:avLst/>
                  <a:gdLst>
                    <a:gd name="T0" fmla="*/ 0 w 165"/>
                    <a:gd name="T1" fmla="*/ 0 h 588"/>
                    <a:gd name="T2" fmla="*/ 0 w 165"/>
                    <a:gd name="T3" fmla="*/ 0 h 588"/>
                    <a:gd name="T4" fmla="*/ 0 w 165"/>
                    <a:gd name="T5" fmla="*/ 0 h 588"/>
                    <a:gd name="T6" fmla="*/ 0 w 165"/>
                    <a:gd name="T7" fmla="*/ 0 h 588"/>
                    <a:gd name="T8" fmla="*/ 0 w 165"/>
                    <a:gd name="T9" fmla="*/ 0 h 588"/>
                    <a:gd name="T10" fmla="*/ 0 w 165"/>
                    <a:gd name="T11" fmla="*/ 0 h 588"/>
                    <a:gd name="T12" fmla="*/ 0 w 165"/>
                    <a:gd name="T13" fmla="*/ 0 h 588"/>
                    <a:gd name="T14" fmla="*/ 0 w 165"/>
                    <a:gd name="T15" fmla="*/ 0 h 588"/>
                    <a:gd name="T16" fmla="*/ 0 w 165"/>
                    <a:gd name="T17" fmla="*/ 0 h 588"/>
                    <a:gd name="T18" fmla="*/ 0 w 165"/>
                    <a:gd name="T19" fmla="*/ 0 h 588"/>
                    <a:gd name="T20" fmla="*/ 0 w 165"/>
                    <a:gd name="T21" fmla="*/ 0 h 588"/>
                    <a:gd name="T22" fmla="*/ 0 w 165"/>
                    <a:gd name="T23" fmla="*/ 0 h 588"/>
                    <a:gd name="T24" fmla="*/ 0 w 165"/>
                    <a:gd name="T25" fmla="*/ 0 h 588"/>
                    <a:gd name="T26" fmla="*/ 0 w 165"/>
                    <a:gd name="T27" fmla="*/ 0 h 588"/>
                    <a:gd name="T28" fmla="*/ 0 w 165"/>
                    <a:gd name="T29" fmla="*/ 0 h 588"/>
                    <a:gd name="T30" fmla="*/ 0 w 165"/>
                    <a:gd name="T31" fmla="*/ 0 h 588"/>
                    <a:gd name="T32" fmla="*/ 0 w 165"/>
                    <a:gd name="T33" fmla="*/ 0 h 588"/>
                    <a:gd name="T34" fmla="*/ 0 w 165"/>
                    <a:gd name="T35" fmla="*/ 0 h 588"/>
                    <a:gd name="T36" fmla="*/ 0 w 165"/>
                    <a:gd name="T37" fmla="*/ 0 h 588"/>
                    <a:gd name="T38" fmla="*/ 0 w 165"/>
                    <a:gd name="T39" fmla="*/ 0 h 588"/>
                    <a:gd name="T40" fmla="*/ 0 w 165"/>
                    <a:gd name="T41" fmla="*/ 0 h 588"/>
                    <a:gd name="T42" fmla="*/ 0 w 165"/>
                    <a:gd name="T43" fmla="*/ 0 h 588"/>
                    <a:gd name="T44" fmla="*/ 0 w 165"/>
                    <a:gd name="T45" fmla="*/ 0 h 588"/>
                    <a:gd name="T46" fmla="*/ 0 w 165"/>
                    <a:gd name="T47" fmla="*/ 0 h 58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588"/>
                    <a:gd name="T74" fmla="*/ 165 w 165"/>
                    <a:gd name="T75" fmla="*/ 588 h 58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588">
                      <a:moveTo>
                        <a:pt x="0" y="65"/>
                      </a:moveTo>
                      <a:lnTo>
                        <a:pt x="70" y="0"/>
                      </a:lnTo>
                      <a:lnTo>
                        <a:pt x="156" y="67"/>
                      </a:lnTo>
                      <a:lnTo>
                        <a:pt x="165" y="575"/>
                      </a:lnTo>
                      <a:lnTo>
                        <a:pt x="124" y="588"/>
                      </a:lnTo>
                      <a:lnTo>
                        <a:pt x="124" y="582"/>
                      </a:lnTo>
                      <a:lnTo>
                        <a:pt x="124" y="569"/>
                      </a:lnTo>
                      <a:lnTo>
                        <a:pt x="124" y="548"/>
                      </a:lnTo>
                      <a:lnTo>
                        <a:pt x="124" y="521"/>
                      </a:lnTo>
                      <a:lnTo>
                        <a:pt x="124" y="489"/>
                      </a:lnTo>
                      <a:lnTo>
                        <a:pt x="124" y="453"/>
                      </a:lnTo>
                      <a:lnTo>
                        <a:pt x="124" y="411"/>
                      </a:lnTo>
                      <a:lnTo>
                        <a:pt x="126" y="371"/>
                      </a:lnTo>
                      <a:lnTo>
                        <a:pt x="124" y="326"/>
                      </a:lnTo>
                      <a:lnTo>
                        <a:pt x="124" y="282"/>
                      </a:lnTo>
                      <a:lnTo>
                        <a:pt x="122" y="238"/>
                      </a:lnTo>
                      <a:lnTo>
                        <a:pt x="120" y="198"/>
                      </a:lnTo>
                      <a:lnTo>
                        <a:pt x="118" y="158"/>
                      </a:lnTo>
                      <a:lnTo>
                        <a:pt x="114" y="124"/>
                      </a:lnTo>
                      <a:lnTo>
                        <a:pt x="110" y="94"/>
                      </a:lnTo>
                      <a:lnTo>
                        <a:pt x="107" y="69"/>
                      </a:lnTo>
                      <a:lnTo>
                        <a:pt x="70" y="38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CCA6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2" name="Freeform 193">
                  <a:extLst>
                    <a:ext uri="{FF2B5EF4-FFF2-40B4-BE49-F238E27FC236}">
                      <a16:creationId xmlns:a16="http://schemas.microsoft.com/office/drawing/2014/main" id="{EC7C5D30-0C66-3145-8F33-9629932E2E2A}"/>
                    </a:ext>
                  </a:extLst>
                </p:cNvPr>
                <p:cNvSpPr/>
                <p:nvPr/>
              </p:nvSpPr>
              <p:spPr bwMode="auto">
                <a:xfrm>
                  <a:off x="1317" y="3089"/>
                  <a:ext cx="241" cy="367"/>
                </a:xfrm>
                <a:custGeom>
                  <a:avLst/>
                  <a:gdLst>
                    <a:gd name="T0" fmla="*/ 1 w 481"/>
                    <a:gd name="T1" fmla="*/ 1 h 736"/>
                    <a:gd name="T2" fmla="*/ 1 w 481"/>
                    <a:gd name="T3" fmla="*/ 0 h 736"/>
                    <a:gd name="T4" fmla="*/ 1 w 481"/>
                    <a:gd name="T5" fmla="*/ 1 h 736"/>
                    <a:gd name="T6" fmla="*/ 1 w 481"/>
                    <a:gd name="T7" fmla="*/ 1 h 736"/>
                    <a:gd name="T8" fmla="*/ 1 w 481"/>
                    <a:gd name="T9" fmla="*/ 1 h 736"/>
                    <a:gd name="T10" fmla="*/ 1 w 481"/>
                    <a:gd name="T11" fmla="*/ 1 h 736"/>
                    <a:gd name="T12" fmla="*/ 0 w 481"/>
                    <a:gd name="T13" fmla="*/ 1 h 736"/>
                    <a:gd name="T14" fmla="*/ 1 w 481"/>
                    <a:gd name="T15" fmla="*/ 1 h 736"/>
                    <a:gd name="T16" fmla="*/ 1 w 481"/>
                    <a:gd name="T17" fmla="*/ 1 h 736"/>
                    <a:gd name="T18" fmla="*/ 1 w 481"/>
                    <a:gd name="T19" fmla="*/ 1 h 736"/>
                    <a:gd name="T20" fmla="*/ 1 w 481"/>
                    <a:gd name="T21" fmla="*/ 1 h 736"/>
                    <a:gd name="T22" fmla="*/ 1 w 481"/>
                    <a:gd name="T23" fmla="*/ 1 h 7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81"/>
                    <a:gd name="T37" fmla="*/ 0 h 736"/>
                    <a:gd name="T38" fmla="*/ 481 w 481"/>
                    <a:gd name="T39" fmla="*/ 736 h 7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81" h="736">
                      <a:moveTo>
                        <a:pt x="90" y="25"/>
                      </a:moveTo>
                      <a:lnTo>
                        <a:pt x="196" y="0"/>
                      </a:lnTo>
                      <a:lnTo>
                        <a:pt x="240" y="103"/>
                      </a:lnTo>
                      <a:lnTo>
                        <a:pt x="316" y="75"/>
                      </a:lnTo>
                      <a:lnTo>
                        <a:pt x="481" y="567"/>
                      </a:lnTo>
                      <a:lnTo>
                        <a:pt x="134" y="736"/>
                      </a:lnTo>
                      <a:lnTo>
                        <a:pt x="0" y="251"/>
                      </a:lnTo>
                      <a:lnTo>
                        <a:pt x="192" y="177"/>
                      </a:lnTo>
                      <a:lnTo>
                        <a:pt x="172" y="109"/>
                      </a:lnTo>
                      <a:lnTo>
                        <a:pt x="71" y="124"/>
                      </a:lnTo>
                      <a:lnTo>
                        <a:pt x="9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3" name="Freeform 194">
                  <a:extLst>
                    <a:ext uri="{FF2B5EF4-FFF2-40B4-BE49-F238E27FC236}">
                      <a16:creationId xmlns:a16="http://schemas.microsoft.com/office/drawing/2014/main" id="{F7B13A60-5E64-0E44-AB01-11752D585600}"/>
                    </a:ext>
                  </a:extLst>
                </p:cNvPr>
                <p:cNvSpPr/>
                <p:nvPr/>
              </p:nvSpPr>
              <p:spPr bwMode="auto">
                <a:xfrm>
                  <a:off x="1279" y="3078"/>
                  <a:ext cx="108" cy="124"/>
                </a:xfrm>
                <a:custGeom>
                  <a:avLst/>
                  <a:gdLst>
                    <a:gd name="T0" fmla="*/ 1 w 213"/>
                    <a:gd name="T1" fmla="*/ 0 h 250"/>
                    <a:gd name="T2" fmla="*/ 1 w 213"/>
                    <a:gd name="T3" fmla="*/ 0 h 250"/>
                    <a:gd name="T4" fmla="*/ 1 w 213"/>
                    <a:gd name="T5" fmla="*/ 0 h 250"/>
                    <a:gd name="T6" fmla="*/ 0 w 213"/>
                    <a:gd name="T7" fmla="*/ 0 h 250"/>
                    <a:gd name="T8" fmla="*/ 1 w 213"/>
                    <a:gd name="T9" fmla="*/ 0 h 250"/>
                    <a:gd name="T10" fmla="*/ 1 w 213"/>
                    <a:gd name="T11" fmla="*/ 0 h 250"/>
                    <a:gd name="T12" fmla="*/ 1 w 213"/>
                    <a:gd name="T13" fmla="*/ 0 h 250"/>
                    <a:gd name="T14" fmla="*/ 1 w 213"/>
                    <a:gd name="T15" fmla="*/ 0 h 2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250"/>
                    <a:gd name="T26" fmla="*/ 213 w 213"/>
                    <a:gd name="T27" fmla="*/ 250 h 25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250">
                      <a:moveTo>
                        <a:pt x="213" y="137"/>
                      </a:moveTo>
                      <a:lnTo>
                        <a:pt x="208" y="206"/>
                      </a:lnTo>
                      <a:lnTo>
                        <a:pt x="86" y="250"/>
                      </a:lnTo>
                      <a:lnTo>
                        <a:pt x="0" y="10"/>
                      </a:lnTo>
                      <a:lnTo>
                        <a:pt x="145" y="0"/>
                      </a:lnTo>
                      <a:lnTo>
                        <a:pt x="151" y="92"/>
                      </a:lnTo>
                      <a:lnTo>
                        <a:pt x="213" y="137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4" name="Freeform 195">
                  <a:extLst>
                    <a:ext uri="{FF2B5EF4-FFF2-40B4-BE49-F238E27FC236}">
                      <a16:creationId xmlns:a16="http://schemas.microsoft.com/office/drawing/2014/main" id="{22E0F9C7-96B3-BF4C-B659-5805C79DFC2E}"/>
                    </a:ext>
                  </a:extLst>
                </p:cNvPr>
                <p:cNvSpPr/>
                <p:nvPr/>
              </p:nvSpPr>
              <p:spPr bwMode="auto">
                <a:xfrm>
                  <a:off x="1306" y="3063"/>
                  <a:ext cx="82" cy="101"/>
                </a:xfrm>
                <a:custGeom>
                  <a:avLst/>
                  <a:gdLst>
                    <a:gd name="T0" fmla="*/ 1 w 161"/>
                    <a:gd name="T1" fmla="*/ 1 h 200"/>
                    <a:gd name="T2" fmla="*/ 1 w 161"/>
                    <a:gd name="T3" fmla="*/ 1 h 200"/>
                    <a:gd name="T4" fmla="*/ 1 w 161"/>
                    <a:gd name="T5" fmla="*/ 1 h 200"/>
                    <a:gd name="T6" fmla="*/ 0 w 161"/>
                    <a:gd name="T7" fmla="*/ 1 h 200"/>
                    <a:gd name="T8" fmla="*/ 1 w 161"/>
                    <a:gd name="T9" fmla="*/ 1 h 200"/>
                    <a:gd name="T10" fmla="*/ 1 w 161"/>
                    <a:gd name="T11" fmla="*/ 1 h 200"/>
                    <a:gd name="T12" fmla="*/ 1 w 161"/>
                    <a:gd name="T13" fmla="*/ 0 h 200"/>
                    <a:gd name="T14" fmla="*/ 1 w 161"/>
                    <a:gd name="T15" fmla="*/ 1 h 200"/>
                    <a:gd name="T16" fmla="*/ 1 w 161"/>
                    <a:gd name="T17" fmla="*/ 1 h 2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1"/>
                    <a:gd name="T28" fmla="*/ 0 h 200"/>
                    <a:gd name="T29" fmla="*/ 161 w 161"/>
                    <a:gd name="T30" fmla="*/ 200 h 20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1" h="200">
                      <a:moveTo>
                        <a:pt x="102" y="15"/>
                      </a:moveTo>
                      <a:lnTo>
                        <a:pt x="161" y="163"/>
                      </a:lnTo>
                      <a:lnTo>
                        <a:pt x="17" y="200"/>
                      </a:lnTo>
                      <a:lnTo>
                        <a:pt x="0" y="144"/>
                      </a:lnTo>
                      <a:lnTo>
                        <a:pt x="70" y="123"/>
                      </a:lnTo>
                      <a:lnTo>
                        <a:pt x="70" y="78"/>
                      </a:lnTo>
                      <a:lnTo>
                        <a:pt x="43" y="0"/>
                      </a:lnTo>
                      <a:lnTo>
                        <a:pt x="102" y="15"/>
                      </a:lnTo>
                      <a:close/>
                    </a:path>
                  </a:pathLst>
                </a:custGeom>
                <a:solidFill>
                  <a:srgbClr val="BF6633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5" name="Freeform 196">
                  <a:extLst>
                    <a:ext uri="{FF2B5EF4-FFF2-40B4-BE49-F238E27FC236}">
                      <a16:creationId xmlns:a16="http://schemas.microsoft.com/office/drawing/2014/main" id="{F0ED66D4-6A68-BD43-93C0-9BEC33C18333}"/>
                    </a:ext>
                  </a:extLst>
                </p:cNvPr>
                <p:cNvSpPr/>
                <p:nvPr/>
              </p:nvSpPr>
              <p:spPr bwMode="auto">
                <a:xfrm>
                  <a:off x="1258" y="2901"/>
                  <a:ext cx="88" cy="195"/>
                </a:xfrm>
                <a:custGeom>
                  <a:avLst/>
                  <a:gdLst>
                    <a:gd name="T0" fmla="*/ 1 w 175"/>
                    <a:gd name="T1" fmla="*/ 1 h 392"/>
                    <a:gd name="T2" fmla="*/ 1 w 175"/>
                    <a:gd name="T3" fmla="*/ 1 h 392"/>
                    <a:gd name="T4" fmla="*/ 1 w 175"/>
                    <a:gd name="T5" fmla="*/ 1 h 392"/>
                    <a:gd name="T6" fmla="*/ 0 w 175"/>
                    <a:gd name="T7" fmla="*/ 1 h 392"/>
                    <a:gd name="T8" fmla="*/ 1 w 175"/>
                    <a:gd name="T9" fmla="*/ 0 h 392"/>
                    <a:gd name="T10" fmla="*/ 1 w 175"/>
                    <a:gd name="T11" fmla="*/ 1 h 392"/>
                    <a:gd name="T12" fmla="*/ 1 w 175"/>
                    <a:gd name="T13" fmla="*/ 1 h 392"/>
                    <a:gd name="T14" fmla="*/ 1 w 175"/>
                    <a:gd name="T15" fmla="*/ 1 h 39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5"/>
                    <a:gd name="T25" fmla="*/ 0 h 392"/>
                    <a:gd name="T26" fmla="*/ 175 w 175"/>
                    <a:gd name="T27" fmla="*/ 392 h 39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5" h="392">
                      <a:moveTo>
                        <a:pt x="161" y="376"/>
                      </a:moveTo>
                      <a:lnTo>
                        <a:pt x="121" y="392"/>
                      </a:lnTo>
                      <a:lnTo>
                        <a:pt x="60" y="392"/>
                      </a:lnTo>
                      <a:lnTo>
                        <a:pt x="0" y="192"/>
                      </a:lnTo>
                      <a:lnTo>
                        <a:pt x="85" y="0"/>
                      </a:lnTo>
                      <a:lnTo>
                        <a:pt x="175" y="276"/>
                      </a:lnTo>
                      <a:lnTo>
                        <a:pt x="161" y="376"/>
                      </a:lnTo>
                      <a:close/>
                    </a:path>
                  </a:pathLst>
                </a:custGeom>
                <a:solidFill>
                  <a:srgbClr val="D9A6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6" name="Freeform 197">
                  <a:extLst>
                    <a:ext uri="{FF2B5EF4-FFF2-40B4-BE49-F238E27FC236}">
                      <a16:creationId xmlns:a16="http://schemas.microsoft.com/office/drawing/2014/main" id="{56101843-6E2B-374C-A76F-0817B7CF82F1}"/>
                    </a:ext>
                  </a:extLst>
                </p:cNvPr>
                <p:cNvSpPr/>
                <p:nvPr/>
              </p:nvSpPr>
              <p:spPr bwMode="auto">
                <a:xfrm>
                  <a:off x="1282" y="2833"/>
                  <a:ext cx="88" cy="255"/>
                </a:xfrm>
                <a:custGeom>
                  <a:avLst/>
                  <a:gdLst>
                    <a:gd name="T0" fmla="*/ 0 w 175"/>
                    <a:gd name="T1" fmla="*/ 1 h 509"/>
                    <a:gd name="T2" fmla="*/ 0 w 175"/>
                    <a:gd name="T3" fmla="*/ 1 h 509"/>
                    <a:gd name="T4" fmla="*/ 0 w 175"/>
                    <a:gd name="T5" fmla="*/ 1 h 509"/>
                    <a:gd name="T6" fmla="*/ 0 w 175"/>
                    <a:gd name="T7" fmla="*/ 1 h 509"/>
                    <a:gd name="T8" fmla="*/ 0 w 175"/>
                    <a:gd name="T9" fmla="*/ 1 h 509"/>
                    <a:gd name="T10" fmla="*/ 0 w 175"/>
                    <a:gd name="T11" fmla="*/ 0 h 509"/>
                    <a:gd name="T12" fmla="*/ 0 w 175"/>
                    <a:gd name="T13" fmla="*/ 1 h 509"/>
                    <a:gd name="T14" fmla="*/ 0 w 175"/>
                    <a:gd name="T15" fmla="*/ 1 h 50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5"/>
                    <a:gd name="T25" fmla="*/ 0 h 509"/>
                    <a:gd name="T26" fmla="*/ 175 w 175"/>
                    <a:gd name="T27" fmla="*/ 509 h 50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5" h="509">
                      <a:moveTo>
                        <a:pt x="110" y="45"/>
                      </a:moveTo>
                      <a:lnTo>
                        <a:pt x="78" y="167"/>
                      </a:lnTo>
                      <a:lnTo>
                        <a:pt x="175" y="466"/>
                      </a:lnTo>
                      <a:lnTo>
                        <a:pt x="112" y="509"/>
                      </a:lnTo>
                      <a:lnTo>
                        <a:pt x="10" y="167"/>
                      </a:lnTo>
                      <a:lnTo>
                        <a:pt x="0" y="0"/>
                      </a:lnTo>
                      <a:lnTo>
                        <a:pt x="110" y="45"/>
                      </a:lnTo>
                      <a:close/>
                    </a:path>
                  </a:pathLst>
                </a:custGeom>
                <a:solidFill>
                  <a:srgbClr val="E3C24D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7" name="Freeform 198">
                  <a:extLst>
                    <a:ext uri="{FF2B5EF4-FFF2-40B4-BE49-F238E27FC236}">
                      <a16:creationId xmlns:a16="http://schemas.microsoft.com/office/drawing/2014/main" id="{E61B4F33-6D38-BB48-A439-596A2FB809A2}"/>
                    </a:ext>
                  </a:extLst>
                </p:cNvPr>
                <p:cNvSpPr/>
                <p:nvPr/>
              </p:nvSpPr>
              <p:spPr bwMode="auto">
                <a:xfrm>
                  <a:off x="1066" y="2986"/>
                  <a:ext cx="347" cy="561"/>
                </a:xfrm>
                <a:custGeom>
                  <a:avLst/>
                  <a:gdLst>
                    <a:gd name="T0" fmla="*/ 1 w 692"/>
                    <a:gd name="T1" fmla="*/ 1 h 1122"/>
                    <a:gd name="T2" fmla="*/ 1 w 692"/>
                    <a:gd name="T3" fmla="*/ 1 h 1122"/>
                    <a:gd name="T4" fmla="*/ 1 w 692"/>
                    <a:gd name="T5" fmla="*/ 1 h 1122"/>
                    <a:gd name="T6" fmla="*/ 1 w 692"/>
                    <a:gd name="T7" fmla="*/ 1 h 1122"/>
                    <a:gd name="T8" fmla="*/ 1 w 692"/>
                    <a:gd name="T9" fmla="*/ 1 h 1122"/>
                    <a:gd name="T10" fmla="*/ 0 w 692"/>
                    <a:gd name="T11" fmla="*/ 1 h 1122"/>
                    <a:gd name="T12" fmla="*/ 1 w 692"/>
                    <a:gd name="T13" fmla="*/ 1 h 1122"/>
                    <a:gd name="T14" fmla="*/ 1 w 692"/>
                    <a:gd name="T15" fmla="*/ 0 h 1122"/>
                    <a:gd name="T16" fmla="*/ 1 w 692"/>
                    <a:gd name="T17" fmla="*/ 1 h 1122"/>
                    <a:gd name="T18" fmla="*/ 1 w 692"/>
                    <a:gd name="T19" fmla="*/ 1 h 1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92"/>
                    <a:gd name="T31" fmla="*/ 0 h 1122"/>
                    <a:gd name="T32" fmla="*/ 692 w 692"/>
                    <a:gd name="T33" fmla="*/ 1122 h 1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92" h="1122">
                      <a:moveTo>
                        <a:pt x="412" y="42"/>
                      </a:moveTo>
                      <a:lnTo>
                        <a:pt x="692" y="973"/>
                      </a:lnTo>
                      <a:lnTo>
                        <a:pt x="539" y="1044"/>
                      </a:lnTo>
                      <a:lnTo>
                        <a:pt x="239" y="1122"/>
                      </a:lnTo>
                      <a:lnTo>
                        <a:pt x="133" y="1122"/>
                      </a:lnTo>
                      <a:lnTo>
                        <a:pt x="0" y="1044"/>
                      </a:lnTo>
                      <a:lnTo>
                        <a:pt x="32" y="279"/>
                      </a:lnTo>
                      <a:lnTo>
                        <a:pt x="346" y="0"/>
                      </a:lnTo>
                      <a:lnTo>
                        <a:pt x="412" y="42"/>
                      </a:lnTo>
                      <a:close/>
                    </a:path>
                  </a:pathLst>
                </a:custGeom>
                <a:solidFill>
                  <a:srgbClr val="E3C24D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8" name="Freeform 199">
                  <a:extLst>
                    <a:ext uri="{FF2B5EF4-FFF2-40B4-BE49-F238E27FC236}">
                      <a16:creationId xmlns:a16="http://schemas.microsoft.com/office/drawing/2014/main" id="{3E7C9D4B-5BA3-4F4B-915E-1AE44ADFC4BB}"/>
                    </a:ext>
                  </a:extLst>
                </p:cNvPr>
                <p:cNvSpPr/>
                <p:nvPr/>
              </p:nvSpPr>
              <p:spPr bwMode="auto">
                <a:xfrm>
                  <a:off x="962" y="3063"/>
                  <a:ext cx="255" cy="489"/>
                </a:xfrm>
                <a:custGeom>
                  <a:avLst/>
                  <a:gdLst>
                    <a:gd name="T0" fmla="*/ 0 w 513"/>
                    <a:gd name="T1" fmla="*/ 1 h 977"/>
                    <a:gd name="T2" fmla="*/ 0 w 513"/>
                    <a:gd name="T3" fmla="*/ 1 h 977"/>
                    <a:gd name="T4" fmla="*/ 0 w 513"/>
                    <a:gd name="T5" fmla="*/ 1 h 977"/>
                    <a:gd name="T6" fmla="*/ 0 w 513"/>
                    <a:gd name="T7" fmla="*/ 1 h 977"/>
                    <a:gd name="T8" fmla="*/ 0 w 513"/>
                    <a:gd name="T9" fmla="*/ 1 h 977"/>
                    <a:gd name="T10" fmla="*/ 0 w 513"/>
                    <a:gd name="T11" fmla="*/ 1 h 977"/>
                    <a:gd name="T12" fmla="*/ 0 w 513"/>
                    <a:gd name="T13" fmla="*/ 1 h 977"/>
                    <a:gd name="T14" fmla="*/ 0 w 513"/>
                    <a:gd name="T15" fmla="*/ 1 h 977"/>
                    <a:gd name="T16" fmla="*/ 0 w 513"/>
                    <a:gd name="T17" fmla="*/ 1 h 977"/>
                    <a:gd name="T18" fmla="*/ 0 w 513"/>
                    <a:gd name="T19" fmla="*/ 0 h 977"/>
                    <a:gd name="T20" fmla="*/ 0 w 513"/>
                    <a:gd name="T21" fmla="*/ 1 h 977"/>
                    <a:gd name="T22" fmla="*/ 0 w 513"/>
                    <a:gd name="T23" fmla="*/ 1 h 97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13"/>
                    <a:gd name="T37" fmla="*/ 0 h 977"/>
                    <a:gd name="T38" fmla="*/ 513 w 513"/>
                    <a:gd name="T39" fmla="*/ 977 h 97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13" h="977">
                      <a:moveTo>
                        <a:pt x="513" y="38"/>
                      </a:moveTo>
                      <a:lnTo>
                        <a:pt x="342" y="108"/>
                      </a:lnTo>
                      <a:lnTo>
                        <a:pt x="336" y="690"/>
                      </a:lnTo>
                      <a:lnTo>
                        <a:pt x="393" y="741"/>
                      </a:lnTo>
                      <a:lnTo>
                        <a:pt x="342" y="804"/>
                      </a:lnTo>
                      <a:lnTo>
                        <a:pt x="342" y="968"/>
                      </a:lnTo>
                      <a:lnTo>
                        <a:pt x="169" y="977"/>
                      </a:lnTo>
                      <a:lnTo>
                        <a:pt x="0" y="945"/>
                      </a:lnTo>
                      <a:lnTo>
                        <a:pt x="95" y="6"/>
                      </a:lnTo>
                      <a:lnTo>
                        <a:pt x="461" y="0"/>
                      </a:lnTo>
                      <a:lnTo>
                        <a:pt x="513" y="38"/>
                      </a:lnTo>
                      <a:close/>
                    </a:path>
                  </a:pathLst>
                </a:custGeom>
                <a:solidFill>
                  <a:srgbClr val="D9A6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9" name="Freeform 200">
                  <a:extLst>
                    <a:ext uri="{FF2B5EF4-FFF2-40B4-BE49-F238E27FC236}">
                      <a16:creationId xmlns:a16="http://schemas.microsoft.com/office/drawing/2014/main" id="{CF0F9D2D-BB04-254B-8C5B-1BDCBF7B5F64}"/>
                    </a:ext>
                  </a:extLst>
                </p:cNvPr>
                <p:cNvSpPr/>
                <p:nvPr/>
              </p:nvSpPr>
              <p:spPr bwMode="auto">
                <a:xfrm>
                  <a:off x="1265" y="2848"/>
                  <a:ext cx="40" cy="129"/>
                </a:xfrm>
                <a:custGeom>
                  <a:avLst/>
                  <a:gdLst>
                    <a:gd name="T0" fmla="*/ 1 w 80"/>
                    <a:gd name="T1" fmla="*/ 0 h 257"/>
                    <a:gd name="T2" fmla="*/ 0 w 80"/>
                    <a:gd name="T3" fmla="*/ 0 h 257"/>
                    <a:gd name="T4" fmla="*/ 1 w 80"/>
                    <a:gd name="T5" fmla="*/ 0 h 257"/>
                    <a:gd name="T6" fmla="*/ 1 w 80"/>
                    <a:gd name="T7" fmla="*/ 0 h 257"/>
                    <a:gd name="T8" fmla="*/ 1 w 80"/>
                    <a:gd name="T9" fmla="*/ 0 h 257"/>
                    <a:gd name="T10" fmla="*/ 1 w 80"/>
                    <a:gd name="T11" fmla="*/ 0 h 257"/>
                    <a:gd name="T12" fmla="*/ 1 w 80"/>
                    <a:gd name="T13" fmla="*/ 0 h 2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257"/>
                    <a:gd name="T23" fmla="*/ 80 w 80"/>
                    <a:gd name="T24" fmla="*/ 257 h 2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257">
                      <a:moveTo>
                        <a:pt x="25" y="46"/>
                      </a:moveTo>
                      <a:lnTo>
                        <a:pt x="0" y="257"/>
                      </a:lnTo>
                      <a:lnTo>
                        <a:pt x="28" y="257"/>
                      </a:lnTo>
                      <a:lnTo>
                        <a:pt x="80" y="52"/>
                      </a:lnTo>
                      <a:lnTo>
                        <a:pt x="32" y="0"/>
                      </a:lnTo>
                      <a:lnTo>
                        <a:pt x="25" y="46"/>
                      </a:lnTo>
                      <a:close/>
                    </a:path>
                  </a:pathLst>
                </a:custGeom>
                <a:solidFill>
                  <a:srgbClr val="D9A6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0" name="Freeform 201">
                  <a:extLst>
                    <a:ext uri="{FF2B5EF4-FFF2-40B4-BE49-F238E27FC236}">
                      <a16:creationId xmlns:a16="http://schemas.microsoft.com/office/drawing/2014/main" id="{27A324F7-E695-4744-8E0F-57ABBB560EEA}"/>
                    </a:ext>
                  </a:extLst>
                </p:cNvPr>
                <p:cNvSpPr/>
                <p:nvPr/>
              </p:nvSpPr>
              <p:spPr bwMode="auto">
                <a:xfrm>
                  <a:off x="1239" y="2966"/>
                  <a:ext cx="40" cy="41"/>
                </a:xfrm>
                <a:custGeom>
                  <a:avLst/>
                  <a:gdLst>
                    <a:gd name="T0" fmla="*/ 1 w 81"/>
                    <a:gd name="T1" fmla="*/ 0 h 84"/>
                    <a:gd name="T2" fmla="*/ 1 w 81"/>
                    <a:gd name="T3" fmla="*/ 0 h 84"/>
                    <a:gd name="T4" fmla="*/ 1 w 81"/>
                    <a:gd name="T5" fmla="*/ 0 h 84"/>
                    <a:gd name="T6" fmla="*/ 0 w 81"/>
                    <a:gd name="T7" fmla="*/ 0 h 84"/>
                    <a:gd name="T8" fmla="*/ 1 w 81"/>
                    <a:gd name="T9" fmla="*/ 0 h 84"/>
                    <a:gd name="T10" fmla="*/ 1 w 81"/>
                    <a:gd name="T11" fmla="*/ 0 h 8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84"/>
                    <a:gd name="T20" fmla="*/ 81 w 81"/>
                    <a:gd name="T21" fmla="*/ 84 h 8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84">
                      <a:moveTo>
                        <a:pt x="9" y="0"/>
                      </a:moveTo>
                      <a:lnTo>
                        <a:pt x="81" y="10"/>
                      </a:lnTo>
                      <a:lnTo>
                        <a:pt x="66" y="84"/>
                      </a:lnTo>
                      <a:lnTo>
                        <a:pt x="0" y="8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1" name="Freeform 202">
                  <a:extLst>
                    <a:ext uri="{FF2B5EF4-FFF2-40B4-BE49-F238E27FC236}">
                      <a16:creationId xmlns:a16="http://schemas.microsoft.com/office/drawing/2014/main" id="{E6A076D4-FCB8-3A41-AE14-7C220E6E8EA4}"/>
                    </a:ext>
                  </a:extLst>
                </p:cNvPr>
                <p:cNvSpPr/>
                <p:nvPr/>
              </p:nvSpPr>
              <p:spPr bwMode="auto">
                <a:xfrm>
                  <a:off x="1058" y="2851"/>
                  <a:ext cx="200" cy="243"/>
                </a:xfrm>
                <a:custGeom>
                  <a:avLst/>
                  <a:gdLst>
                    <a:gd name="T0" fmla="*/ 0 w 401"/>
                    <a:gd name="T1" fmla="*/ 0 h 487"/>
                    <a:gd name="T2" fmla="*/ 0 w 401"/>
                    <a:gd name="T3" fmla="*/ 0 h 487"/>
                    <a:gd name="T4" fmla="*/ 0 w 401"/>
                    <a:gd name="T5" fmla="*/ 0 h 487"/>
                    <a:gd name="T6" fmla="*/ 0 w 401"/>
                    <a:gd name="T7" fmla="*/ 0 h 487"/>
                    <a:gd name="T8" fmla="*/ 0 w 401"/>
                    <a:gd name="T9" fmla="*/ 0 h 487"/>
                    <a:gd name="T10" fmla="*/ 0 w 401"/>
                    <a:gd name="T11" fmla="*/ 0 h 487"/>
                    <a:gd name="T12" fmla="*/ 0 w 401"/>
                    <a:gd name="T13" fmla="*/ 0 h 487"/>
                    <a:gd name="T14" fmla="*/ 0 w 401"/>
                    <a:gd name="T15" fmla="*/ 0 h 487"/>
                    <a:gd name="T16" fmla="*/ 0 w 401"/>
                    <a:gd name="T17" fmla="*/ 0 h 487"/>
                    <a:gd name="T18" fmla="*/ 0 w 401"/>
                    <a:gd name="T19" fmla="*/ 0 h 487"/>
                    <a:gd name="T20" fmla="*/ 0 w 401"/>
                    <a:gd name="T21" fmla="*/ 0 h 487"/>
                    <a:gd name="T22" fmla="*/ 0 w 401"/>
                    <a:gd name="T23" fmla="*/ 0 h 487"/>
                    <a:gd name="T24" fmla="*/ 0 w 401"/>
                    <a:gd name="T25" fmla="*/ 0 h 487"/>
                    <a:gd name="T26" fmla="*/ 0 w 401"/>
                    <a:gd name="T27" fmla="*/ 0 h 487"/>
                    <a:gd name="T28" fmla="*/ 0 w 401"/>
                    <a:gd name="T29" fmla="*/ 0 h 487"/>
                    <a:gd name="T30" fmla="*/ 0 w 401"/>
                    <a:gd name="T31" fmla="*/ 0 h 487"/>
                    <a:gd name="T32" fmla="*/ 0 w 401"/>
                    <a:gd name="T33" fmla="*/ 0 h 487"/>
                    <a:gd name="T34" fmla="*/ 0 w 401"/>
                    <a:gd name="T35" fmla="*/ 0 h 487"/>
                    <a:gd name="T36" fmla="*/ 0 w 401"/>
                    <a:gd name="T37" fmla="*/ 0 h 487"/>
                    <a:gd name="T38" fmla="*/ 0 w 401"/>
                    <a:gd name="T39" fmla="*/ 0 h 487"/>
                    <a:gd name="T40" fmla="*/ 0 w 401"/>
                    <a:gd name="T41" fmla="*/ 0 h 487"/>
                    <a:gd name="T42" fmla="*/ 0 w 401"/>
                    <a:gd name="T43" fmla="*/ 0 h 487"/>
                    <a:gd name="T44" fmla="*/ 0 w 401"/>
                    <a:gd name="T45" fmla="*/ 0 h 487"/>
                    <a:gd name="T46" fmla="*/ 0 w 401"/>
                    <a:gd name="T47" fmla="*/ 0 h 48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401"/>
                    <a:gd name="T73" fmla="*/ 0 h 487"/>
                    <a:gd name="T74" fmla="*/ 401 w 401"/>
                    <a:gd name="T75" fmla="*/ 487 h 48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401" h="487">
                      <a:moveTo>
                        <a:pt x="401" y="131"/>
                      </a:moveTo>
                      <a:lnTo>
                        <a:pt x="399" y="133"/>
                      </a:lnTo>
                      <a:lnTo>
                        <a:pt x="399" y="141"/>
                      </a:lnTo>
                      <a:lnTo>
                        <a:pt x="399" y="150"/>
                      </a:lnTo>
                      <a:lnTo>
                        <a:pt x="399" y="166"/>
                      </a:lnTo>
                      <a:lnTo>
                        <a:pt x="397" y="183"/>
                      </a:lnTo>
                      <a:lnTo>
                        <a:pt x="397" y="204"/>
                      </a:lnTo>
                      <a:lnTo>
                        <a:pt x="395" y="225"/>
                      </a:lnTo>
                      <a:lnTo>
                        <a:pt x="393" y="251"/>
                      </a:lnTo>
                      <a:lnTo>
                        <a:pt x="387" y="276"/>
                      </a:lnTo>
                      <a:lnTo>
                        <a:pt x="382" y="302"/>
                      </a:lnTo>
                      <a:lnTo>
                        <a:pt x="376" y="331"/>
                      </a:lnTo>
                      <a:lnTo>
                        <a:pt x="370" y="360"/>
                      </a:lnTo>
                      <a:lnTo>
                        <a:pt x="359" y="386"/>
                      </a:lnTo>
                      <a:lnTo>
                        <a:pt x="347" y="415"/>
                      </a:lnTo>
                      <a:lnTo>
                        <a:pt x="334" y="439"/>
                      </a:lnTo>
                      <a:lnTo>
                        <a:pt x="321" y="466"/>
                      </a:lnTo>
                      <a:lnTo>
                        <a:pt x="72" y="487"/>
                      </a:lnTo>
                      <a:lnTo>
                        <a:pt x="0" y="337"/>
                      </a:lnTo>
                      <a:lnTo>
                        <a:pt x="9" y="61"/>
                      </a:lnTo>
                      <a:lnTo>
                        <a:pt x="129" y="0"/>
                      </a:lnTo>
                      <a:lnTo>
                        <a:pt x="330" y="72"/>
                      </a:lnTo>
                      <a:lnTo>
                        <a:pt x="401" y="131"/>
                      </a:lnTo>
                      <a:close/>
                    </a:path>
                  </a:pathLst>
                </a:custGeom>
                <a:solidFill>
                  <a:srgbClr val="E3C24D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2" name="Freeform 203">
                  <a:extLst>
                    <a:ext uri="{FF2B5EF4-FFF2-40B4-BE49-F238E27FC236}">
                      <a16:creationId xmlns:a16="http://schemas.microsoft.com/office/drawing/2014/main" id="{97E2B06A-8EA9-5B47-BAF3-8A7B5AF40DFA}"/>
                    </a:ext>
                  </a:extLst>
                </p:cNvPr>
                <p:cNvSpPr/>
                <p:nvPr/>
              </p:nvSpPr>
              <p:spPr bwMode="auto">
                <a:xfrm>
                  <a:off x="1258" y="2424"/>
                  <a:ext cx="104" cy="350"/>
                </a:xfrm>
                <a:custGeom>
                  <a:avLst/>
                  <a:gdLst>
                    <a:gd name="T0" fmla="*/ 0 w 207"/>
                    <a:gd name="T1" fmla="*/ 0 h 704"/>
                    <a:gd name="T2" fmla="*/ 0 w 207"/>
                    <a:gd name="T3" fmla="*/ 0 h 704"/>
                    <a:gd name="T4" fmla="*/ 1 w 207"/>
                    <a:gd name="T5" fmla="*/ 0 h 704"/>
                    <a:gd name="T6" fmla="*/ 1 w 207"/>
                    <a:gd name="T7" fmla="*/ 0 h 704"/>
                    <a:gd name="T8" fmla="*/ 1 w 207"/>
                    <a:gd name="T9" fmla="*/ 0 h 704"/>
                    <a:gd name="T10" fmla="*/ 1 w 207"/>
                    <a:gd name="T11" fmla="*/ 0 h 704"/>
                    <a:gd name="T12" fmla="*/ 1 w 207"/>
                    <a:gd name="T13" fmla="*/ 0 h 704"/>
                    <a:gd name="T14" fmla="*/ 1 w 207"/>
                    <a:gd name="T15" fmla="*/ 0 h 704"/>
                    <a:gd name="T16" fmla="*/ 1 w 207"/>
                    <a:gd name="T17" fmla="*/ 0 h 704"/>
                    <a:gd name="T18" fmla="*/ 1 w 207"/>
                    <a:gd name="T19" fmla="*/ 0 h 704"/>
                    <a:gd name="T20" fmla="*/ 1 w 207"/>
                    <a:gd name="T21" fmla="*/ 0 h 704"/>
                    <a:gd name="T22" fmla="*/ 1 w 207"/>
                    <a:gd name="T23" fmla="*/ 0 h 704"/>
                    <a:gd name="T24" fmla="*/ 1 w 207"/>
                    <a:gd name="T25" fmla="*/ 0 h 704"/>
                    <a:gd name="T26" fmla="*/ 1 w 207"/>
                    <a:gd name="T27" fmla="*/ 0 h 704"/>
                    <a:gd name="T28" fmla="*/ 1 w 207"/>
                    <a:gd name="T29" fmla="*/ 0 h 704"/>
                    <a:gd name="T30" fmla="*/ 1 w 207"/>
                    <a:gd name="T31" fmla="*/ 0 h 704"/>
                    <a:gd name="T32" fmla="*/ 1 w 207"/>
                    <a:gd name="T33" fmla="*/ 0 h 704"/>
                    <a:gd name="T34" fmla="*/ 1 w 207"/>
                    <a:gd name="T35" fmla="*/ 0 h 704"/>
                    <a:gd name="T36" fmla="*/ 1 w 207"/>
                    <a:gd name="T37" fmla="*/ 0 h 704"/>
                    <a:gd name="T38" fmla="*/ 1 w 207"/>
                    <a:gd name="T39" fmla="*/ 0 h 704"/>
                    <a:gd name="T40" fmla="*/ 1 w 207"/>
                    <a:gd name="T41" fmla="*/ 0 h 704"/>
                    <a:gd name="T42" fmla="*/ 0 w 207"/>
                    <a:gd name="T43" fmla="*/ 0 h 704"/>
                    <a:gd name="T44" fmla="*/ 0 w 207"/>
                    <a:gd name="T45" fmla="*/ 0 h 70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07"/>
                    <a:gd name="T70" fmla="*/ 0 h 704"/>
                    <a:gd name="T71" fmla="*/ 207 w 207"/>
                    <a:gd name="T72" fmla="*/ 704 h 70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07" h="704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2" y="21"/>
                      </a:lnTo>
                      <a:lnTo>
                        <a:pt x="3" y="46"/>
                      </a:lnTo>
                      <a:lnTo>
                        <a:pt x="7" y="82"/>
                      </a:lnTo>
                      <a:lnTo>
                        <a:pt x="9" y="122"/>
                      </a:lnTo>
                      <a:lnTo>
                        <a:pt x="15" y="168"/>
                      </a:lnTo>
                      <a:lnTo>
                        <a:pt x="19" y="221"/>
                      </a:lnTo>
                      <a:lnTo>
                        <a:pt x="22" y="276"/>
                      </a:lnTo>
                      <a:lnTo>
                        <a:pt x="24" y="331"/>
                      </a:lnTo>
                      <a:lnTo>
                        <a:pt x="28" y="388"/>
                      </a:lnTo>
                      <a:lnTo>
                        <a:pt x="30" y="445"/>
                      </a:lnTo>
                      <a:lnTo>
                        <a:pt x="32" y="502"/>
                      </a:lnTo>
                      <a:lnTo>
                        <a:pt x="30" y="554"/>
                      </a:lnTo>
                      <a:lnTo>
                        <a:pt x="26" y="601"/>
                      </a:lnTo>
                      <a:lnTo>
                        <a:pt x="22" y="647"/>
                      </a:lnTo>
                      <a:lnTo>
                        <a:pt x="17" y="685"/>
                      </a:lnTo>
                      <a:lnTo>
                        <a:pt x="95" y="704"/>
                      </a:lnTo>
                      <a:lnTo>
                        <a:pt x="117" y="691"/>
                      </a:lnTo>
                      <a:lnTo>
                        <a:pt x="165" y="662"/>
                      </a:lnTo>
                      <a:lnTo>
                        <a:pt x="207" y="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3C24D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3" name="Freeform 204">
                  <a:extLst>
                    <a:ext uri="{FF2B5EF4-FFF2-40B4-BE49-F238E27FC236}">
                      <a16:creationId xmlns:a16="http://schemas.microsoft.com/office/drawing/2014/main" id="{C90DCC5A-9412-6A4D-A07C-3E8892B4DBBD}"/>
                    </a:ext>
                  </a:extLst>
                </p:cNvPr>
                <p:cNvSpPr/>
                <p:nvPr/>
              </p:nvSpPr>
              <p:spPr bwMode="auto">
                <a:xfrm>
                  <a:off x="1286" y="2510"/>
                  <a:ext cx="22" cy="258"/>
                </a:xfrm>
                <a:custGeom>
                  <a:avLst/>
                  <a:gdLst>
                    <a:gd name="T0" fmla="*/ 0 w 45"/>
                    <a:gd name="T1" fmla="*/ 1 h 516"/>
                    <a:gd name="T2" fmla="*/ 1 w 45"/>
                    <a:gd name="T3" fmla="*/ 0 h 516"/>
                    <a:gd name="T4" fmla="*/ 1 w 45"/>
                    <a:gd name="T5" fmla="*/ 1 h 516"/>
                    <a:gd name="T6" fmla="*/ 1 w 45"/>
                    <a:gd name="T7" fmla="*/ 1 h 516"/>
                    <a:gd name="T8" fmla="*/ 1 w 45"/>
                    <a:gd name="T9" fmla="*/ 1 h 516"/>
                    <a:gd name="T10" fmla="*/ 1 w 45"/>
                    <a:gd name="T11" fmla="*/ 1 h 516"/>
                    <a:gd name="T12" fmla="*/ 1 w 45"/>
                    <a:gd name="T13" fmla="*/ 1 h 516"/>
                    <a:gd name="T14" fmla="*/ 1 w 45"/>
                    <a:gd name="T15" fmla="*/ 1 h 516"/>
                    <a:gd name="T16" fmla="*/ 1 w 45"/>
                    <a:gd name="T17" fmla="*/ 1 h 516"/>
                    <a:gd name="T18" fmla="*/ 1 w 45"/>
                    <a:gd name="T19" fmla="*/ 1 h 516"/>
                    <a:gd name="T20" fmla="*/ 1 w 45"/>
                    <a:gd name="T21" fmla="*/ 1 h 516"/>
                    <a:gd name="T22" fmla="*/ 1 w 45"/>
                    <a:gd name="T23" fmla="*/ 1 h 516"/>
                    <a:gd name="T24" fmla="*/ 1 w 45"/>
                    <a:gd name="T25" fmla="*/ 1 h 516"/>
                    <a:gd name="T26" fmla="*/ 1 w 45"/>
                    <a:gd name="T27" fmla="*/ 1 h 516"/>
                    <a:gd name="T28" fmla="*/ 1 w 45"/>
                    <a:gd name="T29" fmla="*/ 1 h 516"/>
                    <a:gd name="T30" fmla="*/ 1 w 45"/>
                    <a:gd name="T31" fmla="*/ 1 h 516"/>
                    <a:gd name="T32" fmla="*/ 1 w 45"/>
                    <a:gd name="T33" fmla="*/ 1 h 516"/>
                    <a:gd name="T34" fmla="*/ 0 w 45"/>
                    <a:gd name="T35" fmla="*/ 1 h 516"/>
                    <a:gd name="T36" fmla="*/ 0 w 45"/>
                    <a:gd name="T37" fmla="*/ 1 h 5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5"/>
                    <a:gd name="T58" fmla="*/ 0 h 516"/>
                    <a:gd name="T59" fmla="*/ 45 w 45"/>
                    <a:gd name="T60" fmla="*/ 516 h 5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5" h="516">
                      <a:moveTo>
                        <a:pt x="0" y="499"/>
                      </a:moveTo>
                      <a:lnTo>
                        <a:pt x="36" y="0"/>
                      </a:lnTo>
                      <a:lnTo>
                        <a:pt x="36" y="4"/>
                      </a:lnTo>
                      <a:lnTo>
                        <a:pt x="36" y="10"/>
                      </a:lnTo>
                      <a:lnTo>
                        <a:pt x="38" y="19"/>
                      </a:lnTo>
                      <a:lnTo>
                        <a:pt x="40" y="33"/>
                      </a:lnTo>
                      <a:lnTo>
                        <a:pt x="42" y="50"/>
                      </a:lnTo>
                      <a:lnTo>
                        <a:pt x="42" y="73"/>
                      </a:lnTo>
                      <a:lnTo>
                        <a:pt x="44" y="99"/>
                      </a:lnTo>
                      <a:lnTo>
                        <a:pt x="44" y="130"/>
                      </a:lnTo>
                      <a:lnTo>
                        <a:pt x="45" y="166"/>
                      </a:lnTo>
                      <a:lnTo>
                        <a:pt x="44" y="208"/>
                      </a:lnTo>
                      <a:lnTo>
                        <a:pt x="44" y="257"/>
                      </a:lnTo>
                      <a:lnTo>
                        <a:pt x="42" y="308"/>
                      </a:lnTo>
                      <a:lnTo>
                        <a:pt x="38" y="371"/>
                      </a:lnTo>
                      <a:lnTo>
                        <a:pt x="34" y="440"/>
                      </a:lnTo>
                      <a:lnTo>
                        <a:pt x="30" y="516"/>
                      </a:lnTo>
                      <a:lnTo>
                        <a:pt x="0" y="499"/>
                      </a:lnTo>
                      <a:close/>
                    </a:path>
                  </a:pathLst>
                </a:custGeom>
                <a:solidFill>
                  <a:srgbClr val="D9A6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4" name="Freeform 205">
                  <a:extLst>
                    <a:ext uri="{FF2B5EF4-FFF2-40B4-BE49-F238E27FC236}">
                      <a16:creationId xmlns:a16="http://schemas.microsoft.com/office/drawing/2014/main" id="{3C28B623-EA14-CB4D-8914-14D40379170A}"/>
                    </a:ext>
                  </a:extLst>
                </p:cNvPr>
                <p:cNvSpPr/>
                <p:nvPr/>
              </p:nvSpPr>
              <p:spPr bwMode="auto">
                <a:xfrm>
                  <a:off x="1179" y="2060"/>
                  <a:ext cx="186" cy="377"/>
                </a:xfrm>
                <a:custGeom>
                  <a:avLst/>
                  <a:gdLst>
                    <a:gd name="T0" fmla="*/ 0 w 375"/>
                    <a:gd name="T1" fmla="*/ 0 h 755"/>
                    <a:gd name="T2" fmla="*/ 0 w 375"/>
                    <a:gd name="T3" fmla="*/ 0 h 755"/>
                    <a:gd name="T4" fmla="*/ 0 w 375"/>
                    <a:gd name="T5" fmla="*/ 0 h 755"/>
                    <a:gd name="T6" fmla="*/ 0 w 375"/>
                    <a:gd name="T7" fmla="*/ 0 h 755"/>
                    <a:gd name="T8" fmla="*/ 0 w 375"/>
                    <a:gd name="T9" fmla="*/ 0 h 755"/>
                    <a:gd name="T10" fmla="*/ 0 w 375"/>
                    <a:gd name="T11" fmla="*/ 0 h 755"/>
                    <a:gd name="T12" fmla="*/ 0 w 375"/>
                    <a:gd name="T13" fmla="*/ 0 h 755"/>
                    <a:gd name="T14" fmla="*/ 0 w 375"/>
                    <a:gd name="T15" fmla="*/ 0 h 755"/>
                    <a:gd name="T16" fmla="*/ 0 w 375"/>
                    <a:gd name="T17" fmla="*/ 0 h 755"/>
                    <a:gd name="T18" fmla="*/ 0 w 375"/>
                    <a:gd name="T19" fmla="*/ 0 h 755"/>
                    <a:gd name="T20" fmla="*/ 0 w 375"/>
                    <a:gd name="T21" fmla="*/ 0 h 755"/>
                    <a:gd name="T22" fmla="*/ 0 w 375"/>
                    <a:gd name="T23" fmla="*/ 0 h 755"/>
                    <a:gd name="T24" fmla="*/ 0 w 375"/>
                    <a:gd name="T25" fmla="*/ 0 h 7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5"/>
                    <a:gd name="T40" fmla="*/ 0 h 755"/>
                    <a:gd name="T41" fmla="*/ 375 w 375"/>
                    <a:gd name="T42" fmla="*/ 755 h 7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5" h="755">
                      <a:moveTo>
                        <a:pt x="283" y="576"/>
                      </a:moveTo>
                      <a:lnTo>
                        <a:pt x="375" y="74"/>
                      </a:lnTo>
                      <a:lnTo>
                        <a:pt x="295" y="0"/>
                      </a:lnTo>
                      <a:lnTo>
                        <a:pt x="165" y="10"/>
                      </a:lnTo>
                      <a:lnTo>
                        <a:pt x="17" y="487"/>
                      </a:lnTo>
                      <a:lnTo>
                        <a:pt x="0" y="641"/>
                      </a:lnTo>
                      <a:lnTo>
                        <a:pt x="29" y="702"/>
                      </a:lnTo>
                      <a:lnTo>
                        <a:pt x="124" y="755"/>
                      </a:lnTo>
                      <a:lnTo>
                        <a:pt x="162" y="728"/>
                      </a:lnTo>
                      <a:lnTo>
                        <a:pt x="137" y="588"/>
                      </a:lnTo>
                      <a:lnTo>
                        <a:pt x="222" y="599"/>
                      </a:lnTo>
                      <a:lnTo>
                        <a:pt x="283" y="576"/>
                      </a:lnTo>
                      <a:close/>
                    </a:path>
                  </a:pathLst>
                </a:custGeom>
                <a:solidFill>
                  <a:srgbClr val="B34D1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5" name="Freeform 206">
                  <a:extLst>
                    <a:ext uri="{FF2B5EF4-FFF2-40B4-BE49-F238E27FC236}">
                      <a16:creationId xmlns:a16="http://schemas.microsoft.com/office/drawing/2014/main" id="{332F6F7E-6DFD-D248-8604-6A3C047E04C0}"/>
                    </a:ext>
                  </a:extLst>
                </p:cNvPr>
                <p:cNvSpPr/>
                <p:nvPr/>
              </p:nvSpPr>
              <p:spPr bwMode="auto">
                <a:xfrm>
                  <a:off x="1111" y="2074"/>
                  <a:ext cx="209" cy="336"/>
                </a:xfrm>
                <a:custGeom>
                  <a:avLst/>
                  <a:gdLst>
                    <a:gd name="T0" fmla="*/ 1 w 416"/>
                    <a:gd name="T1" fmla="*/ 0 h 671"/>
                    <a:gd name="T2" fmla="*/ 1 w 416"/>
                    <a:gd name="T3" fmla="*/ 0 h 671"/>
                    <a:gd name="T4" fmla="*/ 1 w 416"/>
                    <a:gd name="T5" fmla="*/ 0 h 671"/>
                    <a:gd name="T6" fmla="*/ 1 w 416"/>
                    <a:gd name="T7" fmla="*/ 0 h 671"/>
                    <a:gd name="T8" fmla="*/ 1 w 416"/>
                    <a:gd name="T9" fmla="*/ 0 h 671"/>
                    <a:gd name="T10" fmla="*/ 1 w 416"/>
                    <a:gd name="T11" fmla="*/ 0 h 671"/>
                    <a:gd name="T12" fmla="*/ 1 w 416"/>
                    <a:gd name="T13" fmla="*/ 0 h 671"/>
                    <a:gd name="T14" fmla="*/ 1 w 416"/>
                    <a:gd name="T15" fmla="*/ 0 h 671"/>
                    <a:gd name="T16" fmla="*/ 1 w 416"/>
                    <a:gd name="T17" fmla="*/ 0 h 671"/>
                    <a:gd name="T18" fmla="*/ 1 w 416"/>
                    <a:gd name="T19" fmla="*/ 0 h 671"/>
                    <a:gd name="T20" fmla="*/ 1 w 416"/>
                    <a:gd name="T21" fmla="*/ 0 h 671"/>
                    <a:gd name="T22" fmla="*/ 1 w 416"/>
                    <a:gd name="T23" fmla="*/ 0 h 671"/>
                    <a:gd name="T24" fmla="*/ 1 w 416"/>
                    <a:gd name="T25" fmla="*/ 0 h 671"/>
                    <a:gd name="T26" fmla="*/ 1 w 416"/>
                    <a:gd name="T27" fmla="*/ 0 h 671"/>
                    <a:gd name="T28" fmla="*/ 1 w 416"/>
                    <a:gd name="T29" fmla="*/ 0 h 671"/>
                    <a:gd name="T30" fmla="*/ 1 w 416"/>
                    <a:gd name="T31" fmla="*/ 0 h 671"/>
                    <a:gd name="T32" fmla="*/ 1 w 416"/>
                    <a:gd name="T33" fmla="*/ 0 h 671"/>
                    <a:gd name="T34" fmla="*/ 1 w 416"/>
                    <a:gd name="T35" fmla="*/ 0 h 671"/>
                    <a:gd name="T36" fmla="*/ 1 w 416"/>
                    <a:gd name="T37" fmla="*/ 0 h 671"/>
                    <a:gd name="T38" fmla="*/ 1 w 416"/>
                    <a:gd name="T39" fmla="*/ 0 h 671"/>
                    <a:gd name="T40" fmla="*/ 1 w 416"/>
                    <a:gd name="T41" fmla="*/ 0 h 671"/>
                    <a:gd name="T42" fmla="*/ 1 w 416"/>
                    <a:gd name="T43" fmla="*/ 0 h 671"/>
                    <a:gd name="T44" fmla="*/ 1 w 416"/>
                    <a:gd name="T45" fmla="*/ 0 h 671"/>
                    <a:gd name="T46" fmla="*/ 1 w 416"/>
                    <a:gd name="T47" fmla="*/ 0 h 671"/>
                    <a:gd name="T48" fmla="*/ 1 w 416"/>
                    <a:gd name="T49" fmla="*/ 0 h 671"/>
                    <a:gd name="T50" fmla="*/ 1 w 416"/>
                    <a:gd name="T51" fmla="*/ 0 h 671"/>
                    <a:gd name="T52" fmla="*/ 1 w 416"/>
                    <a:gd name="T53" fmla="*/ 0 h 671"/>
                    <a:gd name="T54" fmla="*/ 1 w 416"/>
                    <a:gd name="T55" fmla="*/ 0 h 671"/>
                    <a:gd name="T56" fmla="*/ 1 w 416"/>
                    <a:gd name="T57" fmla="*/ 0 h 671"/>
                    <a:gd name="T58" fmla="*/ 1 w 416"/>
                    <a:gd name="T59" fmla="*/ 0 h 671"/>
                    <a:gd name="T60" fmla="*/ 1 w 416"/>
                    <a:gd name="T61" fmla="*/ 0 h 671"/>
                    <a:gd name="T62" fmla="*/ 1 w 416"/>
                    <a:gd name="T63" fmla="*/ 0 h 671"/>
                    <a:gd name="T64" fmla="*/ 1 w 416"/>
                    <a:gd name="T65" fmla="*/ 0 h 671"/>
                    <a:gd name="T66" fmla="*/ 1 w 416"/>
                    <a:gd name="T67" fmla="*/ 0 h 671"/>
                    <a:gd name="T68" fmla="*/ 1 w 416"/>
                    <a:gd name="T69" fmla="*/ 0 h 671"/>
                    <a:gd name="T70" fmla="*/ 1 w 416"/>
                    <a:gd name="T71" fmla="*/ 0 h 671"/>
                    <a:gd name="T72" fmla="*/ 1 w 416"/>
                    <a:gd name="T73" fmla="*/ 0 h 671"/>
                    <a:gd name="T74" fmla="*/ 1 w 416"/>
                    <a:gd name="T75" fmla="*/ 0 h 671"/>
                    <a:gd name="T76" fmla="*/ 1 w 416"/>
                    <a:gd name="T77" fmla="*/ 0 h 671"/>
                    <a:gd name="T78" fmla="*/ 1 w 416"/>
                    <a:gd name="T79" fmla="*/ 0 h 671"/>
                    <a:gd name="T80" fmla="*/ 0 w 416"/>
                    <a:gd name="T81" fmla="*/ 0 h 671"/>
                    <a:gd name="T82" fmla="*/ 1 w 416"/>
                    <a:gd name="T83" fmla="*/ 0 h 67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16"/>
                    <a:gd name="T127" fmla="*/ 0 h 671"/>
                    <a:gd name="T128" fmla="*/ 416 w 416"/>
                    <a:gd name="T129" fmla="*/ 671 h 67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16" h="671">
                      <a:moveTo>
                        <a:pt x="361" y="0"/>
                      </a:moveTo>
                      <a:lnTo>
                        <a:pt x="359" y="2"/>
                      </a:lnTo>
                      <a:lnTo>
                        <a:pt x="355" y="9"/>
                      </a:lnTo>
                      <a:lnTo>
                        <a:pt x="350" y="22"/>
                      </a:lnTo>
                      <a:lnTo>
                        <a:pt x="344" y="40"/>
                      </a:lnTo>
                      <a:lnTo>
                        <a:pt x="336" y="59"/>
                      </a:lnTo>
                      <a:lnTo>
                        <a:pt x="329" y="81"/>
                      </a:lnTo>
                      <a:lnTo>
                        <a:pt x="321" y="106"/>
                      </a:lnTo>
                      <a:lnTo>
                        <a:pt x="316" y="135"/>
                      </a:lnTo>
                      <a:lnTo>
                        <a:pt x="310" y="161"/>
                      </a:lnTo>
                      <a:lnTo>
                        <a:pt x="304" y="190"/>
                      </a:lnTo>
                      <a:lnTo>
                        <a:pt x="302" y="216"/>
                      </a:lnTo>
                      <a:lnTo>
                        <a:pt x="304" y="243"/>
                      </a:lnTo>
                      <a:lnTo>
                        <a:pt x="308" y="268"/>
                      </a:lnTo>
                      <a:lnTo>
                        <a:pt x="316" y="291"/>
                      </a:lnTo>
                      <a:lnTo>
                        <a:pt x="327" y="310"/>
                      </a:lnTo>
                      <a:lnTo>
                        <a:pt x="342" y="327"/>
                      </a:lnTo>
                      <a:lnTo>
                        <a:pt x="340" y="327"/>
                      </a:lnTo>
                      <a:lnTo>
                        <a:pt x="336" y="327"/>
                      </a:lnTo>
                      <a:lnTo>
                        <a:pt x="329" y="329"/>
                      </a:lnTo>
                      <a:lnTo>
                        <a:pt x="321" y="334"/>
                      </a:lnTo>
                      <a:lnTo>
                        <a:pt x="312" y="336"/>
                      </a:lnTo>
                      <a:lnTo>
                        <a:pt x="302" y="344"/>
                      </a:lnTo>
                      <a:lnTo>
                        <a:pt x="293" y="351"/>
                      </a:lnTo>
                      <a:lnTo>
                        <a:pt x="283" y="361"/>
                      </a:lnTo>
                      <a:lnTo>
                        <a:pt x="274" y="370"/>
                      </a:lnTo>
                      <a:lnTo>
                        <a:pt x="264" y="382"/>
                      </a:lnTo>
                      <a:lnTo>
                        <a:pt x="257" y="395"/>
                      </a:lnTo>
                      <a:lnTo>
                        <a:pt x="251" y="412"/>
                      </a:lnTo>
                      <a:lnTo>
                        <a:pt x="247" y="429"/>
                      </a:lnTo>
                      <a:lnTo>
                        <a:pt x="247" y="448"/>
                      </a:lnTo>
                      <a:lnTo>
                        <a:pt x="249" y="469"/>
                      </a:lnTo>
                      <a:lnTo>
                        <a:pt x="257" y="494"/>
                      </a:lnTo>
                      <a:lnTo>
                        <a:pt x="259" y="496"/>
                      </a:lnTo>
                      <a:lnTo>
                        <a:pt x="264" y="498"/>
                      </a:lnTo>
                      <a:lnTo>
                        <a:pt x="272" y="502"/>
                      </a:lnTo>
                      <a:lnTo>
                        <a:pt x="279" y="505"/>
                      </a:lnTo>
                      <a:lnTo>
                        <a:pt x="291" y="511"/>
                      </a:lnTo>
                      <a:lnTo>
                        <a:pt x="302" y="515"/>
                      </a:lnTo>
                      <a:lnTo>
                        <a:pt x="314" y="523"/>
                      </a:lnTo>
                      <a:lnTo>
                        <a:pt x="327" y="526"/>
                      </a:lnTo>
                      <a:lnTo>
                        <a:pt x="338" y="530"/>
                      </a:lnTo>
                      <a:lnTo>
                        <a:pt x="352" y="534"/>
                      </a:lnTo>
                      <a:lnTo>
                        <a:pt x="367" y="540"/>
                      </a:lnTo>
                      <a:lnTo>
                        <a:pt x="378" y="542"/>
                      </a:lnTo>
                      <a:lnTo>
                        <a:pt x="392" y="545"/>
                      </a:lnTo>
                      <a:lnTo>
                        <a:pt x="403" y="545"/>
                      </a:lnTo>
                      <a:lnTo>
                        <a:pt x="416" y="545"/>
                      </a:lnTo>
                      <a:lnTo>
                        <a:pt x="384" y="591"/>
                      </a:lnTo>
                      <a:lnTo>
                        <a:pt x="382" y="591"/>
                      </a:lnTo>
                      <a:lnTo>
                        <a:pt x="378" y="591"/>
                      </a:lnTo>
                      <a:lnTo>
                        <a:pt x="373" y="587"/>
                      </a:lnTo>
                      <a:lnTo>
                        <a:pt x="365" y="587"/>
                      </a:lnTo>
                      <a:lnTo>
                        <a:pt x="355" y="585"/>
                      </a:lnTo>
                      <a:lnTo>
                        <a:pt x="346" y="583"/>
                      </a:lnTo>
                      <a:lnTo>
                        <a:pt x="335" y="580"/>
                      </a:lnTo>
                      <a:lnTo>
                        <a:pt x="321" y="578"/>
                      </a:lnTo>
                      <a:lnTo>
                        <a:pt x="308" y="572"/>
                      </a:lnTo>
                      <a:lnTo>
                        <a:pt x="295" y="568"/>
                      </a:lnTo>
                      <a:lnTo>
                        <a:pt x="279" y="562"/>
                      </a:lnTo>
                      <a:lnTo>
                        <a:pt x="264" y="559"/>
                      </a:lnTo>
                      <a:lnTo>
                        <a:pt x="249" y="553"/>
                      </a:lnTo>
                      <a:lnTo>
                        <a:pt x="234" y="545"/>
                      </a:lnTo>
                      <a:lnTo>
                        <a:pt x="220" y="538"/>
                      </a:lnTo>
                      <a:lnTo>
                        <a:pt x="207" y="532"/>
                      </a:lnTo>
                      <a:lnTo>
                        <a:pt x="203" y="534"/>
                      </a:lnTo>
                      <a:lnTo>
                        <a:pt x="196" y="540"/>
                      </a:lnTo>
                      <a:lnTo>
                        <a:pt x="190" y="545"/>
                      </a:lnTo>
                      <a:lnTo>
                        <a:pt x="186" y="553"/>
                      </a:lnTo>
                      <a:lnTo>
                        <a:pt x="181" y="559"/>
                      </a:lnTo>
                      <a:lnTo>
                        <a:pt x="177" y="568"/>
                      </a:lnTo>
                      <a:lnTo>
                        <a:pt x="171" y="578"/>
                      </a:lnTo>
                      <a:lnTo>
                        <a:pt x="167" y="587"/>
                      </a:lnTo>
                      <a:lnTo>
                        <a:pt x="163" y="600"/>
                      </a:lnTo>
                      <a:lnTo>
                        <a:pt x="162" y="612"/>
                      </a:lnTo>
                      <a:lnTo>
                        <a:pt x="158" y="625"/>
                      </a:lnTo>
                      <a:lnTo>
                        <a:pt x="158" y="639"/>
                      </a:lnTo>
                      <a:lnTo>
                        <a:pt x="158" y="654"/>
                      </a:lnTo>
                      <a:lnTo>
                        <a:pt x="162" y="671"/>
                      </a:lnTo>
                      <a:lnTo>
                        <a:pt x="76" y="583"/>
                      </a:lnTo>
                      <a:lnTo>
                        <a:pt x="93" y="437"/>
                      </a:lnTo>
                      <a:lnTo>
                        <a:pt x="0" y="266"/>
                      </a:lnTo>
                      <a:lnTo>
                        <a:pt x="8" y="121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rgbClr val="8F29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6" name="Freeform 207">
                  <a:extLst>
                    <a:ext uri="{FF2B5EF4-FFF2-40B4-BE49-F238E27FC236}">
                      <a16:creationId xmlns:a16="http://schemas.microsoft.com/office/drawing/2014/main" id="{A1BB3E26-2815-FD49-9A0E-CB4DF919F223}"/>
                    </a:ext>
                  </a:extLst>
                </p:cNvPr>
                <p:cNvSpPr/>
                <p:nvPr/>
              </p:nvSpPr>
              <p:spPr bwMode="auto">
                <a:xfrm>
                  <a:off x="1282" y="2781"/>
                  <a:ext cx="218" cy="112"/>
                </a:xfrm>
                <a:custGeom>
                  <a:avLst/>
                  <a:gdLst>
                    <a:gd name="T0" fmla="*/ 1 w 437"/>
                    <a:gd name="T1" fmla="*/ 0 h 225"/>
                    <a:gd name="T2" fmla="*/ 1 w 437"/>
                    <a:gd name="T3" fmla="*/ 0 h 225"/>
                    <a:gd name="T4" fmla="*/ 1 w 437"/>
                    <a:gd name="T5" fmla="*/ 0 h 225"/>
                    <a:gd name="T6" fmla="*/ 1 w 437"/>
                    <a:gd name="T7" fmla="*/ 0 h 225"/>
                    <a:gd name="T8" fmla="*/ 1 w 437"/>
                    <a:gd name="T9" fmla="*/ 0 h 225"/>
                    <a:gd name="T10" fmla="*/ 1 w 437"/>
                    <a:gd name="T11" fmla="*/ 0 h 225"/>
                    <a:gd name="T12" fmla="*/ 1 w 437"/>
                    <a:gd name="T13" fmla="*/ 0 h 225"/>
                    <a:gd name="T14" fmla="*/ 1 w 437"/>
                    <a:gd name="T15" fmla="*/ 0 h 225"/>
                    <a:gd name="T16" fmla="*/ 0 w 437"/>
                    <a:gd name="T17" fmla="*/ 0 h 225"/>
                    <a:gd name="T18" fmla="*/ 1 w 437"/>
                    <a:gd name="T19" fmla="*/ 0 h 225"/>
                    <a:gd name="T20" fmla="*/ 1 w 437"/>
                    <a:gd name="T21" fmla="*/ 0 h 2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7"/>
                    <a:gd name="T34" fmla="*/ 0 h 225"/>
                    <a:gd name="T35" fmla="*/ 437 w 437"/>
                    <a:gd name="T36" fmla="*/ 225 h 22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7" h="225">
                      <a:moveTo>
                        <a:pt x="50" y="65"/>
                      </a:moveTo>
                      <a:lnTo>
                        <a:pt x="204" y="65"/>
                      </a:lnTo>
                      <a:lnTo>
                        <a:pt x="291" y="0"/>
                      </a:lnTo>
                      <a:lnTo>
                        <a:pt x="333" y="69"/>
                      </a:lnTo>
                      <a:lnTo>
                        <a:pt x="437" y="190"/>
                      </a:lnTo>
                      <a:lnTo>
                        <a:pt x="361" y="225"/>
                      </a:lnTo>
                      <a:lnTo>
                        <a:pt x="299" y="223"/>
                      </a:lnTo>
                      <a:lnTo>
                        <a:pt x="188" y="196"/>
                      </a:lnTo>
                      <a:lnTo>
                        <a:pt x="0" y="131"/>
                      </a:lnTo>
                      <a:lnTo>
                        <a:pt x="50" y="65"/>
                      </a:lnTo>
                      <a:close/>
                    </a:path>
                  </a:pathLst>
                </a:custGeom>
                <a:solidFill>
                  <a:srgbClr val="8F29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7" name="Freeform 208">
                  <a:extLst>
                    <a:ext uri="{FF2B5EF4-FFF2-40B4-BE49-F238E27FC236}">
                      <a16:creationId xmlns:a16="http://schemas.microsoft.com/office/drawing/2014/main" id="{D4B78BFB-3888-CF43-B645-702BC6E17510}"/>
                    </a:ext>
                  </a:extLst>
                </p:cNvPr>
                <p:cNvSpPr/>
                <p:nvPr/>
              </p:nvSpPr>
              <p:spPr bwMode="auto">
                <a:xfrm>
                  <a:off x="960" y="2480"/>
                  <a:ext cx="347" cy="418"/>
                </a:xfrm>
                <a:custGeom>
                  <a:avLst/>
                  <a:gdLst>
                    <a:gd name="T0" fmla="*/ 0 w 694"/>
                    <a:gd name="T1" fmla="*/ 0 h 835"/>
                    <a:gd name="T2" fmla="*/ 1 w 694"/>
                    <a:gd name="T3" fmla="*/ 0 h 835"/>
                    <a:gd name="T4" fmla="*/ 1 w 694"/>
                    <a:gd name="T5" fmla="*/ 0 h 835"/>
                    <a:gd name="T6" fmla="*/ 1 w 694"/>
                    <a:gd name="T7" fmla="*/ 0 h 835"/>
                    <a:gd name="T8" fmla="*/ 1 w 694"/>
                    <a:gd name="T9" fmla="*/ 0 h 835"/>
                    <a:gd name="T10" fmla="*/ 1 w 694"/>
                    <a:gd name="T11" fmla="*/ 0 h 835"/>
                    <a:gd name="T12" fmla="*/ 1 w 694"/>
                    <a:gd name="T13" fmla="*/ 0 h 835"/>
                    <a:gd name="T14" fmla="*/ 1 w 694"/>
                    <a:gd name="T15" fmla="*/ 0 h 835"/>
                    <a:gd name="T16" fmla="*/ 1 w 694"/>
                    <a:gd name="T17" fmla="*/ 0 h 835"/>
                    <a:gd name="T18" fmla="*/ 0 w 694"/>
                    <a:gd name="T19" fmla="*/ 0 h 835"/>
                    <a:gd name="T20" fmla="*/ 0 w 694"/>
                    <a:gd name="T21" fmla="*/ 0 h 8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4"/>
                    <a:gd name="T34" fmla="*/ 0 h 835"/>
                    <a:gd name="T35" fmla="*/ 694 w 694"/>
                    <a:gd name="T36" fmla="*/ 835 h 83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4" h="835">
                      <a:moveTo>
                        <a:pt x="0" y="31"/>
                      </a:moveTo>
                      <a:lnTo>
                        <a:pt x="216" y="677"/>
                      </a:lnTo>
                      <a:lnTo>
                        <a:pt x="618" y="835"/>
                      </a:lnTo>
                      <a:lnTo>
                        <a:pt x="671" y="761"/>
                      </a:lnTo>
                      <a:lnTo>
                        <a:pt x="694" y="704"/>
                      </a:lnTo>
                      <a:lnTo>
                        <a:pt x="559" y="533"/>
                      </a:lnTo>
                      <a:lnTo>
                        <a:pt x="538" y="436"/>
                      </a:lnTo>
                      <a:lnTo>
                        <a:pt x="369" y="94"/>
                      </a:lnTo>
                      <a:lnTo>
                        <a:pt x="138" y="0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D9A6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8" name="Freeform 209">
                  <a:extLst>
                    <a:ext uri="{FF2B5EF4-FFF2-40B4-BE49-F238E27FC236}">
                      <a16:creationId xmlns:a16="http://schemas.microsoft.com/office/drawing/2014/main" id="{7A8AF659-1D12-9D40-A613-B1C8C04ED8C4}"/>
                    </a:ext>
                  </a:extLst>
                </p:cNvPr>
                <p:cNvSpPr/>
                <p:nvPr/>
              </p:nvSpPr>
              <p:spPr bwMode="auto">
                <a:xfrm>
                  <a:off x="1075" y="2006"/>
                  <a:ext cx="289" cy="299"/>
                </a:xfrm>
                <a:custGeom>
                  <a:avLst/>
                  <a:gdLst>
                    <a:gd name="T0" fmla="*/ 1 w 580"/>
                    <a:gd name="T1" fmla="*/ 1 h 597"/>
                    <a:gd name="T2" fmla="*/ 1 w 580"/>
                    <a:gd name="T3" fmla="*/ 1 h 597"/>
                    <a:gd name="T4" fmla="*/ 1 w 580"/>
                    <a:gd name="T5" fmla="*/ 1 h 597"/>
                    <a:gd name="T6" fmla="*/ 1 w 580"/>
                    <a:gd name="T7" fmla="*/ 1 h 597"/>
                    <a:gd name="T8" fmla="*/ 1 w 580"/>
                    <a:gd name="T9" fmla="*/ 1 h 597"/>
                    <a:gd name="T10" fmla="*/ 1 w 580"/>
                    <a:gd name="T11" fmla="*/ 1 h 597"/>
                    <a:gd name="T12" fmla="*/ 1 w 580"/>
                    <a:gd name="T13" fmla="*/ 1 h 597"/>
                    <a:gd name="T14" fmla="*/ 1 w 580"/>
                    <a:gd name="T15" fmla="*/ 1 h 597"/>
                    <a:gd name="T16" fmla="*/ 1 w 580"/>
                    <a:gd name="T17" fmla="*/ 1 h 597"/>
                    <a:gd name="T18" fmla="*/ 1 w 580"/>
                    <a:gd name="T19" fmla="*/ 1 h 597"/>
                    <a:gd name="T20" fmla="*/ 1 w 580"/>
                    <a:gd name="T21" fmla="*/ 1 h 597"/>
                    <a:gd name="T22" fmla="*/ 1 w 580"/>
                    <a:gd name="T23" fmla="*/ 1 h 597"/>
                    <a:gd name="T24" fmla="*/ 1 w 580"/>
                    <a:gd name="T25" fmla="*/ 1 h 597"/>
                    <a:gd name="T26" fmla="*/ 1 w 580"/>
                    <a:gd name="T27" fmla="*/ 1 h 597"/>
                    <a:gd name="T28" fmla="*/ 1 w 580"/>
                    <a:gd name="T29" fmla="*/ 1 h 597"/>
                    <a:gd name="T30" fmla="*/ 1 w 580"/>
                    <a:gd name="T31" fmla="*/ 1 h 597"/>
                    <a:gd name="T32" fmla="*/ 1 w 580"/>
                    <a:gd name="T33" fmla="*/ 1 h 597"/>
                    <a:gd name="T34" fmla="*/ 1 w 580"/>
                    <a:gd name="T35" fmla="*/ 1 h 597"/>
                    <a:gd name="T36" fmla="*/ 1 w 580"/>
                    <a:gd name="T37" fmla="*/ 1 h 597"/>
                    <a:gd name="T38" fmla="*/ 1 w 580"/>
                    <a:gd name="T39" fmla="*/ 1 h 597"/>
                    <a:gd name="T40" fmla="*/ 1 w 580"/>
                    <a:gd name="T41" fmla="*/ 1 h 597"/>
                    <a:gd name="T42" fmla="*/ 1 w 580"/>
                    <a:gd name="T43" fmla="*/ 1 h 597"/>
                    <a:gd name="T44" fmla="*/ 1 w 580"/>
                    <a:gd name="T45" fmla="*/ 1 h 597"/>
                    <a:gd name="T46" fmla="*/ 1 w 580"/>
                    <a:gd name="T47" fmla="*/ 1 h 597"/>
                    <a:gd name="T48" fmla="*/ 1 w 580"/>
                    <a:gd name="T49" fmla="*/ 1 h 597"/>
                    <a:gd name="T50" fmla="*/ 1 w 580"/>
                    <a:gd name="T51" fmla="*/ 1 h 597"/>
                    <a:gd name="T52" fmla="*/ 1 w 580"/>
                    <a:gd name="T53" fmla="*/ 1 h 597"/>
                    <a:gd name="T54" fmla="*/ 1 w 580"/>
                    <a:gd name="T55" fmla="*/ 1 h 597"/>
                    <a:gd name="T56" fmla="*/ 1 w 580"/>
                    <a:gd name="T57" fmla="*/ 1 h 597"/>
                    <a:gd name="T58" fmla="*/ 1 w 580"/>
                    <a:gd name="T59" fmla="*/ 1 h 597"/>
                    <a:gd name="T60" fmla="*/ 0 w 580"/>
                    <a:gd name="T61" fmla="*/ 1 h 597"/>
                    <a:gd name="T62" fmla="*/ 1 w 580"/>
                    <a:gd name="T63" fmla="*/ 1 h 597"/>
                    <a:gd name="T64" fmla="*/ 1 w 580"/>
                    <a:gd name="T65" fmla="*/ 1 h 597"/>
                    <a:gd name="T66" fmla="*/ 1 w 580"/>
                    <a:gd name="T67" fmla="*/ 1 h 597"/>
                    <a:gd name="T68" fmla="*/ 1 w 580"/>
                    <a:gd name="T69" fmla="*/ 1 h 597"/>
                    <a:gd name="T70" fmla="*/ 1 w 580"/>
                    <a:gd name="T71" fmla="*/ 0 h 597"/>
                    <a:gd name="T72" fmla="*/ 1 w 580"/>
                    <a:gd name="T73" fmla="*/ 1 h 597"/>
                    <a:gd name="T74" fmla="*/ 1 w 580"/>
                    <a:gd name="T75" fmla="*/ 1 h 597"/>
                    <a:gd name="T76" fmla="*/ 1 w 580"/>
                    <a:gd name="T77" fmla="*/ 1 h 597"/>
                    <a:gd name="T78" fmla="*/ 1 w 580"/>
                    <a:gd name="T79" fmla="*/ 1 h 597"/>
                    <a:gd name="T80" fmla="*/ 1 w 580"/>
                    <a:gd name="T81" fmla="*/ 1 h 597"/>
                    <a:gd name="T82" fmla="*/ 1 w 580"/>
                    <a:gd name="T83" fmla="*/ 1 h 597"/>
                    <a:gd name="T84" fmla="*/ 1 w 580"/>
                    <a:gd name="T85" fmla="*/ 1 h 597"/>
                    <a:gd name="T86" fmla="*/ 1 w 580"/>
                    <a:gd name="T87" fmla="*/ 1 h 597"/>
                    <a:gd name="T88" fmla="*/ 1 w 580"/>
                    <a:gd name="T89" fmla="*/ 1 h 597"/>
                    <a:gd name="T90" fmla="*/ 1 w 580"/>
                    <a:gd name="T91" fmla="*/ 1 h 597"/>
                    <a:gd name="T92" fmla="*/ 1 w 580"/>
                    <a:gd name="T93" fmla="*/ 1 h 597"/>
                    <a:gd name="T94" fmla="*/ 1 w 580"/>
                    <a:gd name="T95" fmla="*/ 1 h 597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580"/>
                    <a:gd name="T145" fmla="*/ 0 h 597"/>
                    <a:gd name="T146" fmla="*/ 580 w 580"/>
                    <a:gd name="T147" fmla="*/ 597 h 597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580" h="597">
                      <a:moveTo>
                        <a:pt x="580" y="178"/>
                      </a:moveTo>
                      <a:lnTo>
                        <a:pt x="576" y="176"/>
                      </a:lnTo>
                      <a:lnTo>
                        <a:pt x="568" y="173"/>
                      </a:lnTo>
                      <a:lnTo>
                        <a:pt x="555" y="169"/>
                      </a:lnTo>
                      <a:lnTo>
                        <a:pt x="540" y="165"/>
                      </a:lnTo>
                      <a:lnTo>
                        <a:pt x="521" y="159"/>
                      </a:lnTo>
                      <a:lnTo>
                        <a:pt x="498" y="157"/>
                      </a:lnTo>
                      <a:lnTo>
                        <a:pt x="473" y="156"/>
                      </a:lnTo>
                      <a:lnTo>
                        <a:pt x="450" y="157"/>
                      </a:lnTo>
                      <a:lnTo>
                        <a:pt x="424" y="161"/>
                      </a:lnTo>
                      <a:lnTo>
                        <a:pt x="399" y="173"/>
                      </a:lnTo>
                      <a:lnTo>
                        <a:pt x="372" y="188"/>
                      </a:lnTo>
                      <a:lnTo>
                        <a:pt x="350" y="209"/>
                      </a:lnTo>
                      <a:lnTo>
                        <a:pt x="327" y="237"/>
                      </a:lnTo>
                      <a:lnTo>
                        <a:pt x="308" y="272"/>
                      </a:lnTo>
                      <a:lnTo>
                        <a:pt x="292" y="317"/>
                      </a:lnTo>
                      <a:lnTo>
                        <a:pt x="281" y="370"/>
                      </a:lnTo>
                      <a:lnTo>
                        <a:pt x="230" y="363"/>
                      </a:lnTo>
                      <a:lnTo>
                        <a:pt x="228" y="359"/>
                      </a:lnTo>
                      <a:lnTo>
                        <a:pt x="224" y="348"/>
                      </a:lnTo>
                      <a:lnTo>
                        <a:pt x="220" y="342"/>
                      </a:lnTo>
                      <a:lnTo>
                        <a:pt x="218" y="336"/>
                      </a:lnTo>
                      <a:lnTo>
                        <a:pt x="215" y="331"/>
                      </a:lnTo>
                      <a:lnTo>
                        <a:pt x="211" y="325"/>
                      </a:lnTo>
                      <a:lnTo>
                        <a:pt x="203" y="321"/>
                      </a:lnTo>
                      <a:lnTo>
                        <a:pt x="196" y="317"/>
                      </a:lnTo>
                      <a:lnTo>
                        <a:pt x="188" y="315"/>
                      </a:lnTo>
                      <a:lnTo>
                        <a:pt x="180" y="315"/>
                      </a:lnTo>
                      <a:lnTo>
                        <a:pt x="169" y="317"/>
                      </a:lnTo>
                      <a:lnTo>
                        <a:pt x="158" y="323"/>
                      </a:lnTo>
                      <a:lnTo>
                        <a:pt x="146" y="331"/>
                      </a:lnTo>
                      <a:lnTo>
                        <a:pt x="133" y="344"/>
                      </a:lnTo>
                      <a:lnTo>
                        <a:pt x="120" y="355"/>
                      </a:lnTo>
                      <a:lnTo>
                        <a:pt x="112" y="369"/>
                      </a:lnTo>
                      <a:lnTo>
                        <a:pt x="108" y="380"/>
                      </a:lnTo>
                      <a:lnTo>
                        <a:pt x="106" y="393"/>
                      </a:lnTo>
                      <a:lnTo>
                        <a:pt x="108" y="403"/>
                      </a:lnTo>
                      <a:lnTo>
                        <a:pt x="112" y="414"/>
                      </a:lnTo>
                      <a:lnTo>
                        <a:pt x="118" y="424"/>
                      </a:lnTo>
                      <a:lnTo>
                        <a:pt x="125" y="433"/>
                      </a:lnTo>
                      <a:lnTo>
                        <a:pt x="131" y="441"/>
                      </a:lnTo>
                      <a:lnTo>
                        <a:pt x="140" y="448"/>
                      </a:lnTo>
                      <a:lnTo>
                        <a:pt x="148" y="454"/>
                      </a:lnTo>
                      <a:lnTo>
                        <a:pt x="158" y="462"/>
                      </a:lnTo>
                      <a:lnTo>
                        <a:pt x="163" y="464"/>
                      </a:lnTo>
                      <a:lnTo>
                        <a:pt x="171" y="469"/>
                      </a:lnTo>
                      <a:lnTo>
                        <a:pt x="173" y="471"/>
                      </a:lnTo>
                      <a:lnTo>
                        <a:pt x="175" y="471"/>
                      </a:lnTo>
                      <a:lnTo>
                        <a:pt x="165" y="597"/>
                      </a:lnTo>
                      <a:lnTo>
                        <a:pt x="161" y="595"/>
                      </a:lnTo>
                      <a:lnTo>
                        <a:pt x="154" y="589"/>
                      </a:lnTo>
                      <a:lnTo>
                        <a:pt x="140" y="581"/>
                      </a:lnTo>
                      <a:lnTo>
                        <a:pt x="125" y="570"/>
                      </a:lnTo>
                      <a:lnTo>
                        <a:pt x="104" y="555"/>
                      </a:lnTo>
                      <a:lnTo>
                        <a:pt x="87" y="538"/>
                      </a:lnTo>
                      <a:lnTo>
                        <a:pt x="68" y="517"/>
                      </a:lnTo>
                      <a:lnTo>
                        <a:pt x="51" y="494"/>
                      </a:lnTo>
                      <a:lnTo>
                        <a:pt x="32" y="465"/>
                      </a:lnTo>
                      <a:lnTo>
                        <a:pt x="17" y="433"/>
                      </a:lnTo>
                      <a:lnTo>
                        <a:pt x="7" y="399"/>
                      </a:lnTo>
                      <a:lnTo>
                        <a:pt x="2" y="361"/>
                      </a:lnTo>
                      <a:lnTo>
                        <a:pt x="0" y="317"/>
                      </a:lnTo>
                      <a:lnTo>
                        <a:pt x="7" y="272"/>
                      </a:lnTo>
                      <a:lnTo>
                        <a:pt x="23" y="222"/>
                      </a:lnTo>
                      <a:lnTo>
                        <a:pt x="45" y="169"/>
                      </a:lnTo>
                      <a:lnTo>
                        <a:pt x="74" y="119"/>
                      </a:lnTo>
                      <a:lnTo>
                        <a:pt x="106" y="80"/>
                      </a:lnTo>
                      <a:lnTo>
                        <a:pt x="140" y="47"/>
                      </a:lnTo>
                      <a:lnTo>
                        <a:pt x="178" y="26"/>
                      </a:lnTo>
                      <a:lnTo>
                        <a:pt x="215" y="11"/>
                      </a:lnTo>
                      <a:lnTo>
                        <a:pt x="254" y="3"/>
                      </a:lnTo>
                      <a:lnTo>
                        <a:pt x="292" y="0"/>
                      </a:lnTo>
                      <a:lnTo>
                        <a:pt x="331" y="2"/>
                      </a:lnTo>
                      <a:lnTo>
                        <a:pt x="365" y="5"/>
                      </a:lnTo>
                      <a:lnTo>
                        <a:pt x="399" y="13"/>
                      </a:lnTo>
                      <a:lnTo>
                        <a:pt x="427" y="22"/>
                      </a:lnTo>
                      <a:lnTo>
                        <a:pt x="454" y="32"/>
                      </a:lnTo>
                      <a:lnTo>
                        <a:pt x="475" y="40"/>
                      </a:lnTo>
                      <a:lnTo>
                        <a:pt x="492" y="49"/>
                      </a:lnTo>
                      <a:lnTo>
                        <a:pt x="502" y="53"/>
                      </a:lnTo>
                      <a:lnTo>
                        <a:pt x="505" y="57"/>
                      </a:lnTo>
                      <a:lnTo>
                        <a:pt x="509" y="57"/>
                      </a:lnTo>
                      <a:lnTo>
                        <a:pt x="519" y="64"/>
                      </a:lnTo>
                      <a:lnTo>
                        <a:pt x="522" y="68"/>
                      </a:lnTo>
                      <a:lnTo>
                        <a:pt x="528" y="74"/>
                      </a:lnTo>
                      <a:lnTo>
                        <a:pt x="536" y="81"/>
                      </a:lnTo>
                      <a:lnTo>
                        <a:pt x="543" y="89"/>
                      </a:lnTo>
                      <a:lnTo>
                        <a:pt x="551" y="97"/>
                      </a:lnTo>
                      <a:lnTo>
                        <a:pt x="557" y="106"/>
                      </a:lnTo>
                      <a:lnTo>
                        <a:pt x="564" y="116"/>
                      </a:lnTo>
                      <a:lnTo>
                        <a:pt x="570" y="127"/>
                      </a:lnTo>
                      <a:lnTo>
                        <a:pt x="574" y="138"/>
                      </a:lnTo>
                      <a:lnTo>
                        <a:pt x="578" y="152"/>
                      </a:lnTo>
                      <a:lnTo>
                        <a:pt x="580" y="165"/>
                      </a:lnTo>
                      <a:lnTo>
                        <a:pt x="580" y="1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9" name="Freeform 210">
                  <a:extLst>
                    <a:ext uri="{FF2B5EF4-FFF2-40B4-BE49-F238E27FC236}">
                      <a16:creationId xmlns:a16="http://schemas.microsoft.com/office/drawing/2014/main" id="{BC7A31E2-67F9-CB4C-8FC3-64574AA4DABC}"/>
                    </a:ext>
                  </a:extLst>
                </p:cNvPr>
                <p:cNvSpPr/>
                <p:nvPr/>
              </p:nvSpPr>
              <p:spPr bwMode="auto">
                <a:xfrm>
                  <a:off x="960" y="2378"/>
                  <a:ext cx="356" cy="454"/>
                </a:xfrm>
                <a:custGeom>
                  <a:avLst/>
                  <a:gdLst>
                    <a:gd name="T0" fmla="*/ 1 w 714"/>
                    <a:gd name="T1" fmla="*/ 0 h 909"/>
                    <a:gd name="T2" fmla="*/ 1 w 714"/>
                    <a:gd name="T3" fmla="*/ 0 h 909"/>
                    <a:gd name="T4" fmla="*/ 1 w 714"/>
                    <a:gd name="T5" fmla="*/ 0 h 909"/>
                    <a:gd name="T6" fmla="*/ 1 w 714"/>
                    <a:gd name="T7" fmla="*/ 0 h 909"/>
                    <a:gd name="T8" fmla="*/ 1 w 714"/>
                    <a:gd name="T9" fmla="*/ 0 h 909"/>
                    <a:gd name="T10" fmla="*/ 1 w 714"/>
                    <a:gd name="T11" fmla="*/ 0 h 909"/>
                    <a:gd name="T12" fmla="*/ 1 w 714"/>
                    <a:gd name="T13" fmla="*/ 0 h 909"/>
                    <a:gd name="T14" fmla="*/ 1 w 714"/>
                    <a:gd name="T15" fmla="*/ 0 h 909"/>
                    <a:gd name="T16" fmla="*/ 1 w 714"/>
                    <a:gd name="T17" fmla="*/ 0 h 909"/>
                    <a:gd name="T18" fmla="*/ 1 w 714"/>
                    <a:gd name="T19" fmla="*/ 0 h 909"/>
                    <a:gd name="T20" fmla="*/ 1 w 714"/>
                    <a:gd name="T21" fmla="*/ 0 h 909"/>
                    <a:gd name="T22" fmla="*/ 1 w 714"/>
                    <a:gd name="T23" fmla="*/ 0 h 909"/>
                    <a:gd name="T24" fmla="*/ 1 w 714"/>
                    <a:gd name="T25" fmla="*/ 0 h 909"/>
                    <a:gd name="T26" fmla="*/ 1 w 714"/>
                    <a:gd name="T27" fmla="*/ 0 h 909"/>
                    <a:gd name="T28" fmla="*/ 1 w 714"/>
                    <a:gd name="T29" fmla="*/ 0 h 909"/>
                    <a:gd name="T30" fmla="*/ 1 w 714"/>
                    <a:gd name="T31" fmla="*/ 0 h 909"/>
                    <a:gd name="T32" fmla="*/ 1 w 714"/>
                    <a:gd name="T33" fmla="*/ 0 h 909"/>
                    <a:gd name="T34" fmla="*/ 1 w 714"/>
                    <a:gd name="T35" fmla="*/ 0 h 909"/>
                    <a:gd name="T36" fmla="*/ 1 w 714"/>
                    <a:gd name="T37" fmla="*/ 0 h 909"/>
                    <a:gd name="T38" fmla="*/ 1 w 714"/>
                    <a:gd name="T39" fmla="*/ 0 h 909"/>
                    <a:gd name="T40" fmla="*/ 1 w 714"/>
                    <a:gd name="T41" fmla="*/ 0 h 909"/>
                    <a:gd name="T42" fmla="*/ 1 w 714"/>
                    <a:gd name="T43" fmla="*/ 0 h 909"/>
                    <a:gd name="T44" fmla="*/ 1 w 714"/>
                    <a:gd name="T45" fmla="*/ 0 h 909"/>
                    <a:gd name="T46" fmla="*/ 1 w 714"/>
                    <a:gd name="T47" fmla="*/ 0 h 909"/>
                    <a:gd name="T48" fmla="*/ 1 w 714"/>
                    <a:gd name="T49" fmla="*/ 0 h 909"/>
                    <a:gd name="T50" fmla="*/ 0 w 714"/>
                    <a:gd name="T51" fmla="*/ 0 h 909"/>
                    <a:gd name="T52" fmla="*/ 0 w 714"/>
                    <a:gd name="T53" fmla="*/ 0 h 909"/>
                    <a:gd name="T54" fmla="*/ 1 w 714"/>
                    <a:gd name="T55" fmla="*/ 0 h 909"/>
                    <a:gd name="T56" fmla="*/ 1 w 714"/>
                    <a:gd name="T57" fmla="*/ 0 h 909"/>
                    <a:gd name="T58" fmla="*/ 1 w 714"/>
                    <a:gd name="T59" fmla="*/ 0 h 909"/>
                    <a:gd name="T60" fmla="*/ 1 w 714"/>
                    <a:gd name="T61" fmla="*/ 0 h 909"/>
                    <a:gd name="T62" fmla="*/ 1 w 714"/>
                    <a:gd name="T63" fmla="*/ 0 h 909"/>
                    <a:gd name="T64" fmla="*/ 1 w 714"/>
                    <a:gd name="T65" fmla="*/ 0 h 909"/>
                    <a:gd name="T66" fmla="*/ 1 w 714"/>
                    <a:gd name="T67" fmla="*/ 0 h 909"/>
                    <a:gd name="T68" fmla="*/ 1 w 714"/>
                    <a:gd name="T69" fmla="*/ 0 h 909"/>
                    <a:gd name="T70" fmla="*/ 1 w 714"/>
                    <a:gd name="T71" fmla="*/ 0 h 909"/>
                    <a:gd name="T72" fmla="*/ 1 w 714"/>
                    <a:gd name="T73" fmla="*/ 0 h 909"/>
                    <a:gd name="T74" fmla="*/ 1 w 714"/>
                    <a:gd name="T75" fmla="*/ 0 h 909"/>
                    <a:gd name="T76" fmla="*/ 1 w 714"/>
                    <a:gd name="T77" fmla="*/ 0 h 909"/>
                    <a:gd name="T78" fmla="*/ 1 w 714"/>
                    <a:gd name="T79" fmla="*/ 0 h 909"/>
                    <a:gd name="T80" fmla="*/ 1 w 714"/>
                    <a:gd name="T81" fmla="*/ 0 h 909"/>
                    <a:gd name="T82" fmla="*/ 1 w 714"/>
                    <a:gd name="T83" fmla="*/ 0 h 909"/>
                    <a:gd name="T84" fmla="*/ 1 w 714"/>
                    <a:gd name="T85" fmla="*/ 0 h 909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714"/>
                    <a:gd name="T130" fmla="*/ 0 h 909"/>
                    <a:gd name="T131" fmla="*/ 714 w 714"/>
                    <a:gd name="T132" fmla="*/ 909 h 909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714" h="909">
                      <a:moveTo>
                        <a:pt x="338" y="0"/>
                      </a:moveTo>
                      <a:lnTo>
                        <a:pt x="340" y="4"/>
                      </a:lnTo>
                      <a:lnTo>
                        <a:pt x="346" y="17"/>
                      </a:lnTo>
                      <a:lnTo>
                        <a:pt x="355" y="40"/>
                      </a:lnTo>
                      <a:lnTo>
                        <a:pt x="367" y="69"/>
                      </a:lnTo>
                      <a:lnTo>
                        <a:pt x="380" y="103"/>
                      </a:lnTo>
                      <a:lnTo>
                        <a:pt x="395" y="145"/>
                      </a:lnTo>
                      <a:lnTo>
                        <a:pt x="412" y="190"/>
                      </a:lnTo>
                      <a:lnTo>
                        <a:pt x="431" y="240"/>
                      </a:lnTo>
                      <a:lnTo>
                        <a:pt x="448" y="291"/>
                      </a:lnTo>
                      <a:lnTo>
                        <a:pt x="465" y="344"/>
                      </a:lnTo>
                      <a:lnTo>
                        <a:pt x="483" y="397"/>
                      </a:lnTo>
                      <a:lnTo>
                        <a:pt x="498" y="451"/>
                      </a:lnTo>
                      <a:lnTo>
                        <a:pt x="511" y="500"/>
                      </a:lnTo>
                      <a:lnTo>
                        <a:pt x="522" y="551"/>
                      </a:lnTo>
                      <a:lnTo>
                        <a:pt x="532" y="597"/>
                      </a:lnTo>
                      <a:lnTo>
                        <a:pt x="538" y="641"/>
                      </a:lnTo>
                      <a:lnTo>
                        <a:pt x="479" y="610"/>
                      </a:lnTo>
                      <a:lnTo>
                        <a:pt x="351" y="451"/>
                      </a:lnTo>
                      <a:lnTo>
                        <a:pt x="446" y="648"/>
                      </a:lnTo>
                      <a:lnTo>
                        <a:pt x="714" y="780"/>
                      </a:lnTo>
                      <a:lnTo>
                        <a:pt x="713" y="844"/>
                      </a:lnTo>
                      <a:lnTo>
                        <a:pt x="694" y="909"/>
                      </a:lnTo>
                      <a:lnTo>
                        <a:pt x="330" y="749"/>
                      </a:lnTo>
                      <a:lnTo>
                        <a:pt x="173" y="285"/>
                      </a:lnTo>
                      <a:lnTo>
                        <a:pt x="0" y="236"/>
                      </a:lnTo>
                      <a:lnTo>
                        <a:pt x="0" y="234"/>
                      </a:lnTo>
                      <a:lnTo>
                        <a:pt x="5" y="228"/>
                      </a:lnTo>
                      <a:lnTo>
                        <a:pt x="15" y="219"/>
                      </a:lnTo>
                      <a:lnTo>
                        <a:pt x="26" y="205"/>
                      </a:lnTo>
                      <a:lnTo>
                        <a:pt x="40" y="188"/>
                      </a:lnTo>
                      <a:lnTo>
                        <a:pt x="59" y="173"/>
                      </a:lnTo>
                      <a:lnTo>
                        <a:pt x="78" y="154"/>
                      </a:lnTo>
                      <a:lnTo>
                        <a:pt x="102" y="135"/>
                      </a:lnTo>
                      <a:lnTo>
                        <a:pt x="125" y="114"/>
                      </a:lnTo>
                      <a:lnTo>
                        <a:pt x="152" y="95"/>
                      </a:lnTo>
                      <a:lnTo>
                        <a:pt x="180" y="74"/>
                      </a:lnTo>
                      <a:lnTo>
                        <a:pt x="211" y="55"/>
                      </a:lnTo>
                      <a:lnTo>
                        <a:pt x="239" y="38"/>
                      </a:lnTo>
                      <a:lnTo>
                        <a:pt x="273" y="23"/>
                      </a:lnTo>
                      <a:lnTo>
                        <a:pt x="306" y="1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E3C24D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0" name="Freeform 211">
                  <a:extLst>
                    <a:ext uri="{FF2B5EF4-FFF2-40B4-BE49-F238E27FC236}">
                      <a16:creationId xmlns:a16="http://schemas.microsoft.com/office/drawing/2014/main" id="{3DE2CD98-D98F-8F41-AB4A-187D06EFE711}"/>
                    </a:ext>
                  </a:extLst>
                </p:cNvPr>
                <p:cNvSpPr/>
                <p:nvPr/>
              </p:nvSpPr>
              <p:spPr bwMode="auto">
                <a:xfrm>
                  <a:off x="960" y="2496"/>
                  <a:ext cx="299" cy="597"/>
                </a:xfrm>
                <a:custGeom>
                  <a:avLst/>
                  <a:gdLst>
                    <a:gd name="T0" fmla="*/ 0 w 599"/>
                    <a:gd name="T1" fmla="*/ 0 h 1194"/>
                    <a:gd name="T2" fmla="*/ 0 w 599"/>
                    <a:gd name="T3" fmla="*/ 1 h 1194"/>
                    <a:gd name="T4" fmla="*/ 0 w 599"/>
                    <a:gd name="T5" fmla="*/ 1 h 1194"/>
                    <a:gd name="T6" fmla="*/ 0 w 599"/>
                    <a:gd name="T7" fmla="*/ 1 h 1194"/>
                    <a:gd name="T8" fmla="*/ 0 w 599"/>
                    <a:gd name="T9" fmla="*/ 1 h 1194"/>
                    <a:gd name="T10" fmla="*/ 0 w 599"/>
                    <a:gd name="T11" fmla="*/ 1 h 1194"/>
                    <a:gd name="T12" fmla="*/ 0 w 599"/>
                    <a:gd name="T13" fmla="*/ 1 h 1194"/>
                    <a:gd name="T14" fmla="*/ 0 w 599"/>
                    <a:gd name="T15" fmla="*/ 1 h 1194"/>
                    <a:gd name="T16" fmla="*/ 0 w 599"/>
                    <a:gd name="T17" fmla="*/ 1 h 1194"/>
                    <a:gd name="T18" fmla="*/ 0 w 599"/>
                    <a:gd name="T19" fmla="*/ 1 h 1194"/>
                    <a:gd name="T20" fmla="*/ 0 w 599"/>
                    <a:gd name="T21" fmla="*/ 1 h 1194"/>
                    <a:gd name="T22" fmla="*/ 0 w 599"/>
                    <a:gd name="T23" fmla="*/ 1 h 1194"/>
                    <a:gd name="T24" fmla="*/ 0 w 599"/>
                    <a:gd name="T25" fmla="*/ 1 h 1194"/>
                    <a:gd name="T26" fmla="*/ 0 w 599"/>
                    <a:gd name="T27" fmla="*/ 0 h 1194"/>
                    <a:gd name="T28" fmla="*/ 0 w 599"/>
                    <a:gd name="T29" fmla="*/ 0 h 119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99"/>
                    <a:gd name="T46" fmla="*/ 0 h 1194"/>
                    <a:gd name="T47" fmla="*/ 599 w 599"/>
                    <a:gd name="T48" fmla="*/ 1194 h 119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99" h="1194">
                      <a:moveTo>
                        <a:pt x="0" y="0"/>
                      </a:moveTo>
                      <a:lnTo>
                        <a:pt x="104" y="798"/>
                      </a:lnTo>
                      <a:lnTo>
                        <a:pt x="64" y="899"/>
                      </a:lnTo>
                      <a:lnTo>
                        <a:pt x="97" y="956"/>
                      </a:lnTo>
                      <a:lnTo>
                        <a:pt x="21" y="1194"/>
                      </a:lnTo>
                      <a:lnTo>
                        <a:pt x="268" y="1194"/>
                      </a:lnTo>
                      <a:lnTo>
                        <a:pt x="325" y="983"/>
                      </a:lnTo>
                      <a:lnTo>
                        <a:pt x="266" y="873"/>
                      </a:lnTo>
                      <a:lnTo>
                        <a:pt x="325" y="810"/>
                      </a:lnTo>
                      <a:lnTo>
                        <a:pt x="329" y="747"/>
                      </a:lnTo>
                      <a:lnTo>
                        <a:pt x="597" y="838"/>
                      </a:lnTo>
                      <a:lnTo>
                        <a:pt x="599" y="722"/>
                      </a:lnTo>
                      <a:lnTo>
                        <a:pt x="99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9A6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1" name="Freeform 212">
                  <a:extLst>
                    <a:ext uri="{FF2B5EF4-FFF2-40B4-BE49-F238E27FC236}">
                      <a16:creationId xmlns:a16="http://schemas.microsoft.com/office/drawing/2014/main" id="{D87FE13C-91B0-354E-AFD3-0957186A0879}"/>
                    </a:ext>
                  </a:extLst>
                </p:cNvPr>
                <p:cNvSpPr/>
                <p:nvPr/>
              </p:nvSpPr>
              <p:spPr bwMode="auto">
                <a:xfrm>
                  <a:off x="945" y="3809"/>
                  <a:ext cx="76" cy="170"/>
                </a:xfrm>
                <a:custGeom>
                  <a:avLst/>
                  <a:gdLst>
                    <a:gd name="T0" fmla="*/ 1 w 152"/>
                    <a:gd name="T1" fmla="*/ 0 h 340"/>
                    <a:gd name="T2" fmla="*/ 1 w 152"/>
                    <a:gd name="T3" fmla="*/ 1 h 340"/>
                    <a:gd name="T4" fmla="*/ 1 w 152"/>
                    <a:gd name="T5" fmla="*/ 1 h 340"/>
                    <a:gd name="T6" fmla="*/ 1 w 152"/>
                    <a:gd name="T7" fmla="*/ 1 h 340"/>
                    <a:gd name="T8" fmla="*/ 1 w 152"/>
                    <a:gd name="T9" fmla="*/ 1 h 340"/>
                    <a:gd name="T10" fmla="*/ 1 w 152"/>
                    <a:gd name="T11" fmla="*/ 1 h 340"/>
                    <a:gd name="T12" fmla="*/ 1 w 152"/>
                    <a:gd name="T13" fmla="*/ 1 h 340"/>
                    <a:gd name="T14" fmla="*/ 1 w 152"/>
                    <a:gd name="T15" fmla="*/ 1 h 340"/>
                    <a:gd name="T16" fmla="*/ 1 w 152"/>
                    <a:gd name="T17" fmla="*/ 1 h 340"/>
                    <a:gd name="T18" fmla="*/ 1 w 152"/>
                    <a:gd name="T19" fmla="*/ 1 h 340"/>
                    <a:gd name="T20" fmla="*/ 1 w 152"/>
                    <a:gd name="T21" fmla="*/ 1 h 340"/>
                    <a:gd name="T22" fmla="*/ 1 w 152"/>
                    <a:gd name="T23" fmla="*/ 1 h 340"/>
                    <a:gd name="T24" fmla="*/ 1 w 152"/>
                    <a:gd name="T25" fmla="*/ 1 h 340"/>
                    <a:gd name="T26" fmla="*/ 1 w 152"/>
                    <a:gd name="T27" fmla="*/ 1 h 340"/>
                    <a:gd name="T28" fmla="*/ 1 w 152"/>
                    <a:gd name="T29" fmla="*/ 1 h 340"/>
                    <a:gd name="T30" fmla="*/ 1 w 152"/>
                    <a:gd name="T31" fmla="*/ 1 h 340"/>
                    <a:gd name="T32" fmla="*/ 1 w 152"/>
                    <a:gd name="T33" fmla="*/ 1 h 340"/>
                    <a:gd name="T34" fmla="*/ 1 w 152"/>
                    <a:gd name="T35" fmla="*/ 1 h 340"/>
                    <a:gd name="T36" fmla="*/ 1 w 152"/>
                    <a:gd name="T37" fmla="*/ 1 h 340"/>
                    <a:gd name="T38" fmla="*/ 1 w 152"/>
                    <a:gd name="T39" fmla="*/ 1 h 340"/>
                    <a:gd name="T40" fmla="*/ 1 w 152"/>
                    <a:gd name="T41" fmla="*/ 1 h 340"/>
                    <a:gd name="T42" fmla="*/ 1 w 152"/>
                    <a:gd name="T43" fmla="*/ 1 h 340"/>
                    <a:gd name="T44" fmla="*/ 1 w 152"/>
                    <a:gd name="T45" fmla="*/ 1 h 340"/>
                    <a:gd name="T46" fmla="*/ 1 w 152"/>
                    <a:gd name="T47" fmla="*/ 1 h 340"/>
                    <a:gd name="T48" fmla="*/ 1 w 152"/>
                    <a:gd name="T49" fmla="*/ 1 h 340"/>
                    <a:gd name="T50" fmla="*/ 1 w 152"/>
                    <a:gd name="T51" fmla="*/ 1 h 340"/>
                    <a:gd name="T52" fmla="*/ 1 w 152"/>
                    <a:gd name="T53" fmla="*/ 1 h 340"/>
                    <a:gd name="T54" fmla="*/ 1 w 152"/>
                    <a:gd name="T55" fmla="*/ 1 h 340"/>
                    <a:gd name="T56" fmla="*/ 1 w 152"/>
                    <a:gd name="T57" fmla="*/ 1 h 340"/>
                    <a:gd name="T58" fmla="*/ 1 w 152"/>
                    <a:gd name="T59" fmla="*/ 1 h 340"/>
                    <a:gd name="T60" fmla="*/ 1 w 152"/>
                    <a:gd name="T61" fmla="*/ 1 h 340"/>
                    <a:gd name="T62" fmla="*/ 1 w 152"/>
                    <a:gd name="T63" fmla="*/ 1 h 340"/>
                    <a:gd name="T64" fmla="*/ 1 w 152"/>
                    <a:gd name="T65" fmla="*/ 1 h 340"/>
                    <a:gd name="T66" fmla="*/ 1 w 152"/>
                    <a:gd name="T67" fmla="*/ 1 h 340"/>
                    <a:gd name="T68" fmla="*/ 1 w 152"/>
                    <a:gd name="T69" fmla="*/ 1 h 340"/>
                    <a:gd name="T70" fmla="*/ 1 w 152"/>
                    <a:gd name="T71" fmla="*/ 1 h 340"/>
                    <a:gd name="T72" fmla="*/ 1 w 152"/>
                    <a:gd name="T73" fmla="*/ 1 h 340"/>
                    <a:gd name="T74" fmla="*/ 1 w 152"/>
                    <a:gd name="T75" fmla="*/ 1 h 340"/>
                    <a:gd name="T76" fmla="*/ 1 w 152"/>
                    <a:gd name="T77" fmla="*/ 1 h 340"/>
                    <a:gd name="T78" fmla="*/ 1 w 152"/>
                    <a:gd name="T79" fmla="*/ 1 h 340"/>
                    <a:gd name="T80" fmla="*/ 1 w 152"/>
                    <a:gd name="T81" fmla="*/ 1 h 340"/>
                    <a:gd name="T82" fmla="*/ 0 w 152"/>
                    <a:gd name="T83" fmla="*/ 1 h 340"/>
                    <a:gd name="T84" fmla="*/ 0 w 152"/>
                    <a:gd name="T85" fmla="*/ 1 h 340"/>
                    <a:gd name="T86" fmla="*/ 0 w 152"/>
                    <a:gd name="T87" fmla="*/ 1 h 340"/>
                    <a:gd name="T88" fmla="*/ 1 w 152"/>
                    <a:gd name="T89" fmla="*/ 1 h 340"/>
                    <a:gd name="T90" fmla="*/ 1 w 152"/>
                    <a:gd name="T91" fmla="*/ 1 h 340"/>
                    <a:gd name="T92" fmla="*/ 1 w 152"/>
                    <a:gd name="T93" fmla="*/ 1 h 340"/>
                    <a:gd name="T94" fmla="*/ 1 w 152"/>
                    <a:gd name="T95" fmla="*/ 1 h 340"/>
                    <a:gd name="T96" fmla="*/ 1 w 152"/>
                    <a:gd name="T97" fmla="*/ 0 h 340"/>
                    <a:gd name="T98" fmla="*/ 1 w 152"/>
                    <a:gd name="T99" fmla="*/ 0 h 34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2"/>
                    <a:gd name="T151" fmla="*/ 0 h 340"/>
                    <a:gd name="T152" fmla="*/ 152 w 152"/>
                    <a:gd name="T153" fmla="*/ 340 h 34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2" h="340">
                      <a:moveTo>
                        <a:pt x="50" y="0"/>
                      </a:moveTo>
                      <a:lnTo>
                        <a:pt x="48" y="2"/>
                      </a:lnTo>
                      <a:lnTo>
                        <a:pt x="48" y="9"/>
                      </a:lnTo>
                      <a:lnTo>
                        <a:pt x="48" y="19"/>
                      </a:lnTo>
                      <a:lnTo>
                        <a:pt x="48" y="32"/>
                      </a:lnTo>
                      <a:lnTo>
                        <a:pt x="48" y="45"/>
                      </a:lnTo>
                      <a:lnTo>
                        <a:pt x="50" y="60"/>
                      </a:lnTo>
                      <a:lnTo>
                        <a:pt x="54" y="74"/>
                      </a:lnTo>
                      <a:lnTo>
                        <a:pt x="57" y="87"/>
                      </a:lnTo>
                      <a:lnTo>
                        <a:pt x="61" y="99"/>
                      </a:lnTo>
                      <a:lnTo>
                        <a:pt x="67" y="104"/>
                      </a:lnTo>
                      <a:lnTo>
                        <a:pt x="74" y="108"/>
                      </a:lnTo>
                      <a:lnTo>
                        <a:pt x="86" y="106"/>
                      </a:lnTo>
                      <a:lnTo>
                        <a:pt x="97" y="97"/>
                      </a:lnTo>
                      <a:lnTo>
                        <a:pt x="112" y="79"/>
                      </a:lnTo>
                      <a:lnTo>
                        <a:pt x="130" y="57"/>
                      </a:lnTo>
                      <a:lnTo>
                        <a:pt x="152" y="24"/>
                      </a:lnTo>
                      <a:lnTo>
                        <a:pt x="152" y="30"/>
                      </a:lnTo>
                      <a:lnTo>
                        <a:pt x="152" y="40"/>
                      </a:lnTo>
                      <a:lnTo>
                        <a:pt x="152" y="53"/>
                      </a:lnTo>
                      <a:lnTo>
                        <a:pt x="150" y="66"/>
                      </a:lnTo>
                      <a:lnTo>
                        <a:pt x="149" y="83"/>
                      </a:lnTo>
                      <a:lnTo>
                        <a:pt x="145" y="102"/>
                      </a:lnTo>
                      <a:lnTo>
                        <a:pt x="143" y="125"/>
                      </a:lnTo>
                      <a:lnTo>
                        <a:pt x="135" y="148"/>
                      </a:lnTo>
                      <a:lnTo>
                        <a:pt x="128" y="173"/>
                      </a:lnTo>
                      <a:lnTo>
                        <a:pt x="118" y="199"/>
                      </a:lnTo>
                      <a:lnTo>
                        <a:pt x="109" y="228"/>
                      </a:lnTo>
                      <a:lnTo>
                        <a:pt x="95" y="254"/>
                      </a:lnTo>
                      <a:lnTo>
                        <a:pt x="78" y="283"/>
                      </a:lnTo>
                      <a:lnTo>
                        <a:pt x="61" y="311"/>
                      </a:lnTo>
                      <a:lnTo>
                        <a:pt x="38" y="340"/>
                      </a:lnTo>
                      <a:lnTo>
                        <a:pt x="36" y="336"/>
                      </a:lnTo>
                      <a:lnTo>
                        <a:pt x="35" y="332"/>
                      </a:lnTo>
                      <a:lnTo>
                        <a:pt x="29" y="323"/>
                      </a:lnTo>
                      <a:lnTo>
                        <a:pt x="25" y="311"/>
                      </a:lnTo>
                      <a:lnTo>
                        <a:pt x="19" y="296"/>
                      </a:lnTo>
                      <a:lnTo>
                        <a:pt x="14" y="281"/>
                      </a:lnTo>
                      <a:lnTo>
                        <a:pt x="8" y="262"/>
                      </a:lnTo>
                      <a:lnTo>
                        <a:pt x="6" y="241"/>
                      </a:lnTo>
                      <a:lnTo>
                        <a:pt x="0" y="214"/>
                      </a:lnTo>
                      <a:lnTo>
                        <a:pt x="0" y="190"/>
                      </a:lnTo>
                      <a:lnTo>
                        <a:pt x="0" y="161"/>
                      </a:lnTo>
                      <a:lnTo>
                        <a:pt x="2" y="133"/>
                      </a:lnTo>
                      <a:lnTo>
                        <a:pt x="8" y="100"/>
                      </a:lnTo>
                      <a:lnTo>
                        <a:pt x="17" y="68"/>
                      </a:lnTo>
                      <a:lnTo>
                        <a:pt x="31" y="3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02" name="Freeform 213">
                  <a:extLst>
                    <a:ext uri="{FF2B5EF4-FFF2-40B4-BE49-F238E27FC236}">
                      <a16:creationId xmlns:a16="http://schemas.microsoft.com/office/drawing/2014/main" id="{EA5B48FF-1AAC-F048-A6F8-ACC2EE396859}"/>
                    </a:ext>
                  </a:extLst>
                </p:cNvPr>
                <p:cNvSpPr/>
                <p:nvPr/>
              </p:nvSpPr>
              <p:spPr bwMode="auto">
                <a:xfrm>
                  <a:off x="1361" y="3878"/>
                  <a:ext cx="153" cy="101"/>
                </a:xfrm>
                <a:custGeom>
                  <a:avLst/>
                  <a:gdLst>
                    <a:gd name="T0" fmla="*/ 1 w 306"/>
                    <a:gd name="T1" fmla="*/ 0 h 202"/>
                    <a:gd name="T2" fmla="*/ 1 w 306"/>
                    <a:gd name="T3" fmla="*/ 0 h 202"/>
                    <a:gd name="T4" fmla="*/ 1 w 306"/>
                    <a:gd name="T5" fmla="*/ 1 h 202"/>
                    <a:gd name="T6" fmla="*/ 1 w 306"/>
                    <a:gd name="T7" fmla="*/ 1 h 202"/>
                    <a:gd name="T8" fmla="*/ 1 w 306"/>
                    <a:gd name="T9" fmla="*/ 1 h 202"/>
                    <a:gd name="T10" fmla="*/ 1 w 306"/>
                    <a:gd name="T11" fmla="*/ 1 h 202"/>
                    <a:gd name="T12" fmla="*/ 1 w 306"/>
                    <a:gd name="T13" fmla="*/ 1 h 202"/>
                    <a:gd name="T14" fmla="*/ 1 w 306"/>
                    <a:gd name="T15" fmla="*/ 1 h 202"/>
                    <a:gd name="T16" fmla="*/ 1 w 306"/>
                    <a:gd name="T17" fmla="*/ 1 h 202"/>
                    <a:gd name="T18" fmla="*/ 1 w 306"/>
                    <a:gd name="T19" fmla="*/ 1 h 202"/>
                    <a:gd name="T20" fmla="*/ 1 w 306"/>
                    <a:gd name="T21" fmla="*/ 1 h 202"/>
                    <a:gd name="T22" fmla="*/ 1 w 306"/>
                    <a:gd name="T23" fmla="*/ 1 h 202"/>
                    <a:gd name="T24" fmla="*/ 1 w 306"/>
                    <a:gd name="T25" fmla="*/ 1 h 202"/>
                    <a:gd name="T26" fmla="*/ 1 w 306"/>
                    <a:gd name="T27" fmla="*/ 1 h 202"/>
                    <a:gd name="T28" fmla="*/ 1 w 306"/>
                    <a:gd name="T29" fmla="*/ 1 h 202"/>
                    <a:gd name="T30" fmla="*/ 1 w 306"/>
                    <a:gd name="T31" fmla="*/ 1 h 202"/>
                    <a:gd name="T32" fmla="*/ 1 w 306"/>
                    <a:gd name="T33" fmla="*/ 1 h 202"/>
                    <a:gd name="T34" fmla="*/ 1 w 306"/>
                    <a:gd name="T35" fmla="*/ 1 h 202"/>
                    <a:gd name="T36" fmla="*/ 1 w 306"/>
                    <a:gd name="T37" fmla="*/ 1 h 202"/>
                    <a:gd name="T38" fmla="*/ 1 w 306"/>
                    <a:gd name="T39" fmla="*/ 1 h 202"/>
                    <a:gd name="T40" fmla="*/ 1 w 306"/>
                    <a:gd name="T41" fmla="*/ 1 h 202"/>
                    <a:gd name="T42" fmla="*/ 1 w 306"/>
                    <a:gd name="T43" fmla="*/ 1 h 202"/>
                    <a:gd name="T44" fmla="*/ 1 w 306"/>
                    <a:gd name="T45" fmla="*/ 1 h 202"/>
                    <a:gd name="T46" fmla="*/ 1 w 306"/>
                    <a:gd name="T47" fmla="*/ 1 h 202"/>
                    <a:gd name="T48" fmla="*/ 1 w 306"/>
                    <a:gd name="T49" fmla="*/ 1 h 202"/>
                    <a:gd name="T50" fmla="*/ 1 w 306"/>
                    <a:gd name="T51" fmla="*/ 1 h 202"/>
                    <a:gd name="T52" fmla="*/ 1 w 306"/>
                    <a:gd name="T53" fmla="*/ 1 h 202"/>
                    <a:gd name="T54" fmla="*/ 1 w 306"/>
                    <a:gd name="T55" fmla="*/ 1 h 202"/>
                    <a:gd name="T56" fmla="*/ 1 w 306"/>
                    <a:gd name="T57" fmla="*/ 1 h 202"/>
                    <a:gd name="T58" fmla="*/ 0 w 306"/>
                    <a:gd name="T59" fmla="*/ 1 h 202"/>
                    <a:gd name="T60" fmla="*/ 0 w 306"/>
                    <a:gd name="T61" fmla="*/ 1 h 202"/>
                    <a:gd name="T62" fmla="*/ 1 w 306"/>
                    <a:gd name="T63" fmla="*/ 1 h 202"/>
                    <a:gd name="T64" fmla="*/ 1 w 306"/>
                    <a:gd name="T65" fmla="*/ 1 h 202"/>
                    <a:gd name="T66" fmla="*/ 1 w 306"/>
                    <a:gd name="T67" fmla="*/ 1 h 202"/>
                    <a:gd name="T68" fmla="*/ 1 w 306"/>
                    <a:gd name="T69" fmla="*/ 1 h 202"/>
                    <a:gd name="T70" fmla="*/ 1 w 306"/>
                    <a:gd name="T71" fmla="*/ 0 h 202"/>
                    <a:gd name="T72" fmla="*/ 1 w 306"/>
                    <a:gd name="T73" fmla="*/ 0 h 20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06"/>
                    <a:gd name="T112" fmla="*/ 0 h 202"/>
                    <a:gd name="T113" fmla="*/ 306 w 306"/>
                    <a:gd name="T114" fmla="*/ 202 h 20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06" h="202">
                      <a:moveTo>
                        <a:pt x="36" y="0"/>
                      </a:moveTo>
                      <a:lnTo>
                        <a:pt x="36" y="0"/>
                      </a:lnTo>
                      <a:lnTo>
                        <a:pt x="40" y="8"/>
                      </a:lnTo>
                      <a:lnTo>
                        <a:pt x="40" y="10"/>
                      </a:lnTo>
                      <a:lnTo>
                        <a:pt x="44" y="16"/>
                      </a:lnTo>
                      <a:lnTo>
                        <a:pt x="47" y="23"/>
                      </a:lnTo>
                      <a:lnTo>
                        <a:pt x="53" y="29"/>
                      </a:lnTo>
                      <a:lnTo>
                        <a:pt x="59" y="35"/>
                      </a:lnTo>
                      <a:lnTo>
                        <a:pt x="66" y="40"/>
                      </a:lnTo>
                      <a:lnTo>
                        <a:pt x="78" y="48"/>
                      </a:lnTo>
                      <a:lnTo>
                        <a:pt x="89" y="56"/>
                      </a:lnTo>
                      <a:lnTo>
                        <a:pt x="101" y="63"/>
                      </a:lnTo>
                      <a:lnTo>
                        <a:pt x="116" y="71"/>
                      </a:lnTo>
                      <a:lnTo>
                        <a:pt x="133" y="76"/>
                      </a:lnTo>
                      <a:lnTo>
                        <a:pt x="154" y="84"/>
                      </a:lnTo>
                      <a:lnTo>
                        <a:pt x="306" y="172"/>
                      </a:lnTo>
                      <a:lnTo>
                        <a:pt x="302" y="196"/>
                      </a:lnTo>
                      <a:lnTo>
                        <a:pt x="163" y="198"/>
                      </a:lnTo>
                      <a:lnTo>
                        <a:pt x="72" y="134"/>
                      </a:lnTo>
                      <a:lnTo>
                        <a:pt x="72" y="202"/>
                      </a:lnTo>
                      <a:lnTo>
                        <a:pt x="36" y="202"/>
                      </a:lnTo>
                      <a:lnTo>
                        <a:pt x="30" y="111"/>
                      </a:lnTo>
                      <a:lnTo>
                        <a:pt x="27" y="109"/>
                      </a:lnTo>
                      <a:lnTo>
                        <a:pt x="19" y="103"/>
                      </a:lnTo>
                      <a:lnTo>
                        <a:pt x="15" y="97"/>
                      </a:lnTo>
                      <a:lnTo>
                        <a:pt x="11" y="94"/>
                      </a:lnTo>
                      <a:lnTo>
                        <a:pt x="8" y="86"/>
                      </a:lnTo>
                      <a:lnTo>
                        <a:pt x="4" y="80"/>
                      </a:lnTo>
                      <a:lnTo>
                        <a:pt x="2" y="71"/>
                      </a:lnTo>
                      <a:lnTo>
                        <a:pt x="0" y="63"/>
                      </a:lnTo>
                      <a:lnTo>
                        <a:pt x="0" y="54"/>
                      </a:lnTo>
                      <a:lnTo>
                        <a:pt x="4" y="44"/>
                      </a:lnTo>
                      <a:lnTo>
                        <a:pt x="8" y="33"/>
                      </a:lnTo>
                      <a:lnTo>
                        <a:pt x="15" y="23"/>
                      </a:lnTo>
                      <a:lnTo>
                        <a:pt x="25" y="1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kumimoji="1" lang="zh-CN" altLang="en-US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72" name="AutoShape 214">
                <a:extLst>
                  <a:ext uri="{FF2B5EF4-FFF2-40B4-BE49-F238E27FC236}">
                    <a16:creationId xmlns:a16="http://schemas.microsoft.com/office/drawing/2014/main" id="{D745E6B6-9D17-184D-B9FB-ADA8F1D5B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613" y="2897188"/>
                <a:ext cx="990600" cy="304800"/>
              </a:xfrm>
              <a:prstGeom prst="curvedDownArrow">
                <a:avLst>
                  <a:gd name="adj1" fmla="val 65000"/>
                  <a:gd name="adj2" fmla="val 130000"/>
                  <a:gd name="adj3" fmla="val 33333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3" name="AutoShape 215">
                <a:extLst>
                  <a:ext uri="{FF2B5EF4-FFF2-40B4-BE49-F238E27FC236}">
                    <a16:creationId xmlns:a16="http://schemas.microsoft.com/office/drawing/2014/main" id="{2AE1F80A-05B9-8943-89B9-193BA21D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89613" y="3963988"/>
                <a:ext cx="914400" cy="304800"/>
              </a:xfrm>
              <a:prstGeom prst="curvedUpArrow">
                <a:avLst>
                  <a:gd name="adj1" fmla="val 60000"/>
                  <a:gd name="adj2" fmla="val 120000"/>
                  <a:gd name="adj3" fmla="val 49306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4" name="AutoShape 226">
                <a:extLst>
                  <a:ext uri="{FF2B5EF4-FFF2-40B4-BE49-F238E27FC236}">
                    <a16:creationId xmlns:a16="http://schemas.microsoft.com/office/drawing/2014/main" id="{21A7AD84-D936-DD48-87CA-369E25289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7654">
                <a:off x="6856413" y="4192588"/>
                <a:ext cx="304800" cy="1295400"/>
              </a:xfrm>
              <a:prstGeom prst="curvedLeftArrow">
                <a:avLst>
                  <a:gd name="adj1" fmla="val 82737"/>
                  <a:gd name="adj2" fmla="val 167737"/>
                  <a:gd name="adj3" fmla="val 4041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212" name="Rectangle 3">
            <a:extLst>
              <a:ext uri="{FF2B5EF4-FFF2-40B4-BE49-F238E27FC236}">
                <a16:creationId xmlns:a16="http://schemas.microsoft.com/office/drawing/2014/main" id="{F0BD57E1-6CF1-3047-A86B-1E44432F0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4" y="1005068"/>
            <a:ext cx="8713788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kumimoji="1" lang="zh-Hans" altLang="en-US" sz="28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举例</a:t>
            </a:r>
            <a:r>
              <a:rPr kumimoji="1" lang="zh-Hans" altLang="en-US" sz="2800" b="1" kern="0" dirty="0">
                <a:latin typeface="Comic Sans MS" panose="030F0702030302020204" pitchFamily="66" charset="0"/>
                <a:ea typeface="Microsoft YaHei" panose="020B0503020204020204" pitchFamily="34" charset="-122"/>
              </a:rPr>
              <a:t>：</a:t>
            </a:r>
            <a:r>
              <a:rPr kumimoji="1" lang="ja-JP" altLang="en-US" sz="2800" kern="0" dirty="0">
                <a:latin typeface="+mn-ea"/>
              </a:rPr>
              <a:t>银行账户的管理问题</a:t>
            </a:r>
            <a:endParaRPr kumimoji="1"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494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724291" y="224645"/>
            <a:ext cx="2895279" cy="50405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Hans" sz="2800" b="1" dirty="0"/>
              <a:t>OOP</a:t>
            </a:r>
            <a:r>
              <a:rPr lang="ja-JP" altLang="en-US" sz="2800" b="1" dirty="0"/>
              <a:t>的基本概念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" y="44624"/>
            <a:ext cx="2648306" cy="82809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 flipV="1">
            <a:off x="0" y="6146801"/>
            <a:ext cx="12217908" cy="54508"/>
          </a:xfrm>
          <a:prstGeom prst="rect">
            <a:avLst/>
          </a:prstGeom>
          <a:gradFill flip="none" rotWithShape="1">
            <a:gsLst>
              <a:gs pos="0">
                <a:srgbClr val="F21B1A"/>
              </a:gs>
              <a:gs pos="14000">
                <a:srgbClr val="F44646"/>
              </a:gs>
              <a:gs pos="38000">
                <a:srgbClr val="F65C5C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A16F695-C873-4840-9EBC-74904EBE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537"/>
            <a:ext cx="122179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SCU_314064030</a:t>
            </a:r>
            <a:r>
              <a:rPr kumimoji="1" lang="en-HK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导论</a:t>
            </a:r>
            <a:r>
              <a:rPr kumimoji="1" lang="en-HK" altLang="ja-JP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kumimoji="1" lang="zh-Hans" altLang="en-US" b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©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Shuhua</a:t>
            </a:r>
            <a:r>
              <a:rPr kumimoji="1" lang="zh-CN" altLang="en-US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Ruan</a:t>
            </a:r>
            <a:endParaRPr kumimoji="1" lang="en-GB" altLang="zh-CN" b="1" i="1" dirty="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7" name="Group 21">
            <a:extLst>
              <a:ext uri="{FF2B5EF4-FFF2-40B4-BE49-F238E27FC236}">
                <a16:creationId xmlns:a16="http://schemas.microsoft.com/office/drawing/2014/main" id="{7B6F66C0-40EA-C643-842A-88917D2D7052}"/>
              </a:ext>
            </a:extLst>
          </p:cNvPr>
          <p:cNvGrpSpPr>
            <a:grpSpLocks/>
          </p:cNvGrpSpPr>
          <p:nvPr/>
        </p:nvGrpSpPr>
        <p:grpSpPr bwMode="auto">
          <a:xfrm>
            <a:off x="2659720" y="1233526"/>
            <a:ext cx="6974933" cy="4408449"/>
            <a:chOff x="1008" y="960"/>
            <a:chExt cx="3792" cy="2604"/>
          </a:xfrm>
        </p:grpSpPr>
        <p:sp>
          <p:nvSpPr>
            <p:cNvPr id="128" name="AutoShape 5">
              <a:extLst>
                <a:ext uri="{FF2B5EF4-FFF2-40B4-BE49-F238E27FC236}">
                  <a16:creationId xmlns:a16="http://schemas.microsoft.com/office/drawing/2014/main" id="{BDE2F58D-DABA-C44F-A9F4-4CB7A309F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60"/>
              <a:ext cx="1387" cy="216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FF66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kumimoji="1" lang="en-US" sz="200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9" name="AutoShape 6">
              <a:extLst>
                <a:ext uri="{FF2B5EF4-FFF2-40B4-BE49-F238E27FC236}">
                  <a16:creationId xmlns:a16="http://schemas.microsoft.com/office/drawing/2014/main" id="{D47ED1F2-85D6-C840-881C-3D4A0FE49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960"/>
              <a:ext cx="1388" cy="216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rgbClr val="FF66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kumimoji="1" lang="en-US" sz="200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0" name="Rectangle 7">
              <a:extLst>
                <a:ext uri="{FF2B5EF4-FFF2-40B4-BE49-F238E27FC236}">
                  <a16:creationId xmlns:a16="http://schemas.microsoft.com/office/drawing/2014/main" id="{7416BD1F-9393-4140-86A3-44C4D6335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71"/>
              <a:ext cx="1008" cy="44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99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现象</a:t>
              </a:r>
              <a:endPara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ABD105E8-B4E7-964B-BF0C-8AD3FF622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371"/>
              <a:ext cx="833" cy="44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99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对象</a:t>
              </a:r>
              <a:endParaRPr kumimoji="1" lang="en-US" altLang="zh-CN" sz="2400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2" name="Rectangle 9">
              <a:extLst>
                <a:ext uri="{FF2B5EF4-FFF2-40B4-BE49-F238E27FC236}">
                  <a16:creationId xmlns:a16="http://schemas.microsoft.com/office/drawing/2014/main" id="{1A64C8CD-85FB-B343-A99E-666C6AB04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313"/>
              <a:ext cx="833" cy="44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66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类</a:t>
              </a:r>
              <a:endParaRPr kumimoji="1" lang="en-US" altLang="zh-CN" sz="2400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3" name="Rectangle 10">
              <a:extLst>
                <a:ext uri="{FF2B5EF4-FFF2-40B4-BE49-F238E27FC236}">
                  <a16:creationId xmlns:a16="http://schemas.microsoft.com/office/drawing/2014/main" id="{F59CDB4D-815C-9842-AF4D-C0E949AD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313"/>
              <a:ext cx="833" cy="44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66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</a:t>
              </a:r>
              <a:endParaRPr kumimoji="1" lang="en-HK" altLang="zh-Hans" sz="2400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概念</a:t>
              </a:r>
              <a:endParaRPr kumimoji="1" lang="en-US" altLang="zh-CN" sz="2400" b="1" i="1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4" name="Line 14">
              <a:extLst>
                <a:ext uri="{FF2B5EF4-FFF2-40B4-BE49-F238E27FC236}">
                  <a16:creationId xmlns:a16="http://schemas.microsoft.com/office/drawing/2014/main" id="{50CB4AF5-0EBD-BE46-AAF5-77FA79734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634"/>
              <a:ext cx="1479" cy="6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prstDash val="sysDot"/>
              <a:round/>
              <a:head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kumimoji="1" lang="zh-CN" altLang="en-US" sz="200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89083219-681E-914D-8221-6858CEB43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232"/>
              <a:ext cx="629" cy="27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建模</a:t>
              </a:r>
              <a:r>
                <a:rPr kumimoji="1" lang="en-US" altLang="zh-Hans" sz="20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(2)</a:t>
              </a:r>
              <a:endPara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6" name="Text Box 16">
              <a:extLst>
                <a:ext uri="{FF2B5EF4-FFF2-40B4-BE49-F238E27FC236}">
                  <a16:creationId xmlns:a16="http://schemas.microsoft.com/office/drawing/2014/main" id="{A625DFD6-4A33-B242-B770-EA97B8CE0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2629"/>
              <a:ext cx="629" cy="27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模拟</a:t>
              </a:r>
              <a:r>
                <a:rPr kumimoji="1" lang="en-US" altLang="zh-Hans" sz="20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(4)</a:t>
              </a:r>
              <a:endPara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7" name="Text Box 17">
              <a:extLst>
                <a:ext uri="{FF2B5EF4-FFF2-40B4-BE49-F238E27FC236}">
                  <a16:creationId xmlns:a16="http://schemas.microsoft.com/office/drawing/2014/main" id="{5143E858-DC55-8B4A-A9FC-9EA82B8D1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1944"/>
              <a:ext cx="629" cy="27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抽象</a:t>
              </a:r>
              <a:r>
                <a:rPr kumimoji="1" lang="en-US" altLang="zh-Hans" sz="20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(1)</a:t>
              </a:r>
              <a:endPara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8" name="Text Box 18">
              <a:extLst>
                <a:ext uri="{FF2B5EF4-FFF2-40B4-BE49-F238E27FC236}">
                  <a16:creationId xmlns:a16="http://schemas.microsoft.com/office/drawing/2014/main" id="{60EAAFEA-2784-384E-9441-378BAD8C8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909"/>
              <a:ext cx="797" cy="27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Hans" altLang="en-US" sz="24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实例化</a:t>
              </a:r>
              <a:r>
                <a:rPr kumimoji="1" lang="en-US" altLang="zh-Hans" sz="2000" b="1" i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(3)</a:t>
              </a:r>
              <a:endParaRPr kumimoji="1" lang="en-US" altLang="zh-CN" sz="20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9" name="Text Box 19">
              <a:extLst>
                <a:ext uri="{FF2B5EF4-FFF2-40B4-BE49-F238E27FC236}">
                  <a16:creationId xmlns:a16="http://schemas.microsoft.com/office/drawing/2014/main" id="{C058CD60-1200-3643-9573-F54340CFE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3118"/>
              <a:ext cx="888" cy="44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Hans" altLang="en-US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参考系统</a:t>
              </a:r>
              <a: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/>
              </a:r>
              <a:b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kumimoji="1" lang="zh-Hans" altLang="en-US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问题空间</a:t>
              </a:r>
              <a: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0" name="Text Box 20">
              <a:extLst>
                <a:ext uri="{FF2B5EF4-FFF2-40B4-BE49-F238E27FC236}">
                  <a16:creationId xmlns:a16="http://schemas.microsoft.com/office/drawing/2014/main" id="{EE2E9E37-A01F-9842-A8CE-0FA8534CA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3118"/>
              <a:ext cx="888" cy="44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Hans" altLang="en-US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</a:t>
              </a:r>
              <a: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/>
              </a:r>
              <a:b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</a:br>
              <a: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kumimoji="1" lang="zh-Hans" altLang="en-US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方案空间</a:t>
              </a:r>
              <a: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41" name="右箭头 20">
            <a:extLst>
              <a:ext uri="{FF2B5EF4-FFF2-40B4-BE49-F238E27FC236}">
                <a16:creationId xmlns:a16="http://schemas.microsoft.com/office/drawing/2014/main" id="{79A1AFA6-B039-274B-842F-71F95AE0C76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06628" y="2996174"/>
            <a:ext cx="965582" cy="270177"/>
          </a:xfrm>
          <a:prstGeom prst="rightArrow">
            <a:avLst>
              <a:gd name="adj1" fmla="val 50000"/>
              <a:gd name="adj2" fmla="val 500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 sz="200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右箭头 21">
            <a:extLst>
              <a:ext uri="{FF2B5EF4-FFF2-40B4-BE49-F238E27FC236}">
                <a16:creationId xmlns:a16="http://schemas.microsoft.com/office/drawing/2014/main" id="{A978B517-E933-354F-8991-56D8CD67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432" y="2059027"/>
            <a:ext cx="2885989" cy="209740"/>
          </a:xfrm>
          <a:prstGeom prst="rightArrow">
            <a:avLst>
              <a:gd name="adj1" fmla="val 50000"/>
              <a:gd name="adj2" fmla="val 500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 sz="200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下箭头 22">
            <a:extLst>
              <a:ext uri="{FF2B5EF4-FFF2-40B4-BE49-F238E27FC236}">
                <a16:creationId xmlns:a16="http://schemas.microsoft.com/office/drawing/2014/main" id="{40A77BC7-5272-F343-9A45-22C87E3C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588" y="2680153"/>
            <a:ext cx="250156" cy="844784"/>
          </a:xfrm>
          <a:prstGeom prst="downArrow">
            <a:avLst>
              <a:gd name="adj1" fmla="val 50000"/>
              <a:gd name="adj2" fmla="val 500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kumimoji="1" lang="zh-CN" altLang="en-US" sz="2000">
              <a:solidFill>
                <a:schemeClr val="accent6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3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2582</Words>
  <Application>Microsoft Office PowerPoint</Application>
  <PresentationFormat>宽屏</PresentationFormat>
  <Paragraphs>331</Paragraphs>
  <Slides>30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Microsoft YaHei Light</vt:lpstr>
      <vt:lpstr>ＭＳ Ｐゴシック</vt:lpstr>
      <vt:lpstr>宋体</vt:lpstr>
      <vt:lpstr>Microsoft YaHei</vt:lpstr>
      <vt:lpstr>Microsoft YaHei</vt:lpstr>
      <vt:lpstr>Arial</vt:lpstr>
      <vt:lpstr>Calibri</vt:lpstr>
      <vt:lpstr>Calibri Light</vt:lpstr>
      <vt:lpstr>Comic Sans MS</vt:lpstr>
      <vt:lpstr>Tahoma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phan</dc:creator>
  <cp:lastModifiedBy>周塬烨</cp:lastModifiedBy>
  <cp:revision>162</cp:revision>
  <dcterms:created xsi:type="dcterms:W3CDTF">2018-01-19T07:31:04Z</dcterms:created>
  <dcterms:modified xsi:type="dcterms:W3CDTF">2021-03-08T05:56:25Z</dcterms:modified>
</cp:coreProperties>
</file>