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7" r:id="rId2"/>
    <p:sldId id="370" r:id="rId3"/>
    <p:sldId id="371" r:id="rId4"/>
    <p:sldId id="372" r:id="rId5"/>
    <p:sldId id="512" r:id="rId6"/>
    <p:sldId id="577" r:id="rId7"/>
    <p:sldId id="597" r:id="rId8"/>
    <p:sldId id="539" r:id="rId9"/>
    <p:sldId id="540" r:id="rId10"/>
    <p:sldId id="609" r:id="rId11"/>
    <p:sldId id="605" r:id="rId12"/>
    <p:sldId id="578" r:id="rId13"/>
    <p:sldId id="580" r:id="rId14"/>
    <p:sldId id="581" r:id="rId15"/>
    <p:sldId id="603" r:id="rId16"/>
    <p:sldId id="610" r:id="rId17"/>
    <p:sldId id="542" r:id="rId18"/>
    <p:sldId id="544" r:id="rId19"/>
    <p:sldId id="599" r:id="rId20"/>
    <p:sldId id="600" r:id="rId21"/>
    <p:sldId id="606" r:id="rId22"/>
    <p:sldId id="594" r:id="rId23"/>
    <p:sldId id="595" r:id="rId24"/>
    <p:sldId id="598" r:id="rId25"/>
    <p:sldId id="607" r:id="rId26"/>
    <p:sldId id="558" r:id="rId27"/>
    <p:sldId id="601" r:id="rId28"/>
    <p:sldId id="602" r:id="rId29"/>
    <p:sldId id="497" r:id="rId30"/>
    <p:sldId id="503" r:id="rId31"/>
    <p:sldId id="545" r:id="rId32"/>
    <p:sldId id="487" r:id="rId33"/>
    <p:sldId id="474" r:id="rId34"/>
    <p:sldId id="604" r:id="rId35"/>
    <p:sldId id="608" r:id="rId36"/>
    <p:sldId id="579" r:id="rId37"/>
    <p:sldId id="441" r:id="rId38"/>
    <p:sldId id="407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86876" autoAdjust="0"/>
  </p:normalViewPr>
  <p:slideViewPr>
    <p:cSldViewPr snapToGrid="0">
      <p:cViewPr varScale="1">
        <p:scale>
          <a:sx n="100" d="100"/>
          <a:sy n="100" d="100"/>
        </p:scale>
        <p:origin x="15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75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F8A639-2918-4357-A2F9-4DC379D69556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CEA97-FD0B-4F29-B35E-573D328C9D5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32917-5309-4DAE-91AE-56476AC7F2C3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A0A28-369F-4266-818D-83517AC5D4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A44E6-C6FB-487A-9C04-CB4D0BBEA75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1</a:t>
            </a: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、抽象类表达继承，在语义上表达</a:t>
            </a:r>
            <a:r>
              <a:rPr kumimoji="1" lang="en-US" altLang="zh-CN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“</a:t>
            </a: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是不是</a:t>
            </a:r>
            <a:r>
              <a:rPr kumimoji="1" lang="en-US" altLang="zh-CN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”</a:t>
            </a: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，是对某类事物共同的本质属性和行为的抽象，父类只对本质行为做规范，继承父类的子类可以有自己的具体实现；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2</a:t>
            </a: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、接口表达实现，在语义上表达</a:t>
            </a:r>
            <a:r>
              <a:rPr kumimoji="1" lang="en-US" altLang="zh-CN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“</a:t>
            </a: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有没有</a:t>
            </a:r>
            <a:r>
              <a:rPr kumimoji="1" lang="en-US" altLang="zh-CN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”</a:t>
            </a: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，是对子类某种特殊行为的抽象，考虑的是子类行为的某种特殊性，接口只对某种特殊行为做规范，实现接口的子类可以有自己的具体实现。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1</a:t>
            </a: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、抽象类表达继承，在语义上表达</a:t>
            </a:r>
            <a:r>
              <a:rPr kumimoji="1" lang="en-US" altLang="zh-CN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“</a:t>
            </a: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是不是</a:t>
            </a:r>
            <a:r>
              <a:rPr kumimoji="1" lang="en-US" altLang="zh-CN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”</a:t>
            </a: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，是对某类事物共同的本质属性和行为的抽象，父类只对本质行为做规范，继承父类的子类可以有自己的具体实现；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2</a:t>
            </a: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、接口表达实现，在语义上表达</a:t>
            </a:r>
            <a:r>
              <a:rPr kumimoji="1" lang="en-US" altLang="zh-CN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“</a:t>
            </a: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有没有</a:t>
            </a:r>
            <a:r>
              <a:rPr kumimoji="1" lang="en-US" altLang="zh-CN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”</a:t>
            </a: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，是对子类某种特殊行为的抽象，考虑的是子类行为的某种特殊性，接口只对某种特殊行为做规范，实现接口的子类可以有自己的具体实现。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1</a:t>
            </a: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、抽象类表达继承，在语义上表达</a:t>
            </a:r>
            <a:r>
              <a:rPr kumimoji="1" lang="en-US" altLang="zh-CN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“</a:t>
            </a: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是不是</a:t>
            </a:r>
            <a:r>
              <a:rPr kumimoji="1" lang="en-US" altLang="zh-CN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”</a:t>
            </a: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，是对某类事物共同的本质属性和行为的抽象，父类只对本质行为做规范，继承父类的子类可以有自己的具体实现；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2</a:t>
            </a: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、接口表达实现，在语义上表达</a:t>
            </a:r>
            <a:r>
              <a:rPr kumimoji="1" lang="en-US" altLang="zh-CN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“</a:t>
            </a: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有没有</a:t>
            </a:r>
            <a:r>
              <a:rPr kumimoji="1" lang="en-US" altLang="zh-CN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”</a:t>
            </a: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，是对子类某种特殊行为的抽象，考虑的是子类行为的某种特殊性，接口只对某种特殊行为做规范，实现接口的子类可以有自己的具体实现。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1</a:t>
            </a: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、抽象类表达继承，在语义上表达</a:t>
            </a:r>
            <a:r>
              <a:rPr kumimoji="1" lang="en-US" altLang="zh-CN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“</a:t>
            </a: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是不是</a:t>
            </a:r>
            <a:r>
              <a:rPr kumimoji="1" lang="en-US" altLang="zh-CN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”</a:t>
            </a: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，是对某类事物共同的本质属性和行为的抽象，父类只对本质行为做规范，继承父类的子类可以有自己的具体实现；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2</a:t>
            </a: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、接口表达实现，在语义上表达</a:t>
            </a:r>
            <a:r>
              <a:rPr kumimoji="1" lang="en-US" altLang="zh-CN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“</a:t>
            </a: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有没有</a:t>
            </a:r>
            <a:r>
              <a:rPr kumimoji="1" lang="en-US" altLang="zh-CN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”</a:t>
            </a: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，是对子类某种特殊行为的抽象，考虑的是子类行为的某种特殊性，接口只对某种特殊行为做规范，实现接口的子类可以有自己的具体实现。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3907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7989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8573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4230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1</a:t>
            </a: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、抽象类表达继承，在语义上表达</a:t>
            </a:r>
            <a:r>
              <a:rPr kumimoji="1" lang="en-US" altLang="zh-CN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“</a:t>
            </a: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是不是</a:t>
            </a:r>
            <a:r>
              <a:rPr kumimoji="1" lang="en-US" altLang="zh-CN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”</a:t>
            </a: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，是对某类事物共同的本质属性和行为的抽象，父类只对本质行为做规范，继承父类的子类可以有自己的具体实现；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2</a:t>
            </a: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、接口表达实现，在语义上表达</a:t>
            </a:r>
            <a:r>
              <a:rPr kumimoji="1" lang="en-US" altLang="zh-CN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“</a:t>
            </a: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有没有</a:t>
            </a:r>
            <a:r>
              <a:rPr kumimoji="1" lang="en-US" altLang="zh-CN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”</a:t>
            </a: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，是对子类某种特殊行为的抽象，考虑的是子类行为的某种特殊性，接口只对某种特殊行为做规范，实现接口的子类可以有自己的具体实现。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1</a:t>
            </a: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、抽象类表达继承，在语义上表达</a:t>
            </a:r>
            <a:r>
              <a:rPr kumimoji="1" lang="en-US" altLang="zh-CN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“</a:t>
            </a: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是不是</a:t>
            </a:r>
            <a:r>
              <a:rPr kumimoji="1" lang="en-US" altLang="zh-CN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”</a:t>
            </a: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，是对某类事物共同的本质属性和行为的抽象，父类只对本质行为做规范，继承父类的子类可以有自己的具体实现；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2</a:t>
            </a: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、接口表达实现，在语义上表达</a:t>
            </a:r>
            <a:r>
              <a:rPr kumimoji="1" lang="en-US" altLang="zh-CN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“</a:t>
            </a: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有没有</a:t>
            </a:r>
            <a:r>
              <a:rPr kumimoji="1" lang="en-US" altLang="zh-CN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”</a:t>
            </a: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，是对子类某种特殊行为的抽象，考虑的是子类行为的某种特殊性，接口只对某种特殊行为做规范，实现接口的子类可以有自己的具体实现。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1</a:t>
            </a: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、抽象类表达继承，在语义上表达</a:t>
            </a:r>
            <a:r>
              <a:rPr kumimoji="1" lang="en-US" altLang="zh-CN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“</a:t>
            </a: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是不是</a:t>
            </a:r>
            <a:r>
              <a:rPr kumimoji="1" lang="en-US" altLang="zh-CN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”</a:t>
            </a: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，是对某类事物共同的本质属性和行为的抽象，父类只对本质行为做规范，继承父类的子类可以有自己的具体实现；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2</a:t>
            </a: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、接口表达实现，在语义上表达</a:t>
            </a:r>
            <a:r>
              <a:rPr kumimoji="1" lang="en-US" altLang="zh-CN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“</a:t>
            </a: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有没有</a:t>
            </a:r>
            <a:r>
              <a:rPr kumimoji="1" lang="en-US" altLang="zh-CN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”</a:t>
            </a: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，是对子类某种特殊行为的抽象，考虑的是子类行为的某种特殊性，接口只对某种特殊行为做规范，实现接口的子类可以有自己的具体实现。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1</a:t>
            </a: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、抽象类表达继承，在语义上表达</a:t>
            </a:r>
            <a:r>
              <a:rPr kumimoji="1" lang="en-US" altLang="zh-CN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“</a:t>
            </a: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是不是</a:t>
            </a:r>
            <a:r>
              <a:rPr kumimoji="1" lang="en-US" altLang="zh-CN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”</a:t>
            </a: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，是对某类事物共同的本质属性和行为的抽象，父类只对本质行为做规范，继承父类的子类可以有自己的具体实现；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2</a:t>
            </a: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、接口表达实现，在语义上表达</a:t>
            </a:r>
            <a:r>
              <a:rPr kumimoji="1" lang="en-US" altLang="zh-CN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“</a:t>
            </a: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有没有</a:t>
            </a:r>
            <a:r>
              <a:rPr kumimoji="1" lang="en-US" altLang="zh-CN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”</a:t>
            </a: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，是对子类某种特殊行为的抽象，考虑的是子类行为的某种特殊性，接口只对某种特殊行为做规范，实现接口的子类可以有自己的具体实现。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1</a:t>
            </a: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、抽象类表达继承，在语义上表达</a:t>
            </a:r>
            <a:r>
              <a:rPr kumimoji="1" lang="en-US" altLang="zh-CN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“</a:t>
            </a: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是不是</a:t>
            </a:r>
            <a:r>
              <a:rPr kumimoji="1" lang="en-US" altLang="zh-CN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”</a:t>
            </a: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，是对某类事物共同的本质属性和行为的抽象，父类只对本质行为做规范，继承父类的子类可以有自己的具体实现；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2</a:t>
            </a: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、接口表达实现，在语义上表达</a:t>
            </a:r>
            <a:r>
              <a:rPr kumimoji="1" lang="en-US" altLang="zh-CN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“</a:t>
            </a: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有没有</a:t>
            </a:r>
            <a:r>
              <a:rPr kumimoji="1" lang="en-US" altLang="zh-CN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”</a:t>
            </a: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，是对子类某种特殊行为的抽象，考虑的是子类行为的某种特殊性，接口只对某种特殊行为做规范，实现接口的子类可以有自己的具体实现。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2559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8892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7586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22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OOP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中所有</a:t>
            </a:r>
            <a:r>
              <a:rPr kumimoji="1" lang="zh-Hans" altLang="en-US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内容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都被归类为可持续的“对象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149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1</a:t>
            </a: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、抽象类表达继承，在语义上表达</a:t>
            </a:r>
            <a:r>
              <a:rPr kumimoji="1" lang="en-US" altLang="zh-CN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“</a:t>
            </a: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是不是</a:t>
            </a:r>
            <a:r>
              <a:rPr kumimoji="1" lang="en-US" altLang="zh-CN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”</a:t>
            </a: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，是对某类事物共同的本质属性和行为的抽象，父类只对本质行为做规范，继承父类的子类可以有自己的具体实现；</a:t>
            </a:r>
            <a:endParaRPr kumimoji="1" lang="en-US" altLang="zh-CN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2</a:t>
            </a: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、接口表达实现，在语义上表达</a:t>
            </a:r>
            <a:r>
              <a:rPr kumimoji="1" lang="en-US" altLang="zh-CN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“</a:t>
            </a: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有没有</a:t>
            </a:r>
            <a:r>
              <a:rPr kumimoji="1" lang="en-US" altLang="zh-CN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”</a:t>
            </a: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，是对子类某种特殊行为的抽象，考虑的是子类行为的某种特殊性，接口只对某种特殊行为做规范，实现接口的子类可以有自己的具体实现。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1</a:t>
            </a: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、抽象类表达继承，在语义上表达</a:t>
            </a:r>
            <a:r>
              <a:rPr kumimoji="1" lang="en-US" altLang="zh-CN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“</a:t>
            </a: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是不是</a:t>
            </a:r>
            <a:r>
              <a:rPr kumimoji="1" lang="en-US" altLang="zh-CN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”</a:t>
            </a: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，是对某类事物共同的本质属性和行为的抽象，父类只对本质行为做规范，继承父类的子类可以有自己的具体实现；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2</a:t>
            </a: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、接口表达实现，在语义上表达</a:t>
            </a:r>
            <a:r>
              <a:rPr kumimoji="1" lang="en-US" altLang="zh-CN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“</a:t>
            </a: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有没有</a:t>
            </a:r>
            <a:r>
              <a:rPr kumimoji="1" lang="en-US" altLang="zh-CN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”</a:t>
            </a: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，是对子类某种特殊行为的抽象，考虑的是子类行为的某种特殊性，接口只对某种特殊行为做规范，实现接口的子类可以有自己的具体实现。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1</a:t>
            </a: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、抽象类表达继承，在语义上表达</a:t>
            </a:r>
            <a:r>
              <a:rPr kumimoji="1" lang="en-US" altLang="zh-CN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“</a:t>
            </a: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是不是</a:t>
            </a:r>
            <a:r>
              <a:rPr kumimoji="1" lang="en-US" altLang="zh-CN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”</a:t>
            </a: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，是对某类事物共同的本质属性和行为的抽象，父类只对本质行为做规范，继承父类的子类可以有自己的具体实现；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2</a:t>
            </a: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、接口表达实现，在语义上表达</a:t>
            </a:r>
            <a:r>
              <a:rPr kumimoji="1" lang="en-US" altLang="zh-CN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“</a:t>
            </a: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有没有</a:t>
            </a:r>
            <a:r>
              <a:rPr kumimoji="1" lang="en-US" altLang="zh-CN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”</a:t>
            </a: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，是对子类某种特殊行为的抽象，考虑的是子类行为的某种特殊性，接口只对某种特殊行为做规范，实现接口的子类可以有自己的具体实现。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421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705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288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057" y="859"/>
            <a:ext cx="12193057" cy="6858594"/>
          </a:xfrm>
          <a:prstGeom prst="rect">
            <a:avLst/>
          </a:prstGeom>
        </p:spPr>
      </p:pic>
      <p:grpSp>
        <p:nvGrpSpPr>
          <p:cNvPr id="3" name="组合 2"/>
          <p:cNvGrpSpPr/>
          <p:nvPr userDrawn="1"/>
        </p:nvGrpSpPr>
        <p:grpSpPr>
          <a:xfrm>
            <a:off x="2882113" y="2022462"/>
            <a:ext cx="6427773" cy="2813076"/>
            <a:chOff x="-177801" y="684213"/>
            <a:chExt cx="10882314" cy="4872038"/>
          </a:xfrm>
          <a:solidFill>
            <a:schemeClr val="tx1">
              <a:alpha val="5000"/>
            </a:schemeClr>
          </a:solidFill>
        </p:grpSpPr>
        <p:sp>
          <p:nvSpPr>
            <p:cNvPr id="4" name="Freeform 110"/>
            <p:cNvSpPr/>
            <p:nvPr/>
          </p:nvSpPr>
          <p:spPr bwMode="auto">
            <a:xfrm>
              <a:off x="-60325" y="1279526"/>
              <a:ext cx="3186113" cy="4276725"/>
            </a:xfrm>
            <a:custGeom>
              <a:avLst/>
              <a:gdLst>
                <a:gd name="T0" fmla="*/ 738 w 1193"/>
                <a:gd name="T1" fmla="*/ 1528 h 1601"/>
                <a:gd name="T2" fmla="*/ 773 w 1193"/>
                <a:gd name="T3" fmla="*/ 1460 h 1601"/>
                <a:gd name="T4" fmla="*/ 834 w 1193"/>
                <a:gd name="T5" fmla="*/ 1404 h 1601"/>
                <a:gd name="T6" fmla="*/ 1005 w 1193"/>
                <a:gd name="T7" fmla="*/ 1267 h 1601"/>
                <a:gd name="T8" fmla="*/ 1137 w 1193"/>
                <a:gd name="T9" fmla="*/ 1107 h 1601"/>
                <a:gd name="T10" fmla="*/ 1164 w 1193"/>
                <a:gd name="T11" fmla="*/ 1026 h 1601"/>
                <a:gd name="T12" fmla="*/ 1041 w 1193"/>
                <a:gd name="T13" fmla="*/ 983 h 1601"/>
                <a:gd name="T14" fmla="*/ 959 w 1193"/>
                <a:gd name="T15" fmla="*/ 919 h 1601"/>
                <a:gd name="T16" fmla="*/ 878 w 1193"/>
                <a:gd name="T17" fmla="*/ 882 h 1601"/>
                <a:gd name="T18" fmla="*/ 810 w 1193"/>
                <a:gd name="T19" fmla="*/ 866 h 1601"/>
                <a:gd name="T20" fmla="*/ 704 w 1193"/>
                <a:gd name="T21" fmla="*/ 886 h 1601"/>
                <a:gd name="T22" fmla="*/ 675 w 1193"/>
                <a:gd name="T23" fmla="*/ 790 h 1601"/>
                <a:gd name="T24" fmla="*/ 580 w 1193"/>
                <a:gd name="T25" fmla="*/ 742 h 1601"/>
                <a:gd name="T26" fmla="*/ 729 w 1193"/>
                <a:gd name="T27" fmla="*/ 692 h 1601"/>
                <a:gd name="T28" fmla="*/ 818 w 1193"/>
                <a:gd name="T29" fmla="*/ 623 h 1601"/>
                <a:gd name="T30" fmla="*/ 882 w 1193"/>
                <a:gd name="T31" fmla="*/ 554 h 1601"/>
                <a:gd name="T32" fmla="*/ 970 w 1193"/>
                <a:gd name="T33" fmla="*/ 513 h 1601"/>
                <a:gd name="T34" fmla="*/ 956 w 1193"/>
                <a:gd name="T35" fmla="*/ 481 h 1601"/>
                <a:gd name="T36" fmla="*/ 961 w 1193"/>
                <a:gd name="T37" fmla="*/ 439 h 1601"/>
                <a:gd name="T38" fmla="*/ 1026 w 1193"/>
                <a:gd name="T39" fmla="*/ 434 h 1601"/>
                <a:gd name="T40" fmla="*/ 1052 w 1193"/>
                <a:gd name="T41" fmla="*/ 442 h 1601"/>
                <a:gd name="T42" fmla="*/ 1018 w 1193"/>
                <a:gd name="T43" fmla="*/ 356 h 1601"/>
                <a:gd name="T44" fmla="*/ 971 w 1193"/>
                <a:gd name="T45" fmla="*/ 284 h 1601"/>
                <a:gd name="T46" fmla="*/ 924 w 1193"/>
                <a:gd name="T47" fmla="*/ 246 h 1601"/>
                <a:gd name="T48" fmla="*/ 856 w 1193"/>
                <a:gd name="T49" fmla="*/ 261 h 1601"/>
                <a:gd name="T50" fmla="*/ 829 w 1193"/>
                <a:gd name="T51" fmla="*/ 396 h 1601"/>
                <a:gd name="T52" fmla="*/ 804 w 1193"/>
                <a:gd name="T53" fmla="*/ 378 h 1601"/>
                <a:gd name="T54" fmla="*/ 714 w 1193"/>
                <a:gd name="T55" fmla="*/ 292 h 1601"/>
                <a:gd name="T56" fmla="*/ 787 w 1193"/>
                <a:gd name="T57" fmla="*/ 183 h 1601"/>
                <a:gd name="T58" fmla="*/ 822 w 1193"/>
                <a:gd name="T59" fmla="*/ 141 h 1601"/>
                <a:gd name="T60" fmla="*/ 852 w 1193"/>
                <a:gd name="T61" fmla="*/ 84 h 1601"/>
                <a:gd name="T62" fmla="*/ 793 w 1193"/>
                <a:gd name="T63" fmla="*/ 92 h 1601"/>
                <a:gd name="T64" fmla="*/ 763 w 1193"/>
                <a:gd name="T65" fmla="*/ 30 h 1601"/>
                <a:gd name="T66" fmla="*/ 745 w 1193"/>
                <a:gd name="T67" fmla="*/ 43 h 1601"/>
                <a:gd name="T68" fmla="*/ 721 w 1193"/>
                <a:gd name="T69" fmla="*/ 104 h 1601"/>
                <a:gd name="T70" fmla="*/ 659 w 1193"/>
                <a:gd name="T71" fmla="*/ 113 h 1601"/>
                <a:gd name="T72" fmla="*/ 532 w 1193"/>
                <a:gd name="T73" fmla="*/ 95 h 1601"/>
                <a:gd name="T74" fmla="*/ 469 w 1193"/>
                <a:gd name="T75" fmla="*/ 80 h 1601"/>
                <a:gd name="T76" fmla="*/ 423 w 1193"/>
                <a:gd name="T77" fmla="*/ 77 h 1601"/>
                <a:gd name="T78" fmla="*/ 108 w 1193"/>
                <a:gd name="T79" fmla="*/ 100 h 1601"/>
                <a:gd name="T80" fmla="*/ 98 w 1193"/>
                <a:gd name="T81" fmla="*/ 142 h 1601"/>
                <a:gd name="T82" fmla="*/ 107 w 1193"/>
                <a:gd name="T83" fmla="*/ 178 h 1601"/>
                <a:gd name="T84" fmla="*/ 59 w 1193"/>
                <a:gd name="T85" fmla="*/ 280 h 1601"/>
                <a:gd name="T86" fmla="*/ 48 w 1193"/>
                <a:gd name="T87" fmla="*/ 347 h 1601"/>
                <a:gd name="T88" fmla="*/ 155 w 1193"/>
                <a:gd name="T89" fmla="*/ 276 h 1601"/>
                <a:gd name="T90" fmla="*/ 191 w 1193"/>
                <a:gd name="T91" fmla="*/ 275 h 1601"/>
                <a:gd name="T92" fmla="*/ 313 w 1193"/>
                <a:gd name="T93" fmla="*/ 303 h 1601"/>
                <a:gd name="T94" fmla="*/ 355 w 1193"/>
                <a:gd name="T95" fmla="*/ 419 h 1601"/>
                <a:gd name="T96" fmla="*/ 349 w 1193"/>
                <a:gd name="T97" fmla="*/ 560 h 1601"/>
                <a:gd name="T98" fmla="*/ 415 w 1193"/>
                <a:gd name="T99" fmla="*/ 708 h 1601"/>
                <a:gd name="T100" fmla="*/ 451 w 1193"/>
                <a:gd name="T101" fmla="*/ 746 h 1601"/>
                <a:gd name="T102" fmla="*/ 488 w 1193"/>
                <a:gd name="T103" fmla="*/ 781 h 1601"/>
                <a:gd name="T104" fmla="*/ 634 w 1193"/>
                <a:gd name="T105" fmla="*/ 865 h 1601"/>
                <a:gd name="T106" fmla="*/ 714 w 1193"/>
                <a:gd name="T107" fmla="*/ 910 h 1601"/>
                <a:gd name="T108" fmla="*/ 724 w 1193"/>
                <a:gd name="T109" fmla="*/ 968 h 1601"/>
                <a:gd name="T110" fmla="*/ 693 w 1193"/>
                <a:gd name="T111" fmla="*/ 1048 h 1601"/>
                <a:gd name="T112" fmla="*/ 766 w 1193"/>
                <a:gd name="T113" fmla="*/ 1225 h 1601"/>
                <a:gd name="T114" fmla="*/ 689 w 1193"/>
                <a:gd name="T115" fmla="*/ 1436 h 1601"/>
                <a:gd name="T116" fmla="*/ 672 w 1193"/>
                <a:gd name="T117" fmla="*/ 1479 h 1601"/>
                <a:gd name="T118" fmla="*/ 678 w 1193"/>
                <a:gd name="T119" fmla="*/ 1566 h 1601"/>
                <a:gd name="T120" fmla="*/ 790 w 1193"/>
                <a:gd name="T121" fmla="*/ 159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93" h="1601">
                  <a:moveTo>
                    <a:pt x="792" y="1592"/>
                  </a:moveTo>
                  <a:cubicBezTo>
                    <a:pt x="792" y="1592"/>
                    <a:pt x="800" y="1596"/>
                    <a:pt x="800" y="1592"/>
                  </a:cubicBezTo>
                  <a:cubicBezTo>
                    <a:pt x="801" y="1588"/>
                    <a:pt x="800" y="1583"/>
                    <a:pt x="796" y="1582"/>
                  </a:cubicBezTo>
                  <a:cubicBezTo>
                    <a:pt x="792" y="1581"/>
                    <a:pt x="783" y="1579"/>
                    <a:pt x="772" y="1572"/>
                  </a:cubicBezTo>
                  <a:cubicBezTo>
                    <a:pt x="761" y="1564"/>
                    <a:pt x="741" y="1563"/>
                    <a:pt x="744" y="1555"/>
                  </a:cubicBezTo>
                  <a:cubicBezTo>
                    <a:pt x="746" y="1548"/>
                    <a:pt x="736" y="1539"/>
                    <a:pt x="738" y="1528"/>
                  </a:cubicBezTo>
                  <a:cubicBezTo>
                    <a:pt x="740" y="1517"/>
                    <a:pt x="739" y="1516"/>
                    <a:pt x="748" y="1515"/>
                  </a:cubicBezTo>
                  <a:cubicBezTo>
                    <a:pt x="756" y="1514"/>
                    <a:pt x="758" y="1504"/>
                    <a:pt x="762" y="1502"/>
                  </a:cubicBezTo>
                  <a:cubicBezTo>
                    <a:pt x="766" y="1499"/>
                    <a:pt x="784" y="1490"/>
                    <a:pt x="784" y="1487"/>
                  </a:cubicBezTo>
                  <a:cubicBezTo>
                    <a:pt x="784" y="1485"/>
                    <a:pt x="784" y="1480"/>
                    <a:pt x="780" y="1479"/>
                  </a:cubicBezTo>
                  <a:cubicBezTo>
                    <a:pt x="776" y="1479"/>
                    <a:pt x="768" y="1477"/>
                    <a:pt x="767" y="1474"/>
                  </a:cubicBezTo>
                  <a:cubicBezTo>
                    <a:pt x="766" y="1472"/>
                    <a:pt x="771" y="1462"/>
                    <a:pt x="773" y="1460"/>
                  </a:cubicBezTo>
                  <a:cubicBezTo>
                    <a:pt x="776" y="1458"/>
                    <a:pt x="793" y="1458"/>
                    <a:pt x="793" y="1458"/>
                  </a:cubicBezTo>
                  <a:cubicBezTo>
                    <a:pt x="793" y="1458"/>
                    <a:pt x="793" y="1439"/>
                    <a:pt x="796" y="1438"/>
                  </a:cubicBezTo>
                  <a:cubicBezTo>
                    <a:pt x="798" y="1437"/>
                    <a:pt x="810" y="1429"/>
                    <a:pt x="813" y="1428"/>
                  </a:cubicBezTo>
                  <a:cubicBezTo>
                    <a:pt x="816" y="1428"/>
                    <a:pt x="817" y="1420"/>
                    <a:pt x="811" y="1419"/>
                  </a:cubicBezTo>
                  <a:cubicBezTo>
                    <a:pt x="806" y="1418"/>
                    <a:pt x="797" y="1412"/>
                    <a:pt x="801" y="1408"/>
                  </a:cubicBezTo>
                  <a:cubicBezTo>
                    <a:pt x="806" y="1403"/>
                    <a:pt x="831" y="1407"/>
                    <a:pt x="834" y="1404"/>
                  </a:cubicBezTo>
                  <a:cubicBezTo>
                    <a:pt x="836" y="1401"/>
                    <a:pt x="841" y="1386"/>
                    <a:pt x="854" y="1383"/>
                  </a:cubicBezTo>
                  <a:cubicBezTo>
                    <a:pt x="867" y="1380"/>
                    <a:pt x="924" y="1354"/>
                    <a:pt x="905" y="1339"/>
                  </a:cubicBezTo>
                  <a:cubicBezTo>
                    <a:pt x="886" y="1323"/>
                    <a:pt x="905" y="1329"/>
                    <a:pt x="905" y="1329"/>
                  </a:cubicBezTo>
                  <a:cubicBezTo>
                    <a:pt x="905" y="1329"/>
                    <a:pt x="924" y="1340"/>
                    <a:pt x="935" y="1333"/>
                  </a:cubicBezTo>
                  <a:cubicBezTo>
                    <a:pt x="945" y="1327"/>
                    <a:pt x="989" y="1287"/>
                    <a:pt x="991" y="1278"/>
                  </a:cubicBezTo>
                  <a:cubicBezTo>
                    <a:pt x="993" y="1269"/>
                    <a:pt x="999" y="1268"/>
                    <a:pt x="1005" y="1267"/>
                  </a:cubicBezTo>
                  <a:cubicBezTo>
                    <a:pt x="1010" y="1267"/>
                    <a:pt x="1018" y="1264"/>
                    <a:pt x="1018" y="1258"/>
                  </a:cubicBezTo>
                  <a:cubicBezTo>
                    <a:pt x="1017" y="1252"/>
                    <a:pt x="1013" y="1238"/>
                    <a:pt x="1019" y="1233"/>
                  </a:cubicBezTo>
                  <a:cubicBezTo>
                    <a:pt x="1025" y="1229"/>
                    <a:pt x="1061" y="1206"/>
                    <a:pt x="1076" y="1206"/>
                  </a:cubicBezTo>
                  <a:cubicBezTo>
                    <a:pt x="1091" y="1206"/>
                    <a:pt x="1101" y="1204"/>
                    <a:pt x="1116" y="1178"/>
                  </a:cubicBezTo>
                  <a:cubicBezTo>
                    <a:pt x="1131" y="1152"/>
                    <a:pt x="1125" y="1153"/>
                    <a:pt x="1131" y="1151"/>
                  </a:cubicBezTo>
                  <a:cubicBezTo>
                    <a:pt x="1136" y="1148"/>
                    <a:pt x="1137" y="1107"/>
                    <a:pt x="1137" y="1107"/>
                  </a:cubicBezTo>
                  <a:cubicBezTo>
                    <a:pt x="1137" y="1107"/>
                    <a:pt x="1143" y="1103"/>
                    <a:pt x="1147" y="1103"/>
                  </a:cubicBezTo>
                  <a:cubicBezTo>
                    <a:pt x="1151" y="1103"/>
                    <a:pt x="1162" y="1087"/>
                    <a:pt x="1162" y="1087"/>
                  </a:cubicBezTo>
                  <a:cubicBezTo>
                    <a:pt x="1175" y="1079"/>
                    <a:pt x="1175" y="1079"/>
                    <a:pt x="1175" y="1079"/>
                  </a:cubicBezTo>
                  <a:cubicBezTo>
                    <a:pt x="1175" y="1079"/>
                    <a:pt x="1179" y="1071"/>
                    <a:pt x="1183" y="1069"/>
                  </a:cubicBezTo>
                  <a:cubicBezTo>
                    <a:pt x="1187" y="1066"/>
                    <a:pt x="1193" y="1037"/>
                    <a:pt x="1187" y="1032"/>
                  </a:cubicBezTo>
                  <a:cubicBezTo>
                    <a:pt x="1182" y="1028"/>
                    <a:pt x="1170" y="1030"/>
                    <a:pt x="1164" y="1026"/>
                  </a:cubicBezTo>
                  <a:cubicBezTo>
                    <a:pt x="1158" y="1021"/>
                    <a:pt x="1133" y="1007"/>
                    <a:pt x="1128" y="1007"/>
                  </a:cubicBezTo>
                  <a:cubicBezTo>
                    <a:pt x="1122" y="1008"/>
                    <a:pt x="1101" y="1009"/>
                    <a:pt x="1094" y="1005"/>
                  </a:cubicBezTo>
                  <a:cubicBezTo>
                    <a:pt x="1087" y="1002"/>
                    <a:pt x="1095" y="993"/>
                    <a:pt x="1086" y="993"/>
                  </a:cubicBezTo>
                  <a:cubicBezTo>
                    <a:pt x="1078" y="992"/>
                    <a:pt x="1061" y="988"/>
                    <a:pt x="1056" y="987"/>
                  </a:cubicBezTo>
                  <a:cubicBezTo>
                    <a:pt x="1050" y="986"/>
                    <a:pt x="1041" y="993"/>
                    <a:pt x="1040" y="994"/>
                  </a:cubicBezTo>
                  <a:cubicBezTo>
                    <a:pt x="1038" y="995"/>
                    <a:pt x="1053" y="987"/>
                    <a:pt x="1041" y="983"/>
                  </a:cubicBezTo>
                  <a:cubicBezTo>
                    <a:pt x="1029" y="979"/>
                    <a:pt x="1032" y="974"/>
                    <a:pt x="1034" y="973"/>
                  </a:cubicBezTo>
                  <a:cubicBezTo>
                    <a:pt x="1036" y="972"/>
                    <a:pt x="1044" y="964"/>
                    <a:pt x="1036" y="959"/>
                  </a:cubicBezTo>
                  <a:cubicBezTo>
                    <a:pt x="1028" y="955"/>
                    <a:pt x="1020" y="950"/>
                    <a:pt x="1022" y="945"/>
                  </a:cubicBezTo>
                  <a:cubicBezTo>
                    <a:pt x="1023" y="940"/>
                    <a:pt x="1008" y="929"/>
                    <a:pt x="1005" y="929"/>
                  </a:cubicBezTo>
                  <a:cubicBezTo>
                    <a:pt x="1002" y="928"/>
                    <a:pt x="993" y="925"/>
                    <a:pt x="984" y="926"/>
                  </a:cubicBezTo>
                  <a:cubicBezTo>
                    <a:pt x="974" y="926"/>
                    <a:pt x="959" y="923"/>
                    <a:pt x="959" y="919"/>
                  </a:cubicBezTo>
                  <a:cubicBezTo>
                    <a:pt x="960" y="915"/>
                    <a:pt x="951" y="906"/>
                    <a:pt x="947" y="905"/>
                  </a:cubicBezTo>
                  <a:cubicBezTo>
                    <a:pt x="942" y="903"/>
                    <a:pt x="938" y="903"/>
                    <a:pt x="933" y="897"/>
                  </a:cubicBezTo>
                  <a:cubicBezTo>
                    <a:pt x="929" y="891"/>
                    <a:pt x="929" y="888"/>
                    <a:pt x="923" y="887"/>
                  </a:cubicBezTo>
                  <a:cubicBezTo>
                    <a:pt x="916" y="887"/>
                    <a:pt x="913" y="885"/>
                    <a:pt x="912" y="881"/>
                  </a:cubicBezTo>
                  <a:cubicBezTo>
                    <a:pt x="912" y="876"/>
                    <a:pt x="905" y="873"/>
                    <a:pt x="896" y="879"/>
                  </a:cubicBezTo>
                  <a:cubicBezTo>
                    <a:pt x="888" y="884"/>
                    <a:pt x="881" y="886"/>
                    <a:pt x="878" y="882"/>
                  </a:cubicBezTo>
                  <a:cubicBezTo>
                    <a:pt x="874" y="879"/>
                    <a:pt x="874" y="878"/>
                    <a:pt x="862" y="878"/>
                  </a:cubicBezTo>
                  <a:cubicBezTo>
                    <a:pt x="850" y="878"/>
                    <a:pt x="844" y="878"/>
                    <a:pt x="847" y="871"/>
                  </a:cubicBezTo>
                  <a:cubicBezTo>
                    <a:pt x="851" y="864"/>
                    <a:pt x="840" y="861"/>
                    <a:pt x="832" y="866"/>
                  </a:cubicBezTo>
                  <a:cubicBezTo>
                    <a:pt x="825" y="872"/>
                    <a:pt x="822" y="877"/>
                    <a:pt x="818" y="876"/>
                  </a:cubicBezTo>
                  <a:cubicBezTo>
                    <a:pt x="813" y="876"/>
                    <a:pt x="829" y="871"/>
                    <a:pt x="825" y="865"/>
                  </a:cubicBezTo>
                  <a:cubicBezTo>
                    <a:pt x="822" y="859"/>
                    <a:pt x="822" y="860"/>
                    <a:pt x="810" y="866"/>
                  </a:cubicBezTo>
                  <a:cubicBezTo>
                    <a:pt x="798" y="872"/>
                    <a:pt x="793" y="875"/>
                    <a:pt x="783" y="875"/>
                  </a:cubicBezTo>
                  <a:cubicBezTo>
                    <a:pt x="773" y="875"/>
                    <a:pt x="777" y="879"/>
                    <a:pt x="771" y="887"/>
                  </a:cubicBezTo>
                  <a:cubicBezTo>
                    <a:pt x="766" y="895"/>
                    <a:pt x="759" y="910"/>
                    <a:pt x="754" y="905"/>
                  </a:cubicBezTo>
                  <a:cubicBezTo>
                    <a:pt x="748" y="900"/>
                    <a:pt x="744" y="886"/>
                    <a:pt x="735" y="889"/>
                  </a:cubicBezTo>
                  <a:cubicBezTo>
                    <a:pt x="727" y="893"/>
                    <a:pt x="725" y="902"/>
                    <a:pt x="719" y="898"/>
                  </a:cubicBezTo>
                  <a:cubicBezTo>
                    <a:pt x="713" y="893"/>
                    <a:pt x="705" y="890"/>
                    <a:pt x="704" y="886"/>
                  </a:cubicBezTo>
                  <a:cubicBezTo>
                    <a:pt x="704" y="882"/>
                    <a:pt x="700" y="879"/>
                    <a:pt x="700" y="879"/>
                  </a:cubicBezTo>
                  <a:cubicBezTo>
                    <a:pt x="700" y="879"/>
                    <a:pt x="695" y="878"/>
                    <a:pt x="701" y="857"/>
                  </a:cubicBezTo>
                  <a:cubicBezTo>
                    <a:pt x="707" y="835"/>
                    <a:pt x="709" y="829"/>
                    <a:pt x="686" y="829"/>
                  </a:cubicBezTo>
                  <a:cubicBezTo>
                    <a:pt x="664" y="830"/>
                    <a:pt x="654" y="834"/>
                    <a:pt x="656" y="827"/>
                  </a:cubicBezTo>
                  <a:cubicBezTo>
                    <a:pt x="657" y="820"/>
                    <a:pt x="663" y="822"/>
                    <a:pt x="664" y="814"/>
                  </a:cubicBezTo>
                  <a:cubicBezTo>
                    <a:pt x="665" y="807"/>
                    <a:pt x="672" y="794"/>
                    <a:pt x="675" y="790"/>
                  </a:cubicBezTo>
                  <a:cubicBezTo>
                    <a:pt x="678" y="785"/>
                    <a:pt x="686" y="774"/>
                    <a:pt x="679" y="774"/>
                  </a:cubicBezTo>
                  <a:cubicBezTo>
                    <a:pt x="673" y="775"/>
                    <a:pt x="654" y="771"/>
                    <a:pt x="646" y="778"/>
                  </a:cubicBezTo>
                  <a:cubicBezTo>
                    <a:pt x="638" y="786"/>
                    <a:pt x="629" y="802"/>
                    <a:pt x="623" y="803"/>
                  </a:cubicBezTo>
                  <a:cubicBezTo>
                    <a:pt x="616" y="805"/>
                    <a:pt x="594" y="809"/>
                    <a:pt x="590" y="803"/>
                  </a:cubicBezTo>
                  <a:cubicBezTo>
                    <a:pt x="587" y="797"/>
                    <a:pt x="572" y="796"/>
                    <a:pt x="573" y="776"/>
                  </a:cubicBezTo>
                  <a:cubicBezTo>
                    <a:pt x="574" y="757"/>
                    <a:pt x="573" y="747"/>
                    <a:pt x="580" y="742"/>
                  </a:cubicBezTo>
                  <a:cubicBezTo>
                    <a:pt x="586" y="737"/>
                    <a:pt x="585" y="738"/>
                    <a:pt x="586" y="729"/>
                  </a:cubicBezTo>
                  <a:cubicBezTo>
                    <a:pt x="587" y="719"/>
                    <a:pt x="594" y="706"/>
                    <a:pt x="604" y="703"/>
                  </a:cubicBezTo>
                  <a:cubicBezTo>
                    <a:pt x="613" y="701"/>
                    <a:pt x="623" y="689"/>
                    <a:pt x="629" y="689"/>
                  </a:cubicBezTo>
                  <a:cubicBezTo>
                    <a:pt x="635" y="688"/>
                    <a:pt x="659" y="704"/>
                    <a:pt x="664" y="699"/>
                  </a:cubicBezTo>
                  <a:cubicBezTo>
                    <a:pt x="669" y="695"/>
                    <a:pt x="671" y="684"/>
                    <a:pt x="685" y="686"/>
                  </a:cubicBezTo>
                  <a:cubicBezTo>
                    <a:pt x="699" y="689"/>
                    <a:pt x="724" y="685"/>
                    <a:pt x="729" y="692"/>
                  </a:cubicBezTo>
                  <a:cubicBezTo>
                    <a:pt x="734" y="699"/>
                    <a:pt x="744" y="718"/>
                    <a:pt x="743" y="726"/>
                  </a:cubicBezTo>
                  <a:cubicBezTo>
                    <a:pt x="741" y="735"/>
                    <a:pt x="744" y="741"/>
                    <a:pt x="750" y="739"/>
                  </a:cubicBezTo>
                  <a:cubicBezTo>
                    <a:pt x="755" y="737"/>
                    <a:pt x="759" y="727"/>
                    <a:pt x="758" y="722"/>
                  </a:cubicBezTo>
                  <a:cubicBezTo>
                    <a:pt x="757" y="717"/>
                    <a:pt x="757" y="697"/>
                    <a:pt x="757" y="689"/>
                  </a:cubicBezTo>
                  <a:cubicBezTo>
                    <a:pt x="756" y="680"/>
                    <a:pt x="748" y="674"/>
                    <a:pt x="761" y="666"/>
                  </a:cubicBezTo>
                  <a:cubicBezTo>
                    <a:pt x="775" y="658"/>
                    <a:pt x="818" y="633"/>
                    <a:pt x="818" y="623"/>
                  </a:cubicBezTo>
                  <a:cubicBezTo>
                    <a:pt x="818" y="613"/>
                    <a:pt x="814" y="603"/>
                    <a:pt x="817" y="600"/>
                  </a:cubicBezTo>
                  <a:cubicBezTo>
                    <a:pt x="820" y="596"/>
                    <a:pt x="820" y="607"/>
                    <a:pt x="825" y="604"/>
                  </a:cubicBezTo>
                  <a:cubicBezTo>
                    <a:pt x="831" y="601"/>
                    <a:pt x="837" y="582"/>
                    <a:pt x="842" y="579"/>
                  </a:cubicBezTo>
                  <a:cubicBezTo>
                    <a:pt x="847" y="576"/>
                    <a:pt x="851" y="567"/>
                    <a:pt x="853" y="563"/>
                  </a:cubicBezTo>
                  <a:cubicBezTo>
                    <a:pt x="855" y="558"/>
                    <a:pt x="863" y="556"/>
                    <a:pt x="867" y="558"/>
                  </a:cubicBezTo>
                  <a:cubicBezTo>
                    <a:pt x="872" y="560"/>
                    <a:pt x="880" y="558"/>
                    <a:pt x="882" y="554"/>
                  </a:cubicBezTo>
                  <a:cubicBezTo>
                    <a:pt x="884" y="550"/>
                    <a:pt x="881" y="542"/>
                    <a:pt x="882" y="538"/>
                  </a:cubicBezTo>
                  <a:cubicBezTo>
                    <a:pt x="883" y="535"/>
                    <a:pt x="898" y="527"/>
                    <a:pt x="904" y="521"/>
                  </a:cubicBezTo>
                  <a:cubicBezTo>
                    <a:pt x="911" y="515"/>
                    <a:pt x="918" y="514"/>
                    <a:pt x="921" y="515"/>
                  </a:cubicBezTo>
                  <a:cubicBezTo>
                    <a:pt x="924" y="517"/>
                    <a:pt x="931" y="506"/>
                    <a:pt x="930" y="514"/>
                  </a:cubicBezTo>
                  <a:cubicBezTo>
                    <a:pt x="929" y="522"/>
                    <a:pt x="931" y="535"/>
                    <a:pt x="937" y="528"/>
                  </a:cubicBezTo>
                  <a:cubicBezTo>
                    <a:pt x="944" y="520"/>
                    <a:pt x="966" y="513"/>
                    <a:pt x="970" y="513"/>
                  </a:cubicBezTo>
                  <a:cubicBezTo>
                    <a:pt x="973" y="513"/>
                    <a:pt x="979" y="507"/>
                    <a:pt x="981" y="504"/>
                  </a:cubicBezTo>
                  <a:cubicBezTo>
                    <a:pt x="983" y="500"/>
                    <a:pt x="991" y="501"/>
                    <a:pt x="995" y="500"/>
                  </a:cubicBezTo>
                  <a:cubicBezTo>
                    <a:pt x="1000" y="499"/>
                    <a:pt x="1000" y="495"/>
                    <a:pt x="995" y="489"/>
                  </a:cubicBezTo>
                  <a:cubicBezTo>
                    <a:pt x="990" y="484"/>
                    <a:pt x="1001" y="470"/>
                    <a:pt x="992" y="475"/>
                  </a:cubicBezTo>
                  <a:cubicBezTo>
                    <a:pt x="982" y="481"/>
                    <a:pt x="984" y="489"/>
                    <a:pt x="975" y="488"/>
                  </a:cubicBezTo>
                  <a:cubicBezTo>
                    <a:pt x="966" y="486"/>
                    <a:pt x="956" y="483"/>
                    <a:pt x="956" y="481"/>
                  </a:cubicBezTo>
                  <a:cubicBezTo>
                    <a:pt x="957" y="479"/>
                    <a:pt x="956" y="469"/>
                    <a:pt x="952" y="474"/>
                  </a:cubicBezTo>
                  <a:cubicBezTo>
                    <a:pt x="948" y="479"/>
                    <a:pt x="947" y="470"/>
                    <a:pt x="954" y="466"/>
                  </a:cubicBezTo>
                  <a:cubicBezTo>
                    <a:pt x="961" y="461"/>
                    <a:pt x="961" y="455"/>
                    <a:pt x="956" y="451"/>
                  </a:cubicBezTo>
                  <a:cubicBezTo>
                    <a:pt x="951" y="447"/>
                    <a:pt x="944" y="446"/>
                    <a:pt x="939" y="446"/>
                  </a:cubicBezTo>
                  <a:cubicBezTo>
                    <a:pt x="934" y="447"/>
                    <a:pt x="929" y="436"/>
                    <a:pt x="943" y="437"/>
                  </a:cubicBezTo>
                  <a:cubicBezTo>
                    <a:pt x="956" y="438"/>
                    <a:pt x="960" y="437"/>
                    <a:pt x="961" y="439"/>
                  </a:cubicBezTo>
                  <a:cubicBezTo>
                    <a:pt x="962" y="441"/>
                    <a:pt x="971" y="459"/>
                    <a:pt x="976" y="455"/>
                  </a:cubicBezTo>
                  <a:cubicBezTo>
                    <a:pt x="980" y="450"/>
                    <a:pt x="991" y="449"/>
                    <a:pt x="984" y="445"/>
                  </a:cubicBezTo>
                  <a:cubicBezTo>
                    <a:pt x="978" y="441"/>
                    <a:pt x="970" y="438"/>
                    <a:pt x="973" y="436"/>
                  </a:cubicBezTo>
                  <a:cubicBezTo>
                    <a:pt x="976" y="434"/>
                    <a:pt x="994" y="439"/>
                    <a:pt x="999" y="437"/>
                  </a:cubicBezTo>
                  <a:cubicBezTo>
                    <a:pt x="1003" y="434"/>
                    <a:pt x="1022" y="416"/>
                    <a:pt x="1025" y="417"/>
                  </a:cubicBezTo>
                  <a:cubicBezTo>
                    <a:pt x="1028" y="418"/>
                    <a:pt x="1029" y="429"/>
                    <a:pt x="1026" y="434"/>
                  </a:cubicBezTo>
                  <a:cubicBezTo>
                    <a:pt x="1023" y="440"/>
                    <a:pt x="1000" y="457"/>
                    <a:pt x="1002" y="461"/>
                  </a:cubicBezTo>
                  <a:cubicBezTo>
                    <a:pt x="1005" y="465"/>
                    <a:pt x="1006" y="473"/>
                    <a:pt x="1006" y="473"/>
                  </a:cubicBezTo>
                  <a:cubicBezTo>
                    <a:pt x="1006" y="473"/>
                    <a:pt x="1024" y="462"/>
                    <a:pt x="1037" y="473"/>
                  </a:cubicBezTo>
                  <a:cubicBezTo>
                    <a:pt x="1050" y="485"/>
                    <a:pt x="1061" y="490"/>
                    <a:pt x="1063" y="484"/>
                  </a:cubicBezTo>
                  <a:cubicBezTo>
                    <a:pt x="1066" y="477"/>
                    <a:pt x="1072" y="473"/>
                    <a:pt x="1068" y="462"/>
                  </a:cubicBezTo>
                  <a:cubicBezTo>
                    <a:pt x="1063" y="450"/>
                    <a:pt x="1058" y="444"/>
                    <a:pt x="1052" y="442"/>
                  </a:cubicBezTo>
                  <a:cubicBezTo>
                    <a:pt x="1046" y="440"/>
                    <a:pt x="1036" y="437"/>
                    <a:pt x="1038" y="431"/>
                  </a:cubicBezTo>
                  <a:cubicBezTo>
                    <a:pt x="1040" y="425"/>
                    <a:pt x="1041" y="427"/>
                    <a:pt x="1046" y="416"/>
                  </a:cubicBezTo>
                  <a:cubicBezTo>
                    <a:pt x="1050" y="405"/>
                    <a:pt x="1052" y="377"/>
                    <a:pt x="1047" y="377"/>
                  </a:cubicBezTo>
                  <a:cubicBezTo>
                    <a:pt x="1043" y="377"/>
                    <a:pt x="1037" y="380"/>
                    <a:pt x="1037" y="375"/>
                  </a:cubicBezTo>
                  <a:cubicBezTo>
                    <a:pt x="1037" y="370"/>
                    <a:pt x="1041" y="365"/>
                    <a:pt x="1033" y="364"/>
                  </a:cubicBezTo>
                  <a:cubicBezTo>
                    <a:pt x="1025" y="362"/>
                    <a:pt x="1021" y="359"/>
                    <a:pt x="1018" y="356"/>
                  </a:cubicBezTo>
                  <a:cubicBezTo>
                    <a:pt x="1014" y="353"/>
                    <a:pt x="1012" y="343"/>
                    <a:pt x="1006" y="340"/>
                  </a:cubicBezTo>
                  <a:cubicBezTo>
                    <a:pt x="1001" y="337"/>
                    <a:pt x="994" y="340"/>
                    <a:pt x="999" y="335"/>
                  </a:cubicBezTo>
                  <a:cubicBezTo>
                    <a:pt x="1004" y="330"/>
                    <a:pt x="1003" y="317"/>
                    <a:pt x="1000" y="310"/>
                  </a:cubicBezTo>
                  <a:cubicBezTo>
                    <a:pt x="997" y="302"/>
                    <a:pt x="990" y="293"/>
                    <a:pt x="989" y="282"/>
                  </a:cubicBezTo>
                  <a:cubicBezTo>
                    <a:pt x="988" y="272"/>
                    <a:pt x="988" y="264"/>
                    <a:pt x="984" y="266"/>
                  </a:cubicBezTo>
                  <a:cubicBezTo>
                    <a:pt x="979" y="269"/>
                    <a:pt x="975" y="275"/>
                    <a:pt x="971" y="284"/>
                  </a:cubicBezTo>
                  <a:cubicBezTo>
                    <a:pt x="967" y="292"/>
                    <a:pt x="962" y="297"/>
                    <a:pt x="959" y="297"/>
                  </a:cubicBezTo>
                  <a:cubicBezTo>
                    <a:pt x="957" y="298"/>
                    <a:pt x="957" y="307"/>
                    <a:pt x="951" y="301"/>
                  </a:cubicBezTo>
                  <a:cubicBezTo>
                    <a:pt x="946" y="296"/>
                    <a:pt x="940" y="290"/>
                    <a:pt x="938" y="288"/>
                  </a:cubicBezTo>
                  <a:cubicBezTo>
                    <a:pt x="936" y="285"/>
                    <a:pt x="931" y="281"/>
                    <a:pt x="937" y="270"/>
                  </a:cubicBezTo>
                  <a:cubicBezTo>
                    <a:pt x="943" y="259"/>
                    <a:pt x="943" y="251"/>
                    <a:pt x="940" y="250"/>
                  </a:cubicBezTo>
                  <a:cubicBezTo>
                    <a:pt x="937" y="248"/>
                    <a:pt x="930" y="259"/>
                    <a:pt x="924" y="246"/>
                  </a:cubicBezTo>
                  <a:cubicBezTo>
                    <a:pt x="919" y="233"/>
                    <a:pt x="920" y="229"/>
                    <a:pt x="912" y="227"/>
                  </a:cubicBezTo>
                  <a:cubicBezTo>
                    <a:pt x="903" y="224"/>
                    <a:pt x="904" y="227"/>
                    <a:pt x="893" y="224"/>
                  </a:cubicBezTo>
                  <a:cubicBezTo>
                    <a:pt x="881" y="221"/>
                    <a:pt x="883" y="213"/>
                    <a:pt x="874" y="219"/>
                  </a:cubicBezTo>
                  <a:cubicBezTo>
                    <a:pt x="865" y="224"/>
                    <a:pt x="857" y="220"/>
                    <a:pt x="861" y="232"/>
                  </a:cubicBezTo>
                  <a:cubicBezTo>
                    <a:pt x="866" y="244"/>
                    <a:pt x="866" y="250"/>
                    <a:pt x="862" y="250"/>
                  </a:cubicBezTo>
                  <a:cubicBezTo>
                    <a:pt x="857" y="251"/>
                    <a:pt x="853" y="256"/>
                    <a:pt x="856" y="261"/>
                  </a:cubicBezTo>
                  <a:cubicBezTo>
                    <a:pt x="859" y="266"/>
                    <a:pt x="871" y="263"/>
                    <a:pt x="861" y="275"/>
                  </a:cubicBezTo>
                  <a:cubicBezTo>
                    <a:pt x="851" y="286"/>
                    <a:pt x="847" y="298"/>
                    <a:pt x="852" y="301"/>
                  </a:cubicBezTo>
                  <a:cubicBezTo>
                    <a:pt x="857" y="305"/>
                    <a:pt x="864" y="312"/>
                    <a:pt x="861" y="320"/>
                  </a:cubicBezTo>
                  <a:cubicBezTo>
                    <a:pt x="858" y="328"/>
                    <a:pt x="859" y="346"/>
                    <a:pt x="844" y="355"/>
                  </a:cubicBezTo>
                  <a:cubicBezTo>
                    <a:pt x="829" y="365"/>
                    <a:pt x="828" y="371"/>
                    <a:pt x="828" y="374"/>
                  </a:cubicBezTo>
                  <a:cubicBezTo>
                    <a:pt x="827" y="377"/>
                    <a:pt x="825" y="390"/>
                    <a:pt x="829" y="396"/>
                  </a:cubicBezTo>
                  <a:cubicBezTo>
                    <a:pt x="833" y="402"/>
                    <a:pt x="835" y="405"/>
                    <a:pt x="831" y="407"/>
                  </a:cubicBezTo>
                  <a:cubicBezTo>
                    <a:pt x="828" y="409"/>
                    <a:pt x="822" y="421"/>
                    <a:pt x="817" y="418"/>
                  </a:cubicBezTo>
                  <a:cubicBezTo>
                    <a:pt x="813" y="415"/>
                    <a:pt x="809" y="413"/>
                    <a:pt x="805" y="409"/>
                  </a:cubicBezTo>
                  <a:cubicBezTo>
                    <a:pt x="802" y="405"/>
                    <a:pt x="795" y="397"/>
                    <a:pt x="801" y="397"/>
                  </a:cubicBezTo>
                  <a:cubicBezTo>
                    <a:pt x="806" y="398"/>
                    <a:pt x="815" y="394"/>
                    <a:pt x="810" y="390"/>
                  </a:cubicBezTo>
                  <a:cubicBezTo>
                    <a:pt x="806" y="387"/>
                    <a:pt x="803" y="386"/>
                    <a:pt x="804" y="378"/>
                  </a:cubicBezTo>
                  <a:cubicBezTo>
                    <a:pt x="805" y="371"/>
                    <a:pt x="800" y="354"/>
                    <a:pt x="796" y="354"/>
                  </a:cubicBezTo>
                  <a:cubicBezTo>
                    <a:pt x="792" y="354"/>
                    <a:pt x="781" y="354"/>
                    <a:pt x="781" y="347"/>
                  </a:cubicBezTo>
                  <a:cubicBezTo>
                    <a:pt x="780" y="340"/>
                    <a:pt x="756" y="333"/>
                    <a:pt x="749" y="329"/>
                  </a:cubicBezTo>
                  <a:cubicBezTo>
                    <a:pt x="743" y="324"/>
                    <a:pt x="740" y="318"/>
                    <a:pt x="728" y="319"/>
                  </a:cubicBezTo>
                  <a:cubicBezTo>
                    <a:pt x="715" y="320"/>
                    <a:pt x="715" y="325"/>
                    <a:pt x="716" y="311"/>
                  </a:cubicBezTo>
                  <a:cubicBezTo>
                    <a:pt x="716" y="296"/>
                    <a:pt x="723" y="296"/>
                    <a:pt x="714" y="292"/>
                  </a:cubicBezTo>
                  <a:cubicBezTo>
                    <a:pt x="704" y="288"/>
                    <a:pt x="696" y="290"/>
                    <a:pt x="703" y="278"/>
                  </a:cubicBezTo>
                  <a:cubicBezTo>
                    <a:pt x="711" y="266"/>
                    <a:pt x="700" y="262"/>
                    <a:pt x="714" y="253"/>
                  </a:cubicBezTo>
                  <a:cubicBezTo>
                    <a:pt x="728" y="243"/>
                    <a:pt x="740" y="217"/>
                    <a:pt x="741" y="216"/>
                  </a:cubicBezTo>
                  <a:cubicBezTo>
                    <a:pt x="743" y="214"/>
                    <a:pt x="751" y="215"/>
                    <a:pt x="755" y="207"/>
                  </a:cubicBezTo>
                  <a:cubicBezTo>
                    <a:pt x="758" y="199"/>
                    <a:pt x="753" y="194"/>
                    <a:pt x="766" y="193"/>
                  </a:cubicBezTo>
                  <a:cubicBezTo>
                    <a:pt x="779" y="193"/>
                    <a:pt x="781" y="195"/>
                    <a:pt x="787" y="183"/>
                  </a:cubicBezTo>
                  <a:cubicBezTo>
                    <a:pt x="794" y="172"/>
                    <a:pt x="803" y="167"/>
                    <a:pt x="792" y="163"/>
                  </a:cubicBezTo>
                  <a:cubicBezTo>
                    <a:pt x="782" y="160"/>
                    <a:pt x="773" y="156"/>
                    <a:pt x="777" y="156"/>
                  </a:cubicBezTo>
                  <a:cubicBezTo>
                    <a:pt x="782" y="156"/>
                    <a:pt x="797" y="158"/>
                    <a:pt x="800" y="156"/>
                  </a:cubicBezTo>
                  <a:cubicBezTo>
                    <a:pt x="802" y="155"/>
                    <a:pt x="819" y="149"/>
                    <a:pt x="814" y="144"/>
                  </a:cubicBezTo>
                  <a:cubicBezTo>
                    <a:pt x="808" y="139"/>
                    <a:pt x="804" y="138"/>
                    <a:pt x="809" y="137"/>
                  </a:cubicBezTo>
                  <a:cubicBezTo>
                    <a:pt x="813" y="136"/>
                    <a:pt x="818" y="142"/>
                    <a:pt x="822" y="141"/>
                  </a:cubicBezTo>
                  <a:cubicBezTo>
                    <a:pt x="826" y="140"/>
                    <a:pt x="825" y="129"/>
                    <a:pt x="829" y="130"/>
                  </a:cubicBezTo>
                  <a:cubicBezTo>
                    <a:pt x="834" y="131"/>
                    <a:pt x="838" y="137"/>
                    <a:pt x="844" y="132"/>
                  </a:cubicBezTo>
                  <a:cubicBezTo>
                    <a:pt x="850" y="128"/>
                    <a:pt x="863" y="131"/>
                    <a:pt x="861" y="121"/>
                  </a:cubicBezTo>
                  <a:cubicBezTo>
                    <a:pt x="859" y="112"/>
                    <a:pt x="848" y="113"/>
                    <a:pt x="854" y="107"/>
                  </a:cubicBezTo>
                  <a:cubicBezTo>
                    <a:pt x="861" y="101"/>
                    <a:pt x="862" y="98"/>
                    <a:pt x="858" y="94"/>
                  </a:cubicBezTo>
                  <a:cubicBezTo>
                    <a:pt x="854" y="90"/>
                    <a:pt x="858" y="86"/>
                    <a:pt x="852" y="84"/>
                  </a:cubicBezTo>
                  <a:cubicBezTo>
                    <a:pt x="847" y="81"/>
                    <a:pt x="831" y="84"/>
                    <a:pt x="830" y="88"/>
                  </a:cubicBezTo>
                  <a:cubicBezTo>
                    <a:pt x="829" y="92"/>
                    <a:pt x="822" y="98"/>
                    <a:pt x="816" y="107"/>
                  </a:cubicBezTo>
                  <a:cubicBezTo>
                    <a:pt x="810" y="116"/>
                    <a:pt x="809" y="119"/>
                    <a:pt x="805" y="118"/>
                  </a:cubicBezTo>
                  <a:cubicBezTo>
                    <a:pt x="801" y="117"/>
                    <a:pt x="799" y="126"/>
                    <a:pt x="801" y="116"/>
                  </a:cubicBezTo>
                  <a:cubicBezTo>
                    <a:pt x="803" y="105"/>
                    <a:pt x="805" y="106"/>
                    <a:pt x="804" y="102"/>
                  </a:cubicBezTo>
                  <a:cubicBezTo>
                    <a:pt x="802" y="99"/>
                    <a:pt x="797" y="93"/>
                    <a:pt x="793" y="92"/>
                  </a:cubicBezTo>
                  <a:cubicBezTo>
                    <a:pt x="790" y="91"/>
                    <a:pt x="787" y="90"/>
                    <a:pt x="783" y="96"/>
                  </a:cubicBezTo>
                  <a:cubicBezTo>
                    <a:pt x="780" y="102"/>
                    <a:pt x="780" y="85"/>
                    <a:pt x="776" y="82"/>
                  </a:cubicBezTo>
                  <a:cubicBezTo>
                    <a:pt x="773" y="80"/>
                    <a:pt x="781" y="78"/>
                    <a:pt x="773" y="70"/>
                  </a:cubicBezTo>
                  <a:cubicBezTo>
                    <a:pt x="765" y="62"/>
                    <a:pt x="769" y="51"/>
                    <a:pt x="763" y="49"/>
                  </a:cubicBezTo>
                  <a:cubicBezTo>
                    <a:pt x="757" y="47"/>
                    <a:pt x="756" y="47"/>
                    <a:pt x="758" y="41"/>
                  </a:cubicBezTo>
                  <a:cubicBezTo>
                    <a:pt x="760" y="34"/>
                    <a:pt x="748" y="27"/>
                    <a:pt x="763" y="30"/>
                  </a:cubicBezTo>
                  <a:cubicBezTo>
                    <a:pt x="778" y="33"/>
                    <a:pt x="778" y="35"/>
                    <a:pt x="784" y="28"/>
                  </a:cubicBezTo>
                  <a:cubicBezTo>
                    <a:pt x="791" y="22"/>
                    <a:pt x="806" y="16"/>
                    <a:pt x="799" y="11"/>
                  </a:cubicBezTo>
                  <a:cubicBezTo>
                    <a:pt x="791" y="5"/>
                    <a:pt x="780" y="3"/>
                    <a:pt x="776" y="1"/>
                  </a:cubicBezTo>
                  <a:cubicBezTo>
                    <a:pt x="773" y="0"/>
                    <a:pt x="755" y="4"/>
                    <a:pt x="755" y="4"/>
                  </a:cubicBezTo>
                  <a:cubicBezTo>
                    <a:pt x="755" y="4"/>
                    <a:pt x="746" y="26"/>
                    <a:pt x="745" y="27"/>
                  </a:cubicBezTo>
                  <a:cubicBezTo>
                    <a:pt x="744" y="29"/>
                    <a:pt x="752" y="31"/>
                    <a:pt x="745" y="43"/>
                  </a:cubicBezTo>
                  <a:cubicBezTo>
                    <a:pt x="739" y="55"/>
                    <a:pt x="733" y="51"/>
                    <a:pt x="732" y="62"/>
                  </a:cubicBezTo>
                  <a:cubicBezTo>
                    <a:pt x="730" y="72"/>
                    <a:pt x="731" y="83"/>
                    <a:pt x="731" y="83"/>
                  </a:cubicBezTo>
                  <a:cubicBezTo>
                    <a:pt x="731" y="83"/>
                    <a:pt x="744" y="90"/>
                    <a:pt x="743" y="90"/>
                  </a:cubicBezTo>
                  <a:cubicBezTo>
                    <a:pt x="741" y="90"/>
                    <a:pt x="751" y="100"/>
                    <a:pt x="747" y="102"/>
                  </a:cubicBezTo>
                  <a:cubicBezTo>
                    <a:pt x="743" y="104"/>
                    <a:pt x="750" y="109"/>
                    <a:pt x="739" y="109"/>
                  </a:cubicBezTo>
                  <a:cubicBezTo>
                    <a:pt x="728" y="109"/>
                    <a:pt x="718" y="105"/>
                    <a:pt x="721" y="104"/>
                  </a:cubicBezTo>
                  <a:cubicBezTo>
                    <a:pt x="724" y="103"/>
                    <a:pt x="735" y="100"/>
                    <a:pt x="732" y="96"/>
                  </a:cubicBezTo>
                  <a:cubicBezTo>
                    <a:pt x="729" y="92"/>
                    <a:pt x="718" y="81"/>
                    <a:pt x="713" y="85"/>
                  </a:cubicBezTo>
                  <a:cubicBezTo>
                    <a:pt x="709" y="89"/>
                    <a:pt x="692" y="95"/>
                    <a:pt x="695" y="96"/>
                  </a:cubicBezTo>
                  <a:cubicBezTo>
                    <a:pt x="698" y="98"/>
                    <a:pt x="713" y="102"/>
                    <a:pt x="708" y="105"/>
                  </a:cubicBezTo>
                  <a:cubicBezTo>
                    <a:pt x="702" y="108"/>
                    <a:pt x="698" y="117"/>
                    <a:pt x="691" y="116"/>
                  </a:cubicBezTo>
                  <a:cubicBezTo>
                    <a:pt x="684" y="116"/>
                    <a:pt x="666" y="115"/>
                    <a:pt x="659" y="113"/>
                  </a:cubicBezTo>
                  <a:cubicBezTo>
                    <a:pt x="652" y="112"/>
                    <a:pt x="644" y="106"/>
                    <a:pt x="653" y="102"/>
                  </a:cubicBezTo>
                  <a:cubicBezTo>
                    <a:pt x="662" y="99"/>
                    <a:pt x="622" y="99"/>
                    <a:pt x="617" y="105"/>
                  </a:cubicBezTo>
                  <a:cubicBezTo>
                    <a:pt x="612" y="111"/>
                    <a:pt x="612" y="114"/>
                    <a:pt x="604" y="113"/>
                  </a:cubicBezTo>
                  <a:cubicBezTo>
                    <a:pt x="595" y="113"/>
                    <a:pt x="554" y="113"/>
                    <a:pt x="554" y="113"/>
                  </a:cubicBezTo>
                  <a:cubicBezTo>
                    <a:pt x="554" y="113"/>
                    <a:pt x="568" y="106"/>
                    <a:pt x="556" y="99"/>
                  </a:cubicBezTo>
                  <a:cubicBezTo>
                    <a:pt x="543" y="93"/>
                    <a:pt x="534" y="95"/>
                    <a:pt x="532" y="95"/>
                  </a:cubicBezTo>
                  <a:cubicBezTo>
                    <a:pt x="530" y="95"/>
                    <a:pt x="527" y="95"/>
                    <a:pt x="520" y="91"/>
                  </a:cubicBezTo>
                  <a:cubicBezTo>
                    <a:pt x="513" y="88"/>
                    <a:pt x="506" y="85"/>
                    <a:pt x="504" y="84"/>
                  </a:cubicBezTo>
                  <a:cubicBezTo>
                    <a:pt x="502" y="82"/>
                    <a:pt x="490" y="81"/>
                    <a:pt x="487" y="83"/>
                  </a:cubicBezTo>
                  <a:cubicBezTo>
                    <a:pt x="484" y="84"/>
                    <a:pt x="484" y="90"/>
                    <a:pt x="482" y="90"/>
                  </a:cubicBezTo>
                  <a:cubicBezTo>
                    <a:pt x="479" y="91"/>
                    <a:pt x="476" y="91"/>
                    <a:pt x="476" y="83"/>
                  </a:cubicBezTo>
                  <a:cubicBezTo>
                    <a:pt x="476" y="75"/>
                    <a:pt x="469" y="80"/>
                    <a:pt x="469" y="80"/>
                  </a:cubicBezTo>
                  <a:cubicBezTo>
                    <a:pt x="465" y="88"/>
                    <a:pt x="465" y="88"/>
                    <a:pt x="465" y="88"/>
                  </a:cubicBezTo>
                  <a:cubicBezTo>
                    <a:pt x="465" y="88"/>
                    <a:pt x="461" y="88"/>
                    <a:pt x="459" y="84"/>
                  </a:cubicBezTo>
                  <a:cubicBezTo>
                    <a:pt x="458" y="81"/>
                    <a:pt x="458" y="78"/>
                    <a:pt x="455" y="76"/>
                  </a:cubicBezTo>
                  <a:cubicBezTo>
                    <a:pt x="452" y="74"/>
                    <a:pt x="457" y="73"/>
                    <a:pt x="449" y="73"/>
                  </a:cubicBezTo>
                  <a:cubicBezTo>
                    <a:pt x="442" y="74"/>
                    <a:pt x="442" y="82"/>
                    <a:pt x="438" y="81"/>
                  </a:cubicBezTo>
                  <a:cubicBezTo>
                    <a:pt x="433" y="81"/>
                    <a:pt x="440" y="69"/>
                    <a:pt x="423" y="77"/>
                  </a:cubicBezTo>
                  <a:cubicBezTo>
                    <a:pt x="405" y="86"/>
                    <a:pt x="382" y="89"/>
                    <a:pt x="371" y="95"/>
                  </a:cubicBezTo>
                  <a:cubicBezTo>
                    <a:pt x="360" y="100"/>
                    <a:pt x="357" y="95"/>
                    <a:pt x="334" y="85"/>
                  </a:cubicBezTo>
                  <a:cubicBezTo>
                    <a:pt x="310" y="75"/>
                    <a:pt x="284" y="83"/>
                    <a:pt x="238" y="71"/>
                  </a:cubicBezTo>
                  <a:cubicBezTo>
                    <a:pt x="192" y="60"/>
                    <a:pt x="185" y="67"/>
                    <a:pt x="170" y="71"/>
                  </a:cubicBezTo>
                  <a:cubicBezTo>
                    <a:pt x="155" y="75"/>
                    <a:pt x="142" y="71"/>
                    <a:pt x="131" y="82"/>
                  </a:cubicBezTo>
                  <a:cubicBezTo>
                    <a:pt x="120" y="93"/>
                    <a:pt x="122" y="98"/>
                    <a:pt x="108" y="100"/>
                  </a:cubicBezTo>
                  <a:cubicBezTo>
                    <a:pt x="94" y="101"/>
                    <a:pt x="83" y="105"/>
                    <a:pt x="85" y="108"/>
                  </a:cubicBezTo>
                  <a:cubicBezTo>
                    <a:pt x="87" y="111"/>
                    <a:pt x="98" y="113"/>
                    <a:pt x="101" y="115"/>
                  </a:cubicBezTo>
                  <a:cubicBezTo>
                    <a:pt x="104" y="117"/>
                    <a:pt x="103" y="129"/>
                    <a:pt x="111" y="132"/>
                  </a:cubicBezTo>
                  <a:cubicBezTo>
                    <a:pt x="120" y="135"/>
                    <a:pt x="135" y="133"/>
                    <a:pt x="131" y="138"/>
                  </a:cubicBezTo>
                  <a:cubicBezTo>
                    <a:pt x="128" y="142"/>
                    <a:pt x="118" y="156"/>
                    <a:pt x="114" y="152"/>
                  </a:cubicBezTo>
                  <a:cubicBezTo>
                    <a:pt x="109" y="148"/>
                    <a:pt x="104" y="142"/>
                    <a:pt x="98" y="142"/>
                  </a:cubicBezTo>
                  <a:cubicBezTo>
                    <a:pt x="92" y="142"/>
                    <a:pt x="79" y="146"/>
                    <a:pt x="74" y="149"/>
                  </a:cubicBezTo>
                  <a:cubicBezTo>
                    <a:pt x="69" y="152"/>
                    <a:pt x="60" y="153"/>
                    <a:pt x="61" y="159"/>
                  </a:cubicBezTo>
                  <a:cubicBezTo>
                    <a:pt x="62" y="165"/>
                    <a:pt x="69" y="162"/>
                    <a:pt x="68" y="167"/>
                  </a:cubicBezTo>
                  <a:cubicBezTo>
                    <a:pt x="67" y="173"/>
                    <a:pt x="58" y="168"/>
                    <a:pt x="58" y="175"/>
                  </a:cubicBezTo>
                  <a:cubicBezTo>
                    <a:pt x="59" y="182"/>
                    <a:pt x="78" y="187"/>
                    <a:pt x="87" y="184"/>
                  </a:cubicBezTo>
                  <a:cubicBezTo>
                    <a:pt x="96" y="181"/>
                    <a:pt x="102" y="171"/>
                    <a:pt x="107" y="178"/>
                  </a:cubicBezTo>
                  <a:cubicBezTo>
                    <a:pt x="112" y="185"/>
                    <a:pt x="115" y="201"/>
                    <a:pt x="104" y="204"/>
                  </a:cubicBezTo>
                  <a:cubicBezTo>
                    <a:pt x="93" y="207"/>
                    <a:pt x="64" y="214"/>
                    <a:pt x="61" y="221"/>
                  </a:cubicBezTo>
                  <a:cubicBezTo>
                    <a:pt x="59" y="229"/>
                    <a:pt x="50" y="242"/>
                    <a:pt x="46" y="243"/>
                  </a:cubicBezTo>
                  <a:cubicBezTo>
                    <a:pt x="42" y="243"/>
                    <a:pt x="42" y="254"/>
                    <a:pt x="46" y="258"/>
                  </a:cubicBezTo>
                  <a:cubicBezTo>
                    <a:pt x="49" y="262"/>
                    <a:pt x="45" y="261"/>
                    <a:pt x="47" y="269"/>
                  </a:cubicBezTo>
                  <a:cubicBezTo>
                    <a:pt x="49" y="277"/>
                    <a:pt x="52" y="286"/>
                    <a:pt x="59" y="280"/>
                  </a:cubicBezTo>
                  <a:cubicBezTo>
                    <a:pt x="66" y="275"/>
                    <a:pt x="75" y="280"/>
                    <a:pt x="70" y="287"/>
                  </a:cubicBezTo>
                  <a:cubicBezTo>
                    <a:pt x="65" y="295"/>
                    <a:pt x="55" y="299"/>
                    <a:pt x="70" y="299"/>
                  </a:cubicBezTo>
                  <a:cubicBezTo>
                    <a:pt x="85" y="299"/>
                    <a:pt x="83" y="292"/>
                    <a:pt x="95" y="296"/>
                  </a:cubicBezTo>
                  <a:cubicBezTo>
                    <a:pt x="107" y="301"/>
                    <a:pt x="110" y="295"/>
                    <a:pt x="107" y="304"/>
                  </a:cubicBezTo>
                  <a:cubicBezTo>
                    <a:pt x="103" y="314"/>
                    <a:pt x="93" y="327"/>
                    <a:pt x="78" y="334"/>
                  </a:cubicBezTo>
                  <a:cubicBezTo>
                    <a:pt x="63" y="341"/>
                    <a:pt x="60" y="340"/>
                    <a:pt x="48" y="347"/>
                  </a:cubicBezTo>
                  <a:cubicBezTo>
                    <a:pt x="36" y="354"/>
                    <a:pt x="0" y="373"/>
                    <a:pt x="11" y="372"/>
                  </a:cubicBezTo>
                  <a:cubicBezTo>
                    <a:pt x="23" y="372"/>
                    <a:pt x="43" y="358"/>
                    <a:pt x="48" y="356"/>
                  </a:cubicBezTo>
                  <a:cubicBezTo>
                    <a:pt x="54" y="354"/>
                    <a:pt x="56" y="362"/>
                    <a:pt x="65" y="356"/>
                  </a:cubicBezTo>
                  <a:cubicBezTo>
                    <a:pt x="73" y="350"/>
                    <a:pt x="107" y="325"/>
                    <a:pt x="118" y="318"/>
                  </a:cubicBezTo>
                  <a:cubicBezTo>
                    <a:pt x="129" y="311"/>
                    <a:pt x="145" y="307"/>
                    <a:pt x="146" y="297"/>
                  </a:cubicBezTo>
                  <a:cubicBezTo>
                    <a:pt x="147" y="287"/>
                    <a:pt x="147" y="278"/>
                    <a:pt x="155" y="276"/>
                  </a:cubicBezTo>
                  <a:cubicBezTo>
                    <a:pt x="164" y="273"/>
                    <a:pt x="166" y="266"/>
                    <a:pt x="175" y="260"/>
                  </a:cubicBezTo>
                  <a:cubicBezTo>
                    <a:pt x="184" y="253"/>
                    <a:pt x="193" y="244"/>
                    <a:pt x="197" y="246"/>
                  </a:cubicBezTo>
                  <a:cubicBezTo>
                    <a:pt x="201" y="248"/>
                    <a:pt x="193" y="252"/>
                    <a:pt x="186" y="257"/>
                  </a:cubicBezTo>
                  <a:cubicBezTo>
                    <a:pt x="178" y="261"/>
                    <a:pt x="171" y="267"/>
                    <a:pt x="170" y="276"/>
                  </a:cubicBezTo>
                  <a:cubicBezTo>
                    <a:pt x="169" y="286"/>
                    <a:pt x="156" y="296"/>
                    <a:pt x="167" y="291"/>
                  </a:cubicBezTo>
                  <a:cubicBezTo>
                    <a:pt x="177" y="286"/>
                    <a:pt x="184" y="279"/>
                    <a:pt x="191" y="275"/>
                  </a:cubicBezTo>
                  <a:cubicBezTo>
                    <a:pt x="199" y="271"/>
                    <a:pt x="204" y="277"/>
                    <a:pt x="207" y="268"/>
                  </a:cubicBezTo>
                  <a:cubicBezTo>
                    <a:pt x="210" y="259"/>
                    <a:pt x="206" y="251"/>
                    <a:pt x="214" y="256"/>
                  </a:cubicBezTo>
                  <a:cubicBezTo>
                    <a:pt x="221" y="260"/>
                    <a:pt x="231" y="269"/>
                    <a:pt x="240" y="273"/>
                  </a:cubicBezTo>
                  <a:cubicBezTo>
                    <a:pt x="249" y="277"/>
                    <a:pt x="249" y="268"/>
                    <a:pt x="271" y="278"/>
                  </a:cubicBezTo>
                  <a:cubicBezTo>
                    <a:pt x="294" y="288"/>
                    <a:pt x="293" y="282"/>
                    <a:pt x="296" y="299"/>
                  </a:cubicBezTo>
                  <a:cubicBezTo>
                    <a:pt x="298" y="315"/>
                    <a:pt x="307" y="300"/>
                    <a:pt x="313" y="303"/>
                  </a:cubicBezTo>
                  <a:cubicBezTo>
                    <a:pt x="320" y="306"/>
                    <a:pt x="327" y="306"/>
                    <a:pt x="328" y="319"/>
                  </a:cubicBezTo>
                  <a:cubicBezTo>
                    <a:pt x="330" y="333"/>
                    <a:pt x="332" y="338"/>
                    <a:pt x="330" y="347"/>
                  </a:cubicBezTo>
                  <a:cubicBezTo>
                    <a:pt x="328" y="356"/>
                    <a:pt x="341" y="353"/>
                    <a:pt x="342" y="363"/>
                  </a:cubicBezTo>
                  <a:cubicBezTo>
                    <a:pt x="342" y="372"/>
                    <a:pt x="341" y="384"/>
                    <a:pt x="342" y="387"/>
                  </a:cubicBezTo>
                  <a:cubicBezTo>
                    <a:pt x="343" y="389"/>
                    <a:pt x="358" y="391"/>
                    <a:pt x="354" y="398"/>
                  </a:cubicBezTo>
                  <a:cubicBezTo>
                    <a:pt x="351" y="405"/>
                    <a:pt x="352" y="412"/>
                    <a:pt x="355" y="419"/>
                  </a:cubicBezTo>
                  <a:cubicBezTo>
                    <a:pt x="359" y="425"/>
                    <a:pt x="363" y="427"/>
                    <a:pt x="372" y="436"/>
                  </a:cubicBezTo>
                  <a:cubicBezTo>
                    <a:pt x="381" y="445"/>
                    <a:pt x="399" y="461"/>
                    <a:pt x="393" y="463"/>
                  </a:cubicBezTo>
                  <a:cubicBezTo>
                    <a:pt x="388" y="466"/>
                    <a:pt x="382" y="461"/>
                    <a:pt x="376" y="468"/>
                  </a:cubicBezTo>
                  <a:cubicBezTo>
                    <a:pt x="370" y="475"/>
                    <a:pt x="374" y="477"/>
                    <a:pt x="369" y="496"/>
                  </a:cubicBezTo>
                  <a:cubicBezTo>
                    <a:pt x="364" y="514"/>
                    <a:pt x="365" y="515"/>
                    <a:pt x="360" y="529"/>
                  </a:cubicBezTo>
                  <a:cubicBezTo>
                    <a:pt x="354" y="544"/>
                    <a:pt x="351" y="548"/>
                    <a:pt x="349" y="560"/>
                  </a:cubicBezTo>
                  <a:cubicBezTo>
                    <a:pt x="347" y="572"/>
                    <a:pt x="342" y="580"/>
                    <a:pt x="351" y="591"/>
                  </a:cubicBezTo>
                  <a:cubicBezTo>
                    <a:pt x="360" y="602"/>
                    <a:pt x="346" y="603"/>
                    <a:pt x="358" y="619"/>
                  </a:cubicBezTo>
                  <a:cubicBezTo>
                    <a:pt x="370" y="635"/>
                    <a:pt x="376" y="631"/>
                    <a:pt x="382" y="641"/>
                  </a:cubicBezTo>
                  <a:cubicBezTo>
                    <a:pt x="389" y="651"/>
                    <a:pt x="407" y="648"/>
                    <a:pt x="402" y="661"/>
                  </a:cubicBezTo>
                  <a:cubicBezTo>
                    <a:pt x="397" y="674"/>
                    <a:pt x="399" y="681"/>
                    <a:pt x="408" y="691"/>
                  </a:cubicBezTo>
                  <a:cubicBezTo>
                    <a:pt x="418" y="701"/>
                    <a:pt x="419" y="704"/>
                    <a:pt x="415" y="708"/>
                  </a:cubicBezTo>
                  <a:cubicBezTo>
                    <a:pt x="411" y="712"/>
                    <a:pt x="405" y="716"/>
                    <a:pt x="409" y="718"/>
                  </a:cubicBezTo>
                  <a:cubicBezTo>
                    <a:pt x="412" y="720"/>
                    <a:pt x="417" y="719"/>
                    <a:pt x="422" y="727"/>
                  </a:cubicBezTo>
                  <a:cubicBezTo>
                    <a:pt x="427" y="736"/>
                    <a:pt x="427" y="743"/>
                    <a:pt x="430" y="746"/>
                  </a:cubicBezTo>
                  <a:cubicBezTo>
                    <a:pt x="433" y="749"/>
                    <a:pt x="441" y="755"/>
                    <a:pt x="440" y="758"/>
                  </a:cubicBezTo>
                  <a:cubicBezTo>
                    <a:pt x="440" y="762"/>
                    <a:pt x="451" y="766"/>
                    <a:pt x="451" y="761"/>
                  </a:cubicBezTo>
                  <a:cubicBezTo>
                    <a:pt x="451" y="756"/>
                    <a:pt x="458" y="762"/>
                    <a:pt x="451" y="746"/>
                  </a:cubicBezTo>
                  <a:cubicBezTo>
                    <a:pt x="443" y="730"/>
                    <a:pt x="431" y="717"/>
                    <a:pt x="427" y="707"/>
                  </a:cubicBezTo>
                  <a:cubicBezTo>
                    <a:pt x="424" y="697"/>
                    <a:pt x="419" y="683"/>
                    <a:pt x="421" y="679"/>
                  </a:cubicBezTo>
                  <a:cubicBezTo>
                    <a:pt x="422" y="675"/>
                    <a:pt x="424" y="664"/>
                    <a:pt x="431" y="670"/>
                  </a:cubicBezTo>
                  <a:cubicBezTo>
                    <a:pt x="438" y="676"/>
                    <a:pt x="432" y="687"/>
                    <a:pt x="439" y="700"/>
                  </a:cubicBezTo>
                  <a:cubicBezTo>
                    <a:pt x="446" y="713"/>
                    <a:pt x="471" y="741"/>
                    <a:pt x="475" y="746"/>
                  </a:cubicBezTo>
                  <a:cubicBezTo>
                    <a:pt x="478" y="751"/>
                    <a:pt x="492" y="771"/>
                    <a:pt x="488" y="781"/>
                  </a:cubicBezTo>
                  <a:cubicBezTo>
                    <a:pt x="483" y="791"/>
                    <a:pt x="481" y="792"/>
                    <a:pt x="488" y="796"/>
                  </a:cubicBezTo>
                  <a:cubicBezTo>
                    <a:pt x="495" y="800"/>
                    <a:pt x="554" y="831"/>
                    <a:pt x="562" y="831"/>
                  </a:cubicBezTo>
                  <a:cubicBezTo>
                    <a:pt x="570" y="832"/>
                    <a:pt x="586" y="824"/>
                    <a:pt x="592" y="828"/>
                  </a:cubicBezTo>
                  <a:cubicBezTo>
                    <a:pt x="599" y="831"/>
                    <a:pt x="611" y="848"/>
                    <a:pt x="618" y="848"/>
                  </a:cubicBezTo>
                  <a:cubicBezTo>
                    <a:pt x="624" y="848"/>
                    <a:pt x="636" y="845"/>
                    <a:pt x="635" y="852"/>
                  </a:cubicBezTo>
                  <a:cubicBezTo>
                    <a:pt x="633" y="859"/>
                    <a:pt x="627" y="869"/>
                    <a:pt x="634" y="865"/>
                  </a:cubicBezTo>
                  <a:cubicBezTo>
                    <a:pt x="641" y="861"/>
                    <a:pt x="645" y="853"/>
                    <a:pt x="651" y="857"/>
                  </a:cubicBezTo>
                  <a:cubicBezTo>
                    <a:pt x="657" y="861"/>
                    <a:pt x="667" y="871"/>
                    <a:pt x="668" y="879"/>
                  </a:cubicBezTo>
                  <a:cubicBezTo>
                    <a:pt x="670" y="887"/>
                    <a:pt x="676" y="892"/>
                    <a:pt x="681" y="889"/>
                  </a:cubicBezTo>
                  <a:cubicBezTo>
                    <a:pt x="686" y="886"/>
                    <a:pt x="694" y="893"/>
                    <a:pt x="695" y="898"/>
                  </a:cubicBezTo>
                  <a:cubicBezTo>
                    <a:pt x="697" y="903"/>
                    <a:pt x="700" y="907"/>
                    <a:pt x="705" y="906"/>
                  </a:cubicBezTo>
                  <a:cubicBezTo>
                    <a:pt x="710" y="904"/>
                    <a:pt x="714" y="906"/>
                    <a:pt x="714" y="910"/>
                  </a:cubicBezTo>
                  <a:cubicBezTo>
                    <a:pt x="714" y="913"/>
                    <a:pt x="717" y="918"/>
                    <a:pt x="721" y="913"/>
                  </a:cubicBezTo>
                  <a:cubicBezTo>
                    <a:pt x="726" y="908"/>
                    <a:pt x="725" y="903"/>
                    <a:pt x="727" y="903"/>
                  </a:cubicBezTo>
                  <a:cubicBezTo>
                    <a:pt x="729" y="903"/>
                    <a:pt x="737" y="899"/>
                    <a:pt x="738" y="905"/>
                  </a:cubicBezTo>
                  <a:cubicBezTo>
                    <a:pt x="739" y="911"/>
                    <a:pt x="748" y="921"/>
                    <a:pt x="745" y="931"/>
                  </a:cubicBezTo>
                  <a:cubicBezTo>
                    <a:pt x="741" y="940"/>
                    <a:pt x="746" y="954"/>
                    <a:pt x="735" y="955"/>
                  </a:cubicBezTo>
                  <a:cubicBezTo>
                    <a:pt x="723" y="956"/>
                    <a:pt x="720" y="963"/>
                    <a:pt x="724" y="968"/>
                  </a:cubicBezTo>
                  <a:cubicBezTo>
                    <a:pt x="728" y="972"/>
                    <a:pt x="721" y="969"/>
                    <a:pt x="714" y="974"/>
                  </a:cubicBezTo>
                  <a:cubicBezTo>
                    <a:pt x="708" y="979"/>
                    <a:pt x="696" y="975"/>
                    <a:pt x="699" y="985"/>
                  </a:cubicBezTo>
                  <a:cubicBezTo>
                    <a:pt x="703" y="995"/>
                    <a:pt x="698" y="1008"/>
                    <a:pt x="698" y="1008"/>
                  </a:cubicBezTo>
                  <a:cubicBezTo>
                    <a:pt x="698" y="1008"/>
                    <a:pt x="711" y="1014"/>
                    <a:pt x="703" y="1015"/>
                  </a:cubicBezTo>
                  <a:cubicBezTo>
                    <a:pt x="694" y="1016"/>
                    <a:pt x="695" y="1018"/>
                    <a:pt x="692" y="1027"/>
                  </a:cubicBezTo>
                  <a:cubicBezTo>
                    <a:pt x="690" y="1036"/>
                    <a:pt x="690" y="1048"/>
                    <a:pt x="693" y="1048"/>
                  </a:cubicBezTo>
                  <a:cubicBezTo>
                    <a:pt x="696" y="1047"/>
                    <a:pt x="713" y="1067"/>
                    <a:pt x="715" y="1079"/>
                  </a:cubicBezTo>
                  <a:cubicBezTo>
                    <a:pt x="717" y="1091"/>
                    <a:pt x="724" y="1107"/>
                    <a:pt x="726" y="1119"/>
                  </a:cubicBezTo>
                  <a:cubicBezTo>
                    <a:pt x="727" y="1131"/>
                    <a:pt x="743" y="1135"/>
                    <a:pt x="750" y="1138"/>
                  </a:cubicBezTo>
                  <a:cubicBezTo>
                    <a:pt x="756" y="1141"/>
                    <a:pt x="771" y="1146"/>
                    <a:pt x="772" y="1153"/>
                  </a:cubicBezTo>
                  <a:cubicBezTo>
                    <a:pt x="774" y="1159"/>
                    <a:pt x="781" y="1152"/>
                    <a:pt x="779" y="1169"/>
                  </a:cubicBezTo>
                  <a:cubicBezTo>
                    <a:pt x="778" y="1186"/>
                    <a:pt x="772" y="1213"/>
                    <a:pt x="766" y="1225"/>
                  </a:cubicBezTo>
                  <a:cubicBezTo>
                    <a:pt x="760" y="1238"/>
                    <a:pt x="760" y="1241"/>
                    <a:pt x="755" y="1260"/>
                  </a:cubicBezTo>
                  <a:cubicBezTo>
                    <a:pt x="750" y="1279"/>
                    <a:pt x="752" y="1284"/>
                    <a:pt x="749" y="1291"/>
                  </a:cubicBezTo>
                  <a:cubicBezTo>
                    <a:pt x="746" y="1298"/>
                    <a:pt x="739" y="1327"/>
                    <a:pt x="730" y="1338"/>
                  </a:cubicBezTo>
                  <a:cubicBezTo>
                    <a:pt x="720" y="1349"/>
                    <a:pt x="711" y="1350"/>
                    <a:pt x="710" y="1367"/>
                  </a:cubicBezTo>
                  <a:cubicBezTo>
                    <a:pt x="708" y="1384"/>
                    <a:pt x="701" y="1393"/>
                    <a:pt x="698" y="1404"/>
                  </a:cubicBezTo>
                  <a:cubicBezTo>
                    <a:pt x="695" y="1416"/>
                    <a:pt x="688" y="1431"/>
                    <a:pt x="689" y="1436"/>
                  </a:cubicBezTo>
                  <a:cubicBezTo>
                    <a:pt x="689" y="1442"/>
                    <a:pt x="697" y="1435"/>
                    <a:pt x="697" y="1435"/>
                  </a:cubicBezTo>
                  <a:cubicBezTo>
                    <a:pt x="697" y="1435"/>
                    <a:pt x="707" y="1415"/>
                    <a:pt x="710" y="1416"/>
                  </a:cubicBezTo>
                  <a:cubicBezTo>
                    <a:pt x="713" y="1416"/>
                    <a:pt x="712" y="1412"/>
                    <a:pt x="712" y="1423"/>
                  </a:cubicBezTo>
                  <a:cubicBezTo>
                    <a:pt x="712" y="1434"/>
                    <a:pt x="703" y="1447"/>
                    <a:pt x="697" y="1451"/>
                  </a:cubicBezTo>
                  <a:cubicBezTo>
                    <a:pt x="692" y="1456"/>
                    <a:pt x="692" y="1456"/>
                    <a:pt x="682" y="1463"/>
                  </a:cubicBezTo>
                  <a:cubicBezTo>
                    <a:pt x="672" y="1470"/>
                    <a:pt x="672" y="1476"/>
                    <a:pt x="672" y="1479"/>
                  </a:cubicBezTo>
                  <a:cubicBezTo>
                    <a:pt x="672" y="1481"/>
                    <a:pt x="680" y="1484"/>
                    <a:pt x="676" y="1486"/>
                  </a:cubicBezTo>
                  <a:cubicBezTo>
                    <a:pt x="672" y="1488"/>
                    <a:pt x="674" y="1490"/>
                    <a:pt x="670" y="1493"/>
                  </a:cubicBezTo>
                  <a:cubicBezTo>
                    <a:pt x="667" y="1495"/>
                    <a:pt x="660" y="1498"/>
                    <a:pt x="663" y="1502"/>
                  </a:cubicBezTo>
                  <a:cubicBezTo>
                    <a:pt x="666" y="1507"/>
                    <a:pt x="659" y="1517"/>
                    <a:pt x="660" y="1524"/>
                  </a:cubicBezTo>
                  <a:cubicBezTo>
                    <a:pt x="660" y="1530"/>
                    <a:pt x="666" y="1541"/>
                    <a:pt x="666" y="1541"/>
                  </a:cubicBezTo>
                  <a:cubicBezTo>
                    <a:pt x="666" y="1541"/>
                    <a:pt x="674" y="1563"/>
                    <a:pt x="678" y="1566"/>
                  </a:cubicBezTo>
                  <a:cubicBezTo>
                    <a:pt x="682" y="1570"/>
                    <a:pt x="691" y="1572"/>
                    <a:pt x="690" y="1576"/>
                  </a:cubicBezTo>
                  <a:cubicBezTo>
                    <a:pt x="689" y="1581"/>
                    <a:pt x="698" y="1578"/>
                    <a:pt x="707" y="1582"/>
                  </a:cubicBezTo>
                  <a:cubicBezTo>
                    <a:pt x="716" y="1586"/>
                    <a:pt x="710" y="1601"/>
                    <a:pt x="727" y="1597"/>
                  </a:cubicBezTo>
                  <a:cubicBezTo>
                    <a:pt x="744" y="1594"/>
                    <a:pt x="759" y="1595"/>
                    <a:pt x="759" y="1595"/>
                  </a:cubicBezTo>
                  <a:cubicBezTo>
                    <a:pt x="759" y="1595"/>
                    <a:pt x="761" y="1597"/>
                    <a:pt x="767" y="1598"/>
                  </a:cubicBezTo>
                  <a:cubicBezTo>
                    <a:pt x="773" y="1599"/>
                    <a:pt x="790" y="1595"/>
                    <a:pt x="790" y="1595"/>
                  </a:cubicBezTo>
                  <a:lnTo>
                    <a:pt x="792" y="15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" name="Freeform 111"/>
            <p:cNvSpPr/>
            <p:nvPr/>
          </p:nvSpPr>
          <p:spPr bwMode="auto">
            <a:xfrm>
              <a:off x="2484437" y="684213"/>
              <a:ext cx="1468438" cy="1327150"/>
            </a:xfrm>
            <a:custGeom>
              <a:avLst/>
              <a:gdLst>
                <a:gd name="T0" fmla="*/ 62 w 550"/>
                <a:gd name="T1" fmla="*/ 110 h 497"/>
                <a:gd name="T2" fmla="*/ 81 w 550"/>
                <a:gd name="T3" fmla="*/ 123 h 497"/>
                <a:gd name="T4" fmla="*/ 27 w 550"/>
                <a:gd name="T5" fmla="*/ 143 h 497"/>
                <a:gd name="T6" fmla="*/ 11 w 550"/>
                <a:gd name="T7" fmla="*/ 164 h 497"/>
                <a:gd name="T8" fmla="*/ 32 w 550"/>
                <a:gd name="T9" fmla="*/ 178 h 497"/>
                <a:gd name="T10" fmla="*/ 55 w 550"/>
                <a:gd name="T11" fmla="*/ 187 h 497"/>
                <a:gd name="T12" fmla="*/ 119 w 550"/>
                <a:gd name="T13" fmla="*/ 204 h 497"/>
                <a:gd name="T14" fmla="*/ 147 w 550"/>
                <a:gd name="T15" fmla="*/ 271 h 497"/>
                <a:gd name="T16" fmla="*/ 164 w 550"/>
                <a:gd name="T17" fmla="*/ 270 h 497"/>
                <a:gd name="T18" fmla="*/ 173 w 550"/>
                <a:gd name="T19" fmla="*/ 313 h 497"/>
                <a:gd name="T20" fmla="*/ 153 w 550"/>
                <a:gd name="T21" fmla="*/ 334 h 497"/>
                <a:gd name="T22" fmla="*/ 150 w 550"/>
                <a:gd name="T23" fmla="*/ 364 h 497"/>
                <a:gd name="T24" fmla="*/ 157 w 550"/>
                <a:gd name="T25" fmla="*/ 401 h 497"/>
                <a:gd name="T26" fmla="*/ 177 w 550"/>
                <a:gd name="T27" fmla="*/ 395 h 497"/>
                <a:gd name="T28" fmla="*/ 160 w 550"/>
                <a:gd name="T29" fmla="*/ 421 h 497"/>
                <a:gd name="T30" fmla="*/ 179 w 550"/>
                <a:gd name="T31" fmla="*/ 454 h 497"/>
                <a:gd name="T32" fmla="*/ 206 w 550"/>
                <a:gd name="T33" fmla="*/ 478 h 497"/>
                <a:gd name="T34" fmla="*/ 227 w 550"/>
                <a:gd name="T35" fmla="*/ 492 h 497"/>
                <a:gd name="T36" fmla="*/ 250 w 550"/>
                <a:gd name="T37" fmla="*/ 446 h 497"/>
                <a:gd name="T38" fmla="*/ 267 w 550"/>
                <a:gd name="T39" fmla="*/ 408 h 497"/>
                <a:gd name="T40" fmla="*/ 296 w 550"/>
                <a:gd name="T41" fmla="*/ 376 h 497"/>
                <a:gd name="T42" fmla="*/ 345 w 550"/>
                <a:gd name="T43" fmla="*/ 345 h 497"/>
                <a:gd name="T44" fmla="*/ 443 w 550"/>
                <a:gd name="T45" fmla="*/ 298 h 497"/>
                <a:gd name="T46" fmla="*/ 401 w 550"/>
                <a:gd name="T47" fmla="*/ 290 h 497"/>
                <a:gd name="T48" fmla="*/ 427 w 550"/>
                <a:gd name="T49" fmla="*/ 287 h 497"/>
                <a:gd name="T50" fmla="*/ 451 w 550"/>
                <a:gd name="T51" fmla="*/ 281 h 497"/>
                <a:gd name="T52" fmla="*/ 411 w 550"/>
                <a:gd name="T53" fmla="*/ 255 h 497"/>
                <a:gd name="T54" fmla="*/ 431 w 550"/>
                <a:gd name="T55" fmla="*/ 236 h 497"/>
                <a:gd name="T56" fmla="*/ 453 w 550"/>
                <a:gd name="T57" fmla="*/ 238 h 497"/>
                <a:gd name="T58" fmla="*/ 453 w 550"/>
                <a:gd name="T59" fmla="*/ 225 h 497"/>
                <a:gd name="T60" fmla="*/ 478 w 550"/>
                <a:gd name="T61" fmla="*/ 198 h 497"/>
                <a:gd name="T62" fmla="*/ 462 w 550"/>
                <a:gd name="T63" fmla="*/ 180 h 497"/>
                <a:gd name="T64" fmla="*/ 484 w 550"/>
                <a:gd name="T65" fmla="*/ 162 h 497"/>
                <a:gd name="T66" fmla="*/ 460 w 550"/>
                <a:gd name="T67" fmla="*/ 149 h 497"/>
                <a:gd name="T68" fmla="*/ 476 w 550"/>
                <a:gd name="T69" fmla="*/ 124 h 497"/>
                <a:gd name="T70" fmla="*/ 498 w 550"/>
                <a:gd name="T71" fmla="*/ 104 h 497"/>
                <a:gd name="T72" fmla="*/ 543 w 550"/>
                <a:gd name="T73" fmla="*/ 73 h 497"/>
                <a:gd name="T74" fmla="*/ 486 w 550"/>
                <a:gd name="T75" fmla="*/ 61 h 497"/>
                <a:gd name="T76" fmla="*/ 442 w 550"/>
                <a:gd name="T77" fmla="*/ 79 h 497"/>
                <a:gd name="T78" fmla="*/ 439 w 550"/>
                <a:gd name="T79" fmla="*/ 60 h 497"/>
                <a:gd name="T80" fmla="*/ 416 w 550"/>
                <a:gd name="T81" fmla="*/ 53 h 497"/>
                <a:gd name="T82" fmla="*/ 458 w 550"/>
                <a:gd name="T83" fmla="*/ 30 h 497"/>
                <a:gd name="T84" fmla="*/ 414 w 550"/>
                <a:gd name="T85" fmla="*/ 6 h 497"/>
                <a:gd name="T86" fmla="*/ 321 w 550"/>
                <a:gd name="T87" fmla="*/ 11 h 497"/>
                <a:gd name="T88" fmla="*/ 288 w 550"/>
                <a:gd name="T89" fmla="*/ 21 h 497"/>
                <a:gd name="T90" fmla="*/ 245 w 550"/>
                <a:gd name="T91" fmla="*/ 35 h 497"/>
                <a:gd name="T92" fmla="*/ 221 w 550"/>
                <a:gd name="T93" fmla="*/ 40 h 497"/>
                <a:gd name="T94" fmla="*/ 192 w 550"/>
                <a:gd name="T95" fmla="*/ 47 h 497"/>
                <a:gd name="T96" fmla="*/ 153 w 550"/>
                <a:gd name="T97" fmla="*/ 51 h 497"/>
                <a:gd name="T98" fmla="*/ 141 w 550"/>
                <a:gd name="T99" fmla="*/ 68 h 497"/>
                <a:gd name="T100" fmla="*/ 89 w 550"/>
                <a:gd name="T101" fmla="*/ 88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50" h="497">
                  <a:moveTo>
                    <a:pt x="67" y="99"/>
                  </a:moveTo>
                  <a:cubicBezTo>
                    <a:pt x="62" y="100"/>
                    <a:pt x="60" y="110"/>
                    <a:pt x="62" y="110"/>
                  </a:cubicBezTo>
                  <a:cubicBezTo>
                    <a:pt x="64" y="111"/>
                    <a:pt x="73" y="106"/>
                    <a:pt x="84" y="110"/>
                  </a:cubicBezTo>
                  <a:cubicBezTo>
                    <a:pt x="95" y="115"/>
                    <a:pt x="87" y="122"/>
                    <a:pt x="81" y="123"/>
                  </a:cubicBezTo>
                  <a:cubicBezTo>
                    <a:pt x="76" y="125"/>
                    <a:pt x="71" y="121"/>
                    <a:pt x="56" y="129"/>
                  </a:cubicBezTo>
                  <a:cubicBezTo>
                    <a:pt x="42" y="137"/>
                    <a:pt x="35" y="146"/>
                    <a:pt x="27" y="143"/>
                  </a:cubicBezTo>
                  <a:cubicBezTo>
                    <a:pt x="20" y="139"/>
                    <a:pt x="5" y="144"/>
                    <a:pt x="3" y="148"/>
                  </a:cubicBezTo>
                  <a:cubicBezTo>
                    <a:pt x="0" y="152"/>
                    <a:pt x="11" y="164"/>
                    <a:pt x="11" y="164"/>
                  </a:cubicBezTo>
                  <a:cubicBezTo>
                    <a:pt x="24" y="163"/>
                    <a:pt x="24" y="163"/>
                    <a:pt x="24" y="163"/>
                  </a:cubicBezTo>
                  <a:cubicBezTo>
                    <a:pt x="24" y="163"/>
                    <a:pt x="37" y="175"/>
                    <a:pt x="32" y="178"/>
                  </a:cubicBezTo>
                  <a:cubicBezTo>
                    <a:pt x="28" y="181"/>
                    <a:pt x="19" y="179"/>
                    <a:pt x="30" y="184"/>
                  </a:cubicBezTo>
                  <a:cubicBezTo>
                    <a:pt x="41" y="189"/>
                    <a:pt x="29" y="185"/>
                    <a:pt x="55" y="187"/>
                  </a:cubicBezTo>
                  <a:cubicBezTo>
                    <a:pt x="81" y="189"/>
                    <a:pt x="72" y="187"/>
                    <a:pt x="84" y="189"/>
                  </a:cubicBezTo>
                  <a:cubicBezTo>
                    <a:pt x="97" y="190"/>
                    <a:pt x="116" y="203"/>
                    <a:pt x="119" y="204"/>
                  </a:cubicBezTo>
                  <a:cubicBezTo>
                    <a:pt x="123" y="204"/>
                    <a:pt x="138" y="205"/>
                    <a:pt x="139" y="217"/>
                  </a:cubicBezTo>
                  <a:cubicBezTo>
                    <a:pt x="140" y="229"/>
                    <a:pt x="153" y="263"/>
                    <a:pt x="147" y="271"/>
                  </a:cubicBezTo>
                  <a:cubicBezTo>
                    <a:pt x="141" y="279"/>
                    <a:pt x="161" y="287"/>
                    <a:pt x="159" y="283"/>
                  </a:cubicBezTo>
                  <a:cubicBezTo>
                    <a:pt x="158" y="280"/>
                    <a:pt x="160" y="268"/>
                    <a:pt x="164" y="270"/>
                  </a:cubicBezTo>
                  <a:cubicBezTo>
                    <a:pt x="168" y="272"/>
                    <a:pt x="178" y="301"/>
                    <a:pt x="177" y="303"/>
                  </a:cubicBezTo>
                  <a:cubicBezTo>
                    <a:pt x="176" y="305"/>
                    <a:pt x="178" y="305"/>
                    <a:pt x="173" y="313"/>
                  </a:cubicBezTo>
                  <a:cubicBezTo>
                    <a:pt x="169" y="321"/>
                    <a:pt x="164" y="329"/>
                    <a:pt x="162" y="329"/>
                  </a:cubicBezTo>
                  <a:cubicBezTo>
                    <a:pt x="159" y="329"/>
                    <a:pt x="154" y="331"/>
                    <a:pt x="153" y="334"/>
                  </a:cubicBezTo>
                  <a:cubicBezTo>
                    <a:pt x="152" y="336"/>
                    <a:pt x="154" y="339"/>
                    <a:pt x="153" y="347"/>
                  </a:cubicBezTo>
                  <a:cubicBezTo>
                    <a:pt x="152" y="355"/>
                    <a:pt x="147" y="356"/>
                    <a:pt x="150" y="364"/>
                  </a:cubicBezTo>
                  <a:cubicBezTo>
                    <a:pt x="154" y="372"/>
                    <a:pt x="151" y="372"/>
                    <a:pt x="152" y="379"/>
                  </a:cubicBezTo>
                  <a:cubicBezTo>
                    <a:pt x="152" y="386"/>
                    <a:pt x="162" y="399"/>
                    <a:pt x="157" y="401"/>
                  </a:cubicBezTo>
                  <a:cubicBezTo>
                    <a:pt x="152" y="402"/>
                    <a:pt x="151" y="410"/>
                    <a:pt x="158" y="405"/>
                  </a:cubicBezTo>
                  <a:cubicBezTo>
                    <a:pt x="164" y="401"/>
                    <a:pt x="177" y="395"/>
                    <a:pt x="177" y="395"/>
                  </a:cubicBezTo>
                  <a:cubicBezTo>
                    <a:pt x="177" y="395"/>
                    <a:pt x="181" y="397"/>
                    <a:pt x="176" y="399"/>
                  </a:cubicBezTo>
                  <a:cubicBezTo>
                    <a:pt x="171" y="400"/>
                    <a:pt x="157" y="416"/>
                    <a:pt x="160" y="421"/>
                  </a:cubicBezTo>
                  <a:cubicBezTo>
                    <a:pt x="164" y="426"/>
                    <a:pt x="169" y="428"/>
                    <a:pt x="171" y="436"/>
                  </a:cubicBezTo>
                  <a:cubicBezTo>
                    <a:pt x="173" y="445"/>
                    <a:pt x="183" y="444"/>
                    <a:pt x="179" y="454"/>
                  </a:cubicBezTo>
                  <a:cubicBezTo>
                    <a:pt x="175" y="465"/>
                    <a:pt x="186" y="468"/>
                    <a:pt x="186" y="474"/>
                  </a:cubicBezTo>
                  <a:cubicBezTo>
                    <a:pt x="186" y="480"/>
                    <a:pt x="197" y="469"/>
                    <a:pt x="206" y="478"/>
                  </a:cubicBezTo>
                  <a:cubicBezTo>
                    <a:pt x="215" y="487"/>
                    <a:pt x="208" y="489"/>
                    <a:pt x="216" y="493"/>
                  </a:cubicBezTo>
                  <a:cubicBezTo>
                    <a:pt x="224" y="497"/>
                    <a:pt x="225" y="494"/>
                    <a:pt x="227" y="492"/>
                  </a:cubicBezTo>
                  <a:cubicBezTo>
                    <a:pt x="229" y="490"/>
                    <a:pt x="230" y="475"/>
                    <a:pt x="237" y="464"/>
                  </a:cubicBezTo>
                  <a:cubicBezTo>
                    <a:pt x="244" y="453"/>
                    <a:pt x="250" y="453"/>
                    <a:pt x="250" y="446"/>
                  </a:cubicBezTo>
                  <a:cubicBezTo>
                    <a:pt x="250" y="439"/>
                    <a:pt x="260" y="426"/>
                    <a:pt x="263" y="421"/>
                  </a:cubicBezTo>
                  <a:cubicBezTo>
                    <a:pt x="265" y="417"/>
                    <a:pt x="273" y="412"/>
                    <a:pt x="267" y="408"/>
                  </a:cubicBezTo>
                  <a:cubicBezTo>
                    <a:pt x="261" y="404"/>
                    <a:pt x="271" y="400"/>
                    <a:pt x="281" y="393"/>
                  </a:cubicBezTo>
                  <a:cubicBezTo>
                    <a:pt x="290" y="386"/>
                    <a:pt x="288" y="378"/>
                    <a:pt x="296" y="376"/>
                  </a:cubicBezTo>
                  <a:cubicBezTo>
                    <a:pt x="305" y="374"/>
                    <a:pt x="298" y="370"/>
                    <a:pt x="311" y="366"/>
                  </a:cubicBezTo>
                  <a:cubicBezTo>
                    <a:pt x="324" y="361"/>
                    <a:pt x="336" y="351"/>
                    <a:pt x="345" y="345"/>
                  </a:cubicBezTo>
                  <a:cubicBezTo>
                    <a:pt x="353" y="339"/>
                    <a:pt x="350" y="336"/>
                    <a:pt x="366" y="332"/>
                  </a:cubicBezTo>
                  <a:cubicBezTo>
                    <a:pt x="383" y="328"/>
                    <a:pt x="443" y="298"/>
                    <a:pt x="443" y="298"/>
                  </a:cubicBezTo>
                  <a:cubicBezTo>
                    <a:pt x="443" y="298"/>
                    <a:pt x="431" y="296"/>
                    <a:pt x="421" y="295"/>
                  </a:cubicBezTo>
                  <a:cubicBezTo>
                    <a:pt x="412" y="295"/>
                    <a:pt x="397" y="293"/>
                    <a:pt x="401" y="290"/>
                  </a:cubicBezTo>
                  <a:cubicBezTo>
                    <a:pt x="405" y="287"/>
                    <a:pt x="410" y="278"/>
                    <a:pt x="413" y="277"/>
                  </a:cubicBezTo>
                  <a:cubicBezTo>
                    <a:pt x="416" y="276"/>
                    <a:pt x="427" y="287"/>
                    <a:pt x="427" y="287"/>
                  </a:cubicBezTo>
                  <a:cubicBezTo>
                    <a:pt x="427" y="287"/>
                    <a:pt x="447" y="291"/>
                    <a:pt x="445" y="289"/>
                  </a:cubicBezTo>
                  <a:cubicBezTo>
                    <a:pt x="444" y="287"/>
                    <a:pt x="451" y="284"/>
                    <a:pt x="451" y="281"/>
                  </a:cubicBezTo>
                  <a:cubicBezTo>
                    <a:pt x="451" y="278"/>
                    <a:pt x="445" y="270"/>
                    <a:pt x="432" y="264"/>
                  </a:cubicBezTo>
                  <a:cubicBezTo>
                    <a:pt x="420" y="258"/>
                    <a:pt x="423" y="261"/>
                    <a:pt x="411" y="255"/>
                  </a:cubicBezTo>
                  <a:cubicBezTo>
                    <a:pt x="398" y="248"/>
                    <a:pt x="387" y="247"/>
                    <a:pt x="397" y="245"/>
                  </a:cubicBezTo>
                  <a:cubicBezTo>
                    <a:pt x="406" y="242"/>
                    <a:pt x="428" y="240"/>
                    <a:pt x="431" y="236"/>
                  </a:cubicBezTo>
                  <a:cubicBezTo>
                    <a:pt x="433" y="232"/>
                    <a:pt x="426" y="227"/>
                    <a:pt x="433" y="232"/>
                  </a:cubicBezTo>
                  <a:cubicBezTo>
                    <a:pt x="441" y="237"/>
                    <a:pt x="444" y="237"/>
                    <a:pt x="453" y="238"/>
                  </a:cubicBezTo>
                  <a:cubicBezTo>
                    <a:pt x="462" y="239"/>
                    <a:pt x="466" y="241"/>
                    <a:pt x="463" y="236"/>
                  </a:cubicBezTo>
                  <a:cubicBezTo>
                    <a:pt x="459" y="231"/>
                    <a:pt x="449" y="239"/>
                    <a:pt x="453" y="225"/>
                  </a:cubicBezTo>
                  <a:cubicBezTo>
                    <a:pt x="458" y="211"/>
                    <a:pt x="476" y="206"/>
                    <a:pt x="476" y="206"/>
                  </a:cubicBezTo>
                  <a:cubicBezTo>
                    <a:pt x="476" y="206"/>
                    <a:pt x="487" y="211"/>
                    <a:pt x="478" y="198"/>
                  </a:cubicBezTo>
                  <a:cubicBezTo>
                    <a:pt x="469" y="186"/>
                    <a:pt x="470" y="187"/>
                    <a:pt x="466" y="183"/>
                  </a:cubicBezTo>
                  <a:cubicBezTo>
                    <a:pt x="462" y="180"/>
                    <a:pt x="462" y="180"/>
                    <a:pt x="462" y="180"/>
                  </a:cubicBezTo>
                  <a:cubicBezTo>
                    <a:pt x="462" y="180"/>
                    <a:pt x="493" y="175"/>
                    <a:pt x="490" y="172"/>
                  </a:cubicBezTo>
                  <a:cubicBezTo>
                    <a:pt x="488" y="168"/>
                    <a:pt x="484" y="162"/>
                    <a:pt x="484" y="162"/>
                  </a:cubicBezTo>
                  <a:cubicBezTo>
                    <a:pt x="484" y="162"/>
                    <a:pt x="484" y="161"/>
                    <a:pt x="472" y="155"/>
                  </a:cubicBezTo>
                  <a:cubicBezTo>
                    <a:pt x="460" y="149"/>
                    <a:pt x="460" y="154"/>
                    <a:pt x="460" y="149"/>
                  </a:cubicBezTo>
                  <a:cubicBezTo>
                    <a:pt x="459" y="144"/>
                    <a:pt x="470" y="137"/>
                    <a:pt x="471" y="133"/>
                  </a:cubicBezTo>
                  <a:cubicBezTo>
                    <a:pt x="473" y="129"/>
                    <a:pt x="476" y="126"/>
                    <a:pt x="476" y="124"/>
                  </a:cubicBezTo>
                  <a:cubicBezTo>
                    <a:pt x="476" y="122"/>
                    <a:pt x="477" y="116"/>
                    <a:pt x="479" y="115"/>
                  </a:cubicBezTo>
                  <a:cubicBezTo>
                    <a:pt x="481" y="114"/>
                    <a:pt x="489" y="112"/>
                    <a:pt x="498" y="104"/>
                  </a:cubicBezTo>
                  <a:cubicBezTo>
                    <a:pt x="507" y="95"/>
                    <a:pt x="515" y="83"/>
                    <a:pt x="518" y="83"/>
                  </a:cubicBezTo>
                  <a:cubicBezTo>
                    <a:pt x="522" y="83"/>
                    <a:pt x="539" y="75"/>
                    <a:pt x="543" y="73"/>
                  </a:cubicBezTo>
                  <a:cubicBezTo>
                    <a:pt x="546" y="71"/>
                    <a:pt x="550" y="64"/>
                    <a:pt x="536" y="63"/>
                  </a:cubicBezTo>
                  <a:cubicBezTo>
                    <a:pt x="521" y="61"/>
                    <a:pt x="490" y="56"/>
                    <a:pt x="486" y="61"/>
                  </a:cubicBezTo>
                  <a:cubicBezTo>
                    <a:pt x="481" y="67"/>
                    <a:pt x="471" y="73"/>
                    <a:pt x="468" y="79"/>
                  </a:cubicBezTo>
                  <a:cubicBezTo>
                    <a:pt x="465" y="85"/>
                    <a:pt x="448" y="80"/>
                    <a:pt x="442" y="79"/>
                  </a:cubicBezTo>
                  <a:cubicBezTo>
                    <a:pt x="436" y="77"/>
                    <a:pt x="466" y="69"/>
                    <a:pt x="459" y="63"/>
                  </a:cubicBezTo>
                  <a:cubicBezTo>
                    <a:pt x="452" y="56"/>
                    <a:pt x="453" y="54"/>
                    <a:pt x="439" y="60"/>
                  </a:cubicBezTo>
                  <a:cubicBezTo>
                    <a:pt x="425" y="66"/>
                    <a:pt x="426" y="71"/>
                    <a:pt x="419" y="72"/>
                  </a:cubicBezTo>
                  <a:cubicBezTo>
                    <a:pt x="412" y="73"/>
                    <a:pt x="401" y="60"/>
                    <a:pt x="416" y="53"/>
                  </a:cubicBezTo>
                  <a:cubicBezTo>
                    <a:pt x="431" y="46"/>
                    <a:pt x="469" y="52"/>
                    <a:pt x="470" y="48"/>
                  </a:cubicBezTo>
                  <a:cubicBezTo>
                    <a:pt x="472" y="44"/>
                    <a:pt x="468" y="33"/>
                    <a:pt x="458" y="30"/>
                  </a:cubicBezTo>
                  <a:cubicBezTo>
                    <a:pt x="448" y="27"/>
                    <a:pt x="429" y="20"/>
                    <a:pt x="422" y="17"/>
                  </a:cubicBezTo>
                  <a:cubicBezTo>
                    <a:pt x="416" y="13"/>
                    <a:pt x="414" y="6"/>
                    <a:pt x="414" y="6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71" y="0"/>
                    <a:pt x="326" y="10"/>
                    <a:pt x="321" y="11"/>
                  </a:cubicBezTo>
                  <a:cubicBezTo>
                    <a:pt x="316" y="11"/>
                    <a:pt x="317" y="15"/>
                    <a:pt x="305" y="17"/>
                  </a:cubicBezTo>
                  <a:cubicBezTo>
                    <a:pt x="293" y="20"/>
                    <a:pt x="288" y="21"/>
                    <a:pt x="288" y="21"/>
                  </a:cubicBezTo>
                  <a:cubicBezTo>
                    <a:pt x="288" y="21"/>
                    <a:pt x="274" y="18"/>
                    <a:pt x="263" y="20"/>
                  </a:cubicBezTo>
                  <a:cubicBezTo>
                    <a:pt x="252" y="22"/>
                    <a:pt x="245" y="35"/>
                    <a:pt x="245" y="35"/>
                  </a:cubicBezTo>
                  <a:cubicBezTo>
                    <a:pt x="245" y="35"/>
                    <a:pt x="250" y="38"/>
                    <a:pt x="252" y="40"/>
                  </a:cubicBezTo>
                  <a:cubicBezTo>
                    <a:pt x="255" y="42"/>
                    <a:pt x="234" y="41"/>
                    <a:pt x="221" y="40"/>
                  </a:cubicBezTo>
                  <a:cubicBezTo>
                    <a:pt x="208" y="38"/>
                    <a:pt x="208" y="43"/>
                    <a:pt x="205" y="52"/>
                  </a:cubicBezTo>
                  <a:cubicBezTo>
                    <a:pt x="201" y="60"/>
                    <a:pt x="197" y="54"/>
                    <a:pt x="192" y="47"/>
                  </a:cubicBezTo>
                  <a:cubicBezTo>
                    <a:pt x="187" y="40"/>
                    <a:pt x="182" y="42"/>
                    <a:pt x="178" y="48"/>
                  </a:cubicBezTo>
                  <a:cubicBezTo>
                    <a:pt x="174" y="54"/>
                    <a:pt x="168" y="46"/>
                    <a:pt x="153" y="51"/>
                  </a:cubicBezTo>
                  <a:cubicBezTo>
                    <a:pt x="139" y="56"/>
                    <a:pt x="126" y="61"/>
                    <a:pt x="126" y="61"/>
                  </a:cubicBezTo>
                  <a:cubicBezTo>
                    <a:pt x="126" y="61"/>
                    <a:pt x="145" y="65"/>
                    <a:pt x="141" y="68"/>
                  </a:cubicBezTo>
                  <a:cubicBezTo>
                    <a:pt x="137" y="71"/>
                    <a:pt x="111" y="77"/>
                    <a:pt x="111" y="77"/>
                  </a:cubicBezTo>
                  <a:cubicBezTo>
                    <a:pt x="111" y="77"/>
                    <a:pt x="92" y="88"/>
                    <a:pt x="89" y="88"/>
                  </a:cubicBezTo>
                  <a:cubicBezTo>
                    <a:pt x="85" y="88"/>
                    <a:pt x="67" y="99"/>
                    <a:pt x="67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" name="Freeform 112"/>
            <p:cNvSpPr/>
            <p:nvPr/>
          </p:nvSpPr>
          <p:spPr bwMode="auto">
            <a:xfrm>
              <a:off x="1952625" y="735013"/>
              <a:ext cx="868363" cy="539750"/>
            </a:xfrm>
            <a:custGeom>
              <a:avLst/>
              <a:gdLst>
                <a:gd name="T0" fmla="*/ 297 w 325"/>
                <a:gd name="T1" fmla="*/ 44 h 202"/>
                <a:gd name="T2" fmla="*/ 285 w 325"/>
                <a:gd name="T3" fmla="*/ 53 h 202"/>
                <a:gd name="T4" fmla="*/ 277 w 325"/>
                <a:gd name="T5" fmla="*/ 64 h 202"/>
                <a:gd name="T6" fmla="*/ 232 w 325"/>
                <a:gd name="T7" fmla="*/ 88 h 202"/>
                <a:gd name="T8" fmla="*/ 211 w 325"/>
                <a:gd name="T9" fmla="*/ 104 h 202"/>
                <a:gd name="T10" fmla="*/ 197 w 325"/>
                <a:gd name="T11" fmla="*/ 106 h 202"/>
                <a:gd name="T12" fmla="*/ 192 w 325"/>
                <a:gd name="T13" fmla="*/ 124 h 202"/>
                <a:gd name="T14" fmla="*/ 169 w 325"/>
                <a:gd name="T15" fmla="*/ 138 h 202"/>
                <a:gd name="T16" fmla="*/ 160 w 325"/>
                <a:gd name="T17" fmla="*/ 148 h 202"/>
                <a:gd name="T18" fmla="*/ 162 w 325"/>
                <a:gd name="T19" fmla="*/ 164 h 202"/>
                <a:gd name="T20" fmla="*/ 143 w 325"/>
                <a:gd name="T21" fmla="*/ 169 h 202"/>
                <a:gd name="T22" fmla="*/ 127 w 325"/>
                <a:gd name="T23" fmla="*/ 168 h 202"/>
                <a:gd name="T24" fmla="*/ 105 w 325"/>
                <a:gd name="T25" fmla="*/ 168 h 202"/>
                <a:gd name="T26" fmla="*/ 80 w 325"/>
                <a:gd name="T27" fmla="*/ 168 h 202"/>
                <a:gd name="T28" fmla="*/ 74 w 325"/>
                <a:gd name="T29" fmla="*/ 168 h 202"/>
                <a:gd name="T30" fmla="*/ 60 w 325"/>
                <a:gd name="T31" fmla="*/ 170 h 202"/>
                <a:gd name="T32" fmla="*/ 62 w 325"/>
                <a:gd name="T33" fmla="*/ 177 h 202"/>
                <a:gd name="T34" fmla="*/ 83 w 325"/>
                <a:gd name="T35" fmla="*/ 177 h 202"/>
                <a:gd name="T36" fmla="*/ 118 w 325"/>
                <a:gd name="T37" fmla="*/ 182 h 202"/>
                <a:gd name="T38" fmla="*/ 142 w 325"/>
                <a:gd name="T39" fmla="*/ 182 h 202"/>
                <a:gd name="T40" fmla="*/ 144 w 325"/>
                <a:gd name="T41" fmla="*/ 195 h 202"/>
                <a:gd name="T42" fmla="*/ 129 w 325"/>
                <a:gd name="T43" fmla="*/ 201 h 202"/>
                <a:gd name="T44" fmla="*/ 109 w 325"/>
                <a:gd name="T45" fmla="*/ 200 h 202"/>
                <a:gd name="T46" fmla="*/ 67 w 325"/>
                <a:gd name="T47" fmla="*/ 199 h 202"/>
                <a:gd name="T48" fmla="*/ 37 w 325"/>
                <a:gd name="T49" fmla="*/ 193 h 202"/>
                <a:gd name="T50" fmla="*/ 29 w 325"/>
                <a:gd name="T51" fmla="*/ 181 h 202"/>
                <a:gd name="T52" fmla="*/ 24 w 325"/>
                <a:gd name="T53" fmla="*/ 170 h 202"/>
                <a:gd name="T54" fmla="*/ 3 w 325"/>
                <a:gd name="T55" fmla="*/ 160 h 202"/>
                <a:gd name="T56" fmla="*/ 3 w 325"/>
                <a:gd name="T57" fmla="*/ 153 h 202"/>
                <a:gd name="T58" fmla="*/ 21 w 325"/>
                <a:gd name="T59" fmla="*/ 152 h 202"/>
                <a:gd name="T60" fmla="*/ 35 w 325"/>
                <a:gd name="T61" fmla="*/ 158 h 202"/>
                <a:gd name="T62" fmla="*/ 63 w 325"/>
                <a:gd name="T63" fmla="*/ 156 h 202"/>
                <a:gd name="T64" fmla="*/ 81 w 325"/>
                <a:gd name="T65" fmla="*/ 151 h 202"/>
                <a:gd name="T66" fmla="*/ 77 w 325"/>
                <a:gd name="T67" fmla="*/ 137 h 202"/>
                <a:gd name="T68" fmla="*/ 94 w 325"/>
                <a:gd name="T69" fmla="*/ 137 h 202"/>
                <a:gd name="T70" fmla="*/ 98 w 325"/>
                <a:gd name="T71" fmla="*/ 137 h 202"/>
                <a:gd name="T72" fmla="*/ 94 w 325"/>
                <a:gd name="T73" fmla="*/ 131 h 202"/>
                <a:gd name="T74" fmla="*/ 81 w 325"/>
                <a:gd name="T75" fmla="*/ 127 h 202"/>
                <a:gd name="T76" fmla="*/ 103 w 325"/>
                <a:gd name="T77" fmla="*/ 109 h 202"/>
                <a:gd name="T78" fmla="*/ 116 w 325"/>
                <a:gd name="T79" fmla="*/ 100 h 202"/>
                <a:gd name="T80" fmla="*/ 100 w 325"/>
                <a:gd name="T81" fmla="*/ 87 h 202"/>
                <a:gd name="T82" fmla="*/ 87 w 325"/>
                <a:gd name="T83" fmla="*/ 79 h 202"/>
                <a:gd name="T84" fmla="*/ 74 w 325"/>
                <a:gd name="T85" fmla="*/ 59 h 202"/>
                <a:gd name="T86" fmla="*/ 61 w 325"/>
                <a:gd name="T87" fmla="*/ 52 h 202"/>
                <a:gd name="T88" fmla="*/ 74 w 325"/>
                <a:gd name="T89" fmla="*/ 41 h 202"/>
                <a:gd name="T90" fmla="*/ 98 w 325"/>
                <a:gd name="T91" fmla="*/ 33 h 202"/>
                <a:gd name="T92" fmla="*/ 114 w 325"/>
                <a:gd name="T93" fmla="*/ 37 h 202"/>
                <a:gd name="T94" fmla="*/ 113 w 325"/>
                <a:gd name="T95" fmla="*/ 25 h 202"/>
                <a:gd name="T96" fmla="*/ 134 w 325"/>
                <a:gd name="T97" fmla="*/ 31 h 202"/>
                <a:gd name="T98" fmla="*/ 143 w 325"/>
                <a:gd name="T99" fmla="*/ 22 h 202"/>
                <a:gd name="T100" fmla="*/ 156 w 325"/>
                <a:gd name="T101" fmla="*/ 11 h 202"/>
                <a:gd name="T102" fmla="*/ 194 w 325"/>
                <a:gd name="T103" fmla="*/ 8 h 202"/>
                <a:gd name="T104" fmla="*/ 212 w 325"/>
                <a:gd name="T105" fmla="*/ 3 h 202"/>
                <a:gd name="T106" fmla="*/ 223 w 325"/>
                <a:gd name="T107" fmla="*/ 15 h 202"/>
                <a:gd name="T108" fmla="*/ 226 w 325"/>
                <a:gd name="T109" fmla="*/ 4 h 202"/>
                <a:gd name="T110" fmla="*/ 284 w 325"/>
                <a:gd name="T111" fmla="*/ 12 h 202"/>
                <a:gd name="T112" fmla="*/ 324 w 325"/>
                <a:gd name="T113" fmla="*/ 22 h 202"/>
                <a:gd name="T114" fmla="*/ 318 w 325"/>
                <a:gd name="T115" fmla="*/ 38 h 202"/>
                <a:gd name="T116" fmla="*/ 297 w 325"/>
                <a:gd name="T117" fmla="*/ 4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5" h="202">
                  <a:moveTo>
                    <a:pt x="297" y="44"/>
                  </a:moveTo>
                  <a:cubicBezTo>
                    <a:pt x="280" y="48"/>
                    <a:pt x="275" y="52"/>
                    <a:pt x="285" y="53"/>
                  </a:cubicBezTo>
                  <a:cubicBezTo>
                    <a:pt x="294" y="54"/>
                    <a:pt x="303" y="50"/>
                    <a:pt x="277" y="64"/>
                  </a:cubicBezTo>
                  <a:cubicBezTo>
                    <a:pt x="252" y="77"/>
                    <a:pt x="242" y="83"/>
                    <a:pt x="232" y="88"/>
                  </a:cubicBezTo>
                  <a:cubicBezTo>
                    <a:pt x="222" y="93"/>
                    <a:pt x="223" y="103"/>
                    <a:pt x="211" y="104"/>
                  </a:cubicBezTo>
                  <a:cubicBezTo>
                    <a:pt x="200" y="104"/>
                    <a:pt x="201" y="93"/>
                    <a:pt x="197" y="106"/>
                  </a:cubicBezTo>
                  <a:cubicBezTo>
                    <a:pt x="193" y="119"/>
                    <a:pt x="193" y="122"/>
                    <a:pt x="192" y="124"/>
                  </a:cubicBezTo>
                  <a:cubicBezTo>
                    <a:pt x="191" y="127"/>
                    <a:pt x="180" y="137"/>
                    <a:pt x="169" y="138"/>
                  </a:cubicBezTo>
                  <a:cubicBezTo>
                    <a:pt x="159" y="139"/>
                    <a:pt x="164" y="141"/>
                    <a:pt x="160" y="148"/>
                  </a:cubicBezTo>
                  <a:cubicBezTo>
                    <a:pt x="156" y="154"/>
                    <a:pt x="177" y="161"/>
                    <a:pt x="162" y="164"/>
                  </a:cubicBezTo>
                  <a:cubicBezTo>
                    <a:pt x="147" y="166"/>
                    <a:pt x="145" y="168"/>
                    <a:pt x="143" y="169"/>
                  </a:cubicBezTo>
                  <a:cubicBezTo>
                    <a:pt x="140" y="170"/>
                    <a:pt x="135" y="171"/>
                    <a:pt x="127" y="168"/>
                  </a:cubicBezTo>
                  <a:cubicBezTo>
                    <a:pt x="119" y="166"/>
                    <a:pt x="119" y="169"/>
                    <a:pt x="105" y="168"/>
                  </a:cubicBezTo>
                  <a:cubicBezTo>
                    <a:pt x="91" y="168"/>
                    <a:pt x="86" y="168"/>
                    <a:pt x="80" y="168"/>
                  </a:cubicBezTo>
                  <a:cubicBezTo>
                    <a:pt x="74" y="168"/>
                    <a:pt x="84" y="167"/>
                    <a:pt x="74" y="168"/>
                  </a:cubicBezTo>
                  <a:cubicBezTo>
                    <a:pt x="65" y="168"/>
                    <a:pt x="59" y="166"/>
                    <a:pt x="60" y="170"/>
                  </a:cubicBezTo>
                  <a:cubicBezTo>
                    <a:pt x="61" y="174"/>
                    <a:pt x="60" y="176"/>
                    <a:pt x="62" y="177"/>
                  </a:cubicBezTo>
                  <a:cubicBezTo>
                    <a:pt x="65" y="178"/>
                    <a:pt x="70" y="176"/>
                    <a:pt x="83" y="177"/>
                  </a:cubicBezTo>
                  <a:cubicBezTo>
                    <a:pt x="97" y="178"/>
                    <a:pt x="106" y="182"/>
                    <a:pt x="118" y="182"/>
                  </a:cubicBezTo>
                  <a:cubicBezTo>
                    <a:pt x="130" y="181"/>
                    <a:pt x="136" y="179"/>
                    <a:pt x="142" y="182"/>
                  </a:cubicBezTo>
                  <a:cubicBezTo>
                    <a:pt x="147" y="185"/>
                    <a:pt x="149" y="195"/>
                    <a:pt x="144" y="195"/>
                  </a:cubicBezTo>
                  <a:cubicBezTo>
                    <a:pt x="138" y="196"/>
                    <a:pt x="138" y="201"/>
                    <a:pt x="129" y="201"/>
                  </a:cubicBezTo>
                  <a:cubicBezTo>
                    <a:pt x="120" y="201"/>
                    <a:pt x="126" y="202"/>
                    <a:pt x="109" y="200"/>
                  </a:cubicBezTo>
                  <a:cubicBezTo>
                    <a:pt x="92" y="198"/>
                    <a:pt x="80" y="201"/>
                    <a:pt x="67" y="199"/>
                  </a:cubicBezTo>
                  <a:cubicBezTo>
                    <a:pt x="54" y="196"/>
                    <a:pt x="43" y="198"/>
                    <a:pt x="37" y="193"/>
                  </a:cubicBezTo>
                  <a:cubicBezTo>
                    <a:pt x="31" y="189"/>
                    <a:pt x="31" y="187"/>
                    <a:pt x="29" y="181"/>
                  </a:cubicBezTo>
                  <a:cubicBezTo>
                    <a:pt x="26" y="174"/>
                    <a:pt x="34" y="176"/>
                    <a:pt x="24" y="170"/>
                  </a:cubicBezTo>
                  <a:cubicBezTo>
                    <a:pt x="13" y="164"/>
                    <a:pt x="3" y="160"/>
                    <a:pt x="3" y="160"/>
                  </a:cubicBezTo>
                  <a:cubicBezTo>
                    <a:pt x="3" y="160"/>
                    <a:pt x="0" y="157"/>
                    <a:pt x="3" y="153"/>
                  </a:cubicBezTo>
                  <a:cubicBezTo>
                    <a:pt x="6" y="149"/>
                    <a:pt x="21" y="152"/>
                    <a:pt x="21" y="152"/>
                  </a:cubicBezTo>
                  <a:cubicBezTo>
                    <a:pt x="35" y="158"/>
                    <a:pt x="35" y="158"/>
                    <a:pt x="35" y="158"/>
                  </a:cubicBezTo>
                  <a:cubicBezTo>
                    <a:pt x="35" y="158"/>
                    <a:pt x="61" y="162"/>
                    <a:pt x="63" y="156"/>
                  </a:cubicBezTo>
                  <a:cubicBezTo>
                    <a:pt x="65" y="149"/>
                    <a:pt x="82" y="158"/>
                    <a:pt x="81" y="151"/>
                  </a:cubicBezTo>
                  <a:cubicBezTo>
                    <a:pt x="80" y="144"/>
                    <a:pt x="69" y="142"/>
                    <a:pt x="77" y="137"/>
                  </a:cubicBezTo>
                  <a:cubicBezTo>
                    <a:pt x="86" y="131"/>
                    <a:pt x="94" y="137"/>
                    <a:pt x="94" y="137"/>
                  </a:cubicBezTo>
                  <a:cubicBezTo>
                    <a:pt x="94" y="137"/>
                    <a:pt x="96" y="139"/>
                    <a:pt x="98" y="137"/>
                  </a:cubicBezTo>
                  <a:cubicBezTo>
                    <a:pt x="100" y="135"/>
                    <a:pt x="99" y="133"/>
                    <a:pt x="94" y="131"/>
                  </a:cubicBezTo>
                  <a:cubicBezTo>
                    <a:pt x="90" y="129"/>
                    <a:pt x="81" y="127"/>
                    <a:pt x="81" y="127"/>
                  </a:cubicBezTo>
                  <a:cubicBezTo>
                    <a:pt x="81" y="127"/>
                    <a:pt x="99" y="109"/>
                    <a:pt x="103" y="109"/>
                  </a:cubicBezTo>
                  <a:cubicBezTo>
                    <a:pt x="106" y="109"/>
                    <a:pt x="126" y="110"/>
                    <a:pt x="116" y="100"/>
                  </a:cubicBezTo>
                  <a:cubicBezTo>
                    <a:pt x="105" y="89"/>
                    <a:pt x="107" y="92"/>
                    <a:pt x="100" y="87"/>
                  </a:cubicBezTo>
                  <a:cubicBezTo>
                    <a:pt x="94" y="83"/>
                    <a:pt x="100" y="91"/>
                    <a:pt x="87" y="79"/>
                  </a:cubicBezTo>
                  <a:cubicBezTo>
                    <a:pt x="74" y="68"/>
                    <a:pt x="76" y="70"/>
                    <a:pt x="74" y="59"/>
                  </a:cubicBezTo>
                  <a:cubicBezTo>
                    <a:pt x="72" y="48"/>
                    <a:pt x="60" y="57"/>
                    <a:pt x="61" y="52"/>
                  </a:cubicBezTo>
                  <a:cubicBezTo>
                    <a:pt x="62" y="48"/>
                    <a:pt x="70" y="41"/>
                    <a:pt x="74" y="41"/>
                  </a:cubicBezTo>
                  <a:cubicBezTo>
                    <a:pt x="78" y="41"/>
                    <a:pt x="87" y="29"/>
                    <a:pt x="98" y="33"/>
                  </a:cubicBezTo>
                  <a:cubicBezTo>
                    <a:pt x="109" y="37"/>
                    <a:pt x="109" y="40"/>
                    <a:pt x="114" y="37"/>
                  </a:cubicBezTo>
                  <a:cubicBezTo>
                    <a:pt x="118" y="33"/>
                    <a:pt x="101" y="29"/>
                    <a:pt x="113" y="25"/>
                  </a:cubicBezTo>
                  <a:cubicBezTo>
                    <a:pt x="125" y="21"/>
                    <a:pt x="129" y="31"/>
                    <a:pt x="134" y="31"/>
                  </a:cubicBezTo>
                  <a:cubicBezTo>
                    <a:pt x="139" y="31"/>
                    <a:pt x="144" y="29"/>
                    <a:pt x="143" y="22"/>
                  </a:cubicBezTo>
                  <a:cubicBezTo>
                    <a:pt x="143" y="16"/>
                    <a:pt x="151" y="12"/>
                    <a:pt x="156" y="11"/>
                  </a:cubicBezTo>
                  <a:cubicBezTo>
                    <a:pt x="162" y="10"/>
                    <a:pt x="194" y="8"/>
                    <a:pt x="194" y="8"/>
                  </a:cubicBezTo>
                  <a:cubicBezTo>
                    <a:pt x="194" y="8"/>
                    <a:pt x="213" y="0"/>
                    <a:pt x="212" y="3"/>
                  </a:cubicBezTo>
                  <a:cubicBezTo>
                    <a:pt x="210" y="6"/>
                    <a:pt x="223" y="15"/>
                    <a:pt x="223" y="15"/>
                  </a:cubicBezTo>
                  <a:cubicBezTo>
                    <a:pt x="226" y="4"/>
                    <a:pt x="226" y="4"/>
                    <a:pt x="226" y="4"/>
                  </a:cubicBezTo>
                  <a:cubicBezTo>
                    <a:pt x="226" y="4"/>
                    <a:pt x="282" y="12"/>
                    <a:pt x="284" y="12"/>
                  </a:cubicBezTo>
                  <a:cubicBezTo>
                    <a:pt x="286" y="12"/>
                    <a:pt x="325" y="24"/>
                    <a:pt x="324" y="22"/>
                  </a:cubicBezTo>
                  <a:cubicBezTo>
                    <a:pt x="323" y="20"/>
                    <a:pt x="324" y="37"/>
                    <a:pt x="318" y="38"/>
                  </a:cubicBezTo>
                  <a:cubicBezTo>
                    <a:pt x="313" y="39"/>
                    <a:pt x="297" y="44"/>
                    <a:pt x="297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Freeform 113"/>
            <p:cNvSpPr/>
            <p:nvPr/>
          </p:nvSpPr>
          <p:spPr bwMode="auto">
            <a:xfrm>
              <a:off x="1990725" y="884238"/>
              <a:ext cx="255588" cy="217488"/>
            </a:xfrm>
            <a:custGeom>
              <a:avLst/>
              <a:gdLst>
                <a:gd name="T0" fmla="*/ 57 w 96"/>
                <a:gd name="T1" fmla="*/ 73 h 81"/>
                <a:gd name="T2" fmla="*/ 41 w 96"/>
                <a:gd name="T3" fmla="*/ 75 h 81"/>
                <a:gd name="T4" fmla="*/ 17 w 96"/>
                <a:gd name="T5" fmla="*/ 66 h 81"/>
                <a:gd name="T6" fmla="*/ 26 w 96"/>
                <a:gd name="T7" fmla="*/ 52 h 81"/>
                <a:gd name="T8" fmla="*/ 19 w 96"/>
                <a:gd name="T9" fmla="*/ 50 h 81"/>
                <a:gd name="T10" fmla="*/ 3 w 96"/>
                <a:gd name="T11" fmla="*/ 29 h 81"/>
                <a:gd name="T12" fmla="*/ 16 w 96"/>
                <a:gd name="T13" fmla="*/ 17 h 81"/>
                <a:gd name="T14" fmla="*/ 38 w 96"/>
                <a:gd name="T15" fmla="*/ 0 h 81"/>
                <a:gd name="T16" fmla="*/ 55 w 96"/>
                <a:gd name="T17" fmla="*/ 8 h 81"/>
                <a:gd name="T18" fmla="*/ 66 w 96"/>
                <a:gd name="T19" fmla="*/ 23 h 81"/>
                <a:gd name="T20" fmla="*/ 94 w 96"/>
                <a:gd name="T21" fmla="*/ 41 h 81"/>
                <a:gd name="T22" fmla="*/ 75 w 96"/>
                <a:gd name="T23" fmla="*/ 56 h 81"/>
                <a:gd name="T24" fmla="*/ 57 w 96"/>
                <a:gd name="T25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" h="81">
                  <a:moveTo>
                    <a:pt x="57" y="73"/>
                  </a:moveTo>
                  <a:cubicBezTo>
                    <a:pt x="48" y="81"/>
                    <a:pt x="48" y="79"/>
                    <a:pt x="41" y="75"/>
                  </a:cubicBezTo>
                  <a:cubicBezTo>
                    <a:pt x="34" y="72"/>
                    <a:pt x="18" y="68"/>
                    <a:pt x="17" y="66"/>
                  </a:cubicBezTo>
                  <a:cubicBezTo>
                    <a:pt x="17" y="64"/>
                    <a:pt x="24" y="52"/>
                    <a:pt x="26" y="52"/>
                  </a:cubicBezTo>
                  <a:cubicBezTo>
                    <a:pt x="28" y="52"/>
                    <a:pt x="24" y="51"/>
                    <a:pt x="19" y="50"/>
                  </a:cubicBezTo>
                  <a:cubicBezTo>
                    <a:pt x="14" y="50"/>
                    <a:pt x="0" y="35"/>
                    <a:pt x="3" y="29"/>
                  </a:cubicBezTo>
                  <a:cubicBezTo>
                    <a:pt x="7" y="23"/>
                    <a:pt x="10" y="20"/>
                    <a:pt x="16" y="17"/>
                  </a:cubicBezTo>
                  <a:cubicBezTo>
                    <a:pt x="21" y="15"/>
                    <a:pt x="35" y="1"/>
                    <a:pt x="38" y="0"/>
                  </a:cubicBezTo>
                  <a:cubicBezTo>
                    <a:pt x="41" y="0"/>
                    <a:pt x="53" y="0"/>
                    <a:pt x="55" y="8"/>
                  </a:cubicBezTo>
                  <a:cubicBezTo>
                    <a:pt x="57" y="16"/>
                    <a:pt x="55" y="15"/>
                    <a:pt x="66" y="23"/>
                  </a:cubicBezTo>
                  <a:cubicBezTo>
                    <a:pt x="76" y="31"/>
                    <a:pt x="96" y="37"/>
                    <a:pt x="94" y="41"/>
                  </a:cubicBezTo>
                  <a:cubicBezTo>
                    <a:pt x="93" y="46"/>
                    <a:pt x="81" y="50"/>
                    <a:pt x="75" y="56"/>
                  </a:cubicBezTo>
                  <a:cubicBezTo>
                    <a:pt x="68" y="61"/>
                    <a:pt x="57" y="73"/>
                    <a:pt x="57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Freeform 114"/>
            <p:cNvSpPr/>
            <p:nvPr/>
          </p:nvSpPr>
          <p:spPr bwMode="auto">
            <a:xfrm>
              <a:off x="1920875" y="1042988"/>
              <a:ext cx="125413" cy="68263"/>
            </a:xfrm>
            <a:custGeom>
              <a:avLst/>
              <a:gdLst>
                <a:gd name="T0" fmla="*/ 29 w 47"/>
                <a:gd name="T1" fmla="*/ 22 h 26"/>
                <a:gd name="T2" fmla="*/ 12 w 47"/>
                <a:gd name="T3" fmla="*/ 22 h 26"/>
                <a:gd name="T4" fmla="*/ 5 w 47"/>
                <a:gd name="T5" fmla="*/ 3 h 26"/>
                <a:gd name="T6" fmla="*/ 28 w 47"/>
                <a:gd name="T7" fmla="*/ 8 h 26"/>
                <a:gd name="T8" fmla="*/ 29 w 47"/>
                <a:gd name="T9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6">
                  <a:moveTo>
                    <a:pt x="29" y="22"/>
                  </a:moveTo>
                  <a:cubicBezTo>
                    <a:pt x="25" y="22"/>
                    <a:pt x="16" y="26"/>
                    <a:pt x="12" y="22"/>
                  </a:cubicBezTo>
                  <a:cubicBezTo>
                    <a:pt x="8" y="17"/>
                    <a:pt x="0" y="5"/>
                    <a:pt x="5" y="3"/>
                  </a:cubicBezTo>
                  <a:cubicBezTo>
                    <a:pt x="9" y="1"/>
                    <a:pt x="8" y="0"/>
                    <a:pt x="28" y="8"/>
                  </a:cubicBezTo>
                  <a:cubicBezTo>
                    <a:pt x="47" y="16"/>
                    <a:pt x="29" y="22"/>
                    <a:pt x="2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115"/>
            <p:cNvSpPr/>
            <p:nvPr/>
          </p:nvSpPr>
          <p:spPr bwMode="auto">
            <a:xfrm>
              <a:off x="1741487" y="1012826"/>
              <a:ext cx="182563" cy="98425"/>
            </a:xfrm>
            <a:custGeom>
              <a:avLst/>
              <a:gdLst>
                <a:gd name="T0" fmla="*/ 39 w 68"/>
                <a:gd name="T1" fmla="*/ 34 h 37"/>
                <a:gd name="T2" fmla="*/ 21 w 68"/>
                <a:gd name="T3" fmla="*/ 25 h 37"/>
                <a:gd name="T4" fmla="*/ 8 w 68"/>
                <a:gd name="T5" fmla="*/ 25 h 37"/>
                <a:gd name="T6" fmla="*/ 16 w 68"/>
                <a:gd name="T7" fmla="*/ 18 h 37"/>
                <a:gd name="T8" fmla="*/ 11 w 68"/>
                <a:gd name="T9" fmla="*/ 10 h 37"/>
                <a:gd name="T10" fmla="*/ 15 w 68"/>
                <a:gd name="T11" fmla="*/ 0 h 37"/>
                <a:gd name="T12" fmla="*/ 46 w 68"/>
                <a:gd name="T13" fmla="*/ 14 h 37"/>
                <a:gd name="T14" fmla="*/ 64 w 68"/>
                <a:gd name="T15" fmla="*/ 30 h 37"/>
                <a:gd name="T16" fmla="*/ 39 w 68"/>
                <a:gd name="T17" fmla="*/ 3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37">
                  <a:moveTo>
                    <a:pt x="39" y="34"/>
                  </a:moveTo>
                  <a:cubicBezTo>
                    <a:pt x="30" y="33"/>
                    <a:pt x="27" y="29"/>
                    <a:pt x="21" y="25"/>
                  </a:cubicBezTo>
                  <a:cubicBezTo>
                    <a:pt x="15" y="22"/>
                    <a:pt x="17" y="37"/>
                    <a:pt x="8" y="25"/>
                  </a:cubicBezTo>
                  <a:cubicBezTo>
                    <a:pt x="0" y="12"/>
                    <a:pt x="13" y="19"/>
                    <a:pt x="16" y="18"/>
                  </a:cubicBezTo>
                  <a:cubicBezTo>
                    <a:pt x="20" y="16"/>
                    <a:pt x="13" y="12"/>
                    <a:pt x="11" y="10"/>
                  </a:cubicBezTo>
                  <a:cubicBezTo>
                    <a:pt x="9" y="9"/>
                    <a:pt x="11" y="0"/>
                    <a:pt x="15" y="0"/>
                  </a:cubicBezTo>
                  <a:cubicBezTo>
                    <a:pt x="19" y="0"/>
                    <a:pt x="36" y="5"/>
                    <a:pt x="46" y="14"/>
                  </a:cubicBezTo>
                  <a:cubicBezTo>
                    <a:pt x="56" y="22"/>
                    <a:pt x="68" y="29"/>
                    <a:pt x="64" y="30"/>
                  </a:cubicBezTo>
                  <a:cubicBezTo>
                    <a:pt x="60" y="31"/>
                    <a:pt x="39" y="34"/>
                    <a:pt x="39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116"/>
            <p:cNvSpPr/>
            <p:nvPr/>
          </p:nvSpPr>
          <p:spPr bwMode="auto">
            <a:xfrm>
              <a:off x="1373187" y="1311276"/>
              <a:ext cx="409575" cy="265113"/>
            </a:xfrm>
            <a:custGeom>
              <a:avLst/>
              <a:gdLst>
                <a:gd name="T0" fmla="*/ 153 w 153"/>
                <a:gd name="T1" fmla="*/ 68 h 99"/>
                <a:gd name="T2" fmla="*/ 136 w 153"/>
                <a:gd name="T3" fmla="*/ 54 h 99"/>
                <a:gd name="T4" fmla="*/ 123 w 153"/>
                <a:gd name="T5" fmla="*/ 43 h 99"/>
                <a:gd name="T6" fmla="*/ 128 w 153"/>
                <a:gd name="T7" fmla="*/ 23 h 99"/>
                <a:gd name="T8" fmla="*/ 133 w 153"/>
                <a:gd name="T9" fmla="*/ 0 h 99"/>
                <a:gd name="T10" fmla="*/ 115 w 153"/>
                <a:gd name="T11" fmla="*/ 0 h 99"/>
                <a:gd name="T12" fmla="*/ 106 w 153"/>
                <a:gd name="T13" fmla="*/ 9 h 99"/>
                <a:gd name="T14" fmla="*/ 99 w 153"/>
                <a:gd name="T15" fmla="*/ 20 h 99"/>
                <a:gd name="T16" fmla="*/ 93 w 153"/>
                <a:gd name="T17" fmla="*/ 35 h 99"/>
                <a:gd name="T18" fmla="*/ 89 w 153"/>
                <a:gd name="T19" fmla="*/ 22 h 99"/>
                <a:gd name="T20" fmla="*/ 85 w 153"/>
                <a:gd name="T21" fmla="*/ 18 h 99"/>
                <a:gd name="T22" fmla="*/ 74 w 153"/>
                <a:gd name="T23" fmla="*/ 21 h 99"/>
                <a:gd name="T24" fmla="*/ 68 w 153"/>
                <a:gd name="T25" fmla="*/ 18 h 99"/>
                <a:gd name="T26" fmla="*/ 66 w 153"/>
                <a:gd name="T27" fmla="*/ 16 h 99"/>
                <a:gd name="T28" fmla="*/ 57 w 153"/>
                <a:gd name="T29" fmla="*/ 15 h 99"/>
                <a:gd name="T30" fmla="*/ 45 w 153"/>
                <a:gd name="T31" fmla="*/ 19 h 99"/>
                <a:gd name="T32" fmla="*/ 43 w 153"/>
                <a:gd name="T33" fmla="*/ 6 h 99"/>
                <a:gd name="T34" fmla="*/ 35 w 153"/>
                <a:gd name="T35" fmla="*/ 12 h 99"/>
                <a:gd name="T36" fmla="*/ 19 w 153"/>
                <a:gd name="T37" fmla="*/ 19 h 99"/>
                <a:gd name="T38" fmla="*/ 0 w 153"/>
                <a:gd name="T39" fmla="*/ 37 h 99"/>
                <a:gd name="T40" fmla="*/ 7 w 153"/>
                <a:gd name="T41" fmla="*/ 45 h 99"/>
                <a:gd name="T42" fmla="*/ 3 w 153"/>
                <a:gd name="T43" fmla="*/ 56 h 99"/>
                <a:gd name="T44" fmla="*/ 14 w 153"/>
                <a:gd name="T45" fmla="*/ 60 h 99"/>
                <a:gd name="T46" fmla="*/ 3 w 153"/>
                <a:gd name="T47" fmla="*/ 72 h 99"/>
                <a:gd name="T48" fmla="*/ 19 w 153"/>
                <a:gd name="T49" fmla="*/ 83 h 99"/>
                <a:gd name="T50" fmla="*/ 35 w 153"/>
                <a:gd name="T51" fmla="*/ 86 h 99"/>
                <a:gd name="T52" fmla="*/ 54 w 153"/>
                <a:gd name="T53" fmla="*/ 93 h 99"/>
                <a:gd name="T54" fmla="*/ 73 w 153"/>
                <a:gd name="T55" fmla="*/ 84 h 99"/>
                <a:gd name="T56" fmla="*/ 95 w 153"/>
                <a:gd name="T57" fmla="*/ 84 h 99"/>
                <a:gd name="T58" fmla="*/ 113 w 153"/>
                <a:gd name="T59" fmla="*/ 83 h 99"/>
                <a:gd name="T60" fmla="*/ 132 w 153"/>
                <a:gd name="T61" fmla="*/ 88 h 99"/>
                <a:gd name="T62" fmla="*/ 139 w 153"/>
                <a:gd name="T63" fmla="*/ 80 h 99"/>
                <a:gd name="T64" fmla="*/ 128 w 153"/>
                <a:gd name="T65" fmla="*/ 75 h 99"/>
                <a:gd name="T66" fmla="*/ 153 w 153"/>
                <a:gd name="T67" fmla="*/ 6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3" h="99">
                  <a:moveTo>
                    <a:pt x="153" y="68"/>
                  </a:moveTo>
                  <a:cubicBezTo>
                    <a:pt x="145" y="64"/>
                    <a:pt x="149" y="60"/>
                    <a:pt x="136" y="54"/>
                  </a:cubicBezTo>
                  <a:cubicBezTo>
                    <a:pt x="123" y="49"/>
                    <a:pt x="123" y="56"/>
                    <a:pt x="123" y="43"/>
                  </a:cubicBezTo>
                  <a:cubicBezTo>
                    <a:pt x="123" y="30"/>
                    <a:pt x="127" y="29"/>
                    <a:pt x="128" y="23"/>
                  </a:cubicBezTo>
                  <a:cubicBezTo>
                    <a:pt x="130" y="18"/>
                    <a:pt x="133" y="0"/>
                    <a:pt x="133" y="0"/>
                  </a:cubicBezTo>
                  <a:cubicBezTo>
                    <a:pt x="133" y="0"/>
                    <a:pt x="125" y="1"/>
                    <a:pt x="115" y="0"/>
                  </a:cubicBezTo>
                  <a:cubicBezTo>
                    <a:pt x="104" y="0"/>
                    <a:pt x="106" y="8"/>
                    <a:pt x="106" y="9"/>
                  </a:cubicBezTo>
                  <a:cubicBezTo>
                    <a:pt x="107" y="10"/>
                    <a:pt x="99" y="20"/>
                    <a:pt x="99" y="20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89" y="30"/>
                    <a:pt x="89" y="22"/>
                    <a:pt x="89" y="22"/>
                  </a:cubicBezTo>
                  <a:cubicBezTo>
                    <a:pt x="89" y="22"/>
                    <a:pt x="87" y="19"/>
                    <a:pt x="85" y="18"/>
                  </a:cubicBezTo>
                  <a:cubicBezTo>
                    <a:pt x="83" y="18"/>
                    <a:pt x="74" y="21"/>
                    <a:pt x="74" y="21"/>
                  </a:cubicBezTo>
                  <a:cubicBezTo>
                    <a:pt x="74" y="21"/>
                    <a:pt x="70" y="21"/>
                    <a:pt x="68" y="18"/>
                  </a:cubicBezTo>
                  <a:cubicBezTo>
                    <a:pt x="66" y="16"/>
                    <a:pt x="70" y="18"/>
                    <a:pt x="66" y="16"/>
                  </a:cubicBezTo>
                  <a:cubicBezTo>
                    <a:pt x="61" y="14"/>
                    <a:pt x="62" y="11"/>
                    <a:pt x="57" y="15"/>
                  </a:cubicBezTo>
                  <a:cubicBezTo>
                    <a:pt x="52" y="19"/>
                    <a:pt x="49" y="26"/>
                    <a:pt x="45" y="19"/>
                  </a:cubicBezTo>
                  <a:cubicBezTo>
                    <a:pt x="41" y="12"/>
                    <a:pt x="46" y="6"/>
                    <a:pt x="43" y="6"/>
                  </a:cubicBezTo>
                  <a:cubicBezTo>
                    <a:pt x="40" y="7"/>
                    <a:pt x="44" y="10"/>
                    <a:pt x="35" y="12"/>
                  </a:cubicBezTo>
                  <a:cubicBezTo>
                    <a:pt x="25" y="14"/>
                    <a:pt x="24" y="14"/>
                    <a:pt x="19" y="19"/>
                  </a:cubicBezTo>
                  <a:cubicBezTo>
                    <a:pt x="14" y="23"/>
                    <a:pt x="0" y="35"/>
                    <a:pt x="0" y="37"/>
                  </a:cubicBezTo>
                  <a:cubicBezTo>
                    <a:pt x="0" y="39"/>
                    <a:pt x="9" y="43"/>
                    <a:pt x="7" y="45"/>
                  </a:cubicBezTo>
                  <a:cubicBezTo>
                    <a:pt x="5" y="48"/>
                    <a:pt x="3" y="56"/>
                    <a:pt x="3" y="56"/>
                  </a:cubicBezTo>
                  <a:cubicBezTo>
                    <a:pt x="3" y="56"/>
                    <a:pt x="12" y="60"/>
                    <a:pt x="14" y="60"/>
                  </a:cubicBezTo>
                  <a:cubicBezTo>
                    <a:pt x="16" y="61"/>
                    <a:pt x="1" y="72"/>
                    <a:pt x="3" y="72"/>
                  </a:cubicBezTo>
                  <a:cubicBezTo>
                    <a:pt x="6" y="73"/>
                    <a:pt x="19" y="83"/>
                    <a:pt x="19" y="83"/>
                  </a:cubicBezTo>
                  <a:cubicBezTo>
                    <a:pt x="19" y="83"/>
                    <a:pt x="29" y="82"/>
                    <a:pt x="35" y="86"/>
                  </a:cubicBezTo>
                  <a:cubicBezTo>
                    <a:pt x="40" y="90"/>
                    <a:pt x="46" y="99"/>
                    <a:pt x="54" y="93"/>
                  </a:cubicBezTo>
                  <a:cubicBezTo>
                    <a:pt x="63" y="88"/>
                    <a:pt x="62" y="87"/>
                    <a:pt x="73" y="84"/>
                  </a:cubicBezTo>
                  <a:cubicBezTo>
                    <a:pt x="84" y="81"/>
                    <a:pt x="90" y="87"/>
                    <a:pt x="95" y="84"/>
                  </a:cubicBezTo>
                  <a:cubicBezTo>
                    <a:pt x="101" y="81"/>
                    <a:pt x="113" y="83"/>
                    <a:pt x="113" y="83"/>
                  </a:cubicBezTo>
                  <a:cubicBezTo>
                    <a:pt x="113" y="83"/>
                    <a:pt x="114" y="91"/>
                    <a:pt x="132" y="88"/>
                  </a:cubicBezTo>
                  <a:cubicBezTo>
                    <a:pt x="150" y="85"/>
                    <a:pt x="145" y="80"/>
                    <a:pt x="139" y="80"/>
                  </a:cubicBezTo>
                  <a:cubicBezTo>
                    <a:pt x="133" y="80"/>
                    <a:pt x="125" y="75"/>
                    <a:pt x="128" y="75"/>
                  </a:cubicBezTo>
                  <a:cubicBezTo>
                    <a:pt x="131" y="75"/>
                    <a:pt x="153" y="68"/>
                    <a:pt x="153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117"/>
            <p:cNvSpPr/>
            <p:nvPr/>
          </p:nvSpPr>
          <p:spPr bwMode="auto">
            <a:xfrm>
              <a:off x="1201737" y="1260476"/>
              <a:ext cx="265113" cy="187325"/>
            </a:xfrm>
            <a:custGeom>
              <a:avLst/>
              <a:gdLst>
                <a:gd name="T0" fmla="*/ 33 w 99"/>
                <a:gd name="T1" fmla="*/ 65 h 70"/>
                <a:gd name="T2" fmla="*/ 16 w 99"/>
                <a:gd name="T3" fmla="*/ 62 h 70"/>
                <a:gd name="T4" fmla="*/ 5 w 99"/>
                <a:gd name="T5" fmla="*/ 52 h 70"/>
                <a:gd name="T6" fmla="*/ 7 w 99"/>
                <a:gd name="T7" fmla="*/ 40 h 70"/>
                <a:gd name="T8" fmla="*/ 16 w 99"/>
                <a:gd name="T9" fmla="*/ 33 h 70"/>
                <a:gd name="T10" fmla="*/ 23 w 99"/>
                <a:gd name="T11" fmla="*/ 16 h 70"/>
                <a:gd name="T12" fmla="*/ 21 w 99"/>
                <a:gd name="T13" fmla="*/ 6 h 70"/>
                <a:gd name="T14" fmla="*/ 45 w 99"/>
                <a:gd name="T15" fmla="*/ 3 h 70"/>
                <a:gd name="T16" fmla="*/ 66 w 99"/>
                <a:gd name="T17" fmla="*/ 6 h 70"/>
                <a:gd name="T18" fmla="*/ 82 w 99"/>
                <a:gd name="T19" fmla="*/ 6 h 70"/>
                <a:gd name="T20" fmla="*/ 96 w 99"/>
                <a:gd name="T21" fmla="*/ 15 h 70"/>
                <a:gd name="T22" fmla="*/ 77 w 99"/>
                <a:gd name="T23" fmla="*/ 35 h 70"/>
                <a:gd name="T24" fmla="*/ 61 w 99"/>
                <a:gd name="T25" fmla="*/ 43 h 70"/>
                <a:gd name="T26" fmla="*/ 33 w 99"/>
                <a:gd name="T27" fmla="*/ 6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70">
                  <a:moveTo>
                    <a:pt x="33" y="65"/>
                  </a:moveTo>
                  <a:cubicBezTo>
                    <a:pt x="28" y="70"/>
                    <a:pt x="20" y="65"/>
                    <a:pt x="16" y="62"/>
                  </a:cubicBezTo>
                  <a:cubicBezTo>
                    <a:pt x="12" y="58"/>
                    <a:pt x="11" y="54"/>
                    <a:pt x="5" y="52"/>
                  </a:cubicBezTo>
                  <a:cubicBezTo>
                    <a:pt x="0" y="49"/>
                    <a:pt x="4" y="42"/>
                    <a:pt x="7" y="40"/>
                  </a:cubicBezTo>
                  <a:cubicBezTo>
                    <a:pt x="10" y="39"/>
                    <a:pt x="16" y="33"/>
                    <a:pt x="16" y="33"/>
                  </a:cubicBezTo>
                  <a:cubicBezTo>
                    <a:pt x="16" y="33"/>
                    <a:pt x="25" y="18"/>
                    <a:pt x="23" y="16"/>
                  </a:cubicBezTo>
                  <a:cubicBezTo>
                    <a:pt x="20" y="14"/>
                    <a:pt x="19" y="9"/>
                    <a:pt x="21" y="6"/>
                  </a:cubicBezTo>
                  <a:cubicBezTo>
                    <a:pt x="23" y="4"/>
                    <a:pt x="41" y="0"/>
                    <a:pt x="45" y="3"/>
                  </a:cubicBezTo>
                  <a:cubicBezTo>
                    <a:pt x="49" y="6"/>
                    <a:pt x="64" y="10"/>
                    <a:pt x="66" y="6"/>
                  </a:cubicBezTo>
                  <a:cubicBezTo>
                    <a:pt x="68" y="2"/>
                    <a:pt x="77" y="4"/>
                    <a:pt x="82" y="6"/>
                  </a:cubicBezTo>
                  <a:cubicBezTo>
                    <a:pt x="86" y="8"/>
                    <a:pt x="99" y="13"/>
                    <a:pt x="96" y="15"/>
                  </a:cubicBezTo>
                  <a:cubicBezTo>
                    <a:pt x="93" y="18"/>
                    <a:pt x="87" y="32"/>
                    <a:pt x="77" y="35"/>
                  </a:cubicBezTo>
                  <a:cubicBezTo>
                    <a:pt x="68" y="37"/>
                    <a:pt x="65" y="39"/>
                    <a:pt x="61" y="43"/>
                  </a:cubicBezTo>
                  <a:cubicBezTo>
                    <a:pt x="58" y="47"/>
                    <a:pt x="33" y="65"/>
                    <a:pt x="33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118"/>
            <p:cNvSpPr/>
            <p:nvPr/>
          </p:nvSpPr>
          <p:spPr bwMode="auto">
            <a:xfrm>
              <a:off x="1314450" y="1114426"/>
              <a:ext cx="198438" cy="96838"/>
            </a:xfrm>
            <a:custGeom>
              <a:avLst/>
              <a:gdLst>
                <a:gd name="T0" fmla="*/ 3 w 74"/>
                <a:gd name="T1" fmla="*/ 30 h 36"/>
                <a:gd name="T2" fmla="*/ 27 w 74"/>
                <a:gd name="T3" fmla="*/ 31 h 36"/>
                <a:gd name="T4" fmla="*/ 44 w 74"/>
                <a:gd name="T5" fmla="*/ 23 h 36"/>
                <a:gd name="T6" fmla="*/ 64 w 74"/>
                <a:gd name="T7" fmla="*/ 20 h 36"/>
                <a:gd name="T8" fmla="*/ 71 w 74"/>
                <a:gd name="T9" fmla="*/ 4 h 36"/>
                <a:gd name="T10" fmla="*/ 55 w 74"/>
                <a:gd name="T11" fmla="*/ 5 h 36"/>
                <a:gd name="T12" fmla="*/ 31 w 74"/>
                <a:gd name="T13" fmla="*/ 7 h 36"/>
                <a:gd name="T14" fmla="*/ 20 w 74"/>
                <a:gd name="T15" fmla="*/ 16 h 36"/>
                <a:gd name="T16" fmla="*/ 3 w 74"/>
                <a:gd name="T17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6">
                  <a:moveTo>
                    <a:pt x="3" y="30"/>
                  </a:moveTo>
                  <a:cubicBezTo>
                    <a:pt x="0" y="36"/>
                    <a:pt x="21" y="34"/>
                    <a:pt x="27" y="31"/>
                  </a:cubicBezTo>
                  <a:cubicBezTo>
                    <a:pt x="32" y="28"/>
                    <a:pt x="30" y="22"/>
                    <a:pt x="44" y="23"/>
                  </a:cubicBezTo>
                  <a:cubicBezTo>
                    <a:pt x="57" y="24"/>
                    <a:pt x="62" y="22"/>
                    <a:pt x="64" y="20"/>
                  </a:cubicBezTo>
                  <a:cubicBezTo>
                    <a:pt x="66" y="18"/>
                    <a:pt x="74" y="8"/>
                    <a:pt x="71" y="4"/>
                  </a:cubicBezTo>
                  <a:cubicBezTo>
                    <a:pt x="69" y="0"/>
                    <a:pt x="58" y="5"/>
                    <a:pt x="55" y="5"/>
                  </a:cubicBezTo>
                  <a:cubicBezTo>
                    <a:pt x="51" y="5"/>
                    <a:pt x="34" y="7"/>
                    <a:pt x="31" y="7"/>
                  </a:cubicBezTo>
                  <a:cubicBezTo>
                    <a:pt x="29" y="8"/>
                    <a:pt x="22" y="14"/>
                    <a:pt x="20" y="16"/>
                  </a:cubicBezTo>
                  <a:cubicBezTo>
                    <a:pt x="18" y="18"/>
                    <a:pt x="5" y="22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119"/>
            <p:cNvSpPr/>
            <p:nvPr/>
          </p:nvSpPr>
          <p:spPr bwMode="auto">
            <a:xfrm>
              <a:off x="1520825" y="1079501"/>
              <a:ext cx="153988" cy="63500"/>
            </a:xfrm>
            <a:custGeom>
              <a:avLst/>
              <a:gdLst>
                <a:gd name="T0" fmla="*/ 4 w 58"/>
                <a:gd name="T1" fmla="*/ 3 h 24"/>
                <a:gd name="T2" fmla="*/ 16 w 58"/>
                <a:gd name="T3" fmla="*/ 6 h 24"/>
                <a:gd name="T4" fmla="*/ 44 w 58"/>
                <a:gd name="T5" fmla="*/ 6 h 24"/>
                <a:gd name="T6" fmla="*/ 50 w 58"/>
                <a:gd name="T7" fmla="*/ 14 h 24"/>
                <a:gd name="T8" fmla="*/ 37 w 58"/>
                <a:gd name="T9" fmla="*/ 22 h 24"/>
                <a:gd name="T10" fmla="*/ 15 w 58"/>
                <a:gd name="T11" fmla="*/ 16 h 24"/>
                <a:gd name="T12" fmla="*/ 0 w 58"/>
                <a:gd name="T13" fmla="*/ 12 h 24"/>
                <a:gd name="T14" fmla="*/ 4 w 58"/>
                <a:gd name="T15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24">
                  <a:moveTo>
                    <a:pt x="4" y="3"/>
                  </a:moveTo>
                  <a:cubicBezTo>
                    <a:pt x="8" y="0"/>
                    <a:pt x="11" y="2"/>
                    <a:pt x="16" y="6"/>
                  </a:cubicBezTo>
                  <a:cubicBezTo>
                    <a:pt x="21" y="11"/>
                    <a:pt x="38" y="3"/>
                    <a:pt x="44" y="6"/>
                  </a:cubicBezTo>
                  <a:cubicBezTo>
                    <a:pt x="49" y="10"/>
                    <a:pt x="58" y="8"/>
                    <a:pt x="50" y="14"/>
                  </a:cubicBezTo>
                  <a:cubicBezTo>
                    <a:pt x="41" y="21"/>
                    <a:pt x="44" y="24"/>
                    <a:pt x="37" y="22"/>
                  </a:cubicBezTo>
                  <a:cubicBezTo>
                    <a:pt x="29" y="19"/>
                    <a:pt x="23" y="19"/>
                    <a:pt x="15" y="16"/>
                  </a:cubicBezTo>
                  <a:cubicBezTo>
                    <a:pt x="7" y="12"/>
                    <a:pt x="0" y="12"/>
                    <a:pt x="0" y="12"/>
                  </a:cubicBezTo>
                  <a:lnTo>
                    <a:pt x="4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Freeform 120"/>
            <p:cNvSpPr/>
            <p:nvPr/>
          </p:nvSpPr>
          <p:spPr bwMode="auto">
            <a:xfrm>
              <a:off x="1584325" y="1036638"/>
              <a:ext cx="85725" cy="58738"/>
            </a:xfrm>
            <a:custGeom>
              <a:avLst/>
              <a:gdLst>
                <a:gd name="T0" fmla="*/ 2 w 32"/>
                <a:gd name="T1" fmla="*/ 18 h 22"/>
                <a:gd name="T2" fmla="*/ 27 w 32"/>
                <a:gd name="T3" fmla="*/ 16 h 22"/>
                <a:gd name="T4" fmla="*/ 13 w 32"/>
                <a:gd name="T5" fmla="*/ 3 h 22"/>
                <a:gd name="T6" fmla="*/ 0 w 32"/>
                <a:gd name="T7" fmla="*/ 9 h 22"/>
                <a:gd name="T8" fmla="*/ 2 w 32"/>
                <a:gd name="T9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2" y="18"/>
                  </a:moveTo>
                  <a:cubicBezTo>
                    <a:pt x="7" y="17"/>
                    <a:pt x="22" y="22"/>
                    <a:pt x="27" y="16"/>
                  </a:cubicBezTo>
                  <a:cubicBezTo>
                    <a:pt x="32" y="9"/>
                    <a:pt x="19" y="0"/>
                    <a:pt x="13" y="3"/>
                  </a:cubicBezTo>
                  <a:cubicBezTo>
                    <a:pt x="8" y="5"/>
                    <a:pt x="0" y="9"/>
                    <a:pt x="0" y="9"/>
                  </a:cubicBez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121"/>
            <p:cNvSpPr/>
            <p:nvPr/>
          </p:nvSpPr>
          <p:spPr bwMode="auto">
            <a:xfrm>
              <a:off x="1428750" y="1157288"/>
              <a:ext cx="304800" cy="125413"/>
            </a:xfrm>
            <a:custGeom>
              <a:avLst/>
              <a:gdLst>
                <a:gd name="T0" fmla="*/ 75 w 114"/>
                <a:gd name="T1" fmla="*/ 17 h 47"/>
                <a:gd name="T2" fmla="*/ 60 w 114"/>
                <a:gd name="T3" fmla="*/ 17 h 47"/>
                <a:gd name="T4" fmla="*/ 38 w 114"/>
                <a:gd name="T5" fmla="*/ 8 h 47"/>
                <a:gd name="T6" fmla="*/ 14 w 114"/>
                <a:gd name="T7" fmla="*/ 12 h 47"/>
                <a:gd name="T8" fmla="*/ 5 w 114"/>
                <a:gd name="T9" fmla="*/ 24 h 47"/>
                <a:gd name="T10" fmla="*/ 5 w 114"/>
                <a:gd name="T11" fmla="*/ 28 h 47"/>
                <a:gd name="T12" fmla="*/ 26 w 114"/>
                <a:gd name="T13" fmla="*/ 27 h 47"/>
                <a:gd name="T14" fmla="*/ 43 w 114"/>
                <a:gd name="T15" fmla="*/ 33 h 47"/>
                <a:gd name="T16" fmla="*/ 34 w 114"/>
                <a:gd name="T17" fmla="*/ 37 h 47"/>
                <a:gd name="T18" fmla="*/ 49 w 114"/>
                <a:gd name="T19" fmla="*/ 42 h 47"/>
                <a:gd name="T20" fmla="*/ 67 w 114"/>
                <a:gd name="T21" fmla="*/ 35 h 47"/>
                <a:gd name="T22" fmla="*/ 90 w 114"/>
                <a:gd name="T23" fmla="*/ 35 h 47"/>
                <a:gd name="T24" fmla="*/ 108 w 114"/>
                <a:gd name="T25" fmla="*/ 27 h 47"/>
                <a:gd name="T26" fmla="*/ 112 w 114"/>
                <a:gd name="T27" fmla="*/ 19 h 47"/>
                <a:gd name="T28" fmla="*/ 106 w 114"/>
                <a:gd name="T29" fmla="*/ 14 h 47"/>
                <a:gd name="T30" fmla="*/ 98 w 114"/>
                <a:gd name="T31" fmla="*/ 14 h 47"/>
                <a:gd name="T32" fmla="*/ 92 w 114"/>
                <a:gd name="T33" fmla="*/ 7 h 47"/>
                <a:gd name="T34" fmla="*/ 86 w 114"/>
                <a:gd name="T35" fmla="*/ 0 h 47"/>
                <a:gd name="T36" fmla="*/ 69 w 114"/>
                <a:gd name="T37" fmla="*/ 4 h 47"/>
                <a:gd name="T38" fmla="*/ 75 w 114"/>
                <a:gd name="T3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4" h="47">
                  <a:moveTo>
                    <a:pt x="75" y="17"/>
                  </a:moveTo>
                  <a:cubicBezTo>
                    <a:pt x="69" y="18"/>
                    <a:pt x="65" y="26"/>
                    <a:pt x="60" y="17"/>
                  </a:cubicBezTo>
                  <a:cubicBezTo>
                    <a:pt x="55" y="8"/>
                    <a:pt x="42" y="6"/>
                    <a:pt x="38" y="8"/>
                  </a:cubicBezTo>
                  <a:cubicBezTo>
                    <a:pt x="33" y="10"/>
                    <a:pt x="13" y="8"/>
                    <a:pt x="14" y="12"/>
                  </a:cubicBezTo>
                  <a:cubicBezTo>
                    <a:pt x="14" y="17"/>
                    <a:pt x="9" y="24"/>
                    <a:pt x="5" y="24"/>
                  </a:cubicBezTo>
                  <a:cubicBezTo>
                    <a:pt x="0" y="25"/>
                    <a:pt x="3" y="27"/>
                    <a:pt x="5" y="28"/>
                  </a:cubicBezTo>
                  <a:cubicBezTo>
                    <a:pt x="8" y="29"/>
                    <a:pt x="11" y="24"/>
                    <a:pt x="26" y="27"/>
                  </a:cubicBezTo>
                  <a:cubicBezTo>
                    <a:pt x="41" y="31"/>
                    <a:pt x="45" y="31"/>
                    <a:pt x="43" y="33"/>
                  </a:cubicBezTo>
                  <a:cubicBezTo>
                    <a:pt x="41" y="36"/>
                    <a:pt x="31" y="35"/>
                    <a:pt x="34" y="37"/>
                  </a:cubicBezTo>
                  <a:cubicBezTo>
                    <a:pt x="37" y="39"/>
                    <a:pt x="41" y="47"/>
                    <a:pt x="49" y="42"/>
                  </a:cubicBezTo>
                  <a:cubicBezTo>
                    <a:pt x="58" y="37"/>
                    <a:pt x="59" y="35"/>
                    <a:pt x="67" y="35"/>
                  </a:cubicBezTo>
                  <a:cubicBezTo>
                    <a:pt x="75" y="35"/>
                    <a:pt x="73" y="40"/>
                    <a:pt x="90" y="35"/>
                  </a:cubicBezTo>
                  <a:cubicBezTo>
                    <a:pt x="107" y="31"/>
                    <a:pt x="108" y="27"/>
                    <a:pt x="108" y="27"/>
                  </a:cubicBezTo>
                  <a:cubicBezTo>
                    <a:pt x="108" y="27"/>
                    <a:pt x="114" y="22"/>
                    <a:pt x="112" y="19"/>
                  </a:cubicBezTo>
                  <a:cubicBezTo>
                    <a:pt x="110" y="16"/>
                    <a:pt x="108" y="14"/>
                    <a:pt x="106" y="14"/>
                  </a:cubicBezTo>
                  <a:cubicBezTo>
                    <a:pt x="104" y="14"/>
                    <a:pt x="103" y="17"/>
                    <a:pt x="98" y="14"/>
                  </a:cubicBezTo>
                  <a:cubicBezTo>
                    <a:pt x="93" y="10"/>
                    <a:pt x="95" y="14"/>
                    <a:pt x="92" y="7"/>
                  </a:cubicBezTo>
                  <a:cubicBezTo>
                    <a:pt x="89" y="0"/>
                    <a:pt x="91" y="0"/>
                    <a:pt x="86" y="0"/>
                  </a:cubicBezTo>
                  <a:cubicBezTo>
                    <a:pt x="80" y="0"/>
                    <a:pt x="62" y="2"/>
                    <a:pt x="69" y="4"/>
                  </a:cubicBezTo>
                  <a:cubicBezTo>
                    <a:pt x="76" y="7"/>
                    <a:pt x="75" y="17"/>
                    <a:pt x="7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122"/>
            <p:cNvSpPr/>
            <p:nvPr/>
          </p:nvSpPr>
          <p:spPr bwMode="auto">
            <a:xfrm>
              <a:off x="1779587" y="1282701"/>
              <a:ext cx="157163" cy="160338"/>
            </a:xfrm>
            <a:custGeom>
              <a:avLst/>
              <a:gdLst>
                <a:gd name="T0" fmla="*/ 40 w 59"/>
                <a:gd name="T1" fmla="*/ 20 h 60"/>
                <a:gd name="T2" fmla="*/ 51 w 59"/>
                <a:gd name="T3" fmla="*/ 9 h 60"/>
                <a:gd name="T4" fmla="*/ 32 w 59"/>
                <a:gd name="T5" fmla="*/ 4 h 60"/>
                <a:gd name="T6" fmla="*/ 11 w 59"/>
                <a:gd name="T7" fmla="*/ 10 h 60"/>
                <a:gd name="T8" fmla="*/ 11 w 59"/>
                <a:gd name="T9" fmla="*/ 21 h 60"/>
                <a:gd name="T10" fmla="*/ 0 w 59"/>
                <a:gd name="T11" fmla="*/ 26 h 60"/>
                <a:gd name="T12" fmla="*/ 4 w 59"/>
                <a:gd name="T13" fmla="*/ 40 h 60"/>
                <a:gd name="T14" fmla="*/ 16 w 59"/>
                <a:gd name="T15" fmla="*/ 50 h 60"/>
                <a:gd name="T16" fmla="*/ 22 w 59"/>
                <a:gd name="T17" fmla="*/ 59 h 60"/>
                <a:gd name="T18" fmla="*/ 34 w 59"/>
                <a:gd name="T19" fmla="*/ 52 h 60"/>
                <a:gd name="T20" fmla="*/ 44 w 59"/>
                <a:gd name="T21" fmla="*/ 49 h 60"/>
                <a:gd name="T22" fmla="*/ 46 w 59"/>
                <a:gd name="T23" fmla="*/ 42 h 60"/>
                <a:gd name="T24" fmla="*/ 47 w 59"/>
                <a:gd name="T25" fmla="*/ 31 h 60"/>
                <a:gd name="T26" fmla="*/ 40 w 59"/>
                <a:gd name="T27" fmla="*/ 2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60">
                  <a:moveTo>
                    <a:pt x="40" y="20"/>
                  </a:moveTo>
                  <a:cubicBezTo>
                    <a:pt x="32" y="19"/>
                    <a:pt x="59" y="9"/>
                    <a:pt x="51" y="9"/>
                  </a:cubicBezTo>
                  <a:cubicBezTo>
                    <a:pt x="43" y="9"/>
                    <a:pt x="37" y="0"/>
                    <a:pt x="32" y="4"/>
                  </a:cubicBezTo>
                  <a:cubicBezTo>
                    <a:pt x="27" y="8"/>
                    <a:pt x="11" y="10"/>
                    <a:pt x="11" y="10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36"/>
                    <a:pt x="4" y="40"/>
                  </a:cubicBezTo>
                  <a:cubicBezTo>
                    <a:pt x="9" y="43"/>
                    <a:pt x="20" y="46"/>
                    <a:pt x="16" y="50"/>
                  </a:cubicBezTo>
                  <a:cubicBezTo>
                    <a:pt x="12" y="53"/>
                    <a:pt x="25" y="59"/>
                    <a:pt x="22" y="59"/>
                  </a:cubicBezTo>
                  <a:cubicBezTo>
                    <a:pt x="19" y="60"/>
                    <a:pt x="26" y="55"/>
                    <a:pt x="34" y="52"/>
                  </a:cubicBezTo>
                  <a:cubicBezTo>
                    <a:pt x="41" y="50"/>
                    <a:pt x="45" y="48"/>
                    <a:pt x="44" y="49"/>
                  </a:cubicBezTo>
                  <a:cubicBezTo>
                    <a:pt x="44" y="50"/>
                    <a:pt x="45" y="45"/>
                    <a:pt x="46" y="42"/>
                  </a:cubicBezTo>
                  <a:cubicBezTo>
                    <a:pt x="47" y="38"/>
                    <a:pt x="47" y="31"/>
                    <a:pt x="47" y="31"/>
                  </a:cubicBezTo>
                  <a:cubicBezTo>
                    <a:pt x="47" y="31"/>
                    <a:pt x="50" y="21"/>
                    <a:pt x="4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123"/>
            <p:cNvSpPr/>
            <p:nvPr/>
          </p:nvSpPr>
          <p:spPr bwMode="auto">
            <a:xfrm>
              <a:off x="1755775" y="1152526"/>
              <a:ext cx="254000" cy="125413"/>
            </a:xfrm>
            <a:custGeom>
              <a:avLst/>
              <a:gdLst>
                <a:gd name="T0" fmla="*/ 21 w 95"/>
                <a:gd name="T1" fmla="*/ 14 h 47"/>
                <a:gd name="T2" fmla="*/ 6 w 95"/>
                <a:gd name="T3" fmla="*/ 4 h 47"/>
                <a:gd name="T4" fmla="*/ 7 w 95"/>
                <a:gd name="T5" fmla="*/ 16 h 47"/>
                <a:gd name="T6" fmla="*/ 5 w 95"/>
                <a:gd name="T7" fmla="*/ 27 h 47"/>
                <a:gd name="T8" fmla="*/ 12 w 95"/>
                <a:gd name="T9" fmla="*/ 34 h 47"/>
                <a:gd name="T10" fmla="*/ 19 w 95"/>
                <a:gd name="T11" fmla="*/ 44 h 47"/>
                <a:gd name="T12" fmla="*/ 59 w 95"/>
                <a:gd name="T13" fmla="*/ 42 h 47"/>
                <a:gd name="T14" fmla="*/ 82 w 95"/>
                <a:gd name="T15" fmla="*/ 40 h 47"/>
                <a:gd name="T16" fmla="*/ 95 w 95"/>
                <a:gd name="T17" fmla="*/ 35 h 47"/>
                <a:gd name="T18" fmla="*/ 86 w 95"/>
                <a:gd name="T19" fmla="*/ 18 h 47"/>
                <a:gd name="T20" fmla="*/ 75 w 95"/>
                <a:gd name="T21" fmla="*/ 23 h 47"/>
                <a:gd name="T22" fmla="*/ 64 w 95"/>
                <a:gd name="T23" fmla="*/ 12 h 47"/>
                <a:gd name="T24" fmla="*/ 61 w 95"/>
                <a:gd name="T25" fmla="*/ 2 h 47"/>
                <a:gd name="T26" fmla="*/ 40 w 95"/>
                <a:gd name="T27" fmla="*/ 2 h 47"/>
                <a:gd name="T28" fmla="*/ 26 w 95"/>
                <a:gd name="T29" fmla="*/ 3 h 47"/>
                <a:gd name="T30" fmla="*/ 21 w 95"/>
                <a:gd name="T31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47">
                  <a:moveTo>
                    <a:pt x="21" y="14"/>
                  </a:moveTo>
                  <a:cubicBezTo>
                    <a:pt x="15" y="8"/>
                    <a:pt x="10" y="3"/>
                    <a:pt x="6" y="4"/>
                  </a:cubicBezTo>
                  <a:cubicBezTo>
                    <a:pt x="3" y="4"/>
                    <a:pt x="9" y="12"/>
                    <a:pt x="7" y="16"/>
                  </a:cubicBezTo>
                  <a:cubicBezTo>
                    <a:pt x="6" y="19"/>
                    <a:pt x="10" y="26"/>
                    <a:pt x="5" y="27"/>
                  </a:cubicBezTo>
                  <a:cubicBezTo>
                    <a:pt x="0" y="29"/>
                    <a:pt x="5" y="27"/>
                    <a:pt x="12" y="34"/>
                  </a:cubicBezTo>
                  <a:cubicBezTo>
                    <a:pt x="18" y="41"/>
                    <a:pt x="5" y="47"/>
                    <a:pt x="19" y="44"/>
                  </a:cubicBezTo>
                  <a:cubicBezTo>
                    <a:pt x="32" y="41"/>
                    <a:pt x="46" y="43"/>
                    <a:pt x="59" y="42"/>
                  </a:cubicBezTo>
                  <a:cubicBezTo>
                    <a:pt x="71" y="41"/>
                    <a:pt x="82" y="40"/>
                    <a:pt x="82" y="40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95" y="35"/>
                    <a:pt x="89" y="20"/>
                    <a:pt x="86" y="18"/>
                  </a:cubicBezTo>
                  <a:cubicBezTo>
                    <a:pt x="83" y="16"/>
                    <a:pt x="75" y="23"/>
                    <a:pt x="75" y="23"/>
                  </a:cubicBezTo>
                  <a:cubicBezTo>
                    <a:pt x="75" y="23"/>
                    <a:pt x="64" y="14"/>
                    <a:pt x="64" y="12"/>
                  </a:cubicBezTo>
                  <a:cubicBezTo>
                    <a:pt x="64" y="9"/>
                    <a:pt x="65" y="4"/>
                    <a:pt x="61" y="2"/>
                  </a:cubicBezTo>
                  <a:cubicBezTo>
                    <a:pt x="57" y="1"/>
                    <a:pt x="47" y="2"/>
                    <a:pt x="40" y="2"/>
                  </a:cubicBezTo>
                  <a:cubicBezTo>
                    <a:pt x="34" y="2"/>
                    <a:pt x="26" y="0"/>
                    <a:pt x="26" y="3"/>
                  </a:cubicBezTo>
                  <a:cubicBezTo>
                    <a:pt x="26" y="6"/>
                    <a:pt x="21" y="14"/>
                    <a:pt x="2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124"/>
            <p:cNvSpPr/>
            <p:nvPr/>
          </p:nvSpPr>
          <p:spPr bwMode="auto">
            <a:xfrm>
              <a:off x="2038350" y="1298576"/>
              <a:ext cx="660400" cy="614363"/>
            </a:xfrm>
            <a:custGeom>
              <a:avLst/>
              <a:gdLst>
                <a:gd name="T0" fmla="*/ 57 w 247"/>
                <a:gd name="T1" fmla="*/ 3 h 230"/>
                <a:gd name="T2" fmla="*/ 35 w 247"/>
                <a:gd name="T3" fmla="*/ 6 h 230"/>
                <a:gd name="T4" fmla="*/ 14 w 247"/>
                <a:gd name="T5" fmla="*/ 26 h 230"/>
                <a:gd name="T6" fmla="*/ 20 w 247"/>
                <a:gd name="T7" fmla="*/ 56 h 230"/>
                <a:gd name="T8" fmla="*/ 22 w 247"/>
                <a:gd name="T9" fmla="*/ 76 h 230"/>
                <a:gd name="T10" fmla="*/ 73 w 247"/>
                <a:gd name="T11" fmla="*/ 71 h 230"/>
                <a:gd name="T12" fmla="*/ 113 w 247"/>
                <a:gd name="T13" fmla="*/ 69 h 230"/>
                <a:gd name="T14" fmla="*/ 121 w 247"/>
                <a:gd name="T15" fmla="*/ 94 h 230"/>
                <a:gd name="T16" fmla="*/ 121 w 247"/>
                <a:gd name="T17" fmla="*/ 107 h 230"/>
                <a:gd name="T18" fmla="*/ 149 w 247"/>
                <a:gd name="T19" fmla="*/ 107 h 230"/>
                <a:gd name="T20" fmla="*/ 143 w 247"/>
                <a:gd name="T21" fmla="*/ 121 h 230"/>
                <a:gd name="T22" fmla="*/ 130 w 247"/>
                <a:gd name="T23" fmla="*/ 147 h 230"/>
                <a:gd name="T24" fmla="*/ 120 w 247"/>
                <a:gd name="T25" fmla="*/ 156 h 230"/>
                <a:gd name="T26" fmla="*/ 94 w 247"/>
                <a:gd name="T27" fmla="*/ 150 h 230"/>
                <a:gd name="T28" fmla="*/ 84 w 247"/>
                <a:gd name="T29" fmla="*/ 176 h 230"/>
                <a:gd name="T30" fmla="*/ 88 w 247"/>
                <a:gd name="T31" fmla="*/ 187 h 230"/>
                <a:gd name="T32" fmla="*/ 121 w 247"/>
                <a:gd name="T33" fmla="*/ 173 h 230"/>
                <a:gd name="T34" fmla="*/ 128 w 247"/>
                <a:gd name="T35" fmla="*/ 188 h 230"/>
                <a:gd name="T36" fmla="*/ 142 w 247"/>
                <a:gd name="T37" fmla="*/ 201 h 230"/>
                <a:gd name="T38" fmla="*/ 159 w 247"/>
                <a:gd name="T39" fmla="*/ 226 h 230"/>
                <a:gd name="T40" fmla="*/ 165 w 247"/>
                <a:gd name="T41" fmla="*/ 227 h 230"/>
                <a:gd name="T42" fmla="*/ 182 w 247"/>
                <a:gd name="T43" fmla="*/ 227 h 230"/>
                <a:gd name="T44" fmla="*/ 192 w 247"/>
                <a:gd name="T45" fmla="*/ 227 h 230"/>
                <a:gd name="T46" fmla="*/ 184 w 247"/>
                <a:gd name="T47" fmla="*/ 212 h 230"/>
                <a:gd name="T48" fmla="*/ 172 w 247"/>
                <a:gd name="T49" fmla="*/ 187 h 230"/>
                <a:gd name="T50" fmla="*/ 191 w 247"/>
                <a:gd name="T51" fmla="*/ 207 h 230"/>
                <a:gd name="T52" fmla="*/ 194 w 247"/>
                <a:gd name="T53" fmla="*/ 209 h 230"/>
                <a:gd name="T54" fmla="*/ 210 w 247"/>
                <a:gd name="T55" fmla="*/ 194 h 230"/>
                <a:gd name="T56" fmla="*/ 206 w 247"/>
                <a:gd name="T57" fmla="*/ 181 h 230"/>
                <a:gd name="T58" fmla="*/ 189 w 247"/>
                <a:gd name="T59" fmla="*/ 151 h 230"/>
                <a:gd name="T60" fmla="*/ 194 w 247"/>
                <a:gd name="T61" fmla="*/ 132 h 230"/>
                <a:gd name="T62" fmla="*/ 212 w 247"/>
                <a:gd name="T63" fmla="*/ 137 h 230"/>
                <a:gd name="T64" fmla="*/ 213 w 247"/>
                <a:gd name="T65" fmla="*/ 154 h 230"/>
                <a:gd name="T66" fmla="*/ 225 w 247"/>
                <a:gd name="T67" fmla="*/ 158 h 230"/>
                <a:gd name="T68" fmla="*/ 237 w 247"/>
                <a:gd name="T69" fmla="*/ 148 h 230"/>
                <a:gd name="T70" fmla="*/ 244 w 247"/>
                <a:gd name="T71" fmla="*/ 136 h 230"/>
                <a:gd name="T72" fmla="*/ 247 w 247"/>
                <a:gd name="T73" fmla="*/ 125 h 230"/>
                <a:gd name="T74" fmla="*/ 218 w 247"/>
                <a:gd name="T75" fmla="*/ 117 h 230"/>
                <a:gd name="T76" fmla="*/ 194 w 247"/>
                <a:gd name="T77" fmla="*/ 111 h 230"/>
                <a:gd name="T78" fmla="*/ 190 w 247"/>
                <a:gd name="T79" fmla="*/ 98 h 230"/>
                <a:gd name="T80" fmla="*/ 195 w 247"/>
                <a:gd name="T81" fmla="*/ 88 h 230"/>
                <a:gd name="T82" fmla="*/ 204 w 247"/>
                <a:gd name="T83" fmla="*/ 82 h 230"/>
                <a:gd name="T84" fmla="*/ 183 w 247"/>
                <a:gd name="T85" fmla="*/ 59 h 230"/>
                <a:gd name="T86" fmla="*/ 174 w 247"/>
                <a:gd name="T87" fmla="*/ 60 h 230"/>
                <a:gd name="T88" fmla="*/ 171 w 247"/>
                <a:gd name="T89" fmla="*/ 45 h 230"/>
                <a:gd name="T90" fmla="*/ 153 w 247"/>
                <a:gd name="T91" fmla="*/ 49 h 230"/>
                <a:gd name="T92" fmla="*/ 145 w 247"/>
                <a:gd name="T93" fmla="*/ 36 h 230"/>
                <a:gd name="T94" fmla="*/ 138 w 247"/>
                <a:gd name="T95" fmla="*/ 28 h 230"/>
                <a:gd name="T96" fmla="*/ 140 w 247"/>
                <a:gd name="T97" fmla="*/ 17 h 230"/>
                <a:gd name="T98" fmla="*/ 123 w 247"/>
                <a:gd name="T99" fmla="*/ 9 h 230"/>
                <a:gd name="T100" fmla="*/ 110 w 247"/>
                <a:gd name="T101" fmla="*/ 3 h 230"/>
                <a:gd name="T102" fmla="*/ 97 w 247"/>
                <a:gd name="T103" fmla="*/ 4 h 230"/>
                <a:gd name="T104" fmla="*/ 88 w 247"/>
                <a:gd name="T105" fmla="*/ 14 h 230"/>
                <a:gd name="T106" fmla="*/ 87 w 247"/>
                <a:gd name="T107" fmla="*/ 35 h 230"/>
                <a:gd name="T108" fmla="*/ 73 w 247"/>
                <a:gd name="T109" fmla="*/ 24 h 230"/>
                <a:gd name="T110" fmla="*/ 68 w 247"/>
                <a:gd name="T111" fmla="*/ 8 h 230"/>
                <a:gd name="T112" fmla="*/ 64 w 247"/>
                <a:gd name="T113" fmla="*/ 7 h 230"/>
                <a:gd name="T114" fmla="*/ 57 w 247"/>
                <a:gd name="T115" fmla="*/ 3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7" h="230">
                  <a:moveTo>
                    <a:pt x="57" y="3"/>
                  </a:moveTo>
                  <a:cubicBezTo>
                    <a:pt x="49" y="3"/>
                    <a:pt x="44" y="0"/>
                    <a:pt x="35" y="6"/>
                  </a:cubicBezTo>
                  <a:cubicBezTo>
                    <a:pt x="26" y="12"/>
                    <a:pt x="17" y="19"/>
                    <a:pt x="14" y="26"/>
                  </a:cubicBezTo>
                  <a:cubicBezTo>
                    <a:pt x="11" y="32"/>
                    <a:pt x="20" y="54"/>
                    <a:pt x="20" y="56"/>
                  </a:cubicBezTo>
                  <a:cubicBezTo>
                    <a:pt x="20" y="58"/>
                    <a:pt x="0" y="76"/>
                    <a:pt x="22" y="76"/>
                  </a:cubicBezTo>
                  <a:cubicBezTo>
                    <a:pt x="44" y="76"/>
                    <a:pt x="65" y="71"/>
                    <a:pt x="73" y="71"/>
                  </a:cubicBezTo>
                  <a:cubicBezTo>
                    <a:pt x="81" y="72"/>
                    <a:pt x="105" y="48"/>
                    <a:pt x="113" y="69"/>
                  </a:cubicBezTo>
                  <a:cubicBezTo>
                    <a:pt x="122" y="90"/>
                    <a:pt x="126" y="93"/>
                    <a:pt x="121" y="94"/>
                  </a:cubicBezTo>
                  <a:cubicBezTo>
                    <a:pt x="117" y="96"/>
                    <a:pt x="117" y="104"/>
                    <a:pt x="121" y="107"/>
                  </a:cubicBezTo>
                  <a:cubicBezTo>
                    <a:pt x="125" y="110"/>
                    <a:pt x="144" y="107"/>
                    <a:pt x="149" y="107"/>
                  </a:cubicBezTo>
                  <a:cubicBezTo>
                    <a:pt x="153" y="107"/>
                    <a:pt x="155" y="111"/>
                    <a:pt x="143" y="121"/>
                  </a:cubicBezTo>
                  <a:cubicBezTo>
                    <a:pt x="131" y="131"/>
                    <a:pt x="134" y="142"/>
                    <a:pt x="130" y="147"/>
                  </a:cubicBezTo>
                  <a:cubicBezTo>
                    <a:pt x="125" y="152"/>
                    <a:pt x="123" y="156"/>
                    <a:pt x="120" y="156"/>
                  </a:cubicBezTo>
                  <a:cubicBezTo>
                    <a:pt x="117" y="157"/>
                    <a:pt x="102" y="145"/>
                    <a:pt x="94" y="150"/>
                  </a:cubicBezTo>
                  <a:cubicBezTo>
                    <a:pt x="87" y="154"/>
                    <a:pt x="84" y="173"/>
                    <a:pt x="84" y="176"/>
                  </a:cubicBezTo>
                  <a:cubicBezTo>
                    <a:pt x="84" y="179"/>
                    <a:pt x="81" y="192"/>
                    <a:pt x="88" y="187"/>
                  </a:cubicBezTo>
                  <a:cubicBezTo>
                    <a:pt x="96" y="183"/>
                    <a:pt x="121" y="173"/>
                    <a:pt x="121" y="173"/>
                  </a:cubicBezTo>
                  <a:cubicBezTo>
                    <a:pt x="121" y="173"/>
                    <a:pt x="121" y="186"/>
                    <a:pt x="128" y="188"/>
                  </a:cubicBezTo>
                  <a:cubicBezTo>
                    <a:pt x="134" y="190"/>
                    <a:pt x="133" y="196"/>
                    <a:pt x="142" y="201"/>
                  </a:cubicBezTo>
                  <a:cubicBezTo>
                    <a:pt x="152" y="206"/>
                    <a:pt x="159" y="226"/>
                    <a:pt x="159" y="226"/>
                  </a:cubicBezTo>
                  <a:cubicBezTo>
                    <a:pt x="159" y="226"/>
                    <a:pt x="160" y="227"/>
                    <a:pt x="165" y="227"/>
                  </a:cubicBezTo>
                  <a:cubicBezTo>
                    <a:pt x="171" y="227"/>
                    <a:pt x="182" y="227"/>
                    <a:pt x="182" y="227"/>
                  </a:cubicBezTo>
                  <a:cubicBezTo>
                    <a:pt x="182" y="227"/>
                    <a:pt x="194" y="230"/>
                    <a:pt x="192" y="227"/>
                  </a:cubicBezTo>
                  <a:cubicBezTo>
                    <a:pt x="189" y="223"/>
                    <a:pt x="189" y="221"/>
                    <a:pt x="184" y="212"/>
                  </a:cubicBezTo>
                  <a:cubicBezTo>
                    <a:pt x="178" y="204"/>
                    <a:pt x="161" y="180"/>
                    <a:pt x="172" y="187"/>
                  </a:cubicBezTo>
                  <a:cubicBezTo>
                    <a:pt x="183" y="193"/>
                    <a:pt x="192" y="204"/>
                    <a:pt x="191" y="207"/>
                  </a:cubicBezTo>
                  <a:cubicBezTo>
                    <a:pt x="191" y="210"/>
                    <a:pt x="183" y="212"/>
                    <a:pt x="194" y="209"/>
                  </a:cubicBezTo>
                  <a:cubicBezTo>
                    <a:pt x="205" y="206"/>
                    <a:pt x="213" y="198"/>
                    <a:pt x="210" y="194"/>
                  </a:cubicBezTo>
                  <a:cubicBezTo>
                    <a:pt x="208" y="191"/>
                    <a:pt x="212" y="189"/>
                    <a:pt x="206" y="181"/>
                  </a:cubicBezTo>
                  <a:cubicBezTo>
                    <a:pt x="201" y="173"/>
                    <a:pt x="185" y="162"/>
                    <a:pt x="189" y="151"/>
                  </a:cubicBezTo>
                  <a:cubicBezTo>
                    <a:pt x="192" y="140"/>
                    <a:pt x="194" y="132"/>
                    <a:pt x="194" y="132"/>
                  </a:cubicBezTo>
                  <a:cubicBezTo>
                    <a:pt x="194" y="132"/>
                    <a:pt x="214" y="133"/>
                    <a:pt x="212" y="137"/>
                  </a:cubicBezTo>
                  <a:cubicBezTo>
                    <a:pt x="211" y="141"/>
                    <a:pt x="213" y="154"/>
                    <a:pt x="213" y="154"/>
                  </a:cubicBezTo>
                  <a:cubicBezTo>
                    <a:pt x="213" y="154"/>
                    <a:pt x="217" y="160"/>
                    <a:pt x="225" y="158"/>
                  </a:cubicBezTo>
                  <a:cubicBezTo>
                    <a:pt x="234" y="156"/>
                    <a:pt x="237" y="148"/>
                    <a:pt x="237" y="148"/>
                  </a:cubicBezTo>
                  <a:cubicBezTo>
                    <a:pt x="237" y="148"/>
                    <a:pt x="246" y="141"/>
                    <a:pt x="244" y="136"/>
                  </a:cubicBezTo>
                  <a:cubicBezTo>
                    <a:pt x="243" y="131"/>
                    <a:pt x="247" y="125"/>
                    <a:pt x="247" y="125"/>
                  </a:cubicBezTo>
                  <a:cubicBezTo>
                    <a:pt x="247" y="125"/>
                    <a:pt x="228" y="119"/>
                    <a:pt x="218" y="117"/>
                  </a:cubicBezTo>
                  <a:cubicBezTo>
                    <a:pt x="207" y="115"/>
                    <a:pt x="199" y="119"/>
                    <a:pt x="194" y="111"/>
                  </a:cubicBezTo>
                  <a:cubicBezTo>
                    <a:pt x="189" y="104"/>
                    <a:pt x="189" y="105"/>
                    <a:pt x="190" y="98"/>
                  </a:cubicBezTo>
                  <a:cubicBezTo>
                    <a:pt x="191" y="90"/>
                    <a:pt x="189" y="89"/>
                    <a:pt x="195" y="88"/>
                  </a:cubicBezTo>
                  <a:cubicBezTo>
                    <a:pt x="202" y="86"/>
                    <a:pt x="207" y="90"/>
                    <a:pt x="204" y="82"/>
                  </a:cubicBezTo>
                  <a:cubicBezTo>
                    <a:pt x="201" y="73"/>
                    <a:pt x="186" y="61"/>
                    <a:pt x="183" y="59"/>
                  </a:cubicBezTo>
                  <a:cubicBezTo>
                    <a:pt x="180" y="57"/>
                    <a:pt x="179" y="60"/>
                    <a:pt x="174" y="60"/>
                  </a:cubicBezTo>
                  <a:cubicBezTo>
                    <a:pt x="170" y="60"/>
                    <a:pt x="181" y="45"/>
                    <a:pt x="171" y="45"/>
                  </a:cubicBezTo>
                  <a:cubicBezTo>
                    <a:pt x="161" y="45"/>
                    <a:pt x="156" y="48"/>
                    <a:pt x="153" y="49"/>
                  </a:cubicBezTo>
                  <a:cubicBezTo>
                    <a:pt x="150" y="49"/>
                    <a:pt x="151" y="43"/>
                    <a:pt x="145" y="36"/>
                  </a:cubicBezTo>
                  <a:cubicBezTo>
                    <a:pt x="138" y="28"/>
                    <a:pt x="138" y="34"/>
                    <a:pt x="138" y="28"/>
                  </a:cubicBezTo>
                  <a:cubicBezTo>
                    <a:pt x="137" y="23"/>
                    <a:pt x="153" y="22"/>
                    <a:pt x="140" y="17"/>
                  </a:cubicBezTo>
                  <a:cubicBezTo>
                    <a:pt x="127" y="13"/>
                    <a:pt x="137" y="15"/>
                    <a:pt x="123" y="9"/>
                  </a:cubicBezTo>
                  <a:cubicBezTo>
                    <a:pt x="110" y="3"/>
                    <a:pt x="113" y="3"/>
                    <a:pt x="110" y="3"/>
                  </a:cubicBezTo>
                  <a:cubicBezTo>
                    <a:pt x="106" y="2"/>
                    <a:pt x="103" y="0"/>
                    <a:pt x="97" y="4"/>
                  </a:cubicBezTo>
                  <a:cubicBezTo>
                    <a:pt x="90" y="8"/>
                    <a:pt x="88" y="1"/>
                    <a:pt x="88" y="14"/>
                  </a:cubicBezTo>
                  <a:cubicBezTo>
                    <a:pt x="87" y="27"/>
                    <a:pt x="94" y="36"/>
                    <a:pt x="87" y="35"/>
                  </a:cubicBezTo>
                  <a:cubicBezTo>
                    <a:pt x="81" y="34"/>
                    <a:pt x="73" y="24"/>
                    <a:pt x="73" y="24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4" y="7"/>
                    <a:pt x="64" y="7"/>
                    <a:pt x="64" y="7"/>
                  </a:cubicBezTo>
                  <a:lnTo>
                    <a:pt x="5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125"/>
            <p:cNvSpPr/>
            <p:nvPr/>
          </p:nvSpPr>
          <p:spPr bwMode="auto">
            <a:xfrm>
              <a:off x="2046287" y="1689101"/>
              <a:ext cx="176213" cy="141288"/>
            </a:xfrm>
            <a:custGeom>
              <a:avLst/>
              <a:gdLst>
                <a:gd name="T0" fmla="*/ 17 w 66"/>
                <a:gd name="T1" fmla="*/ 53 h 53"/>
                <a:gd name="T2" fmla="*/ 39 w 66"/>
                <a:gd name="T3" fmla="*/ 37 h 53"/>
                <a:gd name="T4" fmla="*/ 50 w 66"/>
                <a:gd name="T5" fmla="*/ 45 h 53"/>
                <a:gd name="T6" fmla="*/ 62 w 66"/>
                <a:gd name="T7" fmla="*/ 37 h 53"/>
                <a:gd name="T8" fmla="*/ 54 w 66"/>
                <a:gd name="T9" fmla="*/ 25 h 53"/>
                <a:gd name="T10" fmla="*/ 42 w 66"/>
                <a:gd name="T11" fmla="*/ 10 h 53"/>
                <a:gd name="T12" fmla="*/ 28 w 66"/>
                <a:gd name="T13" fmla="*/ 2 h 53"/>
                <a:gd name="T14" fmla="*/ 18 w 66"/>
                <a:gd name="T15" fmla="*/ 12 h 53"/>
                <a:gd name="T16" fmla="*/ 12 w 66"/>
                <a:gd name="T17" fmla="*/ 29 h 53"/>
                <a:gd name="T18" fmla="*/ 0 w 66"/>
                <a:gd name="T19" fmla="*/ 41 h 53"/>
                <a:gd name="T20" fmla="*/ 17 w 66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53">
                  <a:moveTo>
                    <a:pt x="17" y="53"/>
                  </a:moveTo>
                  <a:cubicBezTo>
                    <a:pt x="24" y="45"/>
                    <a:pt x="34" y="40"/>
                    <a:pt x="39" y="37"/>
                  </a:cubicBezTo>
                  <a:cubicBezTo>
                    <a:pt x="44" y="35"/>
                    <a:pt x="37" y="48"/>
                    <a:pt x="50" y="45"/>
                  </a:cubicBezTo>
                  <a:cubicBezTo>
                    <a:pt x="63" y="42"/>
                    <a:pt x="66" y="41"/>
                    <a:pt x="62" y="37"/>
                  </a:cubicBezTo>
                  <a:cubicBezTo>
                    <a:pt x="58" y="33"/>
                    <a:pt x="61" y="38"/>
                    <a:pt x="54" y="25"/>
                  </a:cubicBezTo>
                  <a:cubicBezTo>
                    <a:pt x="46" y="13"/>
                    <a:pt x="52" y="14"/>
                    <a:pt x="42" y="10"/>
                  </a:cubicBezTo>
                  <a:cubicBezTo>
                    <a:pt x="32" y="6"/>
                    <a:pt x="31" y="4"/>
                    <a:pt x="28" y="2"/>
                  </a:cubicBezTo>
                  <a:cubicBezTo>
                    <a:pt x="25" y="0"/>
                    <a:pt x="18" y="10"/>
                    <a:pt x="18" y="12"/>
                  </a:cubicBezTo>
                  <a:cubicBezTo>
                    <a:pt x="18" y="14"/>
                    <a:pt x="21" y="27"/>
                    <a:pt x="12" y="29"/>
                  </a:cubicBezTo>
                  <a:cubicBezTo>
                    <a:pt x="2" y="32"/>
                    <a:pt x="0" y="41"/>
                    <a:pt x="0" y="41"/>
                  </a:cubicBezTo>
                  <a:lnTo>
                    <a:pt x="17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126"/>
            <p:cNvSpPr/>
            <p:nvPr/>
          </p:nvSpPr>
          <p:spPr bwMode="auto">
            <a:xfrm>
              <a:off x="2092325" y="1841501"/>
              <a:ext cx="76200" cy="39688"/>
            </a:xfrm>
            <a:custGeom>
              <a:avLst/>
              <a:gdLst>
                <a:gd name="T0" fmla="*/ 25 w 29"/>
                <a:gd name="T1" fmla="*/ 0 h 15"/>
                <a:gd name="T2" fmla="*/ 8 w 29"/>
                <a:gd name="T3" fmla="*/ 14 h 15"/>
                <a:gd name="T4" fmla="*/ 23 w 29"/>
                <a:gd name="T5" fmla="*/ 12 h 15"/>
                <a:gd name="T6" fmla="*/ 29 w 29"/>
                <a:gd name="T7" fmla="*/ 2 h 15"/>
                <a:gd name="T8" fmla="*/ 25 w 2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5" y="0"/>
                  </a:moveTo>
                  <a:cubicBezTo>
                    <a:pt x="18" y="7"/>
                    <a:pt x="0" y="14"/>
                    <a:pt x="8" y="14"/>
                  </a:cubicBezTo>
                  <a:cubicBezTo>
                    <a:pt x="15" y="15"/>
                    <a:pt x="23" y="12"/>
                    <a:pt x="23" y="12"/>
                  </a:cubicBezTo>
                  <a:cubicBezTo>
                    <a:pt x="29" y="2"/>
                    <a:pt x="29" y="2"/>
                    <a:pt x="29" y="2"/>
                  </a:cubicBez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127"/>
            <p:cNvSpPr/>
            <p:nvPr/>
          </p:nvSpPr>
          <p:spPr bwMode="auto">
            <a:xfrm>
              <a:off x="2171700" y="1884363"/>
              <a:ext cx="61913" cy="52388"/>
            </a:xfrm>
            <a:custGeom>
              <a:avLst/>
              <a:gdLst>
                <a:gd name="T0" fmla="*/ 13 w 23"/>
                <a:gd name="T1" fmla="*/ 0 h 20"/>
                <a:gd name="T2" fmla="*/ 9 w 23"/>
                <a:gd name="T3" fmla="*/ 14 h 20"/>
                <a:gd name="T4" fmla="*/ 21 w 23"/>
                <a:gd name="T5" fmla="*/ 15 h 20"/>
                <a:gd name="T6" fmla="*/ 20 w 23"/>
                <a:gd name="T7" fmla="*/ 6 h 20"/>
                <a:gd name="T8" fmla="*/ 13 w 2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0">
                  <a:moveTo>
                    <a:pt x="13" y="0"/>
                  </a:moveTo>
                  <a:cubicBezTo>
                    <a:pt x="12" y="7"/>
                    <a:pt x="0" y="13"/>
                    <a:pt x="9" y="14"/>
                  </a:cubicBezTo>
                  <a:cubicBezTo>
                    <a:pt x="18" y="16"/>
                    <a:pt x="19" y="20"/>
                    <a:pt x="21" y="15"/>
                  </a:cubicBezTo>
                  <a:cubicBezTo>
                    <a:pt x="23" y="10"/>
                    <a:pt x="19" y="8"/>
                    <a:pt x="20" y="6"/>
                  </a:cubicBezTo>
                  <a:cubicBezTo>
                    <a:pt x="20" y="3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128"/>
            <p:cNvSpPr/>
            <p:nvPr/>
          </p:nvSpPr>
          <p:spPr bwMode="auto">
            <a:xfrm>
              <a:off x="2468562" y="1974851"/>
              <a:ext cx="26988" cy="34925"/>
            </a:xfrm>
            <a:custGeom>
              <a:avLst/>
              <a:gdLst>
                <a:gd name="T0" fmla="*/ 3 w 10"/>
                <a:gd name="T1" fmla="*/ 0 h 13"/>
                <a:gd name="T2" fmla="*/ 9 w 10"/>
                <a:gd name="T3" fmla="*/ 7 h 13"/>
                <a:gd name="T4" fmla="*/ 3 w 10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3">
                  <a:moveTo>
                    <a:pt x="3" y="0"/>
                  </a:moveTo>
                  <a:cubicBezTo>
                    <a:pt x="0" y="9"/>
                    <a:pt x="10" y="13"/>
                    <a:pt x="9" y="7"/>
                  </a:cubicBezTo>
                  <a:cubicBezTo>
                    <a:pt x="8" y="0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129"/>
            <p:cNvSpPr/>
            <p:nvPr/>
          </p:nvSpPr>
          <p:spPr bwMode="auto">
            <a:xfrm>
              <a:off x="2547937" y="1916113"/>
              <a:ext cx="30163" cy="20638"/>
            </a:xfrm>
            <a:custGeom>
              <a:avLst/>
              <a:gdLst>
                <a:gd name="T0" fmla="*/ 0 w 11"/>
                <a:gd name="T1" fmla="*/ 0 h 8"/>
                <a:gd name="T2" fmla="*/ 10 w 11"/>
                <a:gd name="T3" fmla="*/ 1 h 8"/>
                <a:gd name="T4" fmla="*/ 8 w 11"/>
                <a:gd name="T5" fmla="*/ 8 h 8"/>
                <a:gd name="T6" fmla="*/ 0 w 11"/>
                <a:gd name="T7" fmla="*/ 6 h 8"/>
                <a:gd name="T8" fmla="*/ 0 w 11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1" y="8"/>
                    <a:pt x="8" y="8"/>
                  </a:cubicBezTo>
                  <a:cubicBezTo>
                    <a:pt x="5" y="7"/>
                    <a:pt x="0" y="6"/>
                    <a:pt x="0" y="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130"/>
            <p:cNvSpPr/>
            <p:nvPr/>
          </p:nvSpPr>
          <p:spPr bwMode="auto">
            <a:xfrm>
              <a:off x="2136775" y="2170113"/>
              <a:ext cx="42863" cy="39688"/>
            </a:xfrm>
            <a:custGeom>
              <a:avLst/>
              <a:gdLst>
                <a:gd name="T0" fmla="*/ 14 w 16"/>
                <a:gd name="T1" fmla="*/ 0 h 15"/>
                <a:gd name="T2" fmla="*/ 0 w 16"/>
                <a:gd name="T3" fmla="*/ 11 h 15"/>
                <a:gd name="T4" fmla="*/ 11 w 16"/>
                <a:gd name="T5" fmla="*/ 11 h 15"/>
                <a:gd name="T6" fmla="*/ 14 w 16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5">
                  <a:moveTo>
                    <a:pt x="14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8" y="15"/>
                    <a:pt x="11" y="11"/>
                  </a:cubicBezTo>
                  <a:cubicBezTo>
                    <a:pt x="14" y="6"/>
                    <a:pt x="16" y="1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131"/>
            <p:cNvSpPr/>
            <p:nvPr/>
          </p:nvSpPr>
          <p:spPr bwMode="auto">
            <a:xfrm>
              <a:off x="765175" y="2152651"/>
              <a:ext cx="58738" cy="104775"/>
            </a:xfrm>
            <a:custGeom>
              <a:avLst/>
              <a:gdLst>
                <a:gd name="T0" fmla="*/ 6 w 22"/>
                <a:gd name="T1" fmla="*/ 0 h 39"/>
                <a:gd name="T2" fmla="*/ 5 w 22"/>
                <a:gd name="T3" fmla="*/ 10 h 39"/>
                <a:gd name="T4" fmla="*/ 7 w 22"/>
                <a:gd name="T5" fmla="*/ 27 h 39"/>
                <a:gd name="T6" fmla="*/ 19 w 22"/>
                <a:gd name="T7" fmla="*/ 37 h 39"/>
                <a:gd name="T8" fmla="*/ 18 w 22"/>
                <a:gd name="T9" fmla="*/ 27 h 39"/>
                <a:gd name="T10" fmla="*/ 12 w 22"/>
                <a:gd name="T11" fmla="*/ 15 h 39"/>
                <a:gd name="T12" fmla="*/ 10 w 22"/>
                <a:gd name="T13" fmla="*/ 5 h 39"/>
                <a:gd name="T14" fmla="*/ 6 w 22"/>
                <a:gd name="T1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39">
                  <a:moveTo>
                    <a:pt x="6" y="0"/>
                  </a:moveTo>
                  <a:cubicBezTo>
                    <a:pt x="0" y="4"/>
                    <a:pt x="5" y="10"/>
                    <a:pt x="5" y="10"/>
                  </a:cubicBezTo>
                  <a:cubicBezTo>
                    <a:pt x="5" y="10"/>
                    <a:pt x="9" y="21"/>
                    <a:pt x="7" y="27"/>
                  </a:cubicBezTo>
                  <a:cubicBezTo>
                    <a:pt x="6" y="34"/>
                    <a:pt x="15" y="39"/>
                    <a:pt x="19" y="37"/>
                  </a:cubicBezTo>
                  <a:cubicBezTo>
                    <a:pt x="22" y="35"/>
                    <a:pt x="20" y="29"/>
                    <a:pt x="18" y="27"/>
                  </a:cubicBezTo>
                  <a:cubicBezTo>
                    <a:pt x="15" y="25"/>
                    <a:pt x="14" y="21"/>
                    <a:pt x="12" y="15"/>
                  </a:cubicBezTo>
                  <a:cubicBezTo>
                    <a:pt x="10" y="8"/>
                    <a:pt x="11" y="8"/>
                    <a:pt x="10" y="5"/>
                  </a:cubicBezTo>
                  <a:cubicBezTo>
                    <a:pt x="9" y="2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132"/>
            <p:cNvSpPr/>
            <p:nvPr/>
          </p:nvSpPr>
          <p:spPr bwMode="auto">
            <a:xfrm>
              <a:off x="769937" y="2281238"/>
              <a:ext cx="47625" cy="46038"/>
            </a:xfrm>
            <a:custGeom>
              <a:avLst/>
              <a:gdLst>
                <a:gd name="T0" fmla="*/ 11 w 18"/>
                <a:gd name="T1" fmla="*/ 0 h 17"/>
                <a:gd name="T2" fmla="*/ 3 w 18"/>
                <a:gd name="T3" fmla="*/ 6 h 17"/>
                <a:gd name="T4" fmla="*/ 11 w 18"/>
                <a:gd name="T5" fmla="*/ 14 h 17"/>
                <a:gd name="T6" fmla="*/ 8 w 18"/>
                <a:gd name="T7" fmla="*/ 15 h 17"/>
                <a:gd name="T8" fmla="*/ 18 w 18"/>
                <a:gd name="T9" fmla="*/ 7 h 17"/>
                <a:gd name="T10" fmla="*/ 11 w 18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7">
                  <a:moveTo>
                    <a:pt x="11" y="0"/>
                  </a:moveTo>
                  <a:cubicBezTo>
                    <a:pt x="6" y="0"/>
                    <a:pt x="0" y="2"/>
                    <a:pt x="3" y="6"/>
                  </a:cubicBezTo>
                  <a:cubicBezTo>
                    <a:pt x="7" y="10"/>
                    <a:pt x="13" y="12"/>
                    <a:pt x="11" y="14"/>
                  </a:cubicBezTo>
                  <a:cubicBezTo>
                    <a:pt x="8" y="15"/>
                    <a:pt x="3" y="17"/>
                    <a:pt x="8" y="15"/>
                  </a:cubicBezTo>
                  <a:cubicBezTo>
                    <a:pt x="14" y="14"/>
                    <a:pt x="18" y="7"/>
                    <a:pt x="18" y="7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133"/>
            <p:cNvSpPr/>
            <p:nvPr/>
          </p:nvSpPr>
          <p:spPr bwMode="auto">
            <a:xfrm>
              <a:off x="790575" y="2332038"/>
              <a:ext cx="23813" cy="15875"/>
            </a:xfrm>
            <a:custGeom>
              <a:avLst/>
              <a:gdLst>
                <a:gd name="T0" fmla="*/ 0 w 9"/>
                <a:gd name="T1" fmla="*/ 1 h 6"/>
                <a:gd name="T2" fmla="*/ 7 w 9"/>
                <a:gd name="T3" fmla="*/ 0 h 6"/>
                <a:gd name="T4" fmla="*/ 0 w 9"/>
                <a:gd name="T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6">
                  <a:moveTo>
                    <a:pt x="0" y="1"/>
                  </a:moveTo>
                  <a:cubicBezTo>
                    <a:pt x="9" y="6"/>
                    <a:pt x="7" y="0"/>
                    <a:pt x="7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134"/>
            <p:cNvSpPr/>
            <p:nvPr/>
          </p:nvSpPr>
          <p:spPr bwMode="auto">
            <a:xfrm>
              <a:off x="798512" y="2338388"/>
              <a:ext cx="25400" cy="20638"/>
            </a:xfrm>
            <a:custGeom>
              <a:avLst/>
              <a:gdLst>
                <a:gd name="T0" fmla="*/ 4 w 9"/>
                <a:gd name="T1" fmla="*/ 8 h 8"/>
                <a:gd name="T2" fmla="*/ 9 w 9"/>
                <a:gd name="T3" fmla="*/ 6 h 8"/>
                <a:gd name="T4" fmla="*/ 2 w 9"/>
                <a:gd name="T5" fmla="*/ 4 h 8"/>
                <a:gd name="T6" fmla="*/ 4 w 9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8">
                  <a:moveTo>
                    <a:pt x="4" y="8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4" y="0"/>
                    <a:pt x="2" y="4"/>
                  </a:cubicBezTo>
                  <a:cubicBezTo>
                    <a:pt x="0" y="7"/>
                    <a:pt x="4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135"/>
            <p:cNvSpPr/>
            <p:nvPr/>
          </p:nvSpPr>
          <p:spPr bwMode="auto">
            <a:xfrm>
              <a:off x="-177801" y="2295526"/>
              <a:ext cx="103188" cy="39688"/>
            </a:xfrm>
            <a:custGeom>
              <a:avLst/>
              <a:gdLst>
                <a:gd name="T0" fmla="*/ 39 w 39"/>
                <a:gd name="T1" fmla="*/ 0 h 15"/>
                <a:gd name="T2" fmla="*/ 31 w 39"/>
                <a:gd name="T3" fmla="*/ 8 h 15"/>
                <a:gd name="T4" fmla="*/ 15 w 39"/>
                <a:gd name="T5" fmla="*/ 8 h 15"/>
                <a:gd name="T6" fmla="*/ 6 w 39"/>
                <a:gd name="T7" fmla="*/ 14 h 15"/>
                <a:gd name="T8" fmla="*/ 3 w 39"/>
                <a:gd name="T9" fmla="*/ 6 h 15"/>
                <a:gd name="T10" fmla="*/ 17 w 39"/>
                <a:gd name="T11" fmla="*/ 4 h 15"/>
                <a:gd name="T12" fmla="*/ 30 w 39"/>
                <a:gd name="T13" fmla="*/ 3 h 15"/>
                <a:gd name="T14" fmla="*/ 39 w 39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15">
                  <a:moveTo>
                    <a:pt x="39" y="0"/>
                  </a:moveTo>
                  <a:cubicBezTo>
                    <a:pt x="39" y="0"/>
                    <a:pt x="35" y="9"/>
                    <a:pt x="31" y="8"/>
                  </a:cubicBezTo>
                  <a:cubicBezTo>
                    <a:pt x="27" y="7"/>
                    <a:pt x="21" y="5"/>
                    <a:pt x="15" y="8"/>
                  </a:cubicBezTo>
                  <a:cubicBezTo>
                    <a:pt x="8" y="11"/>
                    <a:pt x="9" y="12"/>
                    <a:pt x="6" y="14"/>
                  </a:cubicBezTo>
                  <a:cubicBezTo>
                    <a:pt x="2" y="15"/>
                    <a:pt x="0" y="7"/>
                    <a:pt x="3" y="6"/>
                  </a:cubicBezTo>
                  <a:cubicBezTo>
                    <a:pt x="6" y="5"/>
                    <a:pt x="8" y="7"/>
                    <a:pt x="17" y="4"/>
                  </a:cubicBezTo>
                  <a:cubicBezTo>
                    <a:pt x="26" y="1"/>
                    <a:pt x="30" y="3"/>
                    <a:pt x="30" y="3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136"/>
            <p:cNvSpPr/>
            <p:nvPr/>
          </p:nvSpPr>
          <p:spPr bwMode="auto">
            <a:xfrm>
              <a:off x="-23813" y="1982788"/>
              <a:ext cx="85725" cy="44450"/>
            </a:xfrm>
            <a:custGeom>
              <a:avLst/>
              <a:gdLst>
                <a:gd name="T0" fmla="*/ 21 w 32"/>
                <a:gd name="T1" fmla="*/ 15 h 17"/>
                <a:gd name="T2" fmla="*/ 29 w 32"/>
                <a:gd name="T3" fmla="*/ 4 h 17"/>
                <a:gd name="T4" fmla="*/ 15 w 32"/>
                <a:gd name="T5" fmla="*/ 2 h 17"/>
                <a:gd name="T6" fmla="*/ 13 w 32"/>
                <a:gd name="T7" fmla="*/ 14 h 17"/>
                <a:gd name="T8" fmla="*/ 8 w 32"/>
                <a:gd name="T9" fmla="*/ 15 h 17"/>
                <a:gd name="T10" fmla="*/ 21 w 32"/>
                <a:gd name="T11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17">
                  <a:moveTo>
                    <a:pt x="21" y="15"/>
                  </a:moveTo>
                  <a:cubicBezTo>
                    <a:pt x="23" y="14"/>
                    <a:pt x="32" y="6"/>
                    <a:pt x="29" y="4"/>
                  </a:cubicBezTo>
                  <a:cubicBezTo>
                    <a:pt x="26" y="2"/>
                    <a:pt x="16" y="0"/>
                    <a:pt x="15" y="2"/>
                  </a:cubicBezTo>
                  <a:cubicBezTo>
                    <a:pt x="14" y="4"/>
                    <a:pt x="18" y="14"/>
                    <a:pt x="13" y="14"/>
                  </a:cubicBezTo>
                  <a:cubicBezTo>
                    <a:pt x="8" y="15"/>
                    <a:pt x="0" y="13"/>
                    <a:pt x="8" y="15"/>
                  </a:cubicBezTo>
                  <a:cubicBezTo>
                    <a:pt x="17" y="17"/>
                    <a:pt x="21" y="15"/>
                    <a:pt x="2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Freeform 137"/>
            <p:cNvSpPr/>
            <p:nvPr/>
          </p:nvSpPr>
          <p:spPr bwMode="auto">
            <a:xfrm>
              <a:off x="-71438" y="1581151"/>
              <a:ext cx="160338" cy="182563"/>
            </a:xfrm>
            <a:custGeom>
              <a:avLst/>
              <a:gdLst>
                <a:gd name="T0" fmla="*/ 7 w 60"/>
                <a:gd name="T1" fmla="*/ 57 h 68"/>
                <a:gd name="T2" fmla="*/ 11 w 60"/>
                <a:gd name="T3" fmla="*/ 68 h 68"/>
                <a:gd name="T4" fmla="*/ 20 w 60"/>
                <a:gd name="T5" fmla="*/ 58 h 68"/>
                <a:gd name="T6" fmla="*/ 25 w 60"/>
                <a:gd name="T7" fmla="*/ 48 h 68"/>
                <a:gd name="T8" fmla="*/ 52 w 60"/>
                <a:gd name="T9" fmla="*/ 38 h 68"/>
                <a:gd name="T10" fmla="*/ 57 w 60"/>
                <a:gd name="T11" fmla="*/ 31 h 68"/>
                <a:gd name="T12" fmla="*/ 58 w 60"/>
                <a:gd name="T13" fmla="*/ 19 h 68"/>
                <a:gd name="T14" fmla="*/ 50 w 60"/>
                <a:gd name="T15" fmla="*/ 16 h 68"/>
                <a:gd name="T16" fmla="*/ 37 w 60"/>
                <a:gd name="T17" fmla="*/ 7 h 68"/>
                <a:gd name="T18" fmla="*/ 19 w 60"/>
                <a:gd name="T19" fmla="*/ 14 h 68"/>
                <a:gd name="T20" fmla="*/ 24 w 60"/>
                <a:gd name="T21" fmla="*/ 0 h 68"/>
                <a:gd name="T22" fmla="*/ 21 w 60"/>
                <a:gd name="T23" fmla="*/ 1 h 68"/>
                <a:gd name="T24" fmla="*/ 0 w 60"/>
                <a:gd name="T25" fmla="*/ 57 h 68"/>
                <a:gd name="T26" fmla="*/ 7 w 60"/>
                <a:gd name="T27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68">
                  <a:moveTo>
                    <a:pt x="7" y="57"/>
                  </a:moveTo>
                  <a:cubicBezTo>
                    <a:pt x="7" y="57"/>
                    <a:pt x="8" y="68"/>
                    <a:pt x="11" y="68"/>
                  </a:cubicBezTo>
                  <a:cubicBezTo>
                    <a:pt x="14" y="68"/>
                    <a:pt x="20" y="58"/>
                    <a:pt x="20" y="58"/>
                  </a:cubicBezTo>
                  <a:cubicBezTo>
                    <a:pt x="20" y="58"/>
                    <a:pt x="17" y="54"/>
                    <a:pt x="25" y="48"/>
                  </a:cubicBezTo>
                  <a:cubicBezTo>
                    <a:pt x="33" y="43"/>
                    <a:pt x="52" y="38"/>
                    <a:pt x="52" y="38"/>
                  </a:cubicBezTo>
                  <a:cubicBezTo>
                    <a:pt x="52" y="38"/>
                    <a:pt x="55" y="35"/>
                    <a:pt x="57" y="31"/>
                  </a:cubicBezTo>
                  <a:cubicBezTo>
                    <a:pt x="58" y="27"/>
                    <a:pt x="60" y="20"/>
                    <a:pt x="58" y="19"/>
                  </a:cubicBezTo>
                  <a:cubicBezTo>
                    <a:pt x="56" y="19"/>
                    <a:pt x="50" y="16"/>
                    <a:pt x="50" y="16"/>
                  </a:cubicBezTo>
                  <a:cubicBezTo>
                    <a:pt x="50" y="16"/>
                    <a:pt x="48" y="6"/>
                    <a:pt x="37" y="7"/>
                  </a:cubicBezTo>
                  <a:cubicBezTo>
                    <a:pt x="25" y="9"/>
                    <a:pt x="19" y="14"/>
                    <a:pt x="19" y="1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7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Freeform 138"/>
            <p:cNvSpPr/>
            <p:nvPr/>
          </p:nvSpPr>
          <p:spPr bwMode="auto">
            <a:xfrm>
              <a:off x="3533775" y="1589088"/>
              <a:ext cx="390525" cy="276225"/>
            </a:xfrm>
            <a:custGeom>
              <a:avLst/>
              <a:gdLst>
                <a:gd name="T0" fmla="*/ 39 w 146"/>
                <a:gd name="T1" fmla="*/ 87 h 103"/>
                <a:gd name="T2" fmla="*/ 21 w 146"/>
                <a:gd name="T3" fmla="*/ 84 h 103"/>
                <a:gd name="T4" fmla="*/ 31 w 146"/>
                <a:gd name="T5" fmla="*/ 76 h 103"/>
                <a:gd name="T6" fmla="*/ 29 w 146"/>
                <a:gd name="T7" fmla="*/ 71 h 103"/>
                <a:gd name="T8" fmla="*/ 22 w 146"/>
                <a:gd name="T9" fmla="*/ 62 h 103"/>
                <a:gd name="T10" fmla="*/ 13 w 146"/>
                <a:gd name="T11" fmla="*/ 62 h 103"/>
                <a:gd name="T12" fmla="*/ 9 w 146"/>
                <a:gd name="T13" fmla="*/ 53 h 103"/>
                <a:gd name="T14" fmla="*/ 23 w 146"/>
                <a:gd name="T15" fmla="*/ 50 h 103"/>
                <a:gd name="T16" fmla="*/ 32 w 146"/>
                <a:gd name="T17" fmla="*/ 44 h 103"/>
                <a:gd name="T18" fmla="*/ 25 w 146"/>
                <a:gd name="T19" fmla="*/ 38 h 103"/>
                <a:gd name="T20" fmla="*/ 2 w 146"/>
                <a:gd name="T21" fmla="*/ 34 h 103"/>
                <a:gd name="T22" fmla="*/ 9 w 146"/>
                <a:gd name="T23" fmla="*/ 27 h 103"/>
                <a:gd name="T24" fmla="*/ 15 w 146"/>
                <a:gd name="T25" fmla="*/ 15 h 103"/>
                <a:gd name="T26" fmla="*/ 35 w 146"/>
                <a:gd name="T27" fmla="*/ 5 h 103"/>
                <a:gd name="T28" fmla="*/ 40 w 146"/>
                <a:gd name="T29" fmla="*/ 10 h 103"/>
                <a:gd name="T30" fmla="*/ 46 w 146"/>
                <a:gd name="T31" fmla="*/ 29 h 103"/>
                <a:gd name="T32" fmla="*/ 59 w 146"/>
                <a:gd name="T33" fmla="*/ 29 h 103"/>
                <a:gd name="T34" fmla="*/ 67 w 146"/>
                <a:gd name="T35" fmla="*/ 18 h 103"/>
                <a:gd name="T36" fmla="*/ 95 w 146"/>
                <a:gd name="T37" fmla="*/ 20 h 103"/>
                <a:gd name="T38" fmla="*/ 104 w 146"/>
                <a:gd name="T39" fmla="*/ 13 h 103"/>
                <a:gd name="T40" fmla="*/ 103 w 146"/>
                <a:gd name="T41" fmla="*/ 7 h 103"/>
                <a:gd name="T42" fmla="*/ 123 w 146"/>
                <a:gd name="T43" fmla="*/ 5 h 103"/>
                <a:gd name="T44" fmla="*/ 127 w 146"/>
                <a:gd name="T45" fmla="*/ 6 h 103"/>
                <a:gd name="T46" fmla="*/ 136 w 146"/>
                <a:gd name="T47" fmla="*/ 20 h 103"/>
                <a:gd name="T48" fmla="*/ 131 w 146"/>
                <a:gd name="T49" fmla="*/ 29 h 103"/>
                <a:gd name="T50" fmla="*/ 143 w 146"/>
                <a:gd name="T51" fmla="*/ 36 h 103"/>
                <a:gd name="T52" fmla="*/ 142 w 146"/>
                <a:gd name="T53" fmla="*/ 54 h 103"/>
                <a:gd name="T54" fmla="*/ 130 w 146"/>
                <a:gd name="T55" fmla="*/ 65 h 103"/>
                <a:gd name="T56" fmla="*/ 116 w 146"/>
                <a:gd name="T57" fmla="*/ 77 h 103"/>
                <a:gd name="T58" fmla="*/ 109 w 146"/>
                <a:gd name="T59" fmla="*/ 85 h 103"/>
                <a:gd name="T60" fmla="*/ 92 w 146"/>
                <a:gd name="T61" fmla="*/ 92 h 103"/>
                <a:gd name="T62" fmla="*/ 86 w 146"/>
                <a:gd name="T63" fmla="*/ 95 h 103"/>
                <a:gd name="T64" fmla="*/ 69 w 146"/>
                <a:gd name="T65" fmla="*/ 97 h 103"/>
                <a:gd name="T66" fmla="*/ 43 w 146"/>
                <a:gd name="T67" fmla="*/ 92 h 103"/>
                <a:gd name="T68" fmla="*/ 39 w 146"/>
                <a:gd name="T69" fmla="*/ 8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6" h="103">
                  <a:moveTo>
                    <a:pt x="39" y="87"/>
                  </a:moveTo>
                  <a:cubicBezTo>
                    <a:pt x="24" y="89"/>
                    <a:pt x="23" y="86"/>
                    <a:pt x="21" y="84"/>
                  </a:cubicBezTo>
                  <a:cubicBezTo>
                    <a:pt x="19" y="82"/>
                    <a:pt x="31" y="76"/>
                    <a:pt x="31" y="76"/>
                  </a:cubicBezTo>
                  <a:cubicBezTo>
                    <a:pt x="31" y="76"/>
                    <a:pt x="36" y="79"/>
                    <a:pt x="29" y="71"/>
                  </a:cubicBezTo>
                  <a:cubicBezTo>
                    <a:pt x="22" y="62"/>
                    <a:pt x="26" y="63"/>
                    <a:pt x="22" y="62"/>
                  </a:cubicBezTo>
                  <a:cubicBezTo>
                    <a:pt x="18" y="62"/>
                    <a:pt x="18" y="63"/>
                    <a:pt x="13" y="62"/>
                  </a:cubicBezTo>
                  <a:cubicBezTo>
                    <a:pt x="7" y="60"/>
                    <a:pt x="6" y="54"/>
                    <a:pt x="9" y="53"/>
                  </a:cubicBezTo>
                  <a:cubicBezTo>
                    <a:pt x="11" y="52"/>
                    <a:pt x="23" y="50"/>
                    <a:pt x="23" y="50"/>
                  </a:cubicBezTo>
                  <a:cubicBezTo>
                    <a:pt x="23" y="50"/>
                    <a:pt x="34" y="47"/>
                    <a:pt x="32" y="44"/>
                  </a:cubicBezTo>
                  <a:cubicBezTo>
                    <a:pt x="29" y="40"/>
                    <a:pt x="29" y="38"/>
                    <a:pt x="25" y="38"/>
                  </a:cubicBezTo>
                  <a:cubicBezTo>
                    <a:pt x="21" y="38"/>
                    <a:pt x="0" y="36"/>
                    <a:pt x="2" y="34"/>
                  </a:cubicBezTo>
                  <a:cubicBezTo>
                    <a:pt x="3" y="32"/>
                    <a:pt x="8" y="30"/>
                    <a:pt x="9" y="27"/>
                  </a:cubicBezTo>
                  <a:cubicBezTo>
                    <a:pt x="10" y="24"/>
                    <a:pt x="15" y="18"/>
                    <a:pt x="15" y="15"/>
                  </a:cubicBezTo>
                  <a:cubicBezTo>
                    <a:pt x="16" y="11"/>
                    <a:pt x="35" y="5"/>
                    <a:pt x="35" y="5"/>
                  </a:cubicBezTo>
                  <a:cubicBezTo>
                    <a:pt x="35" y="5"/>
                    <a:pt x="31" y="5"/>
                    <a:pt x="40" y="10"/>
                  </a:cubicBezTo>
                  <a:cubicBezTo>
                    <a:pt x="49" y="15"/>
                    <a:pt x="39" y="27"/>
                    <a:pt x="46" y="29"/>
                  </a:cubicBezTo>
                  <a:cubicBezTo>
                    <a:pt x="54" y="32"/>
                    <a:pt x="61" y="31"/>
                    <a:pt x="59" y="29"/>
                  </a:cubicBezTo>
                  <a:cubicBezTo>
                    <a:pt x="58" y="27"/>
                    <a:pt x="51" y="15"/>
                    <a:pt x="67" y="18"/>
                  </a:cubicBezTo>
                  <a:cubicBezTo>
                    <a:pt x="84" y="20"/>
                    <a:pt x="93" y="19"/>
                    <a:pt x="95" y="20"/>
                  </a:cubicBezTo>
                  <a:cubicBezTo>
                    <a:pt x="97" y="20"/>
                    <a:pt x="104" y="13"/>
                    <a:pt x="104" y="13"/>
                  </a:cubicBezTo>
                  <a:cubicBezTo>
                    <a:pt x="104" y="13"/>
                    <a:pt x="98" y="12"/>
                    <a:pt x="103" y="7"/>
                  </a:cubicBezTo>
                  <a:cubicBezTo>
                    <a:pt x="109" y="3"/>
                    <a:pt x="123" y="5"/>
                    <a:pt x="123" y="5"/>
                  </a:cubicBezTo>
                  <a:cubicBezTo>
                    <a:pt x="123" y="5"/>
                    <a:pt x="125" y="0"/>
                    <a:pt x="127" y="6"/>
                  </a:cubicBezTo>
                  <a:cubicBezTo>
                    <a:pt x="129" y="12"/>
                    <a:pt x="140" y="18"/>
                    <a:pt x="136" y="20"/>
                  </a:cubicBezTo>
                  <a:cubicBezTo>
                    <a:pt x="132" y="23"/>
                    <a:pt x="124" y="23"/>
                    <a:pt x="131" y="29"/>
                  </a:cubicBezTo>
                  <a:cubicBezTo>
                    <a:pt x="139" y="34"/>
                    <a:pt x="146" y="33"/>
                    <a:pt x="143" y="36"/>
                  </a:cubicBezTo>
                  <a:cubicBezTo>
                    <a:pt x="140" y="40"/>
                    <a:pt x="145" y="51"/>
                    <a:pt x="142" y="54"/>
                  </a:cubicBezTo>
                  <a:cubicBezTo>
                    <a:pt x="138" y="58"/>
                    <a:pt x="143" y="62"/>
                    <a:pt x="130" y="65"/>
                  </a:cubicBezTo>
                  <a:cubicBezTo>
                    <a:pt x="118" y="68"/>
                    <a:pt x="120" y="75"/>
                    <a:pt x="116" y="77"/>
                  </a:cubicBezTo>
                  <a:cubicBezTo>
                    <a:pt x="112" y="80"/>
                    <a:pt x="113" y="84"/>
                    <a:pt x="109" y="85"/>
                  </a:cubicBezTo>
                  <a:cubicBezTo>
                    <a:pt x="104" y="86"/>
                    <a:pt x="92" y="92"/>
                    <a:pt x="92" y="92"/>
                  </a:cubicBezTo>
                  <a:cubicBezTo>
                    <a:pt x="92" y="92"/>
                    <a:pt x="96" y="94"/>
                    <a:pt x="86" y="95"/>
                  </a:cubicBezTo>
                  <a:cubicBezTo>
                    <a:pt x="76" y="97"/>
                    <a:pt x="88" y="103"/>
                    <a:pt x="69" y="97"/>
                  </a:cubicBezTo>
                  <a:cubicBezTo>
                    <a:pt x="50" y="92"/>
                    <a:pt x="43" y="92"/>
                    <a:pt x="43" y="92"/>
                  </a:cubicBezTo>
                  <a:lnTo>
                    <a:pt x="39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3" name="Freeform 139"/>
            <p:cNvSpPr/>
            <p:nvPr/>
          </p:nvSpPr>
          <p:spPr bwMode="auto">
            <a:xfrm>
              <a:off x="4773612" y="2895601"/>
              <a:ext cx="1917700" cy="1933575"/>
            </a:xfrm>
            <a:custGeom>
              <a:avLst/>
              <a:gdLst>
                <a:gd name="T0" fmla="*/ 384 w 718"/>
                <a:gd name="T1" fmla="*/ 710 h 724"/>
                <a:gd name="T2" fmla="*/ 364 w 718"/>
                <a:gd name="T3" fmla="*/ 658 h 724"/>
                <a:gd name="T4" fmla="*/ 318 w 718"/>
                <a:gd name="T5" fmla="*/ 562 h 724"/>
                <a:gd name="T6" fmla="*/ 331 w 718"/>
                <a:gd name="T7" fmla="*/ 480 h 724"/>
                <a:gd name="T8" fmla="*/ 288 w 718"/>
                <a:gd name="T9" fmla="*/ 389 h 724"/>
                <a:gd name="T10" fmla="*/ 267 w 718"/>
                <a:gd name="T11" fmla="*/ 334 h 724"/>
                <a:gd name="T12" fmla="*/ 233 w 718"/>
                <a:gd name="T13" fmla="*/ 318 h 724"/>
                <a:gd name="T14" fmla="*/ 167 w 718"/>
                <a:gd name="T15" fmla="*/ 328 h 724"/>
                <a:gd name="T16" fmla="*/ 93 w 718"/>
                <a:gd name="T17" fmla="*/ 333 h 724"/>
                <a:gd name="T18" fmla="*/ 43 w 718"/>
                <a:gd name="T19" fmla="*/ 291 h 724"/>
                <a:gd name="T20" fmla="*/ 10 w 718"/>
                <a:gd name="T21" fmla="*/ 241 h 724"/>
                <a:gd name="T22" fmla="*/ 21 w 718"/>
                <a:gd name="T23" fmla="*/ 199 h 724"/>
                <a:gd name="T24" fmla="*/ 19 w 718"/>
                <a:gd name="T25" fmla="*/ 172 h 724"/>
                <a:gd name="T26" fmla="*/ 52 w 718"/>
                <a:gd name="T27" fmla="*/ 114 h 724"/>
                <a:gd name="T28" fmla="*/ 95 w 718"/>
                <a:gd name="T29" fmla="*/ 71 h 724"/>
                <a:gd name="T30" fmla="*/ 132 w 718"/>
                <a:gd name="T31" fmla="*/ 22 h 724"/>
                <a:gd name="T32" fmla="*/ 207 w 718"/>
                <a:gd name="T33" fmla="*/ 10 h 724"/>
                <a:gd name="T34" fmla="*/ 302 w 718"/>
                <a:gd name="T35" fmla="*/ 3 h 724"/>
                <a:gd name="T36" fmla="*/ 304 w 718"/>
                <a:gd name="T37" fmla="*/ 46 h 724"/>
                <a:gd name="T38" fmla="*/ 347 w 718"/>
                <a:gd name="T39" fmla="*/ 57 h 724"/>
                <a:gd name="T40" fmla="*/ 396 w 718"/>
                <a:gd name="T41" fmla="*/ 68 h 724"/>
                <a:gd name="T42" fmla="*/ 443 w 718"/>
                <a:gd name="T43" fmla="*/ 57 h 724"/>
                <a:gd name="T44" fmla="*/ 509 w 718"/>
                <a:gd name="T45" fmla="*/ 63 h 724"/>
                <a:gd name="T46" fmla="*/ 540 w 718"/>
                <a:gd name="T47" fmla="*/ 120 h 724"/>
                <a:gd name="T48" fmla="*/ 577 w 718"/>
                <a:gd name="T49" fmla="*/ 199 h 724"/>
                <a:gd name="T50" fmla="*/ 646 w 718"/>
                <a:gd name="T51" fmla="*/ 260 h 724"/>
                <a:gd name="T52" fmla="*/ 716 w 718"/>
                <a:gd name="T53" fmla="*/ 292 h 724"/>
                <a:gd name="T54" fmla="*/ 659 w 718"/>
                <a:gd name="T55" fmla="*/ 351 h 724"/>
                <a:gd name="T56" fmla="*/ 606 w 718"/>
                <a:gd name="T57" fmla="*/ 413 h 724"/>
                <a:gd name="T58" fmla="*/ 605 w 718"/>
                <a:gd name="T59" fmla="*/ 454 h 724"/>
                <a:gd name="T60" fmla="*/ 625 w 718"/>
                <a:gd name="T61" fmla="*/ 501 h 724"/>
                <a:gd name="T62" fmla="*/ 596 w 718"/>
                <a:gd name="T63" fmla="*/ 539 h 724"/>
                <a:gd name="T64" fmla="*/ 566 w 718"/>
                <a:gd name="T65" fmla="*/ 583 h 724"/>
                <a:gd name="T66" fmla="*/ 568 w 718"/>
                <a:gd name="T67" fmla="*/ 608 h 724"/>
                <a:gd name="T68" fmla="*/ 530 w 718"/>
                <a:gd name="T69" fmla="*/ 639 h 724"/>
                <a:gd name="T70" fmla="*/ 519 w 718"/>
                <a:gd name="T71" fmla="*/ 680 h 724"/>
                <a:gd name="T72" fmla="*/ 470 w 718"/>
                <a:gd name="T73" fmla="*/ 713 h 724"/>
                <a:gd name="T74" fmla="*/ 401 w 718"/>
                <a:gd name="T75" fmla="*/ 724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18" h="724">
                  <a:moveTo>
                    <a:pt x="401" y="724"/>
                  </a:moveTo>
                  <a:cubicBezTo>
                    <a:pt x="396" y="721"/>
                    <a:pt x="388" y="712"/>
                    <a:pt x="384" y="710"/>
                  </a:cubicBezTo>
                  <a:cubicBezTo>
                    <a:pt x="380" y="708"/>
                    <a:pt x="378" y="689"/>
                    <a:pt x="378" y="683"/>
                  </a:cubicBezTo>
                  <a:cubicBezTo>
                    <a:pt x="378" y="677"/>
                    <a:pt x="371" y="664"/>
                    <a:pt x="364" y="658"/>
                  </a:cubicBezTo>
                  <a:cubicBezTo>
                    <a:pt x="358" y="651"/>
                    <a:pt x="351" y="635"/>
                    <a:pt x="346" y="618"/>
                  </a:cubicBezTo>
                  <a:cubicBezTo>
                    <a:pt x="340" y="602"/>
                    <a:pt x="329" y="571"/>
                    <a:pt x="318" y="562"/>
                  </a:cubicBezTo>
                  <a:cubicBezTo>
                    <a:pt x="307" y="554"/>
                    <a:pt x="312" y="536"/>
                    <a:pt x="312" y="520"/>
                  </a:cubicBezTo>
                  <a:cubicBezTo>
                    <a:pt x="312" y="503"/>
                    <a:pt x="339" y="494"/>
                    <a:pt x="331" y="480"/>
                  </a:cubicBezTo>
                  <a:cubicBezTo>
                    <a:pt x="323" y="467"/>
                    <a:pt x="330" y="444"/>
                    <a:pt x="321" y="435"/>
                  </a:cubicBezTo>
                  <a:cubicBezTo>
                    <a:pt x="312" y="426"/>
                    <a:pt x="289" y="399"/>
                    <a:pt x="288" y="389"/>
                  </a:cubicBezTo>
                  <a:cubicBezTo>
                    <a:pt x="286" y="380"/>
                    <a:pt x="274" y="357"/>
                    <a:pt x="280" y="348"/>
                  </a:cubicBezTo>
                  <a:cubicBezTo>
                    <a:pt x="286" y="339"/>
                    <a:pt x="270" y="334"/>
                    <a:pt x="267" y="334"/>
                  </a:cubicBezTo>
                  <a:cubicBezTo>
                    <a:pt x="265" y="334"/>
                    <a:pt x="251" y="332"/>
                    <a:pt x="248" y="332"/>
                  </a:cubicBezTo>
                  <a:cubicBezTo>
                    <a:pt x="246" y="332"/>
                    <a:pt x="245" y="321"/>
                    <a:pt x="233" y="318"/>
                  </a:cubicBezTo>
                  <a:cubicBezTo>
                    <a:pt x="221" y="316"/>
                    <a:pt x="205" y="313"/>
                    <a:pt x="194" y="318"/>
                  </a:cubicBezTo>
                  <a:cubicBezTo>
                    <a:pt x="182" y="322"/>
                    <a:pt x="189" y="328"/>
                    <a:pt x="167" y="328"/>
                  </a:cubicBezTo>
                  <a:cubicBezTo>
                    <a:pt x="146" y="328"/>
                    <a:pt x="126" y="322"/>
                    <a:pt x="115" y="330"/>
                  </a:cubicBezTo>
                  <a:cubicBezTo>
                    <a:pt x="105" y="337"/>
                    <a:pt x="103" y="342"/>
                    <a:pt x="93" y="333"/>
                  </a:cubicBezTo>
                  <a:cubicBezTo>
                    <a:pt x="84" y="324"/>
                    <a:pt x="72" y="319"/>
                    <a:pt x="57" y="309"/>
                  </a:cubicBezTo>
                  <a:cubicBezTo>
                    <a:pt x="43" y="299"/>
                    <a:pt x="46" y="301"/>
                    <a:pt x="43" y="291"/>
                  </a:cubicBezTo>
                  <a:cubicBezTo>
                    <a:pt x="41" y="282"/>
                    <a:pt x="57" y="288"/>
                    <a:pt x="28" y="269"/>
                  </a:cubicBezTo>
                  <a:cubicBezTo>
                    <a:pt x="0" y="250"/>
                    <a:pt x="6" y="248"/>
                    <a:pt x="10" y="241"/>
                  </a:cubicBezTo>
                  <a:cubicBezTo>
                    <a:pt x="14" y="233"/>
                    <a:pt x="11" y="221"/>
                    <a:pt x="19" y="214"/>
                  </a:cubicBezTo>
                  <a:cubicBezTo>
                    <a:pt x="27" y="208"/>
                    <a:pt x="29" y="200"/>
                    <a:pt x="21" y="199"/>
                  </a:cubicBezTo>
                  <a:cubicBezTo>
                    <a:pt x="14" y="197"/>
                    <a:pt x="17" y="183"/>
                    <a:pt x="20" y="181"/>
                  </a:cubicBezTo>
                  <a:cubicBezTo>
                    <a:pt x="22" y="180"/>
                    <a:pt x="27" y="179"/>
                    <a:pt x="19" y="172"/>
                  </a:cubicBezTo>
                  <a:cubicBezTo>
                    <a:pt x="12" y="166"/>
                    <a:pt x="13" y="158"/>
                    <a:pt x="21" y="152"/>
                  </a:cubicBezTo>
                  <a:cubicBezTo>
                    <a:pt x="29" y="146"/>
                    <a:pt x="48" y="121"/>
                    <a:pt x="52" y="114"/>
                  </a:cubicBezTo>
                  <a:cubicBezTo>
                    <a:pt x="55" y="108"/>
                    <a:pt x="68" y="102"/>
                    <a:pt x="75" y="97"/>
                  </a:cubicBezTo>
                  <a:cubicBezTo>
                    <a:pt x="82" y="92"/>
                    <a:pt x="94" y="87"/>
                    <a:pt x="95" y="71"/>
                  </a:cubicBezTo>
                  <a:cubicBezTo>
                    <a:pt x="95" y="56"/>
                    <a:pt x="100" y="51"/>
                    <a:pt x="107" y="44"/>
                  </a:cubicBezTo>
                  <a:cubicBezTo>
                    <a:pt x="115" y="38"/>
                    <a:pt x="133" y="34"/>
                    <a:pt x="132" y="22"/>
                  </a:cubicBezTo>
                  <a:cubicBezTo>
                    <a:pt x="131" y="10"/>
                    <a:pt x="144" y="20"/>
                    <a:pt x="161" y="20"/>
                  </a:cubicBezTo>
                  <a:cubicBezTo>
                    <a:pt x="178" y="20"/>
                    <a:pt x="197" y="17"/>
                    <a:pt x="207" y="10"/>
                  </a:cubicBezTo>
                  <a:cubicBezTo>
                    <a:pt x="217" y="4"/>
                    <a:pt x="256" y="5"/>
                    <a:pt x="265" y="3"/>
                  </a:cubicBezTo>
                  <a:cubicBezTo>
                    <a:pt x="273" y="1"/>
                    <a:pt x="304" y="0"/>
                    <a:pt x="302" y="3"/>
                  </a:cubicBezTo>
                  <a:cubicBezTo>
                    <a:pt x="301" y="6"/>
                    <a:pt x="302" y="6"/>
                    <a:pt x="302" y="18"/>
                  </a:cubicBezTo>
                  <a:cubicBezTo>
                    <a:pt x="302" y="30"/>
                    <a:pt x="297" y="45"/>
                    <a:pt x="304" y="46"/>
                  </a:cubicBezTo>
                  <a:cubicBezTo>
                    <a:pt x="310" y="47"/>
                    <a:pt x="311" y="42"/>
                    <a:pt x="328" y="47"/>
                  </a:cubicBezTo>
                  <a:cubicBezTo>
                    <a:pt x="346" y="52"/>
                    <a:pt x="338" y="52"/>
                    <a:pt x="347" y="57"/>
                  </a:cubicBezTo>
                  <a:cubicBezTo>
                    <a:pt x="355" y="62"/>
                    <a:pt x="368" y="72"/>
                    <a:pt x="374" y="71"/>
                  </a:cubicBezTo>
                  <a:cubicBezTo>
                    <a:pt x="380" y="70"/>
                    <a:pt x="397" y="76"/>
                    <a:pt x="396" y="68"/>
                  </a:cubicBezTo>
                  <a:cubicBezTo>
                    <a:pt x="396" y="60"/>
                    <a:pt x="395" y="51"/>
                    <a:pt x="405" y="50"/>
                  </a:cubicBezTo>
                  <a:cubicBezTo>
                    <a:pt x="415" y="49"/>
                    <a:pt x="425" y="47"/>
                    <a:pt x="443" y="57"/>
                  </a:cubicBezTo>
                  <a:cubicBezTo>
                    <a:pt x="462" y="67"/>
                    <a:pt x="478" y="71"/>
                    <a:pt x="487" y="70"/>
                  </a:cubicBezTo>
                  <a:cubicBezTo>
                    <a:pt x="496" y="69"/>
                    <a:pt x="502" y="65"/>
                    <a:pt x="509" y="63"/>
                  </a:cubicBezTo>
                  <a:cubicBezTo>
                    <a:pt x="517" y="61"/>
                    <a:pt x="507" y="65"/>
                    <a:pt x="524" y="87"/>
                  </a:cubicBezTo>
                  <a:cubicBezTo>
                    <a:pt x="541" y="108"/>
                    <a:pt x="528" y="100"/>
                    <a:pt x="540" y="120"/>
                  </a:cubicBezTo>
                  <a:cubicBezTo>
                    <a:pt x="552" y="140"/>
                    <a:pt x="560" y="150"/>
                    <a:pt x="563" y="163"/>
                  </a:cubicBezTo>
                  <a:cubicBezTo>
                    <a:pt x="566" y="175"/>
                    <a:pt x="563" y="188"/>
                    <a:pt x="577" y="199"/>
                  </a:cubicBezTo>
                  <a:cubicBezTo>
                    <a:pt x="592" y="210"/>
                    <a:pt x="597" y="226"/>
                    <a:pt x="615" y="235"/>
                  </a:cubicBezTo>
                  <a:cubicBezTo>
                    <a:pt x="633" y="244"/>
                    <a:pt x="603" y="255"/>
                    <a:pt x="646" y="260"/>
                  </a:cubicBezTo>
                  <a:cubicBezTo>
                    <a:pt x="689" y="266"/>
                    <a:pt x="718" y="259"/>
                    <a:pt x="718" y="259"/>
                  </a:cubicBezTo>
                  <a:cubicBezTo>
                    <a:pt x="716" y="292"/>
                    <a:pt x="716" y="292"/>
                    <a:pt x="716" y="292"/>
                  </a:cubicBezTo>
                  <a:cubicBezTo>
                    <a:pt x="716" y="292"/>
                    <a:pt x="704" y="312"/>
                    <a:pt x="694" y="322"/>
                  </a:cubicBezTo>
                  <a:cubicBezTo>
                    <a:pt x="684" y="332"/>
                    <a:pt x="673" y="341"/>
                    <a:pt x="659" y="351"/>
                  </a:cubicBezTo>
                  <a:cubicBezTo>
                    <a:pt x="645" y="361"/>
                    <a:pt x="634" y="372"/>
                    <a:pt x="628" y="385"/>
                  </a:cubicBezTo>
                  <a:cubicBezTo>
                    <a:pt x="622" y="398"/>
                    <a:pt x="608" y="406"/>
                    <a:pt x="606" y="413"/>
                  </a:cubicBezTo>
                  <a:cubicBezTo>
                    <a:pt x="604" y="420"/>
                    <a:pt x="596" y="422"/>
                    <a:pt x="596" y="430"/>
                  </a:cubicBezTo>
                  <a:cubicBezTo>
                    <a:pt x="597" y="438"/>
                    <a:pt x="601" y="451"/>
                    <a:pt x="605" y="454"/>
                  </a:cubicBezTo>
                  <a:cubicBezTo>
                    <a:pt x="610" y="457"/>
                    <a:pt x="628" y="474"/>
                    <a:pt x="622" y="474"/>
                  </a:cubicBezTo>
                  <a:cubicBezTo>
                    <a:pt x="617" y="474"/>
                    <a:pt x="625" y="501"/>
                    <a:pt x="625" y="501"/>
                  </a:cubicBezTo>
                  <a:cubicBezTo>
                    <a:pt x="625" y="501"/>
                    <a:pt x="633" y="525"/>
                    <a:pt x="625" y="527"/>
                  </a:cubicBezTo>
                  <a:cubicBezTo>
                    <a:pt x="617" y="529"/>
                    <a:pt x="607" y="537"/>
                    <a:pt x="596" y="539"/>
                  </a:cubicBezTo>
                  <a:cubicBezTo>
                    <a:pt x="585" y="541"/>
                    <a:pt x="565" y="555"/>
                    <a:pt x="565" y="561"/>
                  </a:cubicBezTo>
                  <a:cubicBezTo>
                    <a:pt x="565" y="568"/>
                    <a:pt x="566" y="583"/>
                    <a:pt x="566" y="583"/>
                  </a:cubicBezTo>
                  <a:cubicBezTo>
                    <a:pt x="566" y="583"/>
                    <a:pt x="569" y="580"/>
                    <a:pt x="569" y="587"/>
                  </a:cubicBezTo>
                  <a:cubicBezTo>
                    <a:pt x="569" y="593"/>
                    <a:pt x="571" y="602"/>
                    <a:pt x="568" y="608"/>
                  </a:cubicBezTo>
                  <a:cubicBezTo>
                    <a:pt x="565" y="614"/>
                    <a:pt x="558" y="621"/>
                    <a:pt x="550" y="623"/>
                  </a:cubicBezTo>
                  <a:cubicBezTo>
                    <a:pt x="543" y="625"/>
                    <a:pt x="528" y="635"/>
                    <a:pt x="530" y="639"/>
                  </a:cubicBezTo>
                  <a:cubicBezTo>
                    <a:pt x="533" y="643"/>
                    <a:pt x="551" y="644"/>
                    <a:pt x="541" y="650"/>
                  </a:cubicBezTo>
                  <a:cubicBezTo>
                    <a:pt x="531" y="656"/>
                    <a:pt x="523" y="671"/>
                    <a:pt x="519" y="680"/>
                  </a:cubicBezTo>
                  <a:cubicBezTo>
                    <a:pt x="514" y="689"/>
                    <a:pt x="517" y="686"/>
                    <a:pt x="500" y="698"/>
                  </a:cubicBezTo>
                  <a:cubicBezTo>
                    <a:pt x="483" y="710"/>
                    <a:pt x="497" y="711"/>
                    <a:pt x="470" y="713"/>
                  </a:cubicBezTo>
                  <a:cubicBezTo>
                    <a:pt x="442" y="716"/>
                    <a:pt x="423" y="720"/>
                    <a:pt x="419" y="721"/>
                  </a:cubicBezTo>
                  <a:cubicBezTo>
                    <a:pt x="415" y="723"/>
                    <a:pt x="401" y="724"/>
                    <a:pt x="401" y="7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4" name="Freeform 140"/>
            <p:cNvSpPr/>
            <p:nvPr/>
          </p:nvSpPr>
          <p:spPr bwMode="auto">
            <a:xfrm>
              <a:off x="6515100" y="4186238"/>
              <a:ext cx="212725" cy="382588"/>
            </a:xfrm>
            <a:custGeom>
              <a:avLst/>
              <a:gdLst>
                <a:gd name="T0" fmla="*/ 63 w 80"/>
                <a:gd name="T1" fmla="*/ 2 h 143"/>
                <a:gd name="T2" fmla="*/ 62 w 80"/>
                <a:gd name="T3" fmla="*/ 13 h 143"/>
                <a:gd name="T4" fmla="*/ 52 w 80"/>
                <a:gd name="T5" fmla="*/ 22 h 143"/>
                <a:gd name="T6" fmla="*/ 35 w 80"/>
                <a:gd name="T7" fmla="*/ 38 h 143"/>
                <a:gd name="T8" fmla="*/ 13 w 80"/>
                <a:gd name="T9" fmla="*/ 55 h 143"/>
                <a:gd name="T10" fmla="*/ 9 w 80"/>
                <a:gd name="T11" fmla="*/ 75 h 143"/>
                <a:gd name="T12" fmla="*/ 9 w 80"/>
                <a:gd name="T13" fmla="*/ 97 h 143"/>
                <a:gd name="T14" fmla="*/ 12 w 80"/>
                <a:gd name="T15" fmla="*/ 119 h 143"/>
                <a:gd name="T16" fmla="*/ 25 w 80"/>
                <a:gd name="T17" fmla="*/ 143 h 143"/>
                <a:gd name="T18" fmla="*/ 56 w 80"/>
                <a:gd name="T19" fmla="*/ 118 h 143"/>
                <a:gd name="T20" fmla="*/ 64 w 80"/>
                <a:gd name="T21" fmla="*/ 63 h 143"/>
                <a:gd name="T22" fmla="*/ 78 w 80"/>
                <a:gd name="T23" fmla="*/ 35 h 143"/>
                <a:gd name="T24" fmla="*/ 63 w 80"/>
                <a:gd name="T25" fmla="*/ 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43">
                  <a:moveTo>
                    <a:pt x="63" y="2"/>
                  </a:moveTo>
                  <a:cubicBezTo>
                    <a:pt x="64" y="0"/>
                    <a:pt x="64" y="11"/>
                    <a:pt x="62" y="13"/>
                  </a:cubicBezTo>
                  <a:cubicBezTo>
                    <a:pt x="59" y="16"/>
                    <a:pt x="58" y="17"/>
                    <a:pt x="52" y="22"/>
                  </a:cubicBezTo>
                  <a:cubicBezTo>
                    <a:pt x="46" y="27"/>
                    <a:pt x="49" y="34"/>
                    <a:pt x="35" y="38"/>
                  </a:cubicBezTo>
                  <a:cubicBezTo>
                    <a:pt x="21" y="42"/>
                    <a:pt x="17" y="47"/>
                    <a:pt x="13" y="55"/>
                  </a:cubicBezTo>
                  <a:cubicBezTo>
                    <a:pt x="10" y="63"/>
                    <a:pt x="9" y="65"/>
                    <a:pt x="9" y="75"/>
                  </a:cubicBezTo>
                  <a:cubicBezTo>
                    <a:pt x="10" y="84"/>
                    <a:pt x="18" y="85"/>
                    <a:pt x="9" y="97"/>
                  </a:cubicBezTo>
                  <a:cubicBezTo>
                    <a:pt x="0" y="109"/>
                    <a:pt x="11" y="114"/>
                    <a:pt x="12" y="119"/>
                  </a:cubicBezTo>
                  <a:cubicBezTo>
                    <a:pt x="13" y="125"/>
                    <a:pt x="13" y="142"/>
                    <a:pt x="25" y="143"/>
                  </a:cubicBezTo>
                  <a:cubicBezTo>
                    <a:pt x="37" y="143"/>
                    <a:pt x="56" y="131"/>
                    <a:pt x="56" y="118"/>
                  </a:cubicBezTo>
                  <a:cubicBezTo>
                    <a:pt x="56" y="105"/>
                    <a:pt x="60" y="74"/>
                    <a:pt x="64" y="63"/>
                  </a:cubicBezTo>
                  <a:cubicBezTo>
                    <a:pt x="69" y="52"/>
                    <a:pt x="80" y="49"/>
                    <a:pt x="78" y="35"/>
                  </a:cubicBezTo>
                  <a:cubicBezTo>
                    <a:pt x="76" y="21"/>
                    <a:pt x="63" y="4"/>
                    <a:pt x="6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5" name="Freeform 141"/>
            <p:cNvSpPr/>
            <p:nvPr/>
          </p:nvSpPr>
          <p:spPr bwMode="auto">
            <a:xfrm>
              <a:off x="5048250" y="1098551"/>
              <a:ext cx="4883150" cy="2771775"/>
            </a:xfrm>
            <a:custGeom>
              <a:avLst/>
              <a:gdLst>
                <a:gd name="T0" fmla="*/ 430 w 1828"/>
                <a:gd name="T1" fmla="*/ 679 h 1038"/>
                <a:gd name="T2" fmla="*/ 320 w 1828"/>
                <a:gd name="T3" fmla="*/ 638 h 1038"/>
                <a:gd name="T4" fmla="*/ 221 w 1828"/>
                <a:gd name="T5" fmla="*/ 574 h 1038"/>
                <a:gd name="T6" fmla="*/ 240 w 1828"/>
                <a:gd name="T7" fmla="*/ 677 h 1038"/>
                <a:gd name="T8" fmla="*/ 169 w 1828"/>
                <a:gd name="T9" fmla="*/ 589 h 1038"/>
                <a:gd name="T10" fmla="*/ 44 w 1828"/>
                <a:gd name="T11" fmla="*/ 683 h 1038"/>
                <a:gd name="T12" fmla="*/ 74 w 1828"/>
                <a:gd name="T13" fmla="*/ 548 h 1038"/>
                <a:gd name="T14" fmla="*/ 108 w 1828"/>
                <a:gd name="T15" fmla="*/ 497 h 1038"/>
                <a:gd name="T16" fmla="*/ 181 w 1828"/>
                <a:gd name="T17" fmla="*/ 386 h 1038"/>
                <a:gd name="T18" fmla="*/ 197 w 1828"/>
                <a:gd name="T19" fmla="*/ 437 h 1038"/>
                <a:gd name="T20" fmla="*/ 319 w 1828"/>
                <a:gd name="T21" fmla="*/ 385 h 1038"/>
                <a:gd name="T22" fmla="*/ 365 w 1828"/>
                <a:gd name="T23" fmla="*/ 342 h 1038"/>
                <a:gd name="T24" fmla="*/ 298 w 1828"/>
                <a:gd name="T25" fmla="*/ 288 h 1038"/>
                <a:gd name="T26" fmla="*/ 269 w 1828"/>
                <a:gd name="T27" fmla="*/ 321 h 1038"/>
                <a:gd name="T28" fmla="*/ 191 w 1828"/>
                <a:gd name="T29" fmla="*/ 357 h 1038"/>
                <a:gd name="T30" fmla="*/ 147 w 1828"/>
                <a:gd name="T31" fmla="*/ 330 h 1038"/>
                <a:gd name="T32" fmla="*/ 240 w 1828"/>
                <a:gd name="T33" fmla="*/ 182 h 1038"/>
                <a:gd name="T34" fmla="*/ 300 w 1828"/>
                <a:gd name="T35" fmla="*/ 137 h 1038"/>
                <a:gd name="T36" fmla="*/ 466 w 1828"/>
                <a:gd name="T37" fmla="*/ 199 h 1038"/>
                <a:gd name="T38" fmla="*/ 414 w 1828"/>
                <a:gd name="T39" fmla="*/ 229 h 1038"/>
                <a:gd name="T40" fmla="*/ 462 w 1828"/>
                <a:gd name="T41" fmla="*/ 229 h 1038"/>
                <a:gd name="T42" fmla="*/ 517 w 1828"/>
                <a:gd name="T43" fmla="*/ 193 h 1038"/>
                <a:gd name="T44" fmla="*/ 622 w 1828"/>
                <a:gd name="T45" fmla="*/ 165 h 1038"/>
                <a:gd name="T46" fmla="*/ 714 w 1828"/>
                <a:gd name="T47" fmla="*/ 163 h 1038"/>
                <a:gd name="T48" fmla="*/ 736 w 1828"/>
                <a:gd name="T49" fmla="*/ 94 h 1038"/>
                <a:gd name="T50" fmla="*/ 755 w 1828"/>
                <a:gd name="T51" fmla="*/ 184 h 1038"/>
                <a:gd name="T52" fmla="*/ 763 w 1828"/>
                <a:gd name="T53" fmla="*/ 137 h 1038"/>
                <a:gd name="T54" fmla="*/ 781 w 1828"/>
                <a:gd name="T55" fmla="*/ 123 h 1038"/>
                <a:gd name="T56" fmla="*/ 830 w 1828"/>
                <a:gd name="T57" fmla="*/ 105 h 1038"/>
                <a:gd name="T58" fmla="*/ 935 w 1828"/>
                <a:gd name="T59" fmla="*/ 30 h 1038"/>
                <a:gd name="T60" fmla="*/ 1062 w 1828"/>
                <a:gd name="T61" fmla="*/ 20 h 1038"/>
                <a:gd name="T62" fmla="*/ 1098 w 1828"/>
                <a:gd name="T63" fmla="*/ 77 h 1038"/>
                <a:gd name="T64" fmla="*/ 1243 w 1828"/>
                <a:gd name="T65" fmla="*/ 88 h 1038"/>
                <a:gd name="T66" fmla="*/ 1344 w 1828"/>
                <a:gd name="T67" fmla="*/ 115 h 1038"/>
                <a:gd name="T68" fmla="*/ 1466 w 1828"/>
                <a:gd name="T69" fmla="*/ 128 h 1038"/>
                <a:gd name="T70" fmla="*/ 1636 w 1828"/>
                <a:gd name="T71" fmla="*/ 158 h 1038"/>
                <a:gd name="T72" fmla="*/ 1812 w 1828"/>
                <a:gd name="T73" fmla="*/ 229 h 1038"/>
                <a:gd name="T74" fmla="*/ 1741 w 1828"/>
                <a:gd name="T75" fmla="*/ 215 h 1038"/>
                <a:gd name="T76" fmla="*/ 1753 w 1828"/>
                <a:gd name="T77" fmla="*/ 285 h 1038"/>
                <a:gd name="T78" fmla="*/ 1622 w 1828"/>
                <a:gd name="T79" fmla="*/ 344 h 1038"/>
                <a:gd name="T80" fmla="*/ 1628 w 1828"/>
                <a:gd name="T81" fmla="*/ 427 h 1038"/>
                <a:gd name="T82" fmla="*/ 1566 w 1828"/>
                <a:gd name="T83" fmla="*/ 392 h 1038"/>
                <a:gd name="T84" fmla="*/ 1604 w 1828"/>
                <a:gd name="T85" fmla="*/ 303 h 1038"/>
                <a:gd name="T86" fmla="*/ 1546 w 1828"/>
                <a:gd name="T87" fmla="*/ 344 h 1038"/>
                <a:gd name="T88" fmla="*/ 1424 w 1828"/>
                <a:gd name="T89" fmla="*/ 367 h 1038"/>
                <a:gd name="T90" fmla="*/ 1448 w 1828"/>
                <a:gd name="T91" fmla="*/ 480 h 1038"/>
                <a:gd name="T92" fmla="*/ 1371 w 1828"/>
                <a:gd name="T93" fmla="*/ 624 h 1038"/>
                <a:gd name="T94" fmla="*/ 1334 w 1828"/>
                <a:gd name="T95" fmla="*/ 660 h 1038"/>
                <a:gd name="T96" fmla="*/ 1300 w 1828"/>
                <a:gd name="T97" fmla="*/ 661 h 1038"/>
                <a:gd name="T98" fmla="*/ 1280 w 1828"/>
                <a:gd name="T99" fmla="*/ 830 h 1038"/>
                <a:gd name="T100" fmla="*/ 1192 w 1828"/>
                <a:gd name="T101" fmla="*/ 965 h 1038"/>
                <a:gd name="T102" fmla="*/ 1177 w 1828"/>
                <a:gd name="T103" fmla="*/ 1027 h 1038"/>
                <a:gd name="T104" fmla="*/ 1044 w 1828"/>
                <a:gd name="T105" fmla="*/ 849 h 1038"/>
                <a:gd name="T106" fmla="*/ 902 w 1828"/>
                <a:gd name="T107" fmla="*/ 969 h 1038"/>
                <a:gd name="T108" fmla="*/ 782 w 1828"/>
                <a:gd name="T109" fmla="*/ 820 h 1038"/>
                <a:gd name="T110" fmla="*/ 608 w 1828"/>
                <a:gd name="T111" fmla="*/ 774 h 1038"/>
                <a:gd name="T112" fmla="*/ 661 w 1828"/>
                <a:gd name="T113" fmla="*/ 797 h 1038"/>
                <a:gd name="T114" fmla="*/ 633 w 1828"/>
                <a:gd name="T115" fmla="*/ 887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828" h="1038">
                  <a:moveTo>
                    <a:pt x="541" y="926"/>
                  </a:moveTo>
                  <a:cubicBezTo>
                    <a:pt x="521" y="908"/>
                    <a:pt x="526" y="906"/>
                    <a:pt x="517" y="886"/>
                  </a:cubicBezTo>
                  <a:cubicBezTo>
                    <a:pt x="509" y="866"/>
                    <a:pt x="505" y="870"/>
                    <a:pt x="499" y="853"/>
                  </a:cubicBezTo>
                  <a:cubicBezTo>
                    <a:pt x="493" y="837"/>
                    <a:pt x="481" y="821"/>
                    <a:pt x="472" y="810"/>
                  </a:cubicBezTo>
                  <a:cubicBezTo>
                    <a:pt x="462" y="799"/>
                    <a:pt x="452" y="786"/>
                    <a:pt x="452" y="786"/>
                  </a:cubicBezTo>
                  <a:cubicBezTo>
                    <a:pt x="433" y="766"/>
                    <a:pt x="433" y="766"/>
                    <a:pt x="433" y="766"/>
                  </a:cubicBezTo>
                  <a:cubicBezTo>
                    <a:pt x="433" y="766"/>
                    <a:pt x="423" y="765"/>
                    <a:pt x="423" y="755"/>
                  </a:cubicBezTo>
                  <a:cubicBezTo>
                    <a:pt x="423" y="745"/>
                    <a:pt x="426" y="730"/>
                    <a:pt x="426" y="730"/>
                  </a:cubicBezTo>
                  <a:cubicBezTo>
                    <a:pt x="426" y="730"/>
                    <a:pt x="440" y="714"/>
                    <a:pt x="446" y="708"/>
                  </a:cubicBezTo>
                  <a:cubicBezTo>
                    <a:pt x="452" y="702"/>
                    <a:pt x="456" y="693"/>
                    <a:pt x="451" y="688"/>
                  </a:cubicBezTo>
                  <a:cubicBezTo>
                    <a:pt x="446" y="683"/>
                    <a:pt x="442" y="679"/>
                    <a:pt x="442" y="679"/>
                  </a:cubicBezTo>
                  <a:cubicBezTo>
                    <a:pt x="442" y="679"/>
                    <a:pt x="435" y="679"/>
                    <a:pt x="430" y="679"/>
                  </a:cubicBezTo>
                  <a:cubicBezTo>
                    <a:pt x="425" y="679"/>
                    <a:pt x="404" y="680"/>
                    <a:pt x="404" y="680"/>
                  </a:cubicBezTo>
                  <a:cubicBezTo>
                    <a:pt x="404" y="680"/>
                    <a:pt x="395" y="672"/>
                    <a:pt x="392" y="672"/>
                  </a:cubicBezTo>
                  <a:cubicBezTo>
                    <a:pt x="388" y="672"/>
                    <a:pt x="387" y="677"/>
                    <a:pt x="382" y="677"/>
                  </a:cubicBezTo>
                  <a:cubicBezTo>
                    <a:pt x="377" y="677"/>
                    <a:pt x="378" y="676"/>
                    <a:pt x="372" y="676"/>
                  </a:cubicBezTo>
                  <a:cubicBezTo>
                    <a:pt x="366" y="676"/>
                    <a:pt x="366" y="678"/>
                    <a:pt x="362" y="675"/>
                  </a:cubicBezTo>
                  <a:cubicBezTo>
                    <a:pt x="359" y="672"/>
                    <a:pt x="349" y="662"/>
                    <a:pt x="349" y="662"/>
                  </a:cubicBezTo>
                  <a:cubicBezTo>
                    <a:pt x="350" y="651"/>
                    <a:pt x="350" y="651"/>
                    <a:pt x="350" y="651"/>
                  </a:cubicBezTo>
                  <a:cubicBezTo>
                    <a:pt x="350" y="651"/>
                    <a:pt x="348" y="644"/>
                    <a:pt x="351" y="641"/>
                  </a:cubicBezTo>
                  <a:cubicBezTo>
                    <a:pt x="353" y="638"/>
                    <a:pt x="354" y="634"/>
                    <a:pt x="354" y="634"/>
                  </a:cubicBezTo>
                  <a:cubicBezTo>
                    <a:pt x="350" y="629"/>
                    <a:pt x="349" y="625"/>
                    <a:pt x="344" y="628"/>
                  </a:cubicBezTo>
                  <a:cubicBezTo>
                    <a:pt x="339" y="631"/>
                    <a:pt x="339" y="632"/>
                    <a:pt x="334" y="632"/>
                  </a:cubicBezTo>
                  <a:cubicBezTo>
                    <a:pt x="330" y="632"/>
                    <a:pt x="316" y="632"/>
                    <a:pt x="320" y="638"/>
                  </a:cubicBezTo>
                  <a:cubicBezTo>
                    <a:pt x="324" y="644"/>
                    <a:pt x="329" y="651"/>
                    <a:pt x="329" y="651"/>
                  </a:cubicBezTo>
                  <a:cubicBezTo>
                    <a:pt x="329" y="651"/>
                    <a:pt x="341" y="658"/>
                    <a:pt x="332" y="665"/>
                  </a:cubicBezTo>
                  <a:cubicBezTo>
                    <a:pt x="323" y="671"/>
                    <a:pt x="326" y="669"/>
                    <a:pt x="323" y="675"/>
                  </a:cubicBezTo>
                  <a:cubicBezTo>
                    <a:pt x="321" y="682"/>
                    <a:pt x="311" y="677"/>
                    <a:pt x="307" y="675"/>
                  </a:cubicBezTo>
                  <a:cubicBezTo>
                    <a:pt x="304" y="674"/>
                    <a:pt x="302" y="665"/>
                    <a:pt x="301" y="661"/>
                  </a:cubicBezTo>
                  <a:cubicBezTo>
                    <a:pt x="300" y="658"/>
                    <a:pt x="295" y="661"/>
                    <a:pt x="289" y="657"/>
                  </a:cubicBezTo>
                  <a:cubicBezTo>
                    <a:pt x="283" y="652"/>
                    <a:pt x="278" y="646"/>
                    <a:pt x="284" y="643"/>
                  </a:cubicBezTo>
                  <a:cubicBezTo>
                    <a:pt x="291" y="641"/>
                    <a:pt x="296" y="637"/>
                    <a:pt x="285" y="629"/>
                  </a:cubicBezTo>
                  <a:cubicBezTo>
                    <a:pt x="274" y="621"/>
                    <a:pt x="277" y="613"/>
                    <a:pt x="278" y="610"/>
                  </a:cubicBezTo>
                  <a:cubicBezTo>
                    <a:pt x="280" y="606"/>
                    <a:pt x="283" y="610"/>
                    <a:pt x="266" y="603"/>
                  </a:cubicBezTo>
                  <a:cubicBezTo>
                    <a:pt x="250" y="596"/>
                    <a:pt x="255" y="596"/>
                    <a:pt x="248" y="589"/>
                  </a:cubicBezTo>
                  <a:cubicBezTo>
                    <a:pt x="240" y="581"/>
                    <a:pt x="225" y="574"/>
                    <a:pt x="221" y="574"/>
                  </a:cubicBezTo>
                  <a:cubicBezTo>
                    <a:pt x="217" y="574"/>
                    <a:pt x="214" y="577"/>
                    <a:pt x="218" y="585"/>
                  </a:cubicBezTo>
                  <a:cubicBezTo>
                    <a:pt x="221" y="592"/>
                    <a:pt x="217" y="592"/>
                    <a:pt x="236" y="606"/>
                  </a:cubicBezTo>
                  <a:cubicBezTo>
                    <a:pt x="255" y="619"/>
                    <a:pt x="256" y="612"/>
                    <a:pt x="257" y="616"/>
                  </a:cubicBezTo>
                  <a:cubicBezTo>
                    <a:pt x="259" y="619"/>
                    <a:pt x="268" y="622"/>
                    <a:pt x="273" y="628"/>
                  </a:cubicBezTo>
                  <a:cubicBezTo>
                    <a:pt x="277" y="635"/>
                    <a:pt x="277" y="639"/>
                    <a:pt x="277" y="639"/>
                  </a:cubicBezTo>
                  <a:cubicBezTo>
                    <a:pt x="277" y="639"/>
                    <a:pt x="268" y="639"/>
                    <a:pt x="266" y="639"/>
                  </a:cubicBezTo>
                  <a:cubicBezTo>
                    <a:pt x="264" y="638"/>
                    <a:pt x="262" y="643"/>
                    <a:pt x="262" y="643"/>
                  </a:cubicBezTo>
                  <a:cubicBezTo>
                    <a:pt x="262" y="643"/>
                    <a:pt x="267" y="649"/>
                    <a:pt x="263" y="651"/>
                  </a:cubicBezTo>
                  <a:cubicBezTo>
                    <a:pt x="258" y="653"/>
                    <a:pt x="257" y="660"/>
                    <a:pt x="252" y="660"/>
                  </a:cubicBezTo>
                  <a:cubicBezTo>
                    <a:pt x="247" y="660"/>
                    <a:pt x="253" y="664"/>
                    <a:pt x="247" y="667"/>
                  </a:cubicBezTo>
                  <a:cubicBezTo>
                    <a:pt x="240" y="670"/>
                    <a:pt x="245" y="671"/>
                    <a:pt x="243" y="673"/>
                  </a:cubicBezTo>
                  <a:cubicBezTo>
                    <a:pt x="242" y="675"/>
                    <a:pt x="242" y="678"/>
                    <a:pt x="240" y="677"/>
                  </a:cubicBezTo>
                  <a:cubicBezTo>
                    <a:pt x="238" y="677"/>
                    <a:pt x="237" y="679"/>
                    <a:pt x="225" y="671"/>
                  </a:cubicBezTo>
                  <a:cubicBezTo>
                    <a:pt x="213" y="662"/>
                    <a:pt x="213" y="662"/>
                    <a:pt x="213" y="662"/>
                  </a:cubicBezTo>
                  <a:cubicBezTo>
                    <a:pt x="213" y="662"/>
                    <a:pt x="207" y="654"/>
                    <a:pt x="219" y="657"/>
                  </a:cubicBezTo>
                  <a:cubicBezTo>
                    <a:pt x="231" y="661"/>
                    <a:pt x="236" y="663"/>
                    <a:pt x="240" y="660"/>
                  </a:cubicBezTo>
                  <a:cubicBezTo>
                    <a:pt x="244" y="657"/>
                    <a:pt x="244" y="657"/>
                    <a:pt x="244" y="653"/>
                  </a:cubicBezTo>
                  <a:cubicBezTo>
                    <a:pt x="244" y="650"/>
                    <a:pt x="246" y="650"/>
                    <a:pt x="243" y="646"/>
                  </a:cubicBezTo>
                  <a:cubicBezTo>
                    <a:pt x="240" y="641"/>
                    <a:pt x="251" y="636"/>
                    <a:pt x="241" y="632"/>
                  </a:cubicBezTo>
                  <a:cubicBezTo>
                    <a:pt x="232" y="628"/>
                    <a:pt x="228" y="627"/>
                    <a:pt x="223" y="622"/>
                  </a:cubicBezTo>
                  <a:cubicBezTo>
                    <a:pt x="218" y="617"/>
                    <a:pt x="223" y="621"/>
                    <a:pt x="211" y="611"/>
                  </a:cubicBezTo>
                  <a:cubicBezTo>
                    <a:pt x="198" y="601"/>
                    <a:pt x="198" y="602"/>
                    <a:pt x="195" y="598"/>
                  </a:cubicBezTo>
                  <a:cubicBezTo>
                    <a:pt x="192" y="594"/>
                    <a:pt x="188" y="581"/>
                    <a:pt x="186" y="581"/>
                  </a:cubicBezTo>
                  <a:cubicBezTo>
                    <a:pt x="185" y="581"/>
                    <a:pt x="178" y="585"/>
                    <a:pt x="169" y="589"/>
                  </a:cubicBezTo>
                  <a:cubicBezTo>
                    <a:pt x="160" y="593"/>
                    <a:pt x="165" y="600"/>
                    <a:pt x="158" y="599"/>
                  </a:cubicBezTo>
                  <a:cubicBezTo>
                    <a:pt x="150" y="597"/>
                    <a:pt x="153" y="598"/>
                    <a:pt x="145" y="597"/>
                  </a:cubicBezTo>
                  <a:cubicBezTo>
                    <a:pt x="138" y="596"/>
                    <a:pt x="131" y="596"/>
                    <a:pt x="130" y="597"/>
                  </a:cubicBezTo>
                  <a:cubicBezTo>
                    <a:pt x="128" y="598"/>
                    <a:pt x="128" y="606"/>
                    <a:pt x="128" y="606"/>
                  </a:cubicBezTo>
                  <a:cubicBezTo>
                    <a:pt x="128" y="606"/>
                    <a:pt x="128" y="606"/>
                    <a:pt x="123" y="613"/>
                  </a:cubicBezTo>
                  <a:cubicBezTo>
                    <a:pt x="117" y="619"/>
                    <a:pt x="112" y="617"/>
                    <a:pt x="108" y="622"/>
                  </a:cubicBezTo>
                  <a:cubicBezTo>
                    <a:pt x="103" y="628"/>
                    <a:pt x="96" y="630"/>
                    <a:pt x="96" y="637"/>
                  </a:cubicBezTo>
                  <a:cubicBezTo>
                    <a:pt x="96" y="644"/>
                    <a:pt x="98" y="641"/>
                    <a:pt x="90" y="655"/>
                  </a:cubicBezTo>
                  <a:cubicBezTo>
                    <a:pt x="82" y="670"/>
                    <a:pt x="85" y="675"/>
                    <a:pt x="79" y="675"/>
                  </a:cubicBezTo>
                  <a:cubicBezTo>
                    <a:pt x="73" y="676"/>
                    <a:pt x="68" y="677"/>
                    <a:pt x="65" y="678"/>
                  </a:cubicBezTo>
                  <a:cubicBezTo>
                    <a:pt x="61" y="679"/>
                    <a:pt x="52" y="680"/>
                    <a:pt x="52" y="680"/>
                  </a:cubicBezTo>
                  <a:cubicBezTo>
                    <a:pt x="52" y="680"/>
                    <a:pt x="47" y="687"/>
                    <a:pt x="44" y="683"/>
                  </a:cubicBezTo>
                  <a:cubicBezTo>
                    <a:pt x="41" y="679"/>
                    <a:pt x="42" y="671"/>
                    <a:pt x="40" y="675"/>
                  </a:cubicBezTo>
                  <a:cubicBezTo>
                    <a:pt x="37" y="678"/>
                    <a:pt x="41" y="695"/>
                    <a:pt x="39" y="695"/>
                  </a:cubicBezTo>
                  <a:cubicBezTo>
                    <a:pt x="37" y="695"/>
                    <a:pt x="33" y="695"/>
                    <a:pt x="31" y="694"/>
                  </a:cubicBezTo>
                  <a:cubicBezTo>
                    <a:pt x="30" y="694"/>
                    <a:pt x="30" y="679"/>
                    <a:pt x="27" y="680"/>
                  </a:cubicBezTo>
                  <a:cubicBezTo>
                    <a:pt x="25" y="681"/>
                    <a:pt x="24" y="680"/>
                    <a:pt x="14" y="676"/>
                  </a:cubicBezTo>
                  <a:cubicBezTo>
                    <a:pt x="5" y="672"/>
                    <a:pt x="5" y="671"/>
                    <a:pt x="3" y="670"/>
                  </a:cubicBezTo>
                  <a:cubicBezTo>
                    <a:pt x="0" y="669"/>
                    <a:pt x="10" y="638"/>
                    <a:pt x="7" y="618"/>
                  </a:cubicBezTo>
                  <a:cubicBezTo>
                    <a:pt x="4" y="599"/>
                    <a:pt x="5" y="601"/>
                    <a:pt x="10" y="595"/>
                  </a:cubicBezTo>
                  <a:cubicBezTo>
                    <a:pt x="14" y="588"/>
                    <a:pt x="18" y="589"/>
                    <a:pt x="46" y="593"/>
                  </a:cubicBezTo>
                  <a:cubicBezTo>
                    <a:pt x="73" y="598"/>
                    <a:pt x="82" y="590"/>
                    <a:pt x="81" y="585"/>
                  </a:cubicBezTo>
                  <a:cubicBezTo>
                    <a:pt x="80" y="581"/>
                    <a:pt x="83" y="555"/>
                    <a:pt x="83" y="555"/>
                  </a:cubicBezTo>
                  <a:cubicBezTo>
                    <a:pt x="83" y="555"/>
                    <a:pt x="75" y="551"/>
                    <a:pt x="74" y="548"/>
                  </a:cubicBezTo>
                  <a:cubicBezTo>
                    <a:pt x="73" y="545"/>
                    <a:pt x="74" y="541"/>
                    <a:pt x="70" y="541"/>
                  </a:cubicBezTo>
                  <a:cubicBezTo>
                    <a:pt x="67" y="541"/>
                    <a:pt x="57" y="538"/>
                    <a:pt x="55" y="535"/>
                  </a:cubicBezTo>
                  <a:cubicBezTo>
                    <a:pt x="54" y="533"/>
                    <a:pt x="51" y="524"/>
                    <a:pt x="51" y="524"/>
                  </a:cubicBezTo>
                  <a:cubicBezTo>
                    <a:pt x="51" y="524"/>
                    <a:pt x="56" y="524"/>
                    <a:pt x="56" y="523"/>
                  </a:cubicBezTo>
                  <a:cubicBezTo>
                    <a:pt x="57" y="521"/>
                    <a:pt x="58" y="523"/>
                    <a:pt x="65" y="522"/>
                  </a:cubicBezTo>
                  <a:cubicBezTo>
                    <a:pt x="71" y="520"/>
                    <a:pt x="80" y="521"/>
                    <a:pt x="80" y="521"/>
                  </a:cubicBezTo>
                  <a:cubicBezTo>
                    <a:pt x="76" y="513"/>
                    <a:pt x="76" y="513"/>
                    <a:pt x="76" y="513"/>
                  </a:cubicBezTo>
                  <a:cubicBezTo>
                    <a:pt x="76" y="513"/>
                    <a:pt x="74" y="505"/>
                    <a:pt x="81" y="507"/>
                  </a:cubicBezTo>
                  <a:cubicBezTo>
                    <a:pt x="88" y="508"/>
                    <a:pt x="97" y="514"/>
                    <a:pt x="98" y="513"/>
                  </a:cubicBezTo>
                  <a:cubicBezTo>
                    <a:pt x="98" y="512"/>
                    <a:pt x="98" y="505"/>
                    <a:pt x="99" y="504"/>
                  </a:cubicBezTo>
                  <a:cubicBezTo>
                    <a:pt x="100" y="502"/>
                    <a:pt x="103" y="498"/>
                    <a:pt x="103" y="498"/>
                  </a:cubicBezTo>
                  <a:cubicBezTo>
                    <a:pt x="103" y="498"/>
                    <a:pt x="104" y="496"/>
                    <a:pt x="108" y="497"/>
                  </a:cubicBezTo>
                  <a:cubicBezTo>
                    <a:pt x="113" y="498"/>
                    <a:pt x="114" y="489"/>
                    <a:pt x="114" y="489"/>
                  </a:cubicBezTo>
                  <a:cubicBezTo>
                    <a:pt x="114" y="489"/>
                    <a:pt x="121" y="482"/>
                    <a:pt x="125" y="483"/>
                  </a:cubicBezTo>
                  <a:cubicBezTo>
                    <a:pt x="129" y="484"/>
                    <a:pt x="137" y="480"/>
                    <a:pt x="136" y="476"/>
                  </a:cubicBezTo>
                  <a:cubicBezTo>
                    <a:pt x="135" y="472"/>
                    <a:pt x="145" y="458"/>
                    <a:pt x="145" y="458"/>
                  </a:cubicBezTo>
                  <a:cubicBezTo>
                    <a:pt x="145" y="458"/>
                    <a:pt x="145" y="453"/>
                    <a:pt x="148" y="452"/>
                  </a:cubicBezTo>
                  <a:cubicBezTo>
                    <a:pt x="151" y="452"/>
                    <a:pt x="158" y="454"/>
                    <a:pt x="159" y="451"/>
                  </a:cubicBezTo>
                  <a:cubicBezTo>
                    <a:pt x="161" y="449"/>
                    <a:pt x="163" y="440"/>
                    <a:pt x="163" y="443"/>
                  </a:cubicBezTo>
                  <a:cubicBezTo>
                    <a:pt x="164" y="446"/>
                    <a:pt x="176" y="443"/>
                    <a:pt x="176" y="443"/>
                  </a:cubicBezTo>
                  <a:cubicBezTo>
                    <a:pt x="176" y="443"/>
                    <a:pt x="176" y="433"/>
                    <a:pt x="176" y="432"/>
                  </a:cubicBezTo>
                  <a:cubicBezTo>
                    <a:pt x="176" y="430"/>
                    <a:pt x="176" y="409"/>
                    <a:pt x="174" y="407"/>
                  </a:cubicBezTo>
                  <a:cubicBezTo>
                    <a:pt x="172" y="405"/>
                    <a:pt x="169" y="400"/>
                    <a:pt x="171" y="398"/>
                  </a:cubicBezTo>
                  <a:cubicBezTo>
                    <a:pt x="174" y="396"/>
                    <a:pt x="180" y="389"/>
                    <a:pt x="181" y="386"/>
                  </a:cubicBezTo>
                  <a:cubicBezTo>
                    <a:pt x="181" y="384"/>
                    <a:pt x="180" y="384"/>
                    <a:pt x="183" y="382"/>
                  </a:cubicBezTo>
                  <a:cubicBezTo>
                    <a:pt x="186" y="380"/>
                    <a:pt x="201" y="382"/>
                    <a:pt x="199" y="383"/>
                  </a:cubicBezTo>
                  <a:cubicBezTo>
                    <a:pt x="197" y="385"/>
                    <a:pt x="195" y="382"/>
                    <a:pt x="195" y="388"/>
                  </a:cubicBezTo>
                  <a:cubicBezTo>
                    <a:pt x="195" y="394"/>
                    <a:pt x="198" y="394"/>
                    <a:pt x="199" y="397"/>
                  </a:cubicBezTo>
                  <a:cubicBezTo>
                    <a:pt x="200" y="399"/>
                    <a:pt x="208" y="405"/>
                    <a:pt x="207" y="407"/>
                  </a:cubicBezTo>
                  <a:cubicBezTo>
                    <a:pt x="206" y="408"/>
                    <a:pt x="206" y="411"/>
                    <a:pt x="208" y="413"/>
                  </a:cubicBezTo>
                  <a:cubicBezTo>
                    <a:pt x="210" y="415"/>
                    <a:pt x="217" y="419"/>
                    <a:pt x="216" y="421"/>
                  </a:cubicBezTo>
                  <a:cubicBezTo>
                    <a:pt x="215" y="422"/>
                    <a:pt x="214" y="422"/>
                    <a:pt x="210" y="423"/>
                  </a:cubicBezTo>
                  <a:cubicBezTo>
                    <a:pt x="206" y="423"/>
                    <a:pt x="202" y="421"/>
                    <a:pt x="197" y="421"/>
                  </a:cubicBezTo>
                  <a:cubicBezTo>
                    <a:pt x="192" y="422"/>
                    <a:pt x="190" y="427"/>
                    <a:pt x="190" y="427"/>
                  </a:cubicBezTo>
                  <a:cubicBezTo>
                    <a:pt x="194" y="435"/>
                    <a:pt x="194" y="435"/>
                    <a:pt x="194" y="435"/>
                  </a:cubicBezTo>
                  <a:cubicBezTo>
                    <a:pt x="194" y="435"/>
                    <a:pt x="192" y="434"/>
                    <a:pt x="197" y="437"/>
                  </a:cubicBezTo>
                  <a:cubicBezTo>
                    <a:pt x="202" y="439"/>
                    <a:pt x="195" y="438"/>
                    <a:pt x="205" y="437"/>
                  </a:cubicBezTo>
                  <a:cubicBezTo>
                    <a:pt x="215" y="437"/>
                    <a:pt x="216" y="429"/>
                    <a:pt x="220" y="431"/>
                  </a:cubicBezTo>
                  <a:cubicBezTo>
                    <a:pt x="224" y="433"/>
                    <a:pt x="223" y="437"/>
                    <a:pt x="223" y="437"/>
                  </a:cubicBezTo>
                  <a:cubicBezTo>
                    <a:pt x="223" y="437"/>
                    <a:pt x="244" y="438"/>
                    <a:pt x="248" y="436"/>
                  </a:cubicBezTo>
                  <a:cubicBezTo>
                    <a:pt x="252" y="434"/>
                    <a:pt x="252" y="429"/>
                    <a:pt x="259" y="428"/>
                  </a:cubicBezTo>
                  <a:cubicBezTo>
                    <a:pt x="266" y="428"/>
                    <a:pt x="273" y="423"/>
                    <a:pt x="276" y="429"/>
                  </a:cubicBezTo>
                  <a:cubicBezTo>
                    <a:pt x="279" y="434"/>
                    <a:pt x="277" y="434"/>
                    <a:pt x="282" y="433"/>
                  </a:cubicBezTo>
                  <a:cubicBezTo>
                    <a:pt x="287" y="433"/>
                    <a:pt x="294" y="415"/>
                    <a:pt x="295" y="412"/>
                  </a:cubicBezTo>
                  <a:cubicBezTo>
                    <a:pt x="295" y="410"/>
                    <a:pt x="285" y="414"/>
                    <a:pt x="293" y="403"/>
                  </a:cubicBezTo>
                  <a:cubicBezTo>
                    <a:pt x="300" y="393"/>
                    <a:pt x="302" y="387"/>
                    <a:pt x="304" y="386"/>
                  </a:cubicBezTo>
                  <a:cubicBezTo>
                    <a:pt x="305" y="384"/>
                    <a:pt x="288" y="371"/>
                    <a:pt x="299" y="375"/>
                  </a:cubicBezTo>
                  <a:cubicBezTo>
                    <a:pt x="310" y="379"/>
                    <a:pt x="316" y="385"/>
                    <a:pt x="319" y="385"/>
                  </a:cubicBezTo>
                  <a:cubicBezTo>
                    <a:pt x="322" y="386"/>
                    <a:pt x="333" y="390"/>
                    <a:pt x="331" y="388"/>
                  </a:cubicBezTo>
                  <a:cubicBezTo>
                    <a:pt x="329" y="386"/>
                    <a:pt x="321" y="382"/>
                    <a:pt x="323" y="379"/>
                  </a:cubicBezTo>
                  <a:cubicBezTo>
                    <a:pt x="325" y="376"/>
                    <a:pt x="330" y="376"/>
                    <a:pt x="323" y="373"/>
                  </a:cubicBezTo>
                  <a:cubicBezTo>
                    <a:pt x="316" y="370"/>
                    <a:pt x="315" y="367"/>
                    <a:pt x="311" y="370"/>
                  </a:cubicBezTo>
                  <a:cubicBezTo>
                    <a:pt x="308" y="373"/>
                    <a:pt x="308" y="372"/>
                    <a:pt x="306" y="368"/>
                  </a:cubicBezTo>
                  <a:cubicBezTo>
                    <a:pt x="305" y="364"/>
                    <a:pt x="306" y="364"/>
                    <a:pt x="307" y="361"/>
                  </a:cubicBezTo>
                  <a:cubicBezTo>
                    <a:pt x="308" y="358"/>
                    <a:pt x="313" y="357"/>
                    <a:pt x="316" y="357"/>
                  </a:cubicBezTo>
                  <a:cubicBezTo>
                    <a:pt x="319" y="356"/>
                    <a:pt x="321" y="355"/>
                    <a:pt x="319" y="353"/>
                  </a:cubicBezTo>
                  <a:cubicBezTo>
                    <a:pt x="317" y="350"/>
                    <a:pt x="311" y="350"/>
                    <a:pt x="316" y="346"/>
                  </a:cubicBezTo>
                  <a:cubicBezTo>
                    <a:pt x="321" y="343"/>
                    <a:pt x="319" y="342"/>
                    <a:pt x="327" y="343"/>
                  </a:cubicBezTo>
                  <a:cubicBezTo>
                    <a:pt x="335" y="344"/>
                    <a:pt x="333" y="346"/>
                    <a:pt x="343" y="345"/>
                  </a:cubicBezTo>
                  <a:cubicBezTo>
                    <a:pt x="352" y="343"/>
                    <a:pt x="364" y="343"/>
                    <a:pt x="365" y="342"/>
                  </a:cubicBezTo>
                  <a:cubicBezTo>
                    <a:pt x="366" y="341"/>
                    <a:pt x="366" y="333"/>
                    <a:pt x="366" y="333"/>
                  </a:cubicBezTo>
                  <a:cubicBezTo>
                    <a:pt x="369" y="333"/>
                    <a:pt x="369" y="333"/>
                    <a:pt x="369" y="333"/>
                  </a:cubicBezTo>
                  <a:cubicBezTo>
                    <a:pt x="369" y="333"/>
                    <a:pt x="360" y="330"/>
                    <a:pt x="356" y="330"/>
                  </a:cubicBezTo>
                  <a:cubicBezTo>
                    <a:pt x="352" y="329"/>
                    <a:pt x="353" y="325"/>
                    <a:pt x="342" y="329"/>
                  </a:cubicBezTo>
                  <a:cubicBezTo>
                    <a:pt x="331" y="334"/>
                    <a:pt x="324" y="339"/>
                    <a:pt x="321" y="339"/>
                  </a:cubicBezTo>
                  <a:cubicBezTo>
                    <a:pt x="318" y="339"/>
                    <a:pt x="306" y="337"/>
                    <a:pt x="306" y="337"/>
                  </a:cubicBezTo>
                  <a:cubicBezTo>
                    <a:pt x="301" y="329"/>
                    <a:pt x="301" y="329"/>
                    <a:pt x="301" y="329"/>
                  </a:cubicBezTo>
                  <a:cubicBezTo>
                    <a:pt x="301" y="329"/>
                    <a:pt x="298" y="325"/>
                    <a:pt x="297" y="322"/>
                  </a:cubicBezTo>
                  <a:cubicBezTo>
                    <a:pt x="296" y="320"/>
                    <a:pt x="296" y="318"/>
                    <a:pt x="295" y="313"/>
                  </a:cubicBezTo>
                  <a:cubicBezTo>
                    <a:pt x="294" y="309"/>
                    <a:pt x="294" y="303"/>
                    <a:pt x="294" y="303"/>
                  </a:cubicBezTo>
                  <a:cubicBezTo>
                    <a:pt x="294" y="303"/>
                    <a:pt x="293" y="299"/>
                    <a:pt x="293" y="296"/>
                  </a:cubicBezTo>
                  <a:cubicBezTo>
                    <a:pt x="293" y="293"/>
                    <a:pt x="297" y="290"/>
                    <a:pt x="298" y="288"/>
                  </a:cubicBezTo>
                  <a:cubicBezTo>
                    <a:pt x="298" y="286"/>
                    <a:pt x="304" y="268"/>
                    <a:pt x="308" y="264"/>
                  </a:cubicBezTo>
                  <a:cubicBezTo>
                    <a:pt x="311" y="259"/>
                    <a:pt x="328" y="246"/>
                    <a:pt x="328" y="242"/>
                  </a:cubicBezTo>
                  <a:cubicBezTo>
                    <a:pt x="329" y="239"/>
                    <a:pt x="334" y="222"/>
                    <a:pt x="334" y="222"/>
                  </a:cubicBezTo>
                  <a:cubicBezTo>
                    <a:pt x="334" y="222"/>
                    <a:pt x="328" y="217"/>
                    <a:pt x="324" y="215"/>
                  </a:cubicBezTo>
                  <a:cubicBezTo>
                    <a:pt x="320" y="212"/>
                    <a:pt x="324" y="217"/>
                    <a:pt x="315" y="219"/>
                  </a:cubicBezTo>
                  <a:cubicBezTo>
                    <a:pt x="307" y="222"/>
                    <a:pt x="302" y="224"/>
                    <a:pt x="299" y="229"/>
                  </a:cubicBezTo>
                  <a:cubicBezTo>
                    <a:pt x="296" y="235"/>
                    <a:pt x="296" y="245"/>
                    <a:pt x="293" y="249"/>
                  </a:cubicBezTo>
                  <a:cubicBezTo>
                    <a:pt x="290" y="252"/>
                    <a:pt x="291" y="258"/>
                    <a:pt x="287" y="262"/>
                  </a:cubicBezTo>
                  <a:cubicBezTo>
                    <a:pt x="282" y="267"/>
                    <a:pt x="282" y="268"/>
                    <a:pt x="276" y="274"/>
                  </a:cubicBezTo>
                  <a:cubicBezTo>
                    <a:pt x="270" y="280"/>
                    <a:pt x="265" y="291"/>
                    <a:pt x="264" y="292"/>
                  </a:cubicBezTo>
                  <a:cubicBezTo>
                    <a:pt x="264" y="294"/>
                    <a:pt x="263" y="298"/>
                    <a:pt x="263" y="306"/>
                  </a:cubicBezTo>
                  <a:cubicBezTo>
                    <a:pt x="264" y="313"/>
                    <a:pt x="265" y="316"/>
                    <a:pt x="269" y="321"/>
                  </a:cubicBezTo>
                  <a:cubicBezTo>
                    <a:pt x="272" y="325"/>
                    <a:pt x="281" y="338"/>
                    <a:pt x="273" y="347"/>
                  </a:cubicBezTo>
                  <a:cubicBezTo>
                    <a:pt x="266" y="357"/>
                    <a:pt x="258" y="350"/>
                    <a:pt x="258" y="365"/>
                  </a:cubicBezTo>
                  <a:cubicBezTo>
                    <a:pt x="259" y="381"/>
                    <a:pt x="256" y="390"/>
                    <a:pt x="254" y="394"/>
                  </a:cubicBezTo>
                  <a:cubicBezTo>
                    <a:pt x="251" y="397"/>
                    <a:pt x="237" y="408"/>
                    <a:pt x="237" y="409"/>
                  </a:cubicBezTo>
                  <a:cubicBezTo>
                    <a:pt x="237" y="410"/>
                    <a:pt x="239" y="414"/>
                    <a:pt x="232" y="414"/>
                  </a:cubicBezTo>
                  <a:cubicBezTo>
                    <a:pt x="226" y="414"/>
                    <a:pt x="224" y="414"/>
                    <a:pt x="222" y="414"/>
                  </a:cubicBezTo>
                  <a:cubicBezTo>
                    <a:pt x="221" y="413"/>
                    <a:pt x="218" y="409"/>
                    <a:pt x="217" y="404"/>
                  </a:cubicBezTo>
                  <a:cubicBezTo>
                    <a:pt x="216" y="399"/>
                    <a:pt x="215" y="397"/>
                    <a:pt x="213" y="391"/>
                  </a:cubicBezTo>
                  <a:cubicBezTo>
                    <a:pt x="211" y="386"/>
                    <a:pt x="211" y="383"/>
                    <a:pt x="209" y="378"/>
                  </a:cubicBezTo>
                  <a:cubicBezTo>
                    <a:pt x="207" y="373"/>
                    <a:pt x="209" y="365"/>
                    <a:pt x="206" y="363"/>
                  </a:cubicBezTo>
                  <a:cubicBezTo>
                    <a:pt x="204" y="361"/>
                    <a:pt x="201" y="350"/>
                    <a:pt x="201" y="350"/>
                  </a:cubicBezTo>
                  <a:cubicBezTo>
                    <a:pt x="201" y="350"/>
                    <a:pt x="195" y="355"/>
                    <a:pt x="191" y="357"/>
                  </a:cubicBezTo>
                  <a:cubicBezTo>
                    <a:pt x="188" y="358"/>
                    <a:pt x="190" y="361"/>
                    <a:pt x="187" y="362"/>
                  </a:cubicBezTo>
                  <a:cubicBezTo>
                    <a:pt x="183" y="362"/>
                    <a:pt x="183" y="363"/>
                    <a:pt x="179" y="368"/>
                  </a:cubicBezTo>
                  <a:cubicBezTo>
                    <a:pt x="175" y="372"/>
                    <a:pt x="172" y="373"/>
                    <a:pt x="169" y="374"/>
                  </a:cubicBezTo>
                  <a:cubicBezTo>
                    <a:pt x="167" y="374"/>
                    <a:pt x="166" y="378"/>
                    <a:pt x="162" y="375"/>
                  </a:cubicBezTo>
                  <a:cubicBezTo>
                    <a:pt x="159" y="372"/>
                    <a:pt x="159" y="371"/>
                    <a:pt x="157" y="369"/>
                  </a:cubicBezTo>
                  <a:cubicBezTo>
                    <a:pt x="156" y="367"/>
                    <a:pt x="149" y="363"/>
                    <a:pt x="149" y="363"/>
                  </a:cubicBezTo>
                  <a:cubicBezTo>
                    <a:pt x="149" y="363"/>
                    <a:pt x="148" y="366"/>
                    <a:pt x="149" y="359"/>
                  </a:cubicBezTo>
                  <a:cubicBezTo>
                    <a:pt x="149" y="353"/>
                    <a:pt x="150" y="350"/>
                    <a:pt x="151" y="346"/>
                  </a:cubicBezTo>
                  <a:cubicBezTo>
                    <a:pt x="153" y="343"/>
                    <a:pt x="153" y="343"/>
                    <a:pt x="153" y="343"/>
                  </a:cubicBezTo>
                  <a:cubicBezTo>
                    <a:pt x="153" y="343"/>
                    <a:pt x="152" y="343"/>
                    <a:pt x="153" y="339"/>
                  </a:cubicBezTo>
                  <a:cubicBezTo>
                    <a:pt x="155" y="335"/>
                    <a:pt x="151" y="334"/>
                    <a:pt x="149" y="332"/>
                  </a:cubicBezTo>
                  <a:cubicBezTo>
                    <a:pt x="147" y="330"/>
                    <a:pt x="146" y="335"/>
                    <a:pt x="147" y="330"/>
                  </a:cubicBezTo>
                  <a:cubicBezTo>
                    <a:pt x="148" y="326"/>
                    <a:pt x="147" y="299"/>
                    <a:pt x="147" y="299"/>
                  </a:cubicBezTo>
                  <a:cubicBezTo>
                    <a:pt x="147" y="299"/>
                    <a:pt x="154" y="296"/>
                    <a:pt x="153" y="294"/>
                  </a:cubicBezTo>
                  <a:cubicBezTo>
                    <a:pt x="153" y="292"/>
                    <a:pt x="160" y="286"/>
                    <a:pt x="160" y="286"/>
                  </a:cubicBezTo>
                  <a:cubicBezTo>
                    <a:pt x="160" y="286"/>
                    <a:pt x="166" y="285"/>
                    <a:pt x="168" y="281"/>
                  </a:cubicBezTo>
                  <a:cubicBezTo>
                    <a:pt x="171" y="277"/>
                    <a:pt x="173" y="271"/>
                    <a:pt x="179" y="268"/>
                  </a:cubicBezTo>
                  <a:cubicBezTo>
                    <a:pt x="184" y="265"/>
                    <a:pt x="186" y="263"/>
                    <a:pt x="187" y="261"/>
                  </a:cubicBezTo>
                  <a:cubicBezTo>
                    <a:pt x="188" y="260"/>
                    <a:pt x="185" y="266"/>
                    <a:pt x="189" y="257"/>
                  </a:cubicBezTo>
                  <a:cubicBezTo>
                    <a:pt x="193" y="249"/>
                    <a:pt x="208" y="239"/>
                    <a:pt x="211" y="232"/>
                  </a:cubicBezTo>
                  <a:cubicBezTo>
                    <a:pt x="215" y="225"/>
                    <a:pt x="219" y="213"/>
                    <a:pt x="219" y="213"/>
                  </a:cubicBezTo>
                  <a:cubicBezTo>
                    <a:pt x="219" y="213"/>
                    <a:pt x="215" y="208"/>
                    <a:pt x="220" y="202"/>
                  </a:cubicBezTo>
                  <a:cubicBezTo>
                    <a:pt x="224" y="196"/>
                    <a:pt x="230" y="194"/>
                    <a:pt x="233" y="191"/>
                  </a:cubicBezTo>
                  <a:cubicBezTo>
                    <a:pt x="237" y="188"/>
                    <a:pt x="241" y="183"/>
                    <a:pt x="240" y="182"/>
                  </a:cubicBezTo>
                  <a:cubicBezTo>
                    <a:pt x="238" y="182"/>
                    <a:pt x="242" y="183"/>
                    <a:pt x="242" y="181"/>
                  </a:cubicBezTo>
                  <a:cubicBezTo>
                    <a:pt x="243" y="178"/>
                    <a:pt x="246" y="174"/>
                    <a:pt x="246" y="174"/>
                  </a:cubicBezTo>
                  <a:cubicBezTo>
                    <a:pt x="239" y="173"/>
                    <a:pt x="241" y="174"/>
                    <a:pt x="237" y="176"/>
                  </a:cubicBezTo>
                  <a:cubicBezTo>
                    <a:pt x="233" y="177"/>
                    <a:pt x="235" y="175"/>
                    <a:pt x="233" y="173"/>
                  </a:cubicBezTo>
                  <a:cubicBezTo>
                    <a:pt x="231" y="171"/>
                    <a:pt x="231" y="171"/>
                    <a:pt x="232" y="170"/>
                  </a:cubicBezTo>
                  <a:cubicBezTo>
                    <a:pt x="233" y="168"/>
                    <a:pt x="236" y="166"/>
                    <a:pt x="236" y="166"/>
                  </a:cubicBezTo>
                  <a:cubicBezTo>
                    <a:pt x="236" y="166"/>
                    <a:pt x="238" y="170"/>
                    <a:pt x="243" y="165"/>
                  </a:cubicBezTo>
                  <a:cubicBezTo>
                    <a:pt x="249" y="160"/>
                    <a:pt x="258" y="155"/>
                    <a:pt x="258" y="155"/>
                  </a:cubicBezTo>
                  <a:cubicBezTo>
                    <a:pt x="272" y="144"/>
                    <a:pt x="272" y="144"/>
                    <a:pt x="272" y="144"/>
                  </a:cubicBezTo>
                  <a:cubicBezTo>
                    <a:pt x="272" y="144"/>
                    <a:pt x="284" y="140"/>
                    <a:pt x="286" y="140"/>
                  </a:cubicBezTo>
                  <a:cubicBezTo>
                    <a:pt x="288" y="141"/>
                    <a:pt x="290" y="141"/>
                    <a:pt x="291" y="141"/>
                  </a:cubicBezTo>
                  <a:cubicBezTo>
                    <a:pt x="292" y="141"/>
                    <a:pt x="296" y="141"/>
                    <a:pt x="300" y="137"/>
                  </a:cubicBezTo>
                  <a:cubicBezTo>
                    <a:pt x="303" y="134"/>
                    <a:pt x="301" y="131"/>
                    <a:pt x="306" y="130"/>
                  </a:cubicBezTo>
                  <a:cubicBezTo>
                    <a:pt x="311" y="129"/>
                    <a:pt x="315" y="130"/>
                    <a:pt x="318" y="127"/>
                  </a:cubicBezTo>
                  <a:cubicBezTo>
                    <a:pt x="321" y="123"/>
                    <a:pt x="356" y="127"/>
                    <a:pt x="356" y="127"/>
                  </a:cubicBezTo>
                  <a:cubicBezTo>
                    <a:pt x="356" y="127"/>
                    <a:pt x="371" y="131"/>
                    <a:pt x="373" y="134"/>
                  </a:cubicBezTo>
                  <a:cubicBezTo>
                    <a:pt x="375" y="137"/>
                    <a:pt x="382" y="139"/>
                    <a:pt x="379" y="143"/>
                  </a:cubicBezTo>
                  <a:cubicBezTo>
                    <a:pt x="375" y="146"/>
                    <a:pt x="379" y="151"/>
                    <a:pt x="381" y="152"/>
                  </a:cubicBezTo>
                  <a:cubicBezTo>
                    <a:pt x="383" y="153"/>
                    <a:pt x="383" y="144"/>
                    <a:pt x="387" y="145"/>
                  </a:cubicBezTo>
                  <a:cubicBezTo>
                    <a:pt x="390" y="146"/>
                    <a:pt x="392" y="151"/>
                    <a:pt x="395" y="152"/>
                  </a:cubicBezTo>
                  <a:cubicBezTo>
                    <a:pt x="398" y="153"/>
                    <a:pt x="412" y="154"/>
                    <a:pt x="414" y="155"/>
                  </a:cubicBezTo>
                  <a:cubicBezTo>
                    <a:pt x="416" y="157"/>
                    <a:pt x="419" y="159"/>
                    <a:pt x="425" y="162"/>
                  </a:cubicBezTo>
                  <a:cubicBezTo>
                    <a:pt x="430" y="165"/>
                    <a:pt x="468" y="180"/>
                    <a:pt x="469" y="182"/>
                  </a:cubicBezTo>
                  <a:cubicBezTo>
                    <a:pt x="470" y="184"/>
                    <a:pt x="466" y="199"/>
                    <a:pt x="466" y="199"/>
                  </a:cubicBezTo>
                  <a:cubicBezTo>
                    <a:pt x="466" y="199"/>
                    <a:pt x="467" y="204"/>
                    <a:pt x="462" y="205"/>
                  </a:cubicBezTo>
                  <a:cubicBezTo>
                    <a:pt x="457" y="205"/>
                    <a:pt x="462" y="204"/>
                    <a:pt x="454" y="205"/>
                  </a:cubicBezTo>
                  <a:cubicBezTo>
                    <a:pt x="446" y="206"/>
                    <a:pt x="447" y="210"/>
                    <a:pt x="441" y="208"/>
                  </a:cubicBezTo>
                  <a:cubicBezTo>
                    <a:pt x="436" y="206"/>
                    <a:pt x="437" y="206"/>
                    <a:pt x="433" y="203"/>
                  </a:cubicBezTo>
                  <a:cubicBezTo>
                    <a:pt x="429" y="201"/>
                    <a:pt x="425" y="197"/>
                    <a:pt x="421" y="199"/>
                  </a:cubicBezTo>
                  <a:cubicBezTo>
                    <a:pt x="417" y="202"/>
                    <a:pt x="419" y="206"/>
                    <a:pt x="412" y="202"/>
                  </a:cubicBezTo>
                  <a:cubicBezTo>
                    <a:pt x="405" y="197"/>
                    <a:pt x="401" y="196"/>
                    <a:pt x="401" y="196"/>
                  </a:cubicBezTo>
                  <a:cubicBezTo>
                    <a:pt x="401" y="196"/>
                    <a:pt x="398" y="198"/>
                    <a:pt x="398" y="199"/>
                  </a:cubicBezTo>
                  <a:cubicBezTo>
                    <a:pt x="399" y="201"/>
                    <a:pt x="401" y="198"/>
                    <a:pt x="406" y="204"/>
                  </a:cubicBezTo>
                  <a:cubicBezTo>
                    <a:pt x="410" y="209"/>
                    <a:pt x="417" y="213"/>
                    <a:pt x="416" y="216"/>
                  </a:cubicBezTo>
                  <a:cubicBezTo>
                    <a:pt x="416" y="219"/>
                    <a:pt x="419" y="220"/>
                    <a:pt x="416" y="223"/>
                  </a:cubicBezTo>
                  <a:cubicBezTo>
                    <a:pt x="414" y="225"/>
                    <a:pt x="414" y="229"/>
                    <a:pt x="414" y="229"/>
                  </a:cubicBezTo>
                  <a:cubicBezTo>
                    <a:pt x="414" y="229"/>
                    <a:pt x="418" y="234"/>
                    <a:pt x="417" y="236"/>
                  </a:cubicBezTo>
                  <a:cubicBezTo>
                    <a:pt x="416" y="238"/>
                    <a:pt x="416" y="243"/>
                    <a:pt x="416" y="245"/>
                  </a:cubicBezTo>
                  <a:cubicBezTo>
                    <a:pt x="416" y="246"/>
                    <a:pt x="419" y="251"/>
                    <a:pt x="419" y="251"/>
                  </a:cubicBezTo>
                  <a:cubicBezTo>
                    <a:pt x="419" y="251"/>
                    <a:pt x="423" y="248"/>
                    <a:pt x="428" y="253"/>
                  </a:cubicBezTo>
                  <a:cubicBezTo>
                    <a:pt x="433" y="257"/>
                    <a:pt x="440" y="257"/>
                    <a:pt x="440" y="257"/>
                  </a:cubicBezTo>
                  <a:cubicBezTo>
                    <a:pt x="440" y="251"/>
                    <a:pt x="440" y="251"/>
                    <a:pt x="440" y="251"/>
                  </a:cubicBezTo>
                  <a:cubicBezTo>
                    <a:pt x="440" y="251"/>
                    <a:pt x="438" y="250"/>
                    <a:pt x="436" y="246"/>
                  </a:cubicBezTo>
                  <a:cubicBezTo>
                    <a:pt x="433" y="243"/>
                    <a:pt x="430" y="238"/>
                    <a:pt x="430" y="237"/>
                  </a:cubicBezTo>
                  <a:cubicBezTo>
                    <a:pt x="429" y="235"/>
                    <a:pt x="429" y="230"/>
                    <a:pt x="430" y="230"/>
                  </a:cubicBezTo>
                  <a:cubicBezTo>
                    <a:pt x="432" y="230"/>
                    <a:pt x="435" y="231"/>
                    <a:pt x="441" y="234"/>
                  </a:cubicBezTo>
                  <a:cubicBezTo>
                    <a:pt x="447" y="236"/>
                    <a:pt x="459" y="245"/>
                    <a:pt x="462" y="240"/>
                  </a:cubicBezTo>
                  <a:cubicBezTo>
                    <a:pt x="465" y="235"/>
                    <a:pt x="464" y="234"/>
                    <a:pt x="462" y="229"/>
                  </a:cubicBezTo>
                  <a:cubicBezTo>
                    <a:pt x="460" y="224"/>
                    <a:pt x="457" y="227"/>
                    <a:pt x="459" y="221"/>
                  </a:cubicBezTo>
                  <a:cubicBezTo>
                    <a:pt x="462" y="215"/>
                    <a:pt x="456" y="220"/>
                    <a:pt x="468" y="210"/>
                  </a:cubicBezTo>
                  <a:cubicBezTo>
                    <a:pt x="480" y="200"/>
                    <a:pt x="490" y="203"/>
                    <a:pt x="492" y="203"/>
                  </a:cubicBezTo>
                  <a:cubicBezTo>
                    <a:pt x="494" y="203"/>
                    <a:pt x="502" y="198"/>
                    <a:pt x="501" y="196"/>
                  </a:cubicBezTo>
                  <a:cubicBezTo>
                    <a:pt x="500" y="195"/>
                    <a:pt x="502" y="192"/>
                    <a:pt x="500" y="187"/>
                  </a:cubicBezTo>
                  <a:cubicBezTo>
                    <a:pt x="497" y="182"/>
                    <a:pt x="492" y="172"/>
                    <a:pt x="492" y="172"/>
                  </a:cubicBezTo>
                  <a:cubicBezTo>
                    <a:pt x="492" y="172"/>
                    <a:pt x="487" y="163"/>
                    <a:pt x="490" y="163"/>
                  </a:cubicBezTo>
                  <a:cubicBezTo>
                    <a:pt x="493" y="164"/>
                    <a:pt x="496" y="166"/>
                    <a:pt x="505" y="170"/>
                  </a:cubicBezTo>
                  <a:cubicBezTo>
                    <a:pt x="515" y="174"/>
                    <a:pt x="519" y="175"/>
                    <a:pt x="521" y="176"/>
                  </a:cubicBezTo>
                  <a:cubicBezTo>
                    <a:pt x="523" y="177"/>
                    <a:pt x="525" y="181"/>
                    <a:pt x="521" y="181"/>
                  </a:cubicBezTo>
                  <a:cubicBezTo>
                    <a:pt x="516" y="181"/>
                    <a:pt x="513" y="184"/>
                    <a:pt x="512" y="186"/>
                  </a:cubicBezTo>
                  <a:cubicBezTo>
                    <a:pt x="511" y="188"/>
                    <a:pt x="517" y="193"/>
                    <a:pt x="517" y="193"/>
                  </a:cubicBezTo>
                  <a:cubicBezTo>
                    <a:pt x="517" y="193"/>
                    <a:pt x="526" y="193"/>
                    <a:pt x="528" y="193"/>
                  </a:cubicBezTo>
                  <a:cubicBezTo>
                    <a:pt x="530" y="193"/>
                    <a:pt x="530" y="186"/>
                    <a:pt x="530" y="182"/>
                  </a:cubicBezTo>
                  <a:cubicBezTo>
                    <a:pt x="530" y="179"/>
                    <a:pt x="544" y="181"/>
                    <a:pt x="546" y="180"/>
                  </a:cubicBezTo>
                  <a:cubicBezTo>
                    <a:pt x="548" y="178"/>
                    <a:pt x="553" y="172"/>
                    <a:pt x="556" y="170"/>
                  </a:cubicBezTo>
                  <a:cubicBezTo>
                    <a:pt x="560" y="168"/>
                    <a:pt x="573" y="164"/>
                    <a:pt x="571" y="166"/>
                  </a:cubicBezTo>
                  <a:cubicBezTo>
                    <a:pt x="570" y="168"/>
                    <a:pt x="573" y="174"/>
                    <a:pt x="573" y="172"/>
                  </a:cubicBezTo>
                  <a:cubicBezTo>
                    <a:pt x="573" y="170"/>
                    <a:pt x="577" y="162"/>
                    <a:pt x="579" y="162"/>
                  </a:cubicBezTo>
                  <a:cubicBezTo>
                    <a:pt x="581" y="162"/>
                    <a:pt x="587" y="164"/>
                    <a:pt x="587" y="164"/>
                  </a:cubicBezTo>
                  <a:cubicBezTo>
                    <a:pt x="587" y="164"/>
                    <a:pt x="584" y="172"/>
                    <a:pt x="588" y="172"/>
                  </a:cubicBezTo>
                  <a:cubicBezTo>
                    <a:pt x="593" y="173"/>
                    <a:pt x="599" y="177"/>
                    <a:pt x="600" y="173"/>
                  </a:cubicBezTo>
                  <a:cubicBezTo>
                    <a:pt x="602" y="170"/>
                    <a:pt x="599" y="171"/>
                    <a:pt x="609" y="168"/>
                  </a:cubicBezTo>
                  <a:cubicBezTo>
                    <a:pt x="620" y="166"/>
                    <a:pt x="615" y="166"/>
                    <a:pt x="622" y="165"/>
                  </a:cubicBezTo>
                  <a:cubicBezTo>
                    <a:pt x="629" y="165"/>
                    <a:pt x="633" y="170"/>
                    <a:pt x="636" y="170"/>
                  </a:cubicBezTo>
                  <a:cubicBezTo>
                    <a:pt x="640" y="170"/>
                    <a:pt x="642" y="162"/>
                    <a:pt x="642" y="162"/>
                  </a:cubicBezTo>
                  <a:cubicBezTo>
                    <a:pt x="643" y="156"/>
                    <a:pt x="643" y="156"/>
                    <a:pt x="643" y="156"/>
                  </a:cubicBezTo>
                  <a:cubicBezTo>
                    <a:pt x="639" y="154"/>
                    <a:pt x="639" y="154"/>
                    <a:pt x="639" y="154"/>
                  </a:cubicBezTo>
                  <a:cubicBezTo>
                    <a:pt x="639" y="154"/>
                    <a:pt x="643" y="154"/>
                    <a:pt x="641" y="152"/>
                  </a:cubicBezTo>
                  <a:cubicBezTo>
                    <a:pt x="640" y="151"/>
                    <a:pt x="645" y="150"/>
                    <a:pt x="648" y="150"/>
                  </a:cubicBezTo>
                  <a:cubicBezTo>
                    <a:pt x="651" y="149"/>
                    <a:pt x="660" y="152"/>
                    <a:pt x="664" y="153"/>
                  </a:cubicBezTo>
                  <a:cubicBezTo>
                    <a:pt x="669" y="155"/>
                    <a:pt x="686" y="154"/>
                    <a:pt x="697" y="162"/>
                  </a:cubicBezTo>
                  <a:cubicBezTo>
                    <a:pt x="707" y="170"/>
                    <a:pt x="709" y="171"/>
                    <a:pt x="711" y="171"/>
                  </a:cubicBezTo>
                  <a:cubicBezTo>
                    <a:pt x="713" y="172"/>
                    <a:pt x="721" y="169"/>
                    <a:pt x="721" y="169"/>
                  </a:cubicBezTo>
                  <a:cubicBezTo>
                    <a:pt x="721" y="169"/>
                    <a:pt x="724" y="168"/>
                    <a:pt x="721" y="166"/>
                  </a:cubicBezTo>
                  <a:cubicBezTo>
                    <a:pt x="717" y="163"/>
                    <a:pt x="714" y="164"/>
                    <a:pt x="714" y="163"/>
                  </a:cubicBezTo>
                  <a:cubicBezTo>
                    <a:pt x="714" y="161"/>
                    <a:pt x="711" y="153"/>
                    <a:pt x="710" y="153"/>
                  </a:cubicBezTo>
                  <a:cubicBezTo>
                    <a:pt x="709" y="153"/>
                    <a:pt x="707" y="152"/>
                    <a:pt x="706" y="153"/>
                  </a:cubicBezTo>
                  <a:cubicBezTo>
                    <a:pt x="705" y="154"/>
                    <a:pt x="699" y="149"/>
                    <a:pt x="699" y="148"/>
                  </a:cubicBezTo>
                  <a:cubicBezTo>
                    <a:pt x="699" y="146"/>
                    <a:pt x="699" y="141"/>
                    <a:pt x="701" y="141"/>
                  </a:cubicBezTo>
                  <a:cubicBezTo>
                    <a:pt x="702" y="140"/>
                    <a:pt x="692" y="140"/>
                    <a:pt x="698" y="134"/>
                  </a:cubicBezTo>
                  <a:cubicBezTo>
                    <a:pt x="703" y="127"/>
                    <a:pt x="713" y="119"/>
                    <a:pt x="713" y="118"/>
                  </a:cubicBezTo>
                  <a:cubicBezTo>
                    <a:pt x="712" y="116"/>
                    <a:pt x="714" y="92"/>
                    <a:pt x="714" y="92"/>
                  </a:cubicBezTo>
                  <a:cubicBezTo>
                    <a:pt x="714" y="92"/>
                    <a:pt x="720" y="95"/>
                    <a:pt x="722" y="93"/>
                  </a:cubicBezTo>
                  <a:cubicBezTo>
                    <a:pt x="724" y="90"/>
                    <a:pt x="726" y="84"/>
                    <a:pt x="726" y="84"/>
                  </a:cubicBezTo>
                  <a:cubicBezTo>
                    <a:pt x="733" y="83"/>
                    <a:pt x="733" y="83"/>
                    <a:pt x="733" y="83"/>
                  </a:cubicBezTo>
                  <a:cubicBezTo>
                    <a:pt x="733" y="83"/>
                    <a:pt x="736" y="88"/>
                    <a:pt x="736" y="89"/>
                  </a:cubicBezTo>
                  <a:cubicBezTo>
                    <a:pt x="735" y="90"/>
                    <a:pt x="732" y="94"/>
                    <a:pt x="736" y="94"/>
                  </a:cubicBezTo>
                  <a:cubicBezTo>
                    <a:pt x="739" y="94"/>
                    <a:pt x="748" y="100"/>
                    <a:pt x="748" y="100"/>
                  </a:cubicBezTo>
                  <a:cubicBezTo>
                    <a:pt x="748" y="100"/>
                    <a:pt x="751" y="112"/>
                    <a:pt x="749" y="112"/>
                  </a:cubicBezTo>
                  <a:cubicBezTo>
                    <a:pt x="747" y="112"/>
                    <a:pt x="748" y="118"/>
                    <a:pt x="748" y="118"/>
                  </a:cubicBezTo>
                  <a:cubicBezTo>
                    <a:pt x="748" y="118"/>
                    <a:pt x="746" y="114"/>
                    <a:pt x="745" y="119"/>
                  </a:cubicBezTo>
                  <a:cubicBezTo>
                    <a:pt x="743" y="124"/>
                    <a:pt x="748" y="127"/>
                    <a:pt x="748" y="127"/>
                  </a:cubicBezTo>
                  <a:cubicBezTo>
                    <a:pt x="748" y="127"/>
                    <a:pt x="753" y="125"/>
                    <a:pt x="751" y="130"/>
                  </a:cubicBezTo>
                  <a:cubicBezTo>
                    <a:pt x="750" y="135"/>
                    <a:pt x="750" y="133"/>
                    <a:pt x="751" y="137"/>
                  </a:cubicBezTo>
                  <a:cubicBezTo>
                    <a:pt x="751" y="142"/>
                    <a:pt x="755" y="148"/>
                    <a:pt x="755" y="150"/>
                  </a:cubicBezTo>
                  <a:cubicBezTo>
                    <a:pt x="755" y="152"/>
                    <a:pt x="755" y="164"/>
                    <a:pt x="755" y="164"/>
                  </a:cubicBezTo>
                  <a:cubicBezTo>
                    <a:pt x="755" y="164"/>
                    <a:pt x="758" y="170"/>
                    <a:pt x="760" y="172"/>
                  </a:cubicBezTo>
                  <a:cubicBezTo>
                    <a:pt x="762" y="174"/>
                    <a:pt x="767" y="169"/>
                    <a:pt x="762" y="174"/>
                  </a:cubicBezTo>
                  <a:cubicBezTo>
                    <a:pt x="756" y="179"/>
                    <a:pt x="759" y="179"/>
                    <a:pt x="755" y="184"/>
                  </a:cubicBezTo>
                  <a:cubicBezTo>
                    <a:pt x="751" y="189"/>
                    <a:pt x="748" y="190"/>
                    <a:pt x="746" y="192"/>
                  </a:cubicBezTo>
                  <a:cubicBezTo>
                    <a:pt x="744" y="194"/>
                    <a:pt x="738" y="196"/>
                    <a:pt x="738" y="196"/>
                  </a:cubicBezTo>
                  <a:cubicBezTo>
                    <a:pt x="738" y="196"/>
                    <a:pt x="752" y="200"/>
                    <a:pt x="754" y="200"/>
                  </a:cubicBezTo>
                  <a:cubicBezTo>
                    <a:pt x="756" y="200"/>
                    <a:pt x="772" y="198"/>
                    <a:pt x="772" y="194"/>
                  </a:cubicBezTo>
                  <a:cubicBezTo>
                    <a:pt x="772" y="190"/>
                    <a:pt x="781" y="180"/>
                    <a:pt x="776" y="177"/>
                  </a:cubicBezTo>
                  <a:cubicBezTo>
                    <a:pt x="772" y="174"/>
                    <a:pt x="771" y="175"/>
                    <a:pt x="770" y="172"/>
                  </a:cubicBezTo>
                  <a:cubicBezTo>
                    <a:pt x="770" y="169"/>
                    <a:pt x="768" y="168"/>
                    <a:pt x="770" y="166"/>
                  </a:cubicBezTo>
                  <a:cubicBezTo>
                    <a:pt x="771" y="164"/>
                    <a:pt x="774" y="160"/>
                    <a:pt x="770" y="161"/>
                  </a:cubicBezTo>
                  <a:cubicBezTo>
                    <a:pt x="766" y="161"/>
                    <a:pt x="766" y="162"/>
                    <a:pt x="764" y="159"/>
                  </a:cubicBezTo>
                  <a:cubicBezTo>
                    <a:pt x="762" y="156"/>
                    <a:pt x="763" y="160"/>
                    <a:pt x="760" y="152"/>
                  </a:cubicBezTo>
                  <a:cubicBezTo>
                    <a:pt x="757" y="144"/>
                    <a:pt x="762" y="140"/>
                    <a:pt x="762" y="140"/>
                  </a:cubicBezTo>
                  <a:cubicBezTo>
                    <a:pt x="762" y="140"/>
                    <a:pt x="766" y="144"/>
                    <a:pt x="763" y="137"/>
                  </a:cubicBezTo>
                  <a:cubicBezTo>
                    <a:pt x="760" y="130"/>
                    <a:pt x="756" y="128"/>
                    <a:pt x="756" y="126"/>
                  </a:cubicBezTo>
                  <a:cubicBezTo>
                    <a:pt x="755" y="123"/>
                    <a:pt x="757" y="121"/>
                    <a:pt x="756" y="117"/>
                  </a:cubicBezTo>
                  <a:cubicBezTo>
                    <a:pt x="756" y="113"/>
                    <a:pt x="768" y="111"/>
                    <a:pt x="768" y="111"/>
                  </a:cubicBezTo>
                  <a:cubicBezTo>
                    <a:pt x="768" y="111"/>
                    <a:pt x="769" y="105"/>
                    <a:pt x="767" y="102"/>
                  </a:cubicBezTo>
                  <a:cubicBezTo>
                    <a:pt x="764" y="100"/>
                    <a:pt x="760" y="95"/>
                    <a:pt x="760" y="95"/>
                  </a:cubicBezTo>
                  <a:cubicBezTo>
                    <a:pt x="760" y="95"/>
                    <a:pt x="761" y="92"/>
                    <a:pt x="761" y="91"/>
                  </a:cubicBezTo>
                  <a:cubicBezTo>
                    <a:pt x="762" y="89"/>
                    <a:pt x="767" y="92"/>
                    <a:pt x="769" y="94"/>
                  </a:cubicBezTo>
                  <a:cubicBezTo>
                    <a:pt x="770" y="96"/>
                    <a:pt x="776" y="100"/>
                    <a:pt x="776" y="100"/>
                  </a:cubicBezTo>
                  <a:cubicBezTo>
                    <a:pt x="776" y="100"/>
                    <a:pt x="774" y="103"/>
                    <a:pt x="775" y="106"/>
                  </a:cubicBezTo>
                  <a:cubicBezTo>
                    <a:pt x="776" y="109"/>
                    <a:pt x="777" y="116"/>
                    <a:pt x="777" y="116"/>
                  </a:cubicBezTo>
                  <a:cubicBezTo>
                    <a:pt x="777" y="116"/>
                    <a:pt x="779" y="121"/>
                    <a:pt x="780" y="122"/>
                  </a:cubicBezTo>
                  <a:cubicBezTo>
                    <a:pt x="781" y="123"/>
                    <a:pt x="778" y="124"/>
                    <a:pt x="781" y="123"/>
                  </a:cubicBezTo>
                  <a:cubicBezTo>
                    <a:pt x="784" y="123"/>
                    <a:pt x="797" y="126"/>
                    <a:pt x="797" y="126"/>
                  </a:cubicBezTo>
                  <a:cubicBezTo>
                    <a:pt x="797" y="126"/>
                    <a:pt x="798" y="117"/>
                    <a:pt x="796" y="117"/>
                  </a:cubicBezTo>
                  <a:cubicBezTo>
                    <a:pt x="793" y="118"/>
                    <a:pt x="791" y="119"/>
                    <a:pt x="789" y="118"/>
                  </a:cubicBezTo>
                  <a:cubicBezTo>
                    <a:pt x="786" y="116"/>
                    <a:pt x="785" y="112"/>
                    <a:pt x="785" y="112"/>
                  </a:cubicBezTo>
                  <a:cubicBezTo>
                    <a:pt x="785" y="112"/>
                    <a:pt x="785" y="109"/>
                    <a:pt x="786" y="107"/>
                  </a:cubicBezTo>
                  <a:cubicBezTo>
                    <a:pt x="787" y="105"/>
                    <a:pt x="794" y="101"/>
                    <a:pt x="794" y="101"/>
                  </a:cubicBezTo>
                  <a:cubicBezTo>
                    <a:pt x="794" y="101"/>
                    <a:pt x="800" y="102"/>
                    <a:pt x="804" y="102"/>
                  </a:cubicBezTo>
                  <a:cubicBezTo>
                    <a:pt x="808" y="102"/>
                    <a:pt x="824" y="113"/>
                    <a:pt x="824" y="113"/>
                  </a:cubicBezTo>
                  <a:cubicBezTo>
                    <a:pt x="827" y="116"/>
                    <a:pt x="827" y="116"/>
                    <a:pt x="827" y="116"/>
                  </a:cubicBezTo>
                  <a:cubicBezTo>
                    <a:pt x="827" y="116"/>
                    <a:pt x="828" y="109"/>
                    <a:pt x="831" y="111"/>
                  </a:cubicBezTo>
                  <a:cubicBezTo>
                    <a:pt x="833" y="112"/>
                    <a:pt x="833" y="112"/>
                    <a:pt x="833" y="112"/>
                  </a:cubicBezTo>
                  <a:cubicBezTo>
                    <a:pt x="833" y="112"/>
                    <a:pt x="834" y="107"/>
                    <a:pt x="830" y="105"/>
                  </a:cubicBezTo>
                  <a:cubicBezTo>
                    <a:pt x="825" y="104"/>
                    <a:pt x="819" y="97"/>
                    <a:pt x="819" y="97"/>
                  </a:cubicBezTo>
                  <a:cubicBezTo>
                    <a:pt x="819" y="97"/>
                    <a:pt x="814" y="89"/>
                    <a:pt x="815" y="85"/>
                  </a:cubicBezTo>
                  <a:cubicBezTo>
                    <a:pt x="816" y="81"/>
                    <a:pt x="815" y="79"/>
                    <a:pt x="817" y="79"/>
                  </a:cubicBezTo>
                  <a:cubicBezTo>
                    <a:pt x="819" y="79"/>
                    <a:pt x="831" y="78"/>
                    <a:pt x="835" y="76"/>
                  </a:cubicBezTo>
                  <a:cubicBezTo>
                    <a:pt x="839" y="75"/>
                    <a:pt x="844" y="77"/>
                    <a:pt x="850" y="75"/>
                  </a:cubicBezTo>
                  <a:cubicBezTo>
                    <a:pt x="856" y="73"/>
                    <a:pt x="857" y="72"/>
                    <a:pt x="862" y="73"/>
                  </a:cubicBezTo>
                  <a:cubicBezTo>
                    <a:pt x="868" y="75"/>
                    <a:pt x="864" y="70"/>
                    <a:pt x="863" y="67"/>
                  </a:cubicBezTo>
                  <a:cubicBezTo>
                    <a:pt x="862" y="65"/>
                    <a:pt x="861" y="54"/>
                    <a:pt x="861" y="57"/>
                  </a:cubicBezTo>
                  <a:cubicBezTo>
                    <a:pt x="861" y="59"/>
                    <a:pt x="861" y="46"/>
                    <a:pt x="873" y="44"/>
                  </a:cubicBezTo>
                  <a:cubicBezTo>
                    <a:pt x="884" y="43"/>
                    <a:pt x="894" y="41"/>
                    <a:pt x="907" y="39"/>
                  </a:cubicBezTo>
                  <a:cubicBezTo>
                    <a:pt x="921" y="36"/>
                    <a:pt x="923" y="31"/>
                    <a:pt x="923" y="31"/>
                  </a:cubicBezTo>
                  <a:cubicBezTo>
                    <a:pt x="923" y="31"/>
                    <a:pt x="933" y="30"/>
                    <a:pt x="935" y="30"/>
                  </a:cubicBezTo>
                  <a:cubicBezTo>
                    <a:pt x="936" y="30"/>
                    <a:pt x="939" y="28"/>
                    <a:pt x="943" y="29"/>
                  </a:cubicBezTo>
                  <a:cubicBezTo>
                    <a:pt x="948" y="30"/>
                    <a:pt x="950" y="32"/>
                    <a:pt x="953" y="32"/>
                  </a:cubicBezTo>
                  <a:cubicBezTo>
                    <a:pt x="956" y="32"/>
                    <a:pt x="973" y="29"/>
                    <a:pt x="973" y="29"/>
                  </a:cubicBezTo>
                  <a:cubicBezTo>
                    <a:pt x="973" y="29"/>
                    <a:pt x="973" y="26"/>
                    <a:pt x="975" y="24"/>
                  </a:cubicBezTo>
                  <a:cubicBezTo>
                    <a:pt x="976" y="22"/>
                    <a:pt x="978" y="18"/>
                    <a:pt x="980" y="18"/>
                  </a:cubicBezTo>
                  <a:cubicBezTo>
                    <a:pt x="983" y="19"/>
                    <a:pt x="986" y="20"/>
                    <a:pt x="986" y="18"/>
                  </a:cubicBezTo>
                  <a:cubicBezTo>
                    <a:pt x="987" y="15"/>
                    <a:pt x="997" y="0"/>
                    <a:pt x="1004" y="3"/>
                  </a:cubicBezTo>
                  <a:cubicBezTo>
                    <a:pt x="1011" y="5"/>
                    <a:pt x="1027" y="5"/>
                    <a:pt x="1027" y="6"/>
                  </a:cubicBezTo>
                  <a:cubicBezTo>
                    <a:pt x="1027" y="8"/>
                    <a:pt x="1030" y="12"/>
                    <a:pt x="1030" y="12"/>
                  </a:cubicBezTo>
                  <a:cubicBezTo>
                    <a:pt x="1030" y="12"/>
                    <a:pt x="1029" y="15"/>
                    <a:pt x="1034" y="16"/>
                  </a:cubicBezTo>
                  <a:cubicBezTo>
                    <a:pt x="1040" y="18"/>
                    <a:pt x="1043" y="20"/>
                    <a:pt x="1043" y="20"/>
                  </a:cubicBezTo>
                  <a:cubicBezTo>
                    <a:pt x="1043" y="20"/>
                    <a:pt x="1059" y="20"/>
                    <a:pt x="1062" y="20"/>
                  </a:cubicBezTo>
                  <a:cubicBezTo>
                    <a:pt x="1066" y="19"/>
                    <a:pt x="1094" y="25"/>
                    <a:pt x="1094" y="26"/>
                  </a:cubicBezTo>
                  <a:cubicBezTo>
                    <a:pt x="1094" y="28"/>
                    <a:pt x="1103" y="42"/>
                    <a:pt x="1098" y="44"/>
                  </a:cubicBezTo>
                  <a:cubicBezTo>
                    <a:pt x="1093" y="47"/>
                    <a:pt x="1099" y="47"/>
                    <a:pt x="1087" y="57"/>
                  </a:cubicBezTo>
                  <a:cubicBezTo>
                    <a:pt x="1075" y="66"/>
                    <a:pt x="1067" y="70"/>
                    <a:pt x="1060" y="73"/>
                  </a:cubicBezTo>
                  <a:cubicBezTo>
                    <a:pt x="1053" y="76"/>
                    <a:pt x="1050" y="85"/>
                    <a:pt x="1046" y="86"/>
                  </a:cubicBezTo>
                  <a:cubicBezTo>
                    <a:pt x="1041" y="87"/>
                    <a:pt x="1040" y="90"/>
                    <a:pt x="1040" y="90"/>
                  </a:cubicBezTo>
                  <a:cubicBezTo>
                    <a:pt x="1040" y="90"/>
                    <a:pt x="1046" y="89"/>
                    <a:pt x="1049" y="88"/>
                  </a:cubicBezTo>
                  <a:cubicBezTo>
                    <a:pt x="1051" y="87"/>
                    <a:pt x="1075" y="83"/>
                    <a:pt x="1075" y="83"/>
                  </a:cubicBezTo>
                  <a:cubicBezTo>
                    <a:pt x="1075" y="83"/>
                    <a:pt x="1063" y="78"/>
                    <a:pt x="1071" y="74"/>
                  </a:cubicBezTo>
                  <a:cubicBezTo>
                    <a:pt x="1079" y="70"/>
                    <a:pt x="1081" y="71"/>
                    <a:pt x="1081" y="71"/>
                  </a:cubicBezTo>
                  <a:cubicBezTo>
                    <a:pt x="1081" y="71"/>
                    <a:pt x="1086" y="71"/>
                    <a:pt x="1088" y="72"/>
                  </a:cubicBezTo>
                  <a:cubicBezTo>
                    <a:pt x="1091" y="72"/>
                    <a:pt x="1094" y="74"/>
                    <a:pt x="1098" y="77"/>
                  </a:cubicBezTo>
                  <a:cubicBezTo>
                    <a:pt x="1103" y="80"/>
                    <a:pt x="1101" y="80"/>
                    <a:pt x="1104" y="77"/>
                  </a:cubicBezTo>
                  <a:cubicBezTo>
                    <a:pt x="1108" y="73"/>
                    <a:pt x="1111" y="71"/>
                    <a:pt x="1115" y="72"/>
                  </a:cubicBezTo>
                  <a:cubicBezTo>
                    <a:pt x="1120" y="73"/>
                    <a:pt x="1144" y="76"/>
                    <a:pt x="1151" y="77"/>
                  </a:cubicBezTo>
                  <a:cubicBezTo>
                    <a:pt x="1157" y="77"/>
                    <a:pt x="1145" y="82"/>
                    <a:pt x="1154" y="87"/>
                  </a:cubicBezTo>
                  <a:cubicBezTo>
                    <a:pt x="1163" y="91"/>
                    <a:pt x="1173" y="96"/>
                    <a:pt x="1175" y="96"/>
                  </a:cubicBezTo>
                  <a:cubicBezTo>
                    <a:pt x="1177" y="95"/>
                    <a:pt x="1191" y="91"/>
                    <a:pt x="1191" y="91"/>
                  </a:cubicBezTo>
                  <a:cubicBezTo>
                    <a:pt x="1191" y="91"/>
                    <a:pt x="1191" y="91"/>
                    <a:pt x="1194" y="85"/>
                  </a:cubicBezTo>
                  <a:cubicBezTo>
                    <a:pt x="1196" y="79"/>
                    <a:pt x="1195" y="80"/>
                    <a:pt x="1195" y="77"/>
                  </a:cubicBezTo>
                  <a:cubicBezTo>
                    <a:pt x="1196" y="75"/>
                    <a:pt x="1198" y="73"/>
                    <a:pt x="1200" y="71"/>
                  </a:cubicBezTo>
                  <a:cubicBezTo>
                    <a:pt x="1203" y="69"/>
                    <a:pt x="1203" y="67"/>
                    <a:pt x="1210" y="71"/>
                  </a:cubicBezTo>
                  <a:cubicBezTo>
                    <a:pt x="1217" y="76"/>
                    <a:pt x="1218" y="78"/>
                    <a:pt x="1218" y="78"/>
                  </a:cubicBezTo>
                  <a:cubicBezTo>
                    <a:pt x="1218" y="78"/>
                    <a:pt x="1230" y="77"/>
                    <a:pt x="1243" y="88"/>
                  </a:cubicBezTo>
                  <a:cubicBezTo>
                    <a:pt x="1256" y="98"/>
                    <a:pt x="1253" y="101"/>
                    <a:pt x="1254" y="103"/>
                  </a:cubicBezTo>
                  <a:cubicBezTo>
                    <a:pt x="1254" y="106"/>
                    <a:pt x="1253" y="112"/>
                    <a:pt x="1254" y="114"/>
                  </a:cubicBezTo>
                  <a:cubicBezTo>
                    <a:pt x="1254" y="116"/>
                    <a:pt x="1254" y="112"/>
                    <a:pt x="1261" y="119"/>
                  </a:cubicBezTo>
                  <a:cubicBezTo>
                    <a:pt x="1268" y="127"/>
                    <a:pt x="1282" y="127"/>
                    <a:pt x="1281" y="127"/>
                  </a:cubicBezTo>
                  <a:cubicBezTo>
                    <a:pt x="1279" y="127"/>
                    <a:pt x="1282" y="121"/>
                    <a:pt x="1280" y="118"/>
                  </a:cubicBezTo>
                  <a:cubicBezTo>
                    <a:pt x="1278" y="115"/>
                    <a:pt x="1281" y="116"/>
                    <a:pt x="1284" y="113"/>
                  </a:cubicBezTo>
                  <a:cubicBezTo>
                    <a:pt x="1286" y="111"/>
                    <a:pt x="1291" y="112"/>
                    <a:pt x="1291" y="112"/>
                  </a:cubicBezTo>
                  <a:cubicBezTo>
                    <a:pt x="1291" y="112"/>
                    <a:pt x="1293" y="113"/>
                    <a:pt x="1299" y="115"/>
                  </a:cubicBezTo>
                  <a:cubicBezTo>
                    <a:pt x="1304" y="116"/>
                    <a:pt x="1296" y="116"/>
                    <a:pt x="1310" y="116"/>
                  </a:cubicBezTo>
                  <a:cubicBezTo>
                    <a:pt x="1324" y="116"/>
                    <a:pt x="1324" y="112"/>
                    <a:pt x="1329" y="112"/>
                  </a:cubicBezTo>
                  <a:cubicBezTo>
                    <a:pt x="1333" y="112"/>
                    <a:pt x="1337" y="111"/>
                    <a:pt x="1338" y="112"/>
                  </a:cubicBezTo>
                  <a:cubicBezTo>
                    <a:pt x="1339" y="114"/>
                    <a:pt x="1339" y="115"/>
                    <a:pt x="1344" y="115"/>
                  </a:cubicBezTo>
                  <a:cubicBezTo>
                    <a:pt x="1349" y="116"/>
                    <a:pt x="1350" y="118"/>
                    <a:pt x="1348" y="113"/>
                  </a:cubicBezTo>
                  <a:cubicBezTo>
                    <a:pt x="1345" y="108"/>
                    <a:pt x="1342" y="104"/>
                    <a:pt x="1342" y="104"/>
                  </a:cubicBezTo>
                  <a:cubicBezTo>
                    <a:pt x="1338" y="102"/>
                    <a:pt x="1338" y="102"/>
                    <a:pt x="1338" y="102"/>
                  </a:cubicBezTo>
                  <a:cubicBezTo>
                    <a:pt x="1338" y="102"/>
                    <a:pt x="1336" y="101"/>
                    <a:pt x="1342" y="97"/>
                  </a:cubicBezTo>
                  <a:cubicBezTo>
                    <a:pt x="1348" y="93"/>
                    <a:pt x="1347" y="99"/>
                    <a:pt x="1352" y="98"/>
                  </a:cubicBezTo>
                  <a:cubicBezTo>
                    <a:pt x="1357" y="98"/>
                    <a:pt x="1369" y="96"/>
                    <a:pt x="1369" y="96"/>
                  </a:cubicBezTo>
                  <a:cubicBezTo>
                    <a:pt x="1369" y="96"/>
                    <a:pt x="1381" y="98"/>
                    <a:pt x="1391" y="102"/>
                  </a:cubicBezTo>
                  <a:cubicBezTo>
                    <a:pt x="1402" y="106"/>
                    <a:pt x="1422" y="108"/>
                    <a:pt x="1422" y="106"/>
                  </a:cubicBezTo>
                  <a:cubicBezTo>
                    <a:pt x="1422" y="105"/>
                    <a:pt x="1427" y="106"/>
                    <a:pt x="1430" y="106"/>
                  </a:cubicBezTo>
                  <a:cubicBezTo>
                    <a:pt x="1434" y="106"/>
                    <a:pt x="1444" y="116"/>
                    <a:pt x="1444" y="116"/>
                  </a:cubicBezTo>
                  <a:cubicBezTo>
                    <a:pt x="1444" y="116"/>
                    <a:pt x="1452" y="123"/>
                    <a:pt x="1456" y="125"/>
                  </a:cubicBezTo>
                  <a:cubicBezTo>
                    <a:pt x="1460" y="127"/>
                    <a:pt x="1461" y="128"/>
                    <a:pt x="1466" y="128"/>
                  </a:cubicBezTo>
                  <a:cubicBezTo>
                    <a:pt x="1471" y="128"/>
                    <a:pt x="1484" y="134"/>
                    <a:pt x="1484" y="133"/>
                  </a:cubicBezTo>
                  <a:cubicBezTo>
                    <a:pt x="1485" y="131"/>
                    <a:pt x="1501" y="132"/>
                    <a:pt x="1501" y="129"/>
                  </a:cubicBezTo>
                  <a:cubicBezTo>
                    <a:pt x="1500" y="125"/>
                    <a:pt x="1510" y="130"/>
                    <a:pt x="1523" y="132"/>
                  </a:cubicBezTo>
                  <a:cubicBezTo>
                    <a:pt x="1536" y="134"/>
                    <a:pt x="1538" y="137"/>
                    <a:pt x="1538" y="139"/>
                  </a:cubicBezTo>
                  <a:cubicBezTo>
                    <a:pt x="1539" y="140"/>
                    <a:pt x="1542" y="147"/>
                    <a:pt x="1542" y="147"/>
                  </a:cubicBezTo>
                  <a:cubicBezTo>
                    <a:pt x="1542" y="147"/>
                    <a:pt x="1554" y="152"/>
                    <a:pt x="1559" y="152"/>
                  </a:cubicBezTo>
                  <a:cubicBezTo>
                    <a:pt x="1564" y="151"/>
                    <a:pt x="1575" y="152"/>
                    <a:pt x="1575" y="152"/>
                  </a:cubicBezTo>
                  <a:cubicBezTo>
                    <a:pt x="1575" y="152"/>
                    <a:pt x="1606" y="149"/>
                    <a:pt x="1613" y="149"/>
                  </a:cubicBezTo>
                  <a:cubicBezTo>
                    <a:pt x="1619" y="148"/>
                    <a:pt x="1619" y="137"/>
                    <a:pt x="1620" y="142"/>
                  </a:cubicBezTo>
                  <a:cubicBezTo>
                    <a:pt x="1622" y="147"/>
                    <a:pt x="1620" y="154"/>
                    <a:pt x="1620" y="154"/>
                  </a:cubicBezTo>
                  <a:cubicBezTo>
                    <a:pt x="1620" y="154"/>
                    <a:pt x="1625" y="161"/>
                    <a:pt x="1629" y="160"/>
                  </a:cubicBezTo>
                  <a:cubicBezTo>
                    <a:pt x="1632" y="159"/>
                    <a:pt x="1636" y="158"/>
                    <a:pt x="1636" y="158"/>
                  </a:cubicBezTo>
                  <a:cubicBezTo>
                    <a:pt x="1636" y="158"/>
                    <a:pt x="1638" y="157"/>
                    <a:pt x="1632" y="153"/>
                  </a:cubicBezTo>
                  <a:cubicBezTo>
                    <a:pt x="1627" y="149"/>
                    <a:pt x="1629" y="143"/>
                    <a:pt x="1631" y="141"/>
                  </a:cubicBezTo>
                  <a:cubicBezTo>
                    <a:pt x="1633" y="140"/>
                    <a:pt x="1678" y="142"/>
                    <a:pt x="1694" y="149"/>
                  </a:cubicBezTo>
                  <a:cubicBezTo>
                    <a:pt x="1710" y="155"/>
                    <a:pt x="1761" y="176"/>
                    <a:pt x="1767" y="182"/>
                  </a:cubicBezTo>
                  <a:cubicBezTo>
                    <a:pt x="1773" y="188"/>
                    <a:pt x="1777" y="192"/>
                    <a:pt x="1778" y="194"/>
                  </a:cubicBezTo>
                  <a:cubicBezTo>
                    <a:pt x="1780" y="195"/>
                    <a:pt x="1784" y="188"/>
                    <a:pt x="1784" y="188"/>
                  </a:cubicBezTo>
                  <a:cubicBezTo>
                    <a:pt x="1784" y="188"/>
                    <a:pt x="1794" y="189"/>
                    <a:pt x="1798" y="190"/>
                  </a:cubicBezTo>
                  <a:cubicBezTo>
                    <a:pt x="1801" y="190"/>
                    <a:pt x="1801" y="186"/>
                    <a:pt x="1811" y="193"/>
                  </a:cubicBezTo>
                  <a:cubicBezTo>
                    <a:pt x="1821" y="199"/>
                    <a:pt x="1822" y="206"/>
                    <a:pt x="1822" y="206"/>
                  </a:cubicBezTo>
                  <a:cubicBezTo>
                    <a:pt x="1822" y="206"/>
                    <a:pt x="1828" y="213"/>
                    <a:pt x="1821" y="214"/>
                  </a:cubicBezTo>
                  <a:cubicBezTo>
                    <a:pt x="1813" y="216"/>
                    <a:pt x="1810" y="224"/>
                    <a:pt x="1810" y="224"/>
                  </a:cubicBezTo>
                  <a:cubicBezTo>
                    <a:pt x="1810" y="224"/>
                    <a:pt x="1812" y="227"/>
                    <a:pt x="1812" y="229"/>
                  </a:cubicBezTo>
                  <a:cubicBezTo>
                    <a:pt x="1812" y="231"/>
                    <a:pt x="1810" y="234"/>
                    <a:pt x="1811" y="237"/>
                  </a:cubicBezTo>
                  <a:cubicBezTo>
                    <a:pt x="1812" y="240"/>
                    <a:pt x="1817" y="244"/>
                    <a:pt x="1815" y="246"/>
                  </a:cubicBezTo>
                  <a:cubicBezTo>
                    <a:pt x="1813" y="247"/>
                    <a:pt x="1815" y="247"/>
                    <a:pt x="1810" y="247"/>
                  </a:cubicBezTo>
                  <a:cubicBezTo>
                    <a:pt x="1806" y="246"/>
                    <a:pt x="1798" y="244"/>
                    <a:pt x="1797" y="242"/>
                  </a:cubicBezTo>
                  <a:cubicBezTo>
                    <a:pt x="1795" y="241"/>
                    <a:pt x="1795" y="239"/>
                    <a:pt x="1792" y="239"/>
                  </a:cubicBezTo>
                  <a:cubicBezTo>
                    <a:pt x="1789" y="239"/>
                    <a:pt x="1778" y="234"/>
                    <a:pt x="1778" y="234"/>
                  </a:cubicBezTo>
                  <a:cubicBezTo>
                    <a:pt x="1774" y="229"/>
                    <a:pt x="1774" y="229"/>
                    <a:pt x="1774" y="229"/>
                  </a:cubicBezTo>
                  <a:cubicBezTo>
                    <a:pt x="1770" y="223"/>
                    <a:pt x="1770" y="223"/>
                    <a:pt x="1770" y="223"/>
                  </a:cubicBezTo>
                  <a:cubicBezTo>
                    <a:pt x="1770" y="223"/>
                    <a:pt x="1752" y="222"/>
                    <a:pt x="1751" y="220"/>
                  </a:cubicBezTo>
                  <a:cubicBezTo>
                    <a:pt x="1751" y="219"/>
                    <a:pt x="1746" y="203"/>
                    <a:pt x="1745" y="203"/>
                  </a:cubicBezTo>
                  <a:cubicBezTo>
                    <a:pt x="1744" y="203"/>
                    <a:pt x="1738" y="199"/>
                    <a:pt x="1740" y="205"/>
                  </a:cubicBezTo>
                  <a:cubicBezTo>
                    <a:pt x="1741" y="210"/>
                    <a:pt x="1741" y="215"/>
                    <a:pt x="1741" y="215"/>
                  </a:cubicBezTo>
                  <a:cubicBezTo>
                    <a:pt x="1741" y="215"/>
                    <a:pt x="1751" y="223"/>
                    <a:pt x="1749" y="223"/>
                  </a:cubicBezTo>
                  <a:cubicBezTo>
                    <a:pt x="1746" y="223"/>
                    <a:pt x="1747" y="230"/>
                    <a:pt x="1745" y="230"/>
                  </a:cubicBezTo>
                  <a:cubicBezTo>
                    <a:pt x="1744" y="230"/>
                    <a:pt x="1738" y="238"/>
                    <a:pt x="1736" y="237"/>
                  </a:cubicBezTo>
                  <a:cubicBezTo>
                    <a:pt x="1734" y="236"/>
                    <a:pt x="1729" y="238"/>
                    <a:pt x="1728" y="238"/>
                  </a:cubicBezTo>
                  <a:cubicBezTo>
                    <a:pt x="1726" y="238"/>
                    <a:pt x="1726" y="237"/>
                    <a:pt x="1724" y="236"/>
                  </a:cubicBezTo>
                  <a:cubicBezTo>
                    <a:pt x="1722" y="236"/>
                    <a:pt x="1717" y="235"/>
                    <a:pt x="1717" y="237"/>
                  </a:cubicBezTo>
                  <a:cubicBezTo>
                    <a:pt x="1716" y="239"/>
                    <a:pt x="1719" y="245"/>
                    <a:pt x="1722" y="244"/>
                  </a:cubicBezTo>
                  <a:cubicBezTo>
                    <a:pt x="1725" y="243"/>
                    <a:pt x="1734" y="244"/>
                    <a:pt x="1734" y="244"/>
                  </a:cubicBezTo>
                  <a:cubicBezTo>
                    <a:pt x="1734" y="244"/>
                    <a:pt x="1746" y="262"/>
                    <a:pt x="1745" y="264"/>
                  </a:cubicBezTo>
                  <a:cubicBezTo>
                    <a:pt x="1745" y="266"/>
                    <a:pt x="1758" y="275"/>
                    <a:pt x="1756" y="276"/>
                  </a:cubicBezTo>
                  <a:cubicBezTo>
                    <a:pt x="1753" y="277"/>
                    <a:pt x="1754" y="280"/>
                    <a:pt x="1752" y="281"/>
                  </a:cubicBezTo>
                  <a:cubicBezTo>
                    <a:pt x="1751" y="281"/>
                    <a:pt x="1753" y="284"/>
                    <a:pt x="1753" y="285"/>
                  </a:cubicBezTo>
                  <a:cubicBezTo>
                    <a:pt x="1753" y="287"/>
                    <a:pt x="1742" y="284"/>
                    <a:pt x="1732" y="286"/>
                  </a:cubicBezTo>
                  <a:cubicBezTo>
                    <a:pt x="1722" y="288"/>
                    <a:pt x="1709" y="293"/>
                    <a:pt x="1705" y="300"/>
                  </a:cubicBezTo>
                  <a:cubicBezTo>
                    <a:pt x="1701" y="307"/>
                    <a:pt x="1696" y="325"/>
                    <a:pt x="1692" y="326"/>
                  </a:cubicBezTo>
                  <a:cubicBezTo>
                    <a:pt x="1689" y="328"/>
                    <a:pt x="1684" y="336"/>
                    <a:pt x="1684" y="336"/>
                  </a:cubicBezTo>
                  <a:cubicBezTo>
                    <a:pt x="1684" y="336"/>
                    <a:pt x="1675" y="329"/>
                    <a:pt x="1674" y="325"/>
                  </a:cubicBezTo>
                  <a:cubicBezTo>
                    <a:pt x="1673" y="321"/>
                    <a:pt x="1652" y="325"/>
                    <a:pt x="1651" y="325"/>
                  </a:cubicBezTo>
                  <a:cubicBezTo>
                    <a:pt x="1650" y="326"/>
                    <a:pt x="1653" y="330"/>
                    <a:pt x="1651" y="333"/>
                  </a:cubicBezTo>
                  <a:cubicBezTo>
                    <a:pt x="1650" y="336"/>
                    <a:pt x="1655" y="344"/>
                    <a:pt x="1650" y="340"/>
                  </a:cubicBezTo>
                  <a:cubicBezTo>
                    <a:pt x="1644" y="337"/>
                    <a:pt x="1642" y="330"/>
                    <a:pt x="1642" y="330"/>
                  </a:cubicBezTo>
                  <a:cubicBezTo>
                    <a:pt x="1642" y="330"/>
                    <a:pt x="1640" y="334"/>
                    <a:pt x="1638" y="335"/>
                  </a:cubicBezTo>
                  <a:cubicBezTo>
                    <a:pt x="1636" y="335"/>
                    <a:pt x="1629" y="341"/>
                    <a:pt x="1626" y="343"/>
                  </a:cubicBezTo>
                  <a:cubicBezTo>
                    <a:pt x="1622" y="344"/>
                    <a:pt x="1621" y="340"/>
                    <a:pt x="1622" y="344"/>
                  </a:cubicBezTo>
                  <a:cubicBezTo>
                    <a:pt x="1624" y="348"/>
                    <a:pt x="1623" y="356"/>
                    <a:pt x="1622" y="358"/>
                  </a:cubicBezTo>
                  <a:cubicBezTo>
                    <a:pt x="1620" y="361"/>
                    <a:pt x="1622" y="365"/>
                    <a:pt x="1623" y="368"/>
                  </a:cubicBezTo>
                  <a:cubicBezTo>
                    <a:pt x="1624" y="370"/>
                    <a:pt x="1637" y="376"/>
                    <a:pt x="1635" y="376"/>
                  </a:cubicBezTo>
                  <a:cubicBezTo>
                    <a:pt x="1634" y="376"/>
                    <a:pt x="1636" y="386"/>
                    <a:pt x="1636" y="387"/>
                  </a:cubicBezTo>
                  <a:cubicBezTo>
                    <a:pt x="1636" y="389"/>
                    <a:pt x="1642" y="393"/>
                    <a:pt x="1640" y="395"/>
                  </a:cubicBezTo>
                  <a:cubicBezTo>
                    <a:pt x="1638" y="397"/>
                    <a:pt x="1642" y="405"/>
                    <a:pt x="1639" y="404"/>
                  </a:cubicBezTo>
                  <a:cubicBezTo>
                    <a:pt x="1636" y="403"/>
                    <a:pt x="1632" y="401"/>
                    <a:pt x="1632" y="401"/>
                  </a:cubicBezTo>
                  <a:cubicBezTo>
                    <a:pt x="1632" y="401"/>
                    <a:pt x="1640" y="405"/>
                    <a:pt x="1634" y="406"/>
                  </a:cubicBezTo>
                  <a:cubicBezTo>
                    <a:pt x="1628" y="407"/>
                    <a:pt x="1628" y="412"/>
                    <a:pt x="1628" y="412"/>
                  </a:cubicBezTo>
                  <a:cubicBezTo>
                    <a:pt x="1628" y="412"/>
                    <a:pt x="1631" y="413"/>
                    <a:pt x="1631" y="416"/>
                  </a:cubicBezTo>
                  <a:cubicBezTo>
                    <a:pt x="1631" y="419"/>
                    <a:pt x="1639" y="424"/>
                    <a:pt x="1636" y="424"/>
                  </a:cubicBezTo>
                  <a:cubicBezTo>
                    <a:pt x="1634" y="424"/>
                    <a:pt x="1631" y="427"/>
                    <a:pt x="1628" y="427"/>
                  </a:cubicBezTo>
                  <a:cubicBezTo>
                    <a:pt x="1626" y="428"/>
                    <a:pt x="1623" y="436"/>
                    <a:pt x="1623" y="438"/>
                  </a:cubicBezTo>
                  <a:cubicBezTo>
                    <a:pt x="1624" y="440"/>
                    <a:pt x="1622" y="450"/>
                    <a:pt x="1623" y="451"/>
                  </a:cubicBezTo>
                  <a:cubicBezTo>
                    <a:pt x="1624" y="453"/>
                    <a:pt x="1612" y="453"/>
                    <a:pt x="1612" y="453"/>
                  </a:cubicBezTo>
                  <a:cubicBezTo>
                    <a:pt x="1612" y="453"/>
                    <a:pt x="1618" y="462"/>
                    <a:pt x="1616" y="462"/>
                  </a:cubicBezTo>
                  <a:cubicBezTo>
                    <a:pt x="1614" y="463"/>
                    <a:pt x="1613" y="463"/>
                    <a:pt x="1611" y="468"/>
                  </a:cubicBezTo>
                  <a:cubicBezTo>
                    <a:pt x="1609" y="473"/>
                    <a:pt x="1606" y="479"/>
                    <a:pt x="1604" y="480"/>
                  </a:cubicBezTo>
                  <a:cubicBezTo>
                    <a:pt x="1601" y="481"/>
                    <a:pt x="1600" y="484"/>
                    <a:pt x="1600" y="485"/>
                  </a:cubicBezTo>
                  <a:cubicBezTo>
                    <a:pt x="1600" y="487"/>
                    <a:pt x="1591" y="461"/>
                    <a:pt x="1589" y="459"/>
                  </a:cubicBezTo>
                  <a:cubicBezTo>
                    <a:pt x="1587" y="457"/>
                    <a:pt x="1584" y="447"/>
                    <a:pt x="1584" y="447"/>
                  </a:cubicBezTo>
                  <a:cubicBezTo>
                    <a:pt x="1581" y="441"/>
                    <a:pt x="1581" y="441"/>
                    <a:pt x="1581" y="441"/>
                  </a:cubicBezTo>
                  <a:cubicBezTo>
                    <a:pt x="1581" y="441"/>
                    <a:pt x="1579" y="442"/>
                    <a:pt x="1577" y="438"/>
                  </a:cubicBezTo>
                  <a:cubicBezTo>
                    <a:pt x="1574" y="433"/>
                    <a:pt x="1566" y="392"/>
                    <a:pt x="1566" y="392"/>
                  </a:cubicBezTo>
                  <a:cubicBezTo>
                    <a:pt x="1566" y="392"/>
                    <a:pt x="1572" y="390"/>
                    <a:pt x="1571" y="388"/>
                  </a:cubicBezTo>
                  <a:cubicBezTo>
                    <a:pt x="1570" y="386"/>
                    <a:pt x="1568" y="372"/>
                    <a:pt x="1568" y="372"/>
                  </a:cubicBezTo>
                  <a:cubicBezTo>
                    <a:pt x="1568" y="372"/>
                    <a:pt x="1585" y="367"/>
                    <a:pt x="1586" y="360"/>
                  </a:cubicBezTo>
                  <a:cubicBezTo>
                    <a:pt x="1586" y="353"/>
                    <a:pt x="1594" y="345"/>
                    <a:pt x="1599" y="335"/>
                  </a:cubicBezTo>
                  <a:cubicBezTo>
                    <a:pt x="1603" y="325"/>
                    <a:pt x="1607" y="318"/>
                    <a:pt x="1607" y="318"/>
                  </a:cubicBezTo>
                  <a:cubicBezTo>
                    <a:pt x="1607" y="318"/>
                    <a:pt x="1616" y="316"/>
                    <a:pt x="1619" y="316"/>
                  </a:cubicBezTo>
                  <a:cubicBezTo>
                    <a:pt x="1621" y="315"/>
                    <a:pt x="1621" y="316"/>
                    <a:pt x="1620" y="311"/>
                  </a:cubicBezTo>
                  <a:cubicBezTo>
                    <a:pt x="1619" y="307"/>
                    <a:pt x="1615" y="313"/>
                    <a:pt x="1616" y="299"/>
                  </a:cubicBezTo>
                  <a:cubicBezTo>
                    <a:pt x="1618" y="285"/>
                    <a:pt x="1619" y="282"/>
                    <a:pt x="1619" y="282"/>
                  </a:cubicBezTo>
                  <a:cubicBezTo>
                    <a:pt x="1619" y="282"/>
                    <a:pt x="1614" y="280"/>
                    <a:pt x="1612" y="282"/>
                  </a:cubicBezTo>
                  <a:cubicBezTo>
                    <a:pt x="1610" y="283"/>
                    <a:pt x="1605" y="290"/>
                    <a:pt x="1606" y="292"/>
                  </a:cubicBezTo>
                  <a:cubicBezTo>
                    <a:pt x="1607" y="295"/>
                    <a:pt x="1611" y="304"/>
                    <a:pt x="1604" y="303"/>
                  </a:cubicBezTo>
                  <a:cubicBezTo>
                    <a:pt x="1597" y="302"/>
                    <a:pt x="1589" y="309"/>
                    <a:pt x="1590" y="311"/>
                  </a:cubicBezTo>
                  <a:cubicBezTo>
                    <a:pt x="1590" y="313"/>
                    <a:pt x="1593" y="318"/>
                    <a:pt x="1593" y="318"/>
                  </a:cubicBezTo>
                  <a:cubicBezTo>
                    <a:pt x="1589" y="319"/>
                    <a:pt x="1589" y="319"/>
                    <a:pt x="1589" y="319"/>
                  </a:cubicBezTo>
                  <a:cubicBezTo>
                    <a:pt x="1589" y="319"/>
                    <a:pt x="1586" y="315"/>
                    <a:pt x="1585" y="312"/>
                  </a:cubicBezTo>
                  <a:cubicBezTo>
                    <a:pt x="1583" y="309"/>
                    <a:pt x="1585" y="308"/>
                    <a:pt x="1582" y="304"/>
                  </a:cubicBezTo>
                  <a:cubicBezTo>
                    <a:pt x="1580" y="300"/>
                    <a:pt x="1580" y="299"/>
                    <a:pt x="1578" y="298"/>
                  </a:cubicBezTo>
                  <a:cubicBezTo>
                    <a:pt x="1576" y="298"/>
                    <a:pt x="1583" y="294"/>
                    <a:pt x="1574" y="297"/>
                  </a:cubicBezTo>
                  <a:cubicBezTo>
                    <a:pt x="1565" y="301"/>
                    <a:pt x="1571" y="304"/>
                    <a:pt x="1561" y="305"/>
                  </a:cubicBezTo>
                  <a:cubicBezTo>
                    <a:pt x="1552" y="306"/>
                    <a:pt x="1552" y="314"/>
                    <a:pt x="1551" y="317"/>
                  </a:cubicBezTo>
                  <a:cubicBezTo>
                    <a:pt x="1551" y="319"/>
                    <a:pt x="1551" y="313"/>
                    <a:pt x="1546" y="322"/>
                  </a:cubicBezTo>
                  <a:cubicBezTo>
                    <a:pt x="1541" y="331"/>
                    <a:pt x="1544" y="328"/>
                    <a:pt x="1540" y="333"/>
                  </a:cubicBezTo>
                  <a:cubicBezTo>
                    <a:pt x="1537" y="339"/>
                    <a:pt x="1547" y="343"/>
                    <a:pt x="1546" y="344"/>
                  </a:cubicBezTo>
                  <a:cubicBezTo>
                    <a:pt x="1545" y="346"/>
                    <a:pt x="1542" y="350"/>
                    <a:pt x="1542" y="350"/>
                  </a:cubicBezTo>
                  <a:cubicBezTo>
                    <a:pt x="1542" y="350"/>
                    <a:pt x="1541" y="350"/>
                    <a:pt x="1534" y="350"/>
                  </a:cubicBezTo>
                  <a:cubicBezTo>
                    <a:pt x="1528" y="350"/>
                    <a:pt x="1517" y="354"/>
                    <a:pt x="1515" y="353"/>
                  </a:cubicBezTo>
                  <a:cubicBezTo>
                    <a:pt x="1513" y="352"/>
                    <a:pt x="1516" y="343"/>
                    <a:pt x="1516" y="343"/>
                  </a:cubicBezTo>
                  <a:cubicBezTo>
                    <a:pt x="1516" y="343"/>
                    <a:pt x="1499" y="341"/>
                    <a:pt x="1496" y="342"/>
                  </a:cubicBezTo>
                  <a:cubicBezTo>
                    <a:pt x="1494" y="342"/>
                    <a:pt x="1495" y="343"/>
                    <a:pt x="1493" y="345"/>
                  </a:cubicBezTo>
                  <a:cubicBezTo>
                    <a:pt x="1491" y="347"/>
                    <a:pt x="1498" y="350"/>
                    <a:pt x="1489" y="349"/>
                  </a:cubicBezTo>
                  <a:cubicBezTo>
                    <a:pt x="1480" y="348"/>
                    <a:pt x="1474" y="346"/>
                    <a:pt x="1469" y="347"/>
                  </a:cubicBezTo>
                  <a:cubicBezTo>
                    <a:pt x="1464" y="348"/>
                    <a:pt x="1460" y="352"/>
                    <a:pt x="1460" y="352"/>
                  </a:cubicBezTo>
                  <a:cubicBezTo>
                    <a:pt x="1457" y="346"/>
                    <a:pt x="1457" y="346"/>
                    <a:pt x="1457" y="346"/>
                  </a:cubicBezTo>
                  <a:cubicBezTo>
                    <a:pt x="1428" y="350"/>
                    <a:pt x="1428" y="350"/>
                    <a:pt x="1428" y="350"/>
                  </a:cubicBezTo>
                  <a:cubicBezTo>
                    <a:pt x="1428" y="350"/>
                    <a:pt x="1431" y="357"/>
                    <a:pt x="1424" y="367"/>
                  </a:cubicBezTo>
                  <a:cubicBezTo>
                    <a:pt x="1417" y="378"/>
                    <a:pt x="1403" y="408"/>
                    <a:pt x="1396" y="408"/>
                  </a:cubicBezTo>
                  <a:cubicBezTo>
                    <a:pt x="1390" y="408"/>
                    <a:pt x="1373" y="419"/>
                    <a:pt x="1378" y="422"/>
                  </a:cubicBezTo>
                  <a:cubicBezTo>
                    <a:pt x="1383" y="426"/>
                    <a:pt x="1386" y="428"/>
                    <a:pt x="1388" y="429"/>
                  </a:cubicBezTo>
                  <a:cubicBezTo>
                    <a:pt x="1391" y="429"/>
                    <a:pt x="1400" y="427"/>
                    <a:pt x="1401" y="430"/>
                  </a:cubicBezTo>
                  <a:cubicBezTo>
                    <a:pt x="1402" y="433"/>
                    <a:pt x="1409" y="443"/>
                    <a:pt x="1409" y="443"/>
                  </a:cubicBezTo>
                  <a:cubicBezTo>
                    <a:pt x="1409" y="443"/>
                    <a:pt x="1406" y="447"/>
                    <a:pt x="1415" y="444"/>
                  </a:cubicBezTo>
                  <a:cubicBezTo>
                    <a:pt x="1424" y="440"/>
                    <a:pt x="1416" y="434"/>
                    <a:pt x="1416" y="434"/>
                  </a:cubicBezTo>
                  <a:cubicBezTo>
                    <a:pt x="1416" y="434"/>
                    <a:pt x="1431" y="434"/>
                    <a:pt x="1431" y="437"/>
                  </a:cubicBezTo>
                  <a:cubicBezTo>
                    <a:pt x="1432" y="439"/>
                    <a:pt x="1441" y="450"/>
                    <a:pt x="1439" y="450"/>
                  </a:cubicBezTo>
                  <a:cubicBezTo>
                    <a:pt x="1437" y="450"/>
                    <a:pt x="1445" y="447"/>
                    <a:pt x="1446" y="454"/>
                  </a:cubicBezTo>
                  <a:cubicBezTo>
                    <a:pt x="1447" y="460"/>
                    <a:pt x="1447" y="465"/>
                    <a:pt x="1449" y="469"/>
                  </a:cubicBezTo>
                  <a:cubicBezTo>
                    <a:pt x="1450" y="472"/>
                    <a:pt x="1448" y="480"/>
                    <a:pt x="1448" y="480"/>
                  </a:cubicBezTo>
                  <a:cubicBezTo>
                    <a:pt x="1448" y="480"/>
                    <a:pt x="1453" y="489"/>
                    <a:pt x="1452" y="491"/>
                  </a:cubicBezTo>
                  <a:cubicBezTo>
                    <a:pt x="1451" y="493"/>
                    <a:pt x="1456" y="476"/>
                    <a:pt x="1453" y="501"/>
                  </a:cubicBezTo>
                  <a:cubicBezTo>
                    <a:pt x="1450" y="526"/>
                    <a:pt x="1454" y="532"/>
                    <a:pt x="1452" y="535"/>
                  </a:cubicBezTo>
                  <a:cubicBezTo>
                    <a:pt x="1451" y="539"/>
                    <a:pt x="1452" y="538"/>
                    <a:pt x="1448" y="541"/>
                  </a:cubicBezTo>
                  <a:cubicBezTo>
                    <a:pt x="1445" y="544"/>
                    <a:pt x="1445" y="546"/>
                    <a:pt x="1442" y="551"/>
                  </a:cubicBezTo>
                  <a:cubicBezTo>
                    <a:pt x="1439" y="556"/>
                    <a:pt x="1443" y="564"/>
                    <a:pt x="1441" y="566"/>
                  </a:cubicBezTo>
                  <a:cubicBezTo>
                    <a:pt x="1439" y="568"/>
                    <a:pt x="1438" y="573"/>
                    <a:pt x="1433" y="577"/>
                  </a:cubicBezTo>
                  <a:cubicBezTo>
                    <a:pt x="1428" y="580"/>
                    <a:pt x="1412" y="595"/>
                    <a:pt x="1406" y="596"/>
                  </a:cubicBezTo>
                  <a:cubicBezTo>
                    <a:pt x="1400" y="597"/>
                    <a:pt x="1385" y="593"/>
                    <a:pt x="1385" y="593"/>
                  </a:cubicBezTo>
                  <a:cubicBezTo>
                    <a:pt x="1385" y="593"/>
                    <a:pt x="1382" y="602"/>
                    <a:pt x="1379" y="604"/>
                  </a:cubicBezTo>
                  <a:cubicBezTo>
                    <a:pt x="1377" y="606"/>
                    <a:pt x="1372" y="612"/>
                    <a:pt x="1372" y="615"/>
                  </a:cubicBezTo>
                  <a:cubicBezTo>
                    <a:pt x="1372" y="618"/>
                    <a:pt x="1368" y="617"/>
                    <a:pt x="1371" y="624"/>
                  </a:cubicBezTo>
                  <a:cubicBezTo>
                    <a:pt x="1373" y="632"/>
                    <a:pt x="1366" y="637"/>
                    <a:pt x="1366" y="637"/>
                  </a:cubicBezTo>
                  <a:cubicBezTo>
                    <a:pt x="1366" y="637"/>
                    <a:pt x="1363" y="642"/>
                    <a:pt x="1363" y="644"/>
                  </a:cubicBezTo>
                  <a:cubicBezTo>
                    <a:pt x="1364" y="646"/>
                    <a:pt x="1372" y="651"/>
                    <a:pt x="1372" y="654"/>
                  </a:cubicBezTo>
                  <a:cubicBezTo>
                    <a:pt x="1372" y="657"/>
                    <a:pt x="1385" y="670"/>
                    <a:pt x="1384" y="670"/>
                  </a:cubicBezTo>
                  <a:cubicBezTo>
                    <a:pt x="1382" y="670"/>
                    <a:pt x="1386" y="680"/>
                    <a:pt x="1383" y="687"/>
                  </a:cubicBezTo>
                  <a:cubicBezTo>
                    <a:pt x="1379" y="694"/>
                    <a:pt x="1372" y="698"/>
                    <a:pt x="1372" y="698"/>
                  </a:cubicBezTo>
                  <a:cubicBezTo>
                    <a:pt x="1372" y="698"/>
                    <a:pt x="1363" y="706"/>
                    <a:pt x="1360" y="702"/>
                  </a:cubicBezTo>
                  <a:cubicBezTo>
                    <a:pt x="1356" y="698"/>
                    <a:pt x="1352" y="692"/>
                    <a:pt x="1352" y="692"/>
                  </a:cubicBezTo>
                  <a:cubicBezTo>
                    <a:pt x="1352" y="692"/>
                    <a:pt x="1351" y="686"/>
                    <a:pt x="1350" y="677"/>
                  </a:cubicBezTo>
                  <a:cubicBezTo>
                    <a:pt x="1349" y="668"/>
                    <a:pt x="1346" y="666"/>
                    <a:pt x="1348" y="663"/>
                  </a:cubicBezTo>
                  <a:cubicBezTo>
                    <a:pt x="1349" y="660"/>
                    <a:pt x="1347" y="663"/>
                    <a:pt x="1340" y="661"/>
                  </a:cubicBezTo>
                  <a:cubicBezTo>
                    <a:pt x="1334" y="660"/>
                    <a:pt x="1335" y="664"/>
                    <a:pt x="1334" y="660"/>
                  </a:cubicBezTo>
                  <a:cubicBezTo>
                    <a:pt x="1333" y="656"/>
                    <a:pt x="1334" y="650"/>
                    <a:pt x="1333" y="648"/>
                  </a:cubicBezTo>
                  <a:cubicBezTo>
                    <a:pt x="1332" y="645"/>
                    <a:pt x="1332" y="642"/>
                    <a:pt x="1327" y="640"/>
                  </a:cubicBezTo>
                  <a:cubicBezTo>
                    <a:pt x="1322" y="638"/>
                    <a:pt x="1313" y="644"/>
                    <a:pt x="1313" y="644"/>
                  </a:cubicBezTo>
                  <a:cubicBezTo>
                    <a:pt x="1313" y="644"/>
                    <a:pt x="1311" y="647"/>
                    <a:pt x="1307" y="646"/>
                  </a:cubicBezTo>
                  <a:cubicBezTo>
                    <a:pt x="1303" y="644"/>
                    <a:pt x="1291" y="642"/>
                    <a:pt x="1292" y="638"/>
                  </a:cubicBezTo>
                  <a:cubicBezTo>
                    <a:pt x="1293" y="633"/>
                    <a:pt x="1295" y="628"/>
                    <a:pt x="1293" y="628"/>
                  </a:cubicBezTo>
                  <a:cubicBezTo>
                    <a:pt x="1290" y="628"/>
                    <a:pt x="1280" y="633"/>
                    <a:pt x="1276" y="635"/>
                  </a:cubicBezTo>
                  <a:cubicBezTo>
                    <a:pt x="1273" y="638"/>
                    <a:pt x="1274" y="645"/>
                    <a:pt x="1272" y="646"/>
                  </a:cubicBezTo>
                  <a:cubicBezTo>
                    <a:pt x="1271" y="647"/>
                    <a:pt x="1264" y="647"/>
                    <a:pt x="1266" y="652"/>
                  </a:cubicBezTo>
                  <a:cubicBezTo>
                    <a:pt x="1268" y="657"/>
                    <a:pt x="1272" y="664"/>
                    <a:pt x="1275" y="664"/>
                  </a:cubicBezTo>
                  <a:cubicBezTo>
                    <a:pt x="1277" y="665"/>
                    <a:pt x="1283" y="661"/>
                    <a:pt x="1286" y="661"/>
                  </a:cubicBezTo>
                  <a:cubicBezTo>
                    <a:pt x="1289" y="661"/>
                    <a:pt x="1293" y="657"/>
                    <a:pt x="1300" y="661"/>
                  </a:cubicBezTo>
                  <a:cubicBezTo>
                    <a:pt x="1308" y="665"/>
                    <a:pt x="1313" y="667"/>
                    <a:pt x="1315" y="667"/>
                  </a:cubicBezTo>
                  <a:cubicBezTo>
                    <a:pt x="1317" y="668"/>
                    <a:pt x="1328" y="671"/>
                    <a:pt x="1324" y="672"/>
                  </a:cubicBezTo>
                  <a:cubicBezTo>
                    <a:pt x="1319" y="673"/>
                    <a:pt x="1310" y="675"/>
                    <a:pt x="1303" y="677"/>
                  </a:cubicBezTo>
                  <a:cubicBezTo>
                    <a:pt x="1297" y="679"/>
                    <a:pt x="1298" y="679"/>
                    <a:pt x="1296" y="682"/>
                  </a:cubicBezTo>
                  <a:cubicBezTo>
                    <a:pt x="1294" y="685"/>
                    <a:pt x="1290" y="690"/>
                    <a:pt x="1291" y="691"/>
                  </a:cubicBezTo>
                  <a:cubicBezTo>
                    <a:pt x="1292" y="693"/>
                    <a:pt x="1298" y="700"/>
                    <a:pt x="1298" y="700"/>
                  </a:cubicBezTo>
                  <a:cubicBezTo>
                    <a:pt x="1298" y="700"/>
                    <a:pt x="1321" y="723"/>
                    <a:pt x="1319" y="729"/>
                  </a:cubicBezTo>
                  <a:cubicBezTo>
                    <a:pt x="1318" y="735"/>
                    <a:pt x="1319" y="740"/>
                    <a:pt x="1317" y="743"/>
                  </a:cubicBezTo>
                  <a:cubicBezTo>
                    <a:pt x="1316" y="746"/>
                    <a:pt x="1317" y="745"/>
                    <a:pt x="1320" y="750"/>
                  </a:cubicBezTo>
                  <a:cubicBezTo>
                    <a:pt x="1323" y="755"/>
                    <a:pt x="1311" y="784"/>
                    <a:pt x="1311" y="784"/>
                  </a:cubicBezTo>
                  <a:cubicBezTo>
                    <a:pt x="1311" y="784"/>
                    <a:pt x="1295" y="815"/>
                    <a:pt x="1293" y="816"/>
                  </a:cubicBezTo>
                  <a:cubicBezTo>
                    <a:pt x="1291" y="818"/>
                    <a:pt x="1289" y="828"/>
                    <a:pt x="1280" y="830"/>
                  </a:cubicBezTo>
                  <a:cubicBezTo>
                    <a:pt x="1271" y="831"/>
                    <a:pt x="1267" y="832"/>
                    <a:pt x="1262" y="832"/>
                  </a:cubicBezTo>
                  <a:cubicBezTo>
                    <a:pt x="1256" y="833"/>
                    <a:pt x="1244" y="838"/>
                    <a:pt x="1234" y="841"/>
                  </a:cubicBezTo>
                  <a:cubicBezTo>
                    <a:pt x="1224" y="845"/>
                    <a:pt x="1219" y="843"/>
                    <a:pt x="1218" y="844"/>
                  </a:cubicBezTo>
                  <a:cubicBezTo>
                    <a:pt x="1216" y="846"/>
                    <a:pt x="1224" y="852"/>
                    <a:pt x="1216" y="846"/>
                  </a:cubicBezTo>
                  <a:cubicBezTo>
                    <a:pt x="1209" y="840"/>
                    <a:pt x="1217" y="837"/>
                    <a:pt x="1208" y="838"/>
                  </a:cubicBezTo>
                  <a:cubicBezTo>
                    <a:pt x="1199" y="840"/>
                    <a:pt x="1187" y="843"/>
                    <a:pt x="1186" y="848"/>
                  </a:cubicBezTo>
                  <a:cubicBezTo>
                    <a:pt x="1184" y="853"/>
                    <a:pt x="1180" y="861"/>
                    <a:pt x="1183" y="863"/>
                  </a:cubicBezTo>
                  <a:cubicBezTo>
                    <a:pt x="1186" y="866"/>
                    <a:pt x="1176" y="856"/>
                    <a:pt x="1199" y="880"/>
                  </a:cubicBezTo>
                  <a:cubicBezTo>
                    <a:pt x="1222" y="904"/>
                    <a:pt x="1232" y="914"/>
                    <a:pt x="1228" y="923"/>
                  </a:cubicBezTo>
                  <a:cubicBezTo>
                    <a:pt x="1223" y="931"/>
                    <a:pt x="1226" y="940"/>
                    <a:pt x="1216" y="946"/>
                  </a:cubicBezTo>
                  <a:cubicBezTo>
                    <a:pt x="1207" y="952"/>
                    <a:pt x="1211" y="949"/>
                    <a:pt x="1203" y="956"/>
                  </a:cubicBezTo>
                  <a:cubicBezTo>
                    <a:pt x="1195" y="963"/>
                    <a:pt x="1197" y="970"/>
                    <a:pt x="1192" y="965"/>
                  </a:cubicBezTo>
                  <a:cubicBezTo>
                    <a:pt x="1187" y="960"/>
                    <a:pt x="1186" y="960"/>
                    <a:pt x="1174" y="946"/>
                  </a:cubicBezTo>
                  <a:cubicBezTo>
                    <a:pt x="1162" y="933"/>
                    <a:pt x="1171" y="937"/>
                    <a:pt x="1158" y="931"/>
                  </a:cubicBezTo>
                  <a:cubicBezTo>
                    <a:pt x="1145" y="926"/>
                    <a:pt x="1140" y="922"/>
                    <a:pt x="1137" y="921"/>
                  </a:cubicBezTo>
                  <a:cubicBezTo>
                    <a:pt x="1134" y="920"/>
                    <a:pt x="1137" y="922"/>
                    <a:pt x="1134" y="929"/>
                  </a:cubicBezTo>
                  <a:cubicBezTo>
                    <a:pt x="1131" y="935"/>
                    <a:pt x="1126" y="945"/>
                    <a:pt x="1129" y="950"/>
                  </a:cubicBezTo>
                  <a:cubicBezTo>
                    <a:pt x="1132" y="956"/>
                    <a:pt x="1135" y="962"/>
                    <a:pt x="1137" y="965"/>
                  </a:cubicBezTo>
                  <a:cubicBezTo>
                    <a:pt x="1138" y="968"/>
                    <a:pt x="1150" y="979"/>
                    <a:pt x="1154" y="981"/>
                  </a:cubicBezTo>
                  <a:cubicBezTo>
                    <a:pt x="1158" y="984"/>
                    <a:pt x="1189" y="999"/>
                    <a:pt x="1185" y="1007"/>
                  </a:cubicBezTo>
                  <a:cubicBezTo>
                    <a:pt x="1180" y="1015"/>
                    <a:pt x="1193" y="1027"/>
                    <a:pt x="1193" y="1027"/>
                  </a:cubicBezTo>
                  <a:cubicBezTo>
                    <a:pt x="1193" y="1027"/>
                    <a:pt x="1204" y="1034"/>
                    <a:pt x="1201" y="1035"/>
                  </a:cubicBezTo>
                  <a:cubicBezTo>
                    <a:pt x="1197" y="1036"/>
                    <a:pt x="1197" y="1038"/>
                    <a:pt x="1194" y="1038"/>
                  </a:cubicBezTo>
                  <a:cubicBezTo>
                    <a:pt x="1191" y="1038"/>
                    <a:pt x="1181" y="1029"/>
                    <a:pt x="1177" y="1027"/>
                  </a:cubicBezTo>
                  <a:cubicBezTo>
                    <a:pt x="1172" y="1025"/>
                    <a:pt x="1149" y="1007"/>
                    <a:pt x="1149" y="1007"/>
                  </a:cubicBezTo>
                  <a:cubicBezTo>
                    <a:pt x="1149" y="1007"/>
                    <a:pt x="1150" y="999"/>
                    <a:pt x="1146" y="995"/>
                  </a:cubicBezTo>
                  <a:cubicBezTo>
                    <a:pt x="1142" y="991"/>
                    <a:pt x="1140" y="990"/>
                    <a:pt x="1132" y="982"/>
                  </a:cubicBezTo>
                  <a:cubicBezTo>
                    <a:pt x="1124" y="975"/>
                    <a:pt x="1116" y="972"/>
                    <a:pt x="1116" y="961"/>
                  </a:cubicBezTo>
                  <a:cubicBezTo>
                    <a:pt x="1116" y="951"/>
                    <a:pt x="1116" y="935"/>
                    <a:pt x="1113" y="929"/>
                  </a:cubicBezTo>
                  <a:cubicBezTo>
                    <a:pt x="1111" y="923"/>
                    <a:pt x="1104" y="907"/>
                    <a:pt x="1104" y="905"/>
                  </a:cubicBezTo>
                  <a:cubicBezTo>
                    <a:pt x="1105" y="902"/>
                    <a:pt x="1102" y="888"/>
                    <a:pt x="1098" y="888"/>
                  </a:cubicBezTo>
                  <a:cubicBezTo>
                    <a:pt x="1094" y="887"/>
                    <a:pt x="1089" y="885"/>
                    <a:pt x="1086" y="889"/>
                  </a:cubicBezTo>
                  <a:cubicBezTo>
                    <a:pt x="1083" y="893"/>
                    <a:pt x="1076" y="897"/>
                    <a:pt x="1073" y="895"/>
                  </a:cubicBezTo>
                  <a:cubicBezTo>
                    <a:pt x="1069" y="893"/>
                    <a:pt x="1063" y="891"/>
                    <a:pt x="1063" y="891"/>
                  </a:cubicBezTo>
                  <a:cubicBezTo>
                    <a:pt x="1063" y="891"/>
                    <a:pt x="1058" y="870"/>
                    <a:pt x="1056" y="869"/>
                  </a:cubicBezTo>
                  <a:cubicBezTo>
                    <a:pt x="1054" y="868"/>
                    <a:pt x="1051" y="854"/>
                    <a:pt x="1044" y="849"/>
                  </a:cubicBezTo>
                  <a:cubicBezTo>
                    <a:pt x="1037" y="844"/>
                    <a:pt x="1029" y="838"/>
                    <a:pt x="1025" y="833"/>
                  </a:cubicBezTo>
                  <a:cubicBezTo>
                    <a:pt x="1020" y="828"/>
                    <a:pt x="1025" y="827"/>
                    <a:pt x="1020" y="828"/>
                  </a:cubicBezTo>
                  <a:cubicBezTo>
                    <a:pt x="1015" y="829"/>
                    <a:pt x="1016" y="830"/>
                    <a:pt x="1009" y="831"/>
                  </a:cubicBezTo>
                  <a:cubicBezTo>
                    <a:pt x="1001" y="833"/>
                    <a:pt x="993" y="836"/>
                    <a:pt x="991" y="836"/>
                  </a:cubicBezTo>
                  <a:cubicBezTo>
                    <a:pt x="989" y="836"/>
                    <a:pt x="980" y="837"/>
                    <a:pt x="980" y="840"/>
                  </a:cubicBezTo>
                  <a:cubicBezTo>
                    <a:pt x="979" y="842"/>
                    <a:pt x="980" y="849"/>
                    <a:pt x="982" y="851"/>
                  </a:cubicBezTo>
                  <a:cubicBezTo>
                    <a:pt x="983" y="853"/>
                    <a:pt x="994" y="851"/>
                    <a:pt x="976" y="858"/>
                  </a:cubicBezTo>
                  <a:cubicBezTo>
                    <a:pt x="958" y="864"/>
                    <a:pt x="953" y="872"/>
                    <a:pt x="952" y="874"/>
                  </a:cubicBezTo>
                  <a:cubicBezTo>
                    <a:pt x="951" y="877"/>
                    <a:pt x="963" y="878"/>
                    <a:pt x="950" y="883"/>
                  </a:cubicBezTo>
                  <a:cubicBezTo>
                    <a:pt x="937" y="887"/>
                    <a:pt x="926" y="890"/>
                    <a:pt x="920" y="899"/>
                  </a:cubicBezTo>
                  <a:cubicBezTo>
                    <a:pt x="919" y="901"/>
                    <a:pt x="925" y="941"/>
                    <a:pt x="920" y="950"/>
                  </a:cubicBezTo>
                  <a:cubicBezTo>
                    <a:pt x="914" y="959"/>
                    <a:pt x="902" y="969"/>
                    <a:pt x="902" y="969"/>
                  </a:cubicBezTo>
                  <a:cubicBezTo>
                    <a:pt x="902" y="969"/>
                    <a:pt x="905" y="978"/>
                    <a:pt x="886" y="964"/>
                  </a:cubicBezTo>
                  <a:cubicBezTo>
                    <a:pt x="868" y="951"/>
                    <a:pt x="884" y="963"/>
                    <a:pt x="884" y="963"/>
                  </a:cubicBezTo>
                  <a:cubicBezTo>
                    <a:pt x="884" y="963"/>
                    <a:pt x="876" y="937"/>
                    <a:pt x="869" y="930"/>
                  </a:cubicBezTo>
                  <a:cubicBezTo>
                    <a:pt x="863" y="923"/>
                    <a:pt x="851" y="908"/>
                    <a:pt x="848" y="897"/>
                  </a:cubicBezTo>
                  <a:cubicBezTo>
                    <a:pt x="844" y="886"/>
                    <a:pt x="840" y="879"/>
                    <a:pt x="838" y="872"/>
                  </a:cubicBezTo>
                  <a:cubicBezTo>
                    <a:pt x="837" y="866"/>
                    <a:pt x="835" y="849"/>
                    <a:pt x="836" y="848"/>
                  </a:cubicBezTo>
                  <a:cubicBezTo>
                    <a:pt x="836" y="846"/>
                    <a:pt x="832" y="834"/>
                    <a:pt x="832" y="834"/>
                  </a:cubicBezTo>
                  <a:cubicBezTo>
                    <a:pt x="832" y="834"/>
                    <a:pt x="827" y="832"/>
                    <a:pt x="827" y="834"/>
                  </a:cubicBezTo>
                  <a:cubicBezTo>
                    <a:pt x="826" y="836"/>
                    <a:pt x="826" y="840"/>
                    <a:pt x="826" y="844"/>
                  </a:cubicBezTo>
                  <a:cubicBezTo>
                    <a:pt x="825" y="847"/>
                    <a:pt x="811" y="848"/>
                    <a:pt x="811" y="848"/>
                  </a:cubicBezTo>
                  <a:cubicBezTo>
                    <a:pt x="806" y="845"/>
                    <a:pt x="806" y="845"/>
                    <a:pt x="806" y="845"/>
                  </a:cubicBezTo>
                  <a:cubicBezTo>
                    <a:pt x="806" y="845"/>
                    <a:pt x="785" y="823"/>
                    <a:pt x="782" y="820"/>
                  </a:cubicBezTo>
                  <a:cubicBezTo>
                    <a:pt x="779" y="816"/>
                    <a:pt x="775" y="811"/>
                    <a:pt x="770" y="808"/>
                  </a:cubicBezTo>
                  <a:cubicBezTo>
                    <a:pt x="765" y="805"/>
                    <a:pt x="769" y="802"/>
                    <a:pt x="759" y="802"/>
                  </a:cubicBezTo>
                  <a:cubicBezTo>
                    <a:pt x="750" y="802"/>
                    <a:pt x="751" y="802"/>
                    <a:pt x="735" y="801"/>
                  </a:cubicBezTo>
                  <a:cubicBezTo>
                    <a:pt x="719" y="799"/>
                    <a:pt x="715" y="804"/>
                    <a:pt x="708" y="803"/>
                  </a:cubicBezTo>
                  <a:cubicBezTo>
                    <a:pt x="701" y="801"/>
                    <a:pt x="699" y="803"/>
                    <a:pt x="684" y="800"/>
                  </a:cubicBezTo>
                  <a:cubicBezTo>
                    <a:pt x="668" y="797"/>
                    <a:pt x="668" y="797"/>
                    <a:pt x="668" y="797"/>
                  </a:cubicBezTo>
                  <a:cubicBezTo>
                    <a:pt x="668" y="797"/>
                    <a:pt x="666" y="793"/>
                    <a:pt x="663" y="789"/>
                  </a:cubicBezTo>
                  <a:cubicBezTo>
                    <a:pt x="661" y="785"/>
                    <a:pt x="661" y="785"/>
                    <a:pt x="661" y="785"/>
                  </a:cubicBezTo>
                  <a:cubicBezTo>
                    <a:pt x="657" y="788"/>
                    <a:pt x="657" y="788"/>
                    <a:pt x="657" y="788"/>
                  </a:cubicBezTo>
                  <a:cubicBezTo>
                    <a:pt x="657" y="788"/>
                    <a:pt x="654" y="789"/>
                    <a:pt x="652" y="789"/>
                  </a:cubicBezTo>
                  <a:cubicBezTo>
                    <a:pt x="650" y="788"/>
                    <a:pt x="629" y="783"/>
                    <a:pt x="625" y="782"/>
                  </a:cubicBezTo>
                  <a:cubicBezTo>
                    <a:pt x="622" y="781"/>
                    <a:pt x="622" y="784"/>
                    <a:pt x="608" y="774"/>
                  </a:cubicBezTo>
                  <a:cubicBezTo>
                    <a:pt x="594" y="763"/>
                    <a:pt x="599" y="759"/>
                    <a:pt x="599" y="759"/>
                  </a:cubicBezTo>
                  <a:cubicBezTo>
                    <a:pt x="599" y="759"/>
                    <a:pt x="596" y="756"/>
                    <a:pt x="592" y="754"/>
                  </a:cubicBezTo>
                  <a:cubicBezTo>
                    <a:pt x="589" y="752"/>
                    <a:pt x="584" y="749"/>
                    <a:pt x="582" y="749"/>
                  </a:cubicBezTo>
                  <a:cubicBezTo>
                    <a:pt x="581" y="750"/>
                    <a:pt x="572" y="754"/>
                    <a:pt x="574" y="758"/>
                  </a:cubicBezTo>
                  <a:cubicBezTo>
                    <a:pt x="576" y="762"/>
                    <a:pt x="589" y="775"/>
                    <a:pt x="590" y="775"/>
                  </a:cubicBezTo>
                  <a:cubicBezTo>
                    <a:pt x="591" y="775"/>
                    <a:pt x="608" y="794"/>
                    <a:pt x="608" y="794"/>
                  </a:cubicBezTo>
                  <a:cubicBezTo>
                    <a:pt x="615" y="803"/>
                    <a:pt x="615" y="803"/>
                    <a:pt x="615" y="803"/>
                  </a:cubicBezTo>
                  <a:cubicBezTo>
                    <a:pt x="615" y="803"/>
                    <a:pt x="609" y="808"/>
                    <a:pt x="615" y="807"/>
                  </a:cubicBezTo>
                  <a:cubicBezTo>
                    <a:pt x="621" y="806"/>
                    <a:pt x="616" y="805"/>
                    <a:pt x="625" y="806"/>
                  </a:cubicBezTo>
                  <a:cubicBezTo>
                    <a:pt x="634" y="807"/>
                    <a:pt x="639" y="809"/>
                    <a:pt x="642" y="806"/>
                  </a:cubicBezTo>
                  <a:cubicBezTo>
                    <a:pt x="645" y="804"/>
                    <a:pt x="640" y="801"/>
                    <a:pt x="647" y="798"/>
                  </a:cubicBezTo>
                  <a:cubicBezTo>
                    <a:pt x="654" y="795"/>
                    <a:pt x="660" y="796"/>
                    <a:pt x="661" y="797"/>
                  </a:cubicBezTo>
                  <a:cubicBezTo>
                    <a:pt x="662" y="799"/>
                    <a:pt x="666" y="803"/>
                    <a:pt x="667" y="805"/>
                  </a:cubicBezTo>
                  <a:cubicBezTo>
                    <a:pt x="667" y="807"/>
                    <a:pt x="669" y="812"/>
                    <a:pt x="672" y="812"/>
                  </a:cubicBezTo>
                  <a:cubicBezTo>
                    <a:pt x="674" y="813"/>
                    <a:pt x="680" y="812"/>
                    <a:pt x="681" y="816"/>
                  </a:cubicBezTo>
                  <a:cubicBezTo>
                    <a:pt x="682" y="819"/>
                    <a:pt x="689" y="825"/>
                    <a:pt x="689" y="825"/>
                  </a:cubicBezTo>
                  <a:cubicBezTo>
                    <a:pt x="689" y="825"/>
                    <a:pt x="691" y="826"/>
                    <a:pt x="695" y="827"/>
                  </a:cubicBezTo>
                  <a:cubicBezTo>
                    <a:pt x="699" y="829"/>
                    <a:pt x="710" y="835"/>
                    <a:pt x="710" y="835"/>
                  </a:cubicBezTo>
                  <a:cubicBezTo>
                    <a:pt x="707" y="837"/>
                    <a:pt x="702" y="846"/>
                    <a:pt x="698" y="846"/>
                  </a:cubicBezTo>
                  <a:cubicBezTo>
                    <a:pt x="695" y="846"/>
                    <a:pt x="696" y="845"/>
                    <a:pt x="688" y="850"/>
                  </a:cubicBezTo>
                  <a:cubicBezTo>
                    <a:pt x="680" y="854"/>
                    <a:pt x="684" y="864"/>
                    <a:pt x="680" y="865"/>
                  </a:cubicBezTo>
                  <a:cubicBezTo>
                    <a:pt x="676" y="866"/>
                    <a:pt x="670" y="874"/>
                    <a:pt x="667" y="876"/>
                  </a:cubicBezTo>
                  <a:cubicBezTo>
                    <a:pt x="664" y="877"/>
                    <a:pt x="644" y="885"/>
                    <a:pt x="642" y="884"/>
                  </a:cubicBezTo>
                  <a:cubicBezTo>
                    <a:pt x="640" y="884"/>
                    <a:pt x="635" y="887"/>
                    <a:pt x="633" y="887"/>
                  </a:cubicBezTo>
                  <a:cubicBezTo>
                    <a:pt x="632" y="887"/>
                    <a:pt x="633" y="892"/>
                    <a:pt x="632" y="893"/>
                  </a:cubicBezTo>
                  <a:cubicBezTo>
                    <a:pt x="630" y="894"/>
                    <a:pt x="638" y="899"/>
                    <a:pt x="626" y="901"/>
                  </a:cubicBezTo>
                  <a:cubicBezTo>
                    <a:pt x="615" y="902"/>
                    <a:pt x="607" y="906"/>
                    <a:pt x="605" y="906"/>
                  </a:cubicBezTo>
                  <a:cubicBezTo>
                    <a:pt x="602" y="907"/>
                    <a:pt x="597" y="918"/>
                    <a:pt x="588" y="917"/>
                  </a:cubicBezTo>
                  <a:cubicBezTo>
                    <a:pt x="579" y="916"/>
                    <a:pt x="583" y="916"/>
                    <a:pt x="575" y="917"/>
                  </a:cubicBezTo>
                  <a:cubicBezTo>
                    <a:pt x="567" y="917"/>
                    <a:pt x="566" y="920"/>
                    <a:pt x="558" y="921"/>
                  </a:cubicBezTo>
                  <a:cubicBezTo>
                    <a:pt x="550" y="922"/>
                    <a:pt x="545" y="923"/>
                    <a:pt x="545" y="923"/>
                  </a:cubicBezTo>
                  <a:lnTo>
                    <a:pt x="541" y="9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6" name="Freeform 142"/>
            <p:cNvSpPr/>
            <p:nvPr/>
          </p:nvSpPr>
          <p:spPr bwMode="auto">
            <a:xfrm>
              <a:off x="5564188" y="941388"/>
              <a:ext cx="414338" cy="223838"/>
            </a:xfrm>
            <a:custGeom>
              <a:avLst/>
              <a:gdLst>
                <a:gd name="T0" fmla="*/ 83 w 155"/>
                <a:gd name="T1" fmla="*/ 44 h 84"/>
                <a:gd name="T2" fmla="*/ 72 w 155"/>
                <a:gd name="T3" fmla="*/ 57 h 84"/>
                <a:gd name="T4" fmla="*/ 60 w 155"/>
                <a:gd name="T5" fmla="*/ 78 h 84"/>
                <a:gd name="T6" fmla="*/ 52 w 155"/>
                <a:gd name="T7" fmla="*/ 81 h 84"/>
                <a:gd name="T8" fmla="*/ 39 w 155"/>
                <a:gd name="T9" fmla="*/ 69 h 84"/>
                <a:gd name="T10" fmla="*/ 30 w 155"/>
                <a:gd name="T11" fmla="*/ 61 h 84"/>
                <a:gd name="T12" fmla="*/ 30 w 155"/>
                <a:gd name="T13" fmla="*/ 54 h 84"/>
                <a:gd name="T14" fmla="*/ 36 w 155"/>
                <a:gd name="T15" fmla="*/ 52 h 84"/>
                <a:gd name="T16" fmla="*/ 20 w 155"/>
                <a:gd name="T17" fmla="*/ 49 h 84"/>
                <a:gd name="T18" fmla="*/ 21 w 155"/>
                <a:gd name="T19" fmla="*/ 54 h 84"/>
                <a:gd name="T20" fmla="*/ 12 w 155"/>
                <a:gd name="T21" fmla="*/ 50 h 84"/>
                <a:gd name="T22" fmla="*/ 2 w 155"/>
                <a:gd name="T23" fmla="*/ 37 h 84"/>
                <a:gd name="T24" fmla="*/ 16 w 155"/>
                <a:gd name="T25" fmla="*/ 38 h 84"/>
                <a:gd name="T26" fmla="*/ 6 w 155"/>
                <a:gd name="T27" fmla="*/ 27 h 84"/>
                <a:gd name="T28" fmla="*/ 9 w 155"/>
                <a:gd name="T29" fmla="*/ 20 h 84"/>
                <a:gd name="T30" fmla="*/ 20 w 155"/>
                <a:gd name="T31" fmla="*/ 18 h 84"/>
                <a:gd name="T32" fmla="*/ 35 w 155"/>
                <a:gd name="T33" fmla="*/ 18 h 84"/>
                <a:gd name="T34" fmla="*/ 42 w 155"/>
                <a:gd name="T35" fmla="*/ 19 h 84"/>
                <a:gd name="T36" fmla="*/ 50 w 155"/>
                <a:gd name="T37" fmla="*/ 14 h 84"/>
                <a:gd name="T38" fmla="*/ 48 w 155"/>
                <a:gd name="T39" fmla="*/ 10 h 84"/>
                <a:gd name="T40" fmla="*/ 60 w 155"/>
                <a:gd name="T41" fmla="*/ 15 h 84"/>
                <a:gd name="T42" fmla="*/ 82 w 155"/>
                <a:gd name="T43" fmla="*/ 24 h 84"/>
                <a:gd name="T44" fmla="*/ 76 w 155"/>
                <a:gd name="T45" fmla="*/ 27 h 84"/>
                <a:gd name="T46" fmla="*/ 84 w 155"/>
                <a:gd name="T47" fmla="*/ 31 h 84"/>
                <a:gd name="T48" fmla="*/ 85 w 155"/>
                <a:gd name="T49" fmla="*/ 21 h 84"/>
                <a:gd name="T50" fmla="*/ 75 w 155"/>
                <a:gd name="T51" fmla="*/ 14 h 84"/>
                <a:gd name="T52" fmla="*/ 67 w 155"/>
                <a:gd name="T53" fmla="*/ 7 h 84"/>
                <a:gd name="T54" fmla="*/ 76 w 155"/>
                <a:gd name="T55" fmla="*/ 2 h 84"/>
                <a:gd name="T56" fmla="*/ 95 w 155"/>
                <a:gd name="T57" fmla="*/ 4 h 84"/>
                <a:gd name="T58" fmla="*/ 110 w 155"/>
                <a:gd name="T59" fmla="*/ 8 h 84"/>
                <a:gd name="T60" fmla="*/ 116 w 155"/>
                <a:gd name="T61" fmla="*/ 4 h 84"/>
                <a:gd name="T62" fmla="*/ 139 w 155"/>
                <a:gd name="T63" fmla="*/ 8 h 84"/>
                <a:gd name="T64" fmla="*/ 148 w 155"/>
                <a:gd name="T65" fmla="*/ 11 h 84"/>
                <a:gd name="T66" fmla="*/ 151 w 155"/>
                <a:gd name="T67" fmla="*/ 19 h 84"/>
                <a:gd name="T68" fmla="*/ 140 w 155"/>
                <a:gd name="T69" fmla="*/ 26 h 84"/>
                <a:gd name="T70" fmla="*/ 116 w 155"/>
                <a:gd name="T71" fmla="*/ 29 h 84"/>
                <a:gd name="T72" fmla="*/ 99 w 155"/>
                <a:gd name="T73" fmla="*/ 31 h 84"/>
                <a:gd name="T74" fmla="*/ 103 w 155"/>
                <a:gd name="T75" fmla="*/ 42 h 84"/>
                <a:gd name="T76" fmla="*/ 108 w 155"/>
                <a:gd name="T77" fmla="*/ 43 h 84"/>
                <a:gd name="T78" fmla="*/ 128 w 155"/>
                <a:gd name="T79" fmla="*/ 60 h 84"/>
                <a:gd name="T80" fmla="*/ 122 w 155"/>
                <a:gd name="T81" fmla="*/ 62 h 84"/>
                <a:gd name="T82" fmla="*/ 117 w 155"/>
                <a:gd name="T83" fmla="*/ 67 h 84"/>
                <a:gd name="T84" fmla="*/ 101 w 155"/>
                <a:gd name="T85" fmla="*/ 71 h 84"/>
                <a:gd name="T86" fmla="*/ 93 w 155"/>
                <a:gd name="T87" fmla="*/ 68 h 84"/>
                <a:gd name="T88" fmla="*/ 97 w 155"/>
                <a:gd name="T89" fmla="*/ 55 h 84"/>
                <a:gd name="T90" fmla="*/ 88 w 155"/>
                <a:gd name="T91" fmla="*/ 48 h 84"/>
                <a:gd name="T92" fmla="*/ 83 w 155"/>
                <a:gd name="T93" fmla="*/ 4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5" h="84">
                  <a:moveTo>
                    <a:pt x="83" y="44"/>
                  </a:moveTo>
                  <a:cubicBezTo>
                    <a:pt x="79" y="52"/>
                    <a:pt x="78" y="55"/>
                    <a:pt x="72" y="57"/>
                  </a:cubicBezTo>
                  <a:cubicBezTo>
                    <a:pt x="66" y="59"/>
                    <a:pt x="60" y="78"/>
                    <a:pt x="60" y="78"/>
                  </a:cubicBezTo>
                  <a:cubicBezTo>
                    <a:pt x="60" y="78"/>
                    <a:pt x="55" y="84"/>
                    <a:pt x="52" y="81"/>
                  </a:cubicBezTo>
                  <a:cubicBezTo>
                    <a:pt x="49" y="78"/>
                    <a:pt x="43" y="74"/>
                    <a:pt x="39" y="69"/>
                  </a:cubicBezTo>
                  <a:cubicBezTo>
                    <a:pt x="35" y="64"/>
                    <a:pt x="32" y="63"/>
                    <a:pt x="30" y="61"/>
                  </a:cubicBezTo>
                  <a:cubicBezTo>
                    <a:pt x="29" y="59"/>
                    <a:pt x="24" y="54"/>
                    <a:pt x="30" y="54"/>
                  </a:cubicBezTo>
                  <a:cubicBezTo>
                    <a:pt x="35" y="54"/>
                    <a:pt x="40" y="55"/>
                    <a:pt x="36" y="52"/>
                  </a:cubicBezTo>
                  <a:cubicBezTo>
                    <a:pt x="32" y="48"/>
                    <a:pt x="21" y="46"/>
                    <a:pt x="20" y="49"/>
                  </a:cubicBezTo>
                  <a:cubicBezTo>
                    <a:pt x="20" y="52"/>
                    <a:pt x="24" y="53"/>
                    <a:pt x="21" y="54"/>
                  </a:cubicBezTo>
                  <a:cubicBezTo>
                    <a:pt x="17" y="54"/>
                    <a:pt x="18" y="55"/>
                    <a:pt x="12" y="50"/>
                  </a:cubicBezTo>
                  <a:cubicBezTo>
                    <a:pt x="6" y="45"/>
                    <a:pt x="0" y="38"/>
                    <a:pt x="2" y="37"/>
                  </a:cubicBezTo>
                  <a:cubicBezTo>
                    <a:pt x="4" y="35"/>
                    <a:pt x="22" y="45"/>
                    <a:pt x="16" y="38"/>
                  </a:cubicBezTo>
                  <a:cubicBezTo>
                    <a:pt x="10" y="30"/>
                    <a:pt x="6" y="27"/>
                    <a:pt x="6" y="27"/>
                  </a:cubicBezTo>
                  <a:cubicBezTo>
                    <a:pt x="6" y="27"/>
                    <a:pt x="6" y="25"/>
                    <a:pt x="9" y="20"/>
                  </a:cubicBezTo>
                  <a:cubicBezTo>
                    <a:pt x="12" y="15"/>
                    <a:pt x="20" y="18"/>
                    <a:pt x="20" y="18"/>
                  </a:cubicBezTo>
                  <a:cubicBezTo>
                    <a:pt x="20" y="18"/>
                    <a:pt x="33" y="17"/>
                    <a:pt x="35" y="18"/>
                  </a:cubicBezTo>
                  <a:cubicBezTo>
                    <a:pt x="37" y="18"/>
                    <a:pt x="36" y="21"/>
                    <a:pt x="42" y="19"/>
                  </a:cubicBezTo>
                  <a:cubicBezTo>
                    <a:pt x="47" y="17"/>
                    <a:pt x="52" y="18"/>
                    <a:pt x="50" y="14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10"/>
                    <a:pt x="54" y="16"/>
                    <a:pt x="60" y="15"/>
                  </a:cubicBezTo>
                  <a:cubicBezTo>
                    <a:pt x="66" y="14"/>
                    <a:pt x="85" y="21"/>
                    <a:pt x="82" y="24"/>
                  </a:cubicBezTo>
                  <a:cubicBezTo>
                    <a:pt x="78" y="27"/>
                    <a:pt x="74" y="26"/>
                    <a:pt x="76" y="27"/>
                  </a:cubicBezTo>
                  <a:cubicBezTo>
                    <a:pt x="77" y="28"/>
                    <a:pt x="79" y="29"/>
                    <a:pt x="84" y="31"/>
                  </a:cubicBezTo>
                  <a:cubicBezTo>
                    <a:pt x="89" y="32"/>
                    <a:pt x="91" y="27"/>
                    <a:pt x="85" y="21"/>
                  </a:cubicBezTo>
                  <a:cubicBezTo>
                    <a:pt x="80" y="16"/>
                    <a:pt x="75" y="14"/>
                    <a:pt x="75" y="14"/>
                  </a:cubicBezTo>
                  <a:cubicBezTo>
                    <a:pt x="75" y="14"/>
                    <a:pt x="68" y="9"/>
                    <a:pt x="67" y="7"/>
                  </a:cubicBezTo>
                  <a:cubicBezTo>
                    <a:pt x="67" y="5"/>
                    <a:pt x="73" y="3"/>
                    <a:pt x="76" y="2"/>
                  </a:cubicBezTo>
                  <a:cubicBezTo>
                    <a:pt x="79" y="0"/>
                    <a:pt x="91" y="6"/>
                    <a:pt x="95" y="4"/>
                  </a:cubicBezTo>
                  <a:cubicBezTo>
                    <a:pt x="100" y="2"/>
                    <a:pt x="110" y="9"/>
                    <a:pt x="110" y="8"/>
                  </a:cubicBezTo>
                  <a:cubicBezTo>
                    <a:pt x="109" y="6"/>
                    <a:pt x="102" y="4"/>
                    <a:pt x="116" y="4"/>
                  </a:cubicBezTo>
                  <a:cubicBezTo>
                    <a:pt x="130" y="3"/>
                    <a:pt x="135" y="7"/>
                    <a:pt x="139" y="8"/>
                  </a:cubicBezTo>
                  <a:cubicBezTo>
                    <a:pt x="142" y="9"/>
                    <a:pt x="146" y="12"/>
                    <a:pt x="148" y="11"/>
                  </a:cubicBezTo>
                  <a:cubicBezTo>
                    <a:pt x="149" y="11"/>
                    <a:pt x="155" y="18"/>
                    <a:pt x="151" y="19"/>
                  </a:cubicBezTo>
                  <a:cubicBezTo>
                    <a:pt x="148" y="19"/>
                    <a:pt x="147" y="28"/>
                    <a:pt x="140" y="26"/>
                  </a:cubicBezTo>
                  <a:cubicBezTo>
                    <a:pt x="133" y="24"/>
                    <a:pt x="136" y="31"/>
                    <a:pt x="116" y="29"/>
                  </a:cubicBezTo>
                  <a:cubicBezTo>
                    <a:pt x="97" y="27"/>
                    <a:pt x="98" y="26"/>
                    <a:pt x="99" y="31"/>
                  </a:cubicBezTo>
                  <a:cubicBezTo>
                    <a:pt x="100" y="35"/>
                    <a:pt x="103" y="42"/>
                    <a:pt x="103" y="42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3"/>
                    <a:pt x="129" y="60"/>
                    <a:pt x="128" y="60"/>
                  </a:cubicBezTo>
                  <a:cubicBezTo>
                    <a:pt x="127" y="60"/>
                    <a:pt x="126" y="61"/>
                    <a:pt x="122" y="62"/>
                  </a:cubicBezTo>
                  <a:cubicBezTo>
                    <a:pt x="119" y="62"/>
                    <a:pt x="117" y="63"/>
                    <a:pt x="117" y="67"/>
                  </a:cubicBezTo>
                  <a:cubicBezTo>
                    <a:pt x="118" y="71"/>
                    <a:pt x="106" y="74"/>
                    <a:pt x="101" y="71"/>
                  </a:cubicBezTo>
                  <a:cubicBezTo>
                    <a:pt x="96" y="68"/>
                    <a:pt x="95" y="70"/>
                    <a:pt x="93" y="68"/>
                  </a:cubicBezTo>
                  <a:cubicBezTo>
                    <a:pt x="90" y="66"/>
                    <a:pt x="100" y="57"/>
                    <a:pt x="97" y="55"/>
                  </a:cubicBezTo>
                  <a:cubicBezTo>
                    <a:pt x="93" y="52"/>
                    <a:pt x="90" y="49"/>
                    <a:pt x="88" y="48"/>
                  </a:cubicBezTo>
                  <a:cubicBezTo>
                    <a:pt x="87" y="47"/>
                    <a:pt x="83" y="44"/>
                    <a:pt x="83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7" name="Freeform 143"/>
            <p:cNvSpPr/>
            <p:nvPr/>
          </p:nvSpPr>
          <p:spPr bwMode="auto">
            <a:xfrm>
              <a:off x="6503988" y="1135063"/>
              <a:ext cx="427038" cy="342900"/>
            </a:xfrm>
            <a:custGeom>
              <a:avLst/>
              <a:gdLst>
                <a:gd name="T0" fmla="*/ 66 w 160"/>
                <a:gd name="T1" fmla="*/ 120 h 128"/>
                <a:gd name="T2" fmla="*/ 59 w 160"/>
                <a:gd name="T3" fmla="*/ 124 h 128"/>
                <a:gd name="T4" fmla="*/ 33 w 160"/>
                <a:gd name="T5" fmla="*/ 116 h 128"/>
                <a:gd name="T6" fmla="*/ 16 w 160"/>
                <a:gd name="T7" fmla="*/ 111 h 128"/>
                <a:gd name="T8" fmla="*/ 12 w 160"/>
                <a:gd name="T9" fmla="*/ 103 h 128"/>
                <a:gd name="T10" fmla="*/ 24 w 160"/>
                <a:gd name="T11" fmla="*/ 89 h 128"/>
                <a:gd name="T12" fmla="*/ 26 w 160"/>
                <a:gd name="T13" fmla="*/ 74 h 128"/>
                <a:gd name="T14" fmla="*/ 31 w 160"/>
                <a:gd name="T15" fmla="*/ 73 h 128"/>
                <a:gd name="T16" fmla="*/ 38 w 160"/>
                <a:gd name="T17" fmla="*/ 68 h 128"/>
                <a:gd name="T18" fmla="*/ 32 w 160"/>
                <a:gd name="T19" fmla="*/ 65 h 128"/>
                <a:gd name="T20" fmla="*/ 30 w 160"/>
                <a:gd name="T21" fmla="*/ 59 h 128"/>
                <a:gd name="T22" fmla="*/ 47 w 160"/>
                <a:gd name="T23" fmla="*/ 53 h 128"/>
                <a:gd name="T24" fmla="*/ 46 w 160"/>
                <a:gd name="T25" fmla="*/ 42 h 128"/>
                <a:gd name="T26" fmla="*/ 46 w 160"/>
                <a:gd name="T27" fmla="*/ 33 h 128"/>
                <a:gd name="T28" fmla="*/ 64 w 160"/>
                <a:gd name="T29" fmla="*/ 31 h 128"/>
                <a:gd name="T30" fmla="*/ 87 w 160"/>
                <a:gd name="T31" fmla="*/ 14 h 128"/>
                <a:gd name="T32" fmla="*/ 111 w 160"/>
                <a:gd name="T33" fmla="*/ 14 h 128"/>
                <a:gd name="T34" fmla="*/ 126 w 160"/>
                <a:gd name="T35" fmla="*/ 10 h 128"/>
                <a:gd name="T36" fmla="*/ 136 w 160"/>
                <a:gd name="T37" fmla="*/ 4 h 128"/>
                <a:gd name="T38" fmla="*/ 159 w 160"/>
                <a:gd name="T39" fmla="*/ 3 h 128"/>
                <a:gd name="T40" fmla="*/ 158 w 160"/>
                <a:gd name="T41" fmla="*/ 12 h 128"/>
                <a:gd name="T42" fmla="*/ 152 w 160"/>
                <a:gd name="T43" fmla="*/ 15 h 128"/>
                <a:gd name="T44" fmla="*/ 126 w 160"/>
                <a:gd name="T45" fmla="*/ 23 h 128"/>
                <a:gd name="T46" fmla="*/ 111 w 160"/>
                <a:gd name="T47" fmla="*/ 29 h 128"/>
                <a:gd name="T48" fmla="*/ 94 w 160"/>
                <a:gd name="T49" fmla="*/ 41 h 128"/>
                <a:gd name="T50" fmla="*/ 69 w 160"/>
                <a:gd name="T51" fmla="*/ 49 h 128"/>
                <a:gd name="T52" fmla="*/ 64 w 160"/>
                <a:gd name="T53" fmla="*/ 63 h 128"/>
                <a:gd name="T54" fmla="*/ 57 w 160"/>
                <a:gd name="T55" fmla="*/ 71 h 128"/>
                <a:gd name="T56" fmla="*/ 54 w 160"/>
                <a:gd name="T57" fmla="*/ 77 h 128"/>
                <a:gd name="T58" fmla="*/ 49 w 160"/>
                <a:gd name="T59" fmla="*/ 91 h 128"/>
                <a:gd name="T60" fmla="*/ 49 w 160"/>
                <a:gd name="T61" fmla="*/ 105 h 128"/>
                <a:gd name="T62" fmla="*/ 66 w 160"/>
                <a:gd name="T63" fmla="*/ 116 h 128"/>
                <a:gd name="T64" fmla="*/ 66 w 160"/>
                <a:gd name="T65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128">
                  <a:moveTo>
                    <a:pt x="66" y="120"/>
                  </a:moveTo>
                  <a:cubicBezTo>
                    <a:pt x="64" y="122"/>
                    <a:pt x="72" y="128"/>
                    <a:pt x="59" y="124"/>
                  </a:cubicBezTo>
                  <a:cubicBezTo>
                    <a:pt x="46" y="120"/>
                    <a:pt x="37" y="123"/>
                    <a:pt x="33" y="116"/>
                  </a:cubicBezTo>
                  <a:cubicBezTo>
                    <a:pt x="30" y="109"/>
                    <a:pt x="20" y="115"/>
                    <a:pt x="16" y="111"/>
                  </a:cubicBezTo>
                  <a:cubicBezTo>
                    <a:pt x="12" y="106"/>
                    <a:pt x="0" y="116"/>
                    <a:pt x="12" y="103"/>
                  </a:cubicBezTo>
                  <a:cubicBezTo>
                    <a:pt x="24" y="89"/>
                    <a:pt x="23" y="98"/>
                    <a:pt x="24" y="89"/>
                  </a:cubicBezTo>
                  <a:cubicBezTo>
                    <a:pt x="25" y="81"/>
                    <a:pt x="26" y="74"/>
                    <a:pt x="26" y="74"/>
                  </a:cubicBezTo>
                  <a:cubicBezTo>
                    <a:pt x="26" y="74"/>
                    <a:pt x="27" y="71"/>
                    <a:pt x="31" y="73"/>
                  </a:cubicBezTo>
                  <a:cubicBezTo>
                    <a:pt x="35" y="74"/>
                    <a:pt x="39" y="69"/>
                    <a:pt x="38" y="68"/>
                  </a:cubicBezTo>
                  <a:cubicBezTo>
                    <a:pt x="36" y="68"/>
                    <a:pt x="35" y="68"/>
                    <a:pt x="32" y="65"/>
                  </a:cubicBezTo>
                  <a:cubicBezTo>
                    <a:pt x="30" y="62"/>
                    <a:pt x="25" y="60"/>
                    <a:pt x="30" y="59"/>
                  </a:cubicBezTo>
                  <a:cubicBezTo>
                    <a:pt x="34" y="58"/>
                    <a:pt x="48" y="56"/>
                    <a:pt x="47" y="53"/>
                  </a:cubicBezTo>
                  <a:cubicBezTo>
                    <a:pt x="47" y="50"/>
                    <a:pt x="46" y="42"/>
                    <a:pt x="46" y="42"/>
                  </a:cubicBezTo>
                  <a:cubicBezTo>
                    <a:pt x="46" y="42"/>
                    <a:pt x="44" y="33"/>
                    <a:pt x="46" y="33"/>
                  </a:cubicBezTo>
                  <a:cubicBezTo>
                    <a:pt x="48" y="32"/>
                    <a:pt x="61" y="33"/>
                    <a:pt x="64" y="31"/>
                  </a:cubicBezTo>
                  <a:cubicBezTo>
                    <a:pt x="66" y="29"/>
                    <a:pt x="83" y="16"/>
                    <a:pt x="87" y="14"/>
                  </a:cubicBezTo>
                  <a:cubicBezTo>
                    <a:pt x="90" y="12"/>
                    <a:pt x="109" y="14"/>
                    <a:pt x="111" y="14"/>
                  </a:cubicBezTo>
                  <a:cubicBezTo>
                    <a:pt x="113" y="14"/>
                    <a:pt x="123" y="13"/>
                    <a:pt x="126" y="10"/>
                  </a:cubicBezTo>
                  <a:cubicBezTo>
                    <a:pt x="130" y="8"/>
                    <a:pt x="131" y="7"/>
                    <a:pt x="136" y="4"/>
                  </a:cubicBezTo>
                  <a:cubicBezTo>
                    <a:pt x="140" y="0"/>
                    <a:pt x="159" y="1"/>
                    <a:pt x="159" y="3"/>
                  </a:cubicBezTo>
                  <a:cubicBezTo>
                    <a:pt x="160" y="6"/>
                    <a:pt x="158" y="12"/>
                    <a:pt x="158" y="12"/>
                  </a:cubicBezTo>
                  <a:cubicBezTo>
                    <a:pt x="158" y="12"/>
                    <a:pt x="157" y="11"/>
                    <a:pt x="152" y="15"/>
                  </a:cubicBezTo>
                  <a:cubicBezTo>
                    <a:pt x="148" y="20"/>
                    <a:pt x="131" y="22"/>
                    <a:pt x="126" y="23"/>
                  </a:cubicBezTo>
                  <a:cubicBezTo>
                    <a:pt x="121" y="24"/>
                    <a:pt x="122" y="26"/>
                    <a:pt x="111" y="29"/>
                  </a:cubicBezTo>
                  <a:cubicBezTo>
                    <a:pt x="101" y="32"/>
                    <a:pt x="108" y="39"/>
                    <a:pt x="94" y="41"/>
                  </a:cubicBezTo>
                  <a:cubicBezTo>
                    <a:pt x="81" y="44"/>
                    <a:pt x="73" y="44"/>
                    <a:pt x="69" y="49"/>
                  </a:cubicBezTo>
                  <a:cubicBezTo>
                    <a:pt x="66" y="55"/>
                    <a:pt x="66" y="61"/>
                    <a:pt x="64" y="63"/>
                  </a:cubicBezTo>
                  <a:cubicBezTo>
                    <a:pt x="62" y="65"/>
                    <a:pt x="57" y="69"/>
                    <a:pt x="57" y="71"/>
                  </a:cubicBezTo>
                  <a:cubicBezTo>
                    <a:pt x="58" y="73"/>
                    <a:pt x="54" y="77"/>
                    <a:pt x="54" y="77"/>
                  </a:cubicBezTo>
                  <a:cubicBezTo>
                    <a:pt x="54" y="77"/>
                    <a:pt x="52" y="89"/>
                    <a:pt x="49" y="91"/>
                  </a:cubicBezTo>
                  <a:cubicBezTo>
                    <a:pt x="47" y="92"/>
                    <a:pt x="44" y="98"/>
                    <a:pt x="49" y="105"/>
                  </a:cubicBezTo>
                  <a:cubicBezTo>
                    <a:pt x="54" y="111"/>
                    <a:pt x="66" y="116"/>
                    <a:pt x="66" y="116"/>
                  </a:cubicBezTo>
                  <a:lnTo>
                    <a:pt x="6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8" name="Freeform 144"/>
            <p:cNvSpPr/>
            <p:nvPr/>
          </p:nvSpPr>
          <p:spPr bwMode="auto">
            <a:xfrm>
              <a:off x="6338888" y="900113"/>
              <a:ext cx="180975" cy="84138"/>
            </a:xfrm>
            <a:custGeom>
              <a:avLst/>
              <a:gdLst>
                <a:gd name="T0" fmla="*/ 60 w 68"/>
                <a:gd name="T1" fmla="*/ 29 h 31"/>
                <a:gd name="T2" fmla="*/ 41 w 68"/>
                <a:gd name="T3" fmla="*/ 26 h 31"/>
                <a:gd name="T4" fmla="*/ 22 w 68"/>
                <a:gd name="T5" fmla="*/ 21 h 31"/>
                <a:gd name="T6" fmla="*/ 3 w 68"/>
                <a:gd name="T7" fmla="*/ 15 h 31"/>
                <a:gd name="T8" fmla="*/ 4 w 68"/>
                <a:gd name="T9" fmla="*/ 9 h 31"/>
                <a:gd name="T10" fmla="*/ 11 w 68"/>
                <a:gd name="T11" fmla="*/ 8 h 31"/>
                <a:gd name="T12" fmla="*/ 17 w 68"/>
                <a:gd name="T13" fmla="*/ 9 h 31"/>
                <a:gd name="T14" fmla="*/ 37 w 68"/>
                <a:gd name="T15" fmla="*/ 5 h 31"/>
                <a:gd name="T16" fmla="*/ 41 w 68"/>
                <a:gd name="T17" fmla="*/ 8 h 31"/>
                <a:gd name="T18" fmla="*/ 48 w 68"/>
                <a:gd name="T19" fmla="*/ 4 h 31"/>
                <a:gd name="T20" fmla="*/ 64 w 68"/>
                <a:gd name="T21" fmla="*/ 13 h 31"/>
                <a:gd name="T22" fmla="*/ 61 w 68"/>
                <a:gd name="T23" fmla="*/ 24 h 31"/>
                <a:gd name="T24" fmla="*/ 60 w 68"/>
                <a:gd name="T25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31">
                  <a:moveTo>
                    <a:pt x="60" y="29"/>
                  </a:moveTo>
                  <a:cubicBezTo>
                    <a:pt x="50" y="27"/>
                    <a:pt x="51" y="31"/>
                    <a:pt x="41" y="26"/>
                  </a:cubicBezTo>
                  <a:cubicBezTo>
                    <a:pt x="31" y="20"/>
                    <a:pt x="33" y="20"/>
                    <a:pt x="22" y="21"/>
                  </a:cubicBezTo>
                  <a:cubicBezTo>
                    <a:pt x="10" y="22"/>
                    <a:pt x="6" y="19"/>
                    <a:pt x="3" y="15"/>
                  </a:cubicBezTo>
                  <a:cubicBezTo>
                    <a:pt x="0" y="10"/>
                    <a:pt x="0" y="10"/>
                    <a:pt x="4" y="9"/>
                  </a:cubicBezTo>
                  <a:cubicBezTo>
                    <a:pt x="7" y="8"/>
                    <a:pt x="6" y="7"/>
                    <a:pt x="11" y="8"/>
                  </a:cubicBezTo>
                  <a:cubicBezTo>
                    <a:pt x="17" y="9"/>
                    <a:pt x="4" y="18"/>
                    <a:pt x="17" y="9"/>
                  </a:cubicBezTo>
                  <a:cubicBezTo>
                    <a:pt x="30" y="0"/>
                    <a:pt x="37" y="5"/>
                    <a:pt x="37" y="5"/>
                  </a:cubicBezTo>
                  <a:cubicBezTo>
                    <a:pt x="37" y="5"/>
                    <a:pt x="36" y="11"/>
                    <a:pt x="41" y="8"/>
                  </a:cubicBezTo>
                  <a:cubicBezTo>
                    <a:pt x="47" y="6"/>
                    <a:pt x="48" y="4"/>
                    <a:pt x="48" y="4"/>
                  </a:cubicBezTo>
                  <a:cubicBezTo>
                    <a:pt x="48" y="4"/>
                    <a:pt x="68" y="10"/>
                    <a:pt x="64" y="13"/>
                  </a:cubicBezTo>
                  <a:cubicBezTo>
                    <a:pt x="59" y="17"/>
                    <a:pt x="61" y="24"/>
                    <a:pt x="61" y="24"/>
                  </a:cubicBezTo>
                  <a:lnTo>
                    <a:pt x="6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9" name="Freeform 145"/>
            <p:cNvSpPr/>
            <p:nvPr/>
          </p:nvSpPr>
          <p:spPr bwMode="auto">
            <a:xfrm>
              <a:off x="6527800" y="933451"/>
              <a:ext cx="77788" cy="31750"/>
            </a:xfrm>
            <a:custGeom>
              <a:avLst/>
              <a:gdLst>
                <a:gd name="T0" fmla="*/ 21 w 29"/>
                <a:gd name="T1" fmla="*/ 10 h 12"/>
                <a:gd name="T2" fmla="*/ 9 w 29"/>
                <a:gd name="T3" fmla="*/ 12 h 12"/>
                <a:gd name="T4" fmla="*/ 1 w 29"/>
                <a:gd name="T5" fmla="*/ 9 h 12"/>
                <a:gd name="T6" fmla="*/ 5 w 29"/>
                <a:gd name="T7" fmla="*/ 6 h 12"/>
                <a:gd name="T8" fmla="*/ 12 w 29"/>
                <a:gd name="T9" fmla="*/ 5 h 12"/>
                <a:gd name="T10" fmla="*/ 13 w 29"/>
                <a:gd name="T11" fmla="*/ 0 h 12"/>
                <a:gd name="T12" fmla="*/ 24 w 29"/>
                <a:gd name="T13" fmla="*/ 2 h 12"/>
                <a:gd name="T14" fmla="*/ 27 w 29"/>
                <a:gd name="T15" fmla="*/ 7 h 12"/>
                <a:gd name="T16" fmla="*/ 21 w 29"/>
                <a:gd name="T1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">
                  <a:moveTo>
                    <a:pt x="21" y="10"/>
                  </a:move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0" y="12"/>
                    <a:pt x="1" y="9"/>
                  </a:cubicBezTo>
                  <a:cubicBezTo>
                    <a:pt x="2" y="7"/>
                    <a:pt x="2" y="9"/>
                    <a:pt x="5" y="6"/>
                  </a:cubicBezTo>
                  <a:cubicBezTo>
                    <a:pt x="8" y="4"/>
                    <a:pt x="9" y="5"/>
                    <a:pt x="12" y="5"/>
                  </a:cubicBezTo>
                  <a:cubicBezTo>
                    <a:pt x="14" y="5"/>
                    <a:pt x="13" y="0"/>
                    <a:pt x="13" y="0"/>
                  </a:cubicBezTo>
                  <a:cubicBezTo>
                    <a:pt x="13" y="0"/>
                    <a:pt x="22" y="1"/>
                    <a:pt x="24" y="2"/>
                  </a:cubicBezTo>
                  <a:cubicBezTo>
                    <a:pt x="26" y="3"/>
                    <a:pt x="29" y="7"/>
                    <a:pt x="27" y="7"/>
                  </a:cubicBezTo>
                  <a:cubicBezTo>
                    <a:pt x="25" y="7"/>
                    <a:pt x="21" y="10"/>
                    <a:pt x="2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0" name="Freeform 146"/>
            <p:cNvSpPr/>
            <p:nvPr/>
          </p:nvSpPr>
          <p:spPr bwMode="auto">
            <a:xfrm>
              <a:off x="6559550" y="860426"/>
              <a:ext cx="120650" cy="69850"/>
            </a:xfrm>
            <a:custGeom>
              <a:avLst/>
              <a:gdLst>
                <a:gd name="T0" fmla="*/ 31 w 45"/>
                <a:gd name="T1" fmla="*/ 24 h 26"/>
                <a:gd name="T2" fmla="*/ 19 w 45"/>
                <a:gd name="T3" fmla="*/ 25 h 26"/>
                <a:gd name="T4" fmla="*/ 14 w 45"/>
                <a:gd name="T5" fmla="*/ 22 h 26"/>
                <a:gd name="T6" fmla="*/ 5 w 45"/>
                <a:gd name="T7" fmla="*/ 22 h 26"/>
                <a:gd name="T8" fmla="*/ 2 w 45"/>
                <a:gd name="T9" fmla="*/ 20 h 26"/>
                <a:gd name="T10" fmla="*/ 12 w 45"/>
                <a:gd name="T11" fmla="*/ 16 h 26"/>
                <a:gd name="T12" fmla="*/ 16 w 45"/>
                <a:gd name="T13" fmla="*/ 11 h 26"/>
                <a:gd name="T14" fmla="*/ 19 w 45"/>
                <a:gd name="T15" fmla="*/ 6 h 26"/>
                <a:gd name="T16" fmla="*/ 22 w 45"/>
                <a:gd name="T17" fmla="*/ 4 h 26"/>
                <a:gd name="T18" fmla="*/ 28 w 45"/>
                <a:gd name="T19" fmla="*/ 1 h 26"/>
                <a:gd name="T20" fmla="*/ 35 w 45"/>
                <a:gd name="T21" fmla="*/ 4 h 26"/>
                <a:gd name="T22" fmla="*/ 34 w 45"/>
                <a:gd name="T23" fmla="*/ 12 h 26"/>
                <a:gd name="T24" fmla="*/ 34 w 45"/>
                <a:gd name="T25" fmla="*/ 16 h 26"/>
                <a:gd name="T26" fmla="*/ 41 w 45"/>
                <a:gd name="T27" fmla="*/ 21 h 26"/>
                <a:gd name="T28" fmla="*/ 34 w 45"/>
                <a:gd name="T29" fmla="*/ 22 h 26"/>
                <a:gd name="T30" fmla="*/ 31 w 45"/>
                <a:gd name="T31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26">
                  <a:moveTo>
                    <a:pt x="31" y="24"/>
                  </a:moveTo>
                  <a:cubicBezTo>
                    <a:pt x="29" y="24"/>
                    <a:pt x="22" y="26"/>
                    <a:pt x="19" y="25"/>
                  </a:cubicBezTo>
                  <a:cubicBezTo>
                    <a:pt x="17" y="24"/>
                    <a:pt x="17" y="22"/>
                    <a:pt x="14" y="22"/>
                  </a:cubicBezTo>
                  <a:cubicBezTo>
                    <a:pt x="10" y="21"/>
                    <a:pt x="5" y="22"/>
                    <a:pt x="5" y="22"/>
                  </a:cubicBezTo>
                  <a:cubicBezTo>
                    <a:pt x="5" y="22"/>
                    <a:pt x="0" y="25"/>
                    <a:pt x="2" y="20"/>
                  </a:cubicBezTo>
                  <a:cubicBezTo>
                    <a:pt x="5" y="15"/>
                    <a:pt x="11" y="17"/>
                    <a:pt x="12" y="16"/>
                  </a:cubicBezTo>
                  <a:cubicBezTo>
                    <a:pt x="12" y="14"/>
                    <a:pt x="13" y="13"/>
                    <a:pt x="16" y="11"/>
                  </a:cubicBezTo>
                  <a:cubicBezTo>
                    <a:pt x="19" y="8"/>
                    <a:pt x="15" y="9"/>
                    <a:pt x="19" y="6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5" y="0"/>
                    <a:pt x="28" y="1"/>
                  </a:cubicBezTo>
                  <a:cubicBezTo>
                    <a:pt x="32" y="2"/>
                    <a:pt x="35" y="4"/>
                    <a:pt x="35" y="4"/>
                  </a:cubicBezTo>
                  <a:cubicBezTo>
                    <a:pt x="35" y="4"/>
                    <a:pt x="36" y="12"/>
                    <a:pt x="34" y="12"/>
                  </a:cubicBezTo>
                  <a:cubicBezTo>
                    <a:pt x="32" y="12"/>
                    <a:pt x="34" y="16"/>
                    <a:pt x="34" y="16"/>
                  </a:cubicBezTo>
                  <a:cubicBezTo>
                    <a:pt x="34" y="16"/>
                    <a:pt x="45" y="20"/>
                    <a:pt x="41" y="21"/>
                  </a:cubicBezTo>
                  <a:cubicBezTo>
                    <a:pt x="37" y="22"/>
                    <a:pt x="34" y="22"/>
                    <a:pt x="34" y="22"/>
                  </a:cubicBezTo>
                  <a:lnTo>
                    <a:pt x="3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1" name="Freeform 147"/>
            <p:cNvSpPr/>
            <p:nvPr/>
          </p:nvSpPr>
          <p:spPr bwMode="auto">
            <a:xfrm>
              <a:off x="6613525" y="938213"/>
              <a:ext cx="74613" cy="28575"/>
            </a:xfrm>
            <a:custGeom>
              <a:avLst/>
              <a:gdLst>
                <a:gd name="T0" fmla="*/ 1 w 28"/>
                <a:gd name="T1" fmla="*/ 10 h 11"/>
                <a:gd name="T2" fmla="*/ 9 w 28"/>
                <a:gd name="T3" fmla="*/ 9 h 11"/>
                <a:gd name="T4" fmla="*/ 16 w 28"/>
                <a:gd name="T5" fmla="*/ 7 h 11"/>
                <a:gd name="T6" fmla="*/ 25 w 28"/>
                <a:gd name="T7" fmla="*/ 3 h 11"/>
                <a:gd name="T8" fmla="*/ 17 w 28"/>
                <a:gd name="T9" fmla="*/ 2 h 11"/>
                <a:gd name="T10" fmla="*/ 5 w 28"/>
                <a:gd name="T11" fmla="*/ 1 h 11"/>
                <a:gd name="T12" fmla="*/ 0 w 28"/>
                <a:gd name="T13" fmla="*/ 7 h 11"/>
                <a:gd name="T14" fmla="*/ 1 w 28"/>
                <a:gd name="T15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1">
                  <a:moveTo>
                    <a:pt x="1" y="10"/>
                  </a:moveTo>
                  <a:cubicBezTo>
                    <a:pt x="4" y="11"/>
                    <a:pt x="6" y="11"/>
                    <a:pt x="9" y="9"/>
                  </a:cubicBezTo>
                  <a:cubicBezTo>
                    <a:pt x="12" y="7"/>
                    <a:pt x="12" y="6"/>
                    <a:pt x="16" y="7"/>
                  </a:cubicBezTo>
                  <a:cubicBezTo>
                    <a:pt x="19" y="8"/>
                    <a:pt x="28" y="3"/>
                    <a:pt x="25" y="3"/>
                  </a:cubicBezTo>
                  <a:cubicBezTo>
                    <a:pt x="23" y="3"/>
                    <a:pt x="19" y="3"/>
                    <a:pt x="17" y="2"/>
                  </a:cubicBezTo>
                  <a:cubicBezTo>
                    <a:pt x="15" y="0"/>
                    <a:pt x="9" y="1"/>
                    <a:pt x="5" y="1"/>
                  </a:cubicBezTo>
                  <a:cubicBezTo>
                    <a:pt x="1" y="2"/>
                    <a:pt x="0" y="7"/>
                    <a:pt x="0" y="7"/>
                  </a:cubicBezTo>
                  <a:lnTo>
                    <a:pt x="1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2" name="Freeform 148"/>
            <p:cNvSpPr/>
            <p:nvPr/>
          </p:nvSpPr>
          <p:spPr bwMode="auto">
            <a:xfrm>
              <a:off x="6684963" y="900113"/>
              <a:ext cx="69850" cy="66675"/>
            </a:xfrm>
            <a:custGeom>
              <a:avLst/>
              <a:gdLst>
                <a:gd name="T0" fmla="*/ 9 w 26"/>
                <a:gd name="T1" fmla="*/ 18 h 25"/>
                <a:gd name="T2" fmla="*/ 13 w 26"/>
                <a:gd name="T3" fmla="*/ 21 h 25"/>
                <a:gd name="T4" fmla="*/ 21 w 26"/>
                <a:gd name="T5" fmla="*/ 16 h 25"/>
                <a:gd name="T6" fmla="*/ 26 w 26"/>
                <a:gd name="T7" fmla="*/ 10 h 25"/>
                <a:gd name="T8" fmla="*/ 20 w 26"/>
                <a:gd name="T9" fmla="*/ 4 h 25"/>
                <a:gd name="T10" fmla="*/ 15 w 26"/>
                <a:gd name="T11" fmla="*/ 1 h 25"/>
                <a:gd name="T12" fmla="*/ 8 w 26"/>
                <a:gd name="T13" fmla="*/ 10 h 25"/>
                <a:gd name="T14" fmla="*/ 2 w 26"/>
                <a:gd name="T15" fmla="*/ 11 h 25"/>
                <a:gd name="T16" fmla="*/ 9 w 26"/>
                <a:gd name="T17" fmla="*/ 17 h 25"/>
                <a:gd name="T18" fmla="*/ 9 w 26"/>
                <a:gd name="T19" fmla="*/ 1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5">
                  <a:moveTo>
                    <a:pt x="9" y="18"/>
                  </a:moveTo>
                  <a:cubicBezTo>
                    <a:pt x="9" y="18"/>
                    <a:pt x="7" y="25"/>
                    <a:pt x="13" y="21"/>
                  </a:cubicBezTo>
                  <a:cubicBezTo>
                    <a:pt x="19" y="17"/>
                    <a:pt x="19" y="16"/>
                    <a:pt x="21" y="16"/>
                  </a:cubicBezTo>
                  <a:cubicBezTo>
                    <a:pt x="23" y="15"/>
                    <a:pt x="26" y="10"/>
                    <a:pt x="26" y="10"/>
                  </a:cubicBezTo>
                  <a:cubicBezTo>
                    <a:pt x="26" y="10"/>
                    <a:pt x="22" y="6"/>
                    <a:pt x="20" y="4"/>
                  </a:cubicBezTo>
                  <a:cubicBezTo>
                    <a:pt x="17" y="2"/>
                    <a:pt x="20" y="0"/>
                    <a:pt x="15" y="1"/>
                  </a:cubicBezTo>
                  <a:cubicBezTo>
                    <a:pt x="9" y="1"/>
                    <a:pt x="8" y="10"/>
                    <a:pt x="8" y="10"/>
                  </a:cubicBezTo>
                  <a:cubicBezTo>
                    <a:pt x="8" y="10"/>
                    <a:pt x="0" y="7"/>
                    <a:pt x="2" y="11"/>
                  </a:cubicBezTo>
                  <a:cubicBezTo>
                    <a:pt x="4" y="15"/>
                    <a:pt x="9" y="17"/>
                    <a:pt x="9" y="17"/>
                  </a:cubicBezTo>
                  <a:lnTo>
                    <a:pt x="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3" name="Freeform 149"/>
            <p:cNvSpPr/>
            <p:nvPr/>
          </p:nvSpPr>
          <p:spPr bwMode="auto">
            <a:xfrm>
              <a:off x="6645275" y="965201"/>
              <a:ext cx="57150" cy="19050"/>
            </a:xfrm>
            <a:custGeom>
              <a:avLst/>
              <a:gdLst>
                <a:gd name="T0" fmla="*/ 9 w 21"/>
                <a:gd name="T1" fmla="*/ 0 h 7"/>
                <a:gd name="T2" fmla="*/ 4 w 21"/>
                <a:gd name="T3" fmla="*/ 5 h 7"/>
                <a:gd name="T4" fmla="*/ 15 w 21"/>
                <a:gd name="T5" fmla="*/ 7 h 7"/>
                <a:gd name="T6" fmla="*/ 20 w 21"/>
                <a:gd name="T7" fmla="*/ 5 h 7"/>
                <a:gd name="T8" fmla="*/ 15 w 21"/>
                <a:gd name="T9" fmla="*/ 0 h 7"/>
                <a:gd name="T10" fmla="*/ 9 w 21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7">
                  <a:moveTo>
                    <a:pt x="9" y="0"/>
                  </a:moveTo>
                  <a:cubicBezTo>
                    <a:pt x="7" y="0"/>
                    <a:pt x="0" y="3"/>
                    <a:pt x="4" y="5"/>
                  </a:cubicBezTo>
                  <a:cubicBezTo>
                    <a:pt x="8" y="7"/>
                    <a:pt x="14" y="7"/>
                    <a:pt x="15" y="7"/>
                  </a:cubicBezTo>
                  <a:cubicBezTo>
                    <a:pt x="17" y="7"/>
                    <a:pt x="20" y="7"/>
                    <a:pt x="20" y="5"/>
                  </a:cubicBezTo>
                  <a:cubicBezTo>
                    <a:pt x="21" y="3"/>
                    <a:pt x="15" y="0"/>
                    <a:pt x="15" y="0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4" name="Freeform 150"/>
            <p:cNvSpPr/>
            <p:nvPr/>
          </p:nvSpPr>
          <p:spPr bwMode="auto">
            <a:xfrm>
              <a:off x="6645275" y="839788"/>
              <a:ext cx="34925" cy="23813"/>
            </a:xfrm>
            <a:custGeom>
              <a:avLst/>
              <a:gdLst>
                <a:gd name="T0" fmla="*/ 9 w 13"/>
                <a:gd name="T1" fmla="*/ 9 h 9"/>
                <a:gd name="T2" fmla="*/ 0 w 13"/>
                <a:gd name="T3" fmla="*/ 4 h 9"/>
                <a:gd name="T4" fmla="*/ 8 w 13"/>
                <a:gd name="T5" fmla="*/ 0 h 9"/>
                <a:gd name="T6" fmla="*/ 12 w 13"/>
                <a:gd name="T7" fmla="*/ 2 h 9"/>
                <a:gd name="T8" fmla="*/ 9 w 13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9" y="9"/>
                  </a:moveTo>
                  <a:cubicBezTo>
                    <a:pt x="9" y="9"/>
                    <a:pt x="0" y="6"/>
                    <a:pt x="0" y="4"/>
                  </a:cubicBezTo>
                  <a:cubicBezTo>
                    <a:pt x="1" y="3"/>
                    <a:pt x="6" y="0"/>
                    <a:pt x="8" y="0"/>
                  </a:cubicBezTo>
                  <a:cubicBezTo>
                    <a:pt x="9" y="1"/>
                    <a:pt x="13" y="0"/>
                    <a:pt x="12" y="2"/>
                  </a:cubicBezTo>
                  <a:cubicBezTo>
                    <a:pt x="12" y="4"/>
                    <a:pt x="9" y="9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5" name="Freeform 151"/>
            <p:cNvSpPr/>
            <p:nvPr/>
          </p:nvSpPr>
          <p:spPr bwMode="auto">
            <a:xfrm>
              <a:off x="6746875" y="868363"/>
              <a:ext cx="77788" cy="61913"/>
            </a:xfrm>
            <a:custGeom>
              <a:avLst/>
              <a:gdLst>
                <a:gd name="T0" fmla="*/ 16 w 29"/>
                <a:gd name="T1" fmla="*/ 22 h 23"/>
                <a:gd name="T2" fmla="*/ 19 w 29"/>
                <a:gd name="T3" fmla="*/ 19 h 23"/>
                <a:gd name="T4" fmla="*/ 29 w 29"/>
                <a:gd name="T5" fmla="*/ 12 h 23"/>
                <a:gd name="T6" fmla="*/ 26 w 29"/>
                <a:gd name="T7" fmla="*/ 7 h 23"/>
                <a:gd name="T8" fmla="*/ 17 w 29"/>
                <a:gd name="T9" fmla="*/ 1 h 23"/>
                <a:gd name="T10" fmla="*/ 11 w 29"/>
                <a:gd name="T11" fmla="*/ 11 h 23"/>
                <a:gd name="T12" fmla="*/ 3 w 29"/>
                <a:gd name="T13" fmla="*/ 13 h 23"/>
                <a:gd name="T14" fmla="*/ 5 w 29"/>
                <a:gd name="T15" fmla="*/ 18 h 23"/>
                <a:gd name="T16" fmla="*/ 10 w 29"/>
                <a:gd name="T17" fmla="*/ 23 h 23"/>
                <a:gd name="T18" fmla="*/ 16 w 29"/>
                <a:gd name="T19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23">
                  <a:moveTo>
                    <a:pt x="16" y="22"/>
                  </a:moveTo>
                  <a:cubicBezTo>
                    <a:pt x="15" y="22"/>
                    <a:pt x="15" y="21"/>
                    <a:pt x="19" y="19"/>
                  </a:cubicBezTo>
                  <a:cubicBezTo>
                    <a:pt x="22" y="18"/>
                    <a:pt x="29" y="14"/>
                    <a:pt x="29" y="12"/>
                  </a:cubicBezTo>
                  <a:cubicBezTo>
                    <a:pt x="29" y="11"/>
                    <a:pt x="28" y="10"/>
                    <a:pt x="26" y="7"/>
                  </a:cubicBezTo>
                  <a:cubicBezTo>
                    <a:pt x="23" y="5"/>
                    <a:pt x="19" y="0"/>
                    <a:pt x="17" y="1"/>
                  </a:cubicBezTo>
                  <a:cubicBezTo>
                    <a:pt x="14" y="3"/>
                    <a:pt x="13" y="10"/>
                    <a:pt x="11" y="11"/>
                  </a:cubicBezTo>
                  <a:cubicBezTo>
                    <a:pt x="10" y="12"/>
                    <a:pt x="6" y="13"/>
                    <a:pt x="3" y="13"/>
                  </a:cubicBezTo>
                  <a:cubicBezTo>
                    <a:pt x="0" y="13"/>
                    <a:pt x="3" y="18"/>
                    <a:pt x="5" y="18"/>
                  </a:cubicBezTo>
                  <a:cubicBezTo>
                    <a:pt x="8" y="19"/>
                    <a:pt x="8" y="23"/>
                    <a:pt x="10" y="23"/>
                  </a:cubicBezTo>
                  <a:cubicBezTo>
                    <a:pt x="12" y="22"/>
                    <a:pt x="16" y="22"/>
                    <a:pt x="1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6" name="Freeform 152"/>
            <p:cNvSpPr/>
            <p:nvPr/>
          </p:nvSpPr>
          <p:spPr bwMode="auto">
            <a:xfrm>
              <a:off x="7412038" y="890588"/>
              <a:ext cx="246063" cy="168275"/>
            </a:xfrm>
            <a:custGeom>
              <a:avLst/>
              <a:gdLst>
                <a:gd name="T0" fmla="*/ 23 w 92"/>
                <a:gd name="T1" fmla="*/ 42 h 63"/>
                <a:gd name="T2" fmla="*/ 22 w 92"/>
                <a:gd name="T3" fmla="*/ 49 h 63"/>
                <a:gd name="T4" fmla="*/ 8 w 92"/>
                <a:gd name="T5" fmla="*/ 40 h 63"/>
                <a:gd name="T6" fmla="*/ 2 w 92"/>
                <a:gd name="T7" fmla="*/ 45 h 63"/>
                <a:gd name="T8" fmla="*/ 3 w 92"/>
                <a:gd name="T9" fmla="*/ 35 h 63"/>
                <a:gd name="T10" fmla="*/ 7 w 92"/>
                <a:gd name="T11" fmla="*/ 31 h 63"/>
                <a:gd name="T12" fmla="*/ 8 w 92"/>
                <a:gd name="T13" fmla="*/ 21 h 63"/>
                <a:gd name="T14" fmla="*/ 13 w 92"/>
                <a:gd name="T15" fmla="*/ 17 h 63"/>
                <a:gd name="T16" fmla="*/ 29 w 92"/>
                <a:gd name="T17" fmla="*/ 8 h 63"/>
                <a:gd name="T18" fmla="*/ 34 w 92"/>
                <a:gd name="T19" fmla="*/ 2 h 63"/>
                <a:gd name="T20" fmla="*/ 44 w 92"/>
                <a:gd name="T21" fmla="*/ 6 h 63"/>
                <a:gd name="T22" fmla="*/ 51 w 92"/>
                <a:gd name="T23" fmla="*/ 16 h 63"/>
                <a:gd name="T24" fmla="*/ 61 w 92"/>
                <a:gd name="T25" fmla="*/ 27 h 63"/>
                <a:gd name="T26" fmla="*/ 70 w 92"/>
                <a:gd name="T27" fmla="*/ 36 h 63"/>
                <a:gd name="T28" fmla="*/ 90 w 92"/>
                <a:gd name="T29" fmla="*/ 42 h 63"/>
                <a:gd name="T30" fmla="*/ 85 w 92"/>
                <a:gd name="T31" fmla="*/ 47 h 63"/>
                <a:gd name="T32" fmla="*/ 86 w 92"/>
                <a:gd name="T33" fmla="*/ 51 h 63"/>
                <a:gd name="T34" fmla="*/ 87 w 92"/>
                <a:gd name="T35" fmla="*/ 58 h 63"/>
                <a:gd name="T36" fmla="*/ 72 w 92"/>
                <a:gd name="T37" fmla="*/ 58 h 63"/>
                <a:gd name="T38" fmla="*/ 66 w 92"/>
                <a:gd name="T39" fmla="*/ 62 h 63"/>
                <a:gd name="T40" fmla="*/ 55 w 92"/>
                <a:gd name="T41" fmla="*/ 57 h 63"/>
                <a:gd name="T42" fmla="*/ 44 w 92"/>
                <a:gd name="T43" fmla="*/ 52 h 63"/>
                <a:gd name="T44" fmla="*/ 36 w 92"/>
                <a:gd name="T45" fmla="*/ 51 h 63"/>
                <a:gd name="T46" fmla="*/ 28 w 92"/>
                <a:gd name="T47" fmla="*/ 41 h 63"/>
                <a:gd name="T48" fmla="*/ 23 w 92"/>
                <a:gd name="T49" fmla="*/ 4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2" h="63">
                  <a:moveTo>
                    <a:pt x="23" y="42"/>
                  </a:moveTo>
                  <a:cubicBezTo>
                    <a:pt x="21" y="46"/>
                    <a:pt x="33" y="56"/>
                    <a:pt x="22" y="49"/>
                  </a:cubicBezTo>
                  <a:cubicBezTo>
                    <a:pt x="10" y="42"/>
                    <a:pt x="8" y="40"/>
                    <a:pt x="8" y="40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0" y="37"/>
                    <a:pt x="3" y="35"/>
                  </a:cubicBezTo>
                  <a:cubicBezTo>
                    <a:pt x="7" y="33"/>
                    <a:pt x="8" y="37"/>
                    <a:pt x="7" y="31"/>
                  </a:cubicBezTo>
                  <a:cubicBezTo>
                    <a:pt x="6" y="24"/>
                    <a:pt x="6" y="23"/>
                    <a:pt x="8" y="21"/>
                  </a:cubicBezTo>
                  <a:cubicBezTo>
                    <a:pt x="10" y="18"/>
                    <a:pt x="9" y="20"/>
                    <a:pt x="13" y="17"/>
                  </a:cubicBezTo>
                  <a:cubicBezTo>
                    <a:pt x="16" y="14"/>
                    <a:pt x="27" y="12"/>
                    <a:pt x="29" y="8"/>
                  </a:cubicBezTo>
                  <a:cubicBezTo>
                    <a:pt x="31" y="5"/>
                    <a:pt x="33" y="3"/>
                    <a:pt x="34" y="2"/>
                  </a:cubicBezTo>
                  <a:cubicBezTo>
                    <a:pt x="36" y="0"/>
                    <a:pt x="40" y="5"/>
                    <a:pt x="44" y="6"/>
                  </a:cubicBezTo>
                  <a:cubicBezTo>
                    <a:pt x="49" y="7"/>
                    <a:pt x="51" y="16"/>
                    <a:pt x="51" y="16"/>
                  </a:cubicBezTo>
                  <a:cubicBezTo>
                    <a:pt x="51" y="16"/>
                    <a:pt x="58" y="24"/>
                    <a:pt x="61" y="27"/>
                  </a:cubicBezTo>
                  <a:cubicBezTo>
                    <a:pt x="65" y="30"/>
                    <a:pt x="64" y="38"/>
                    <a:pt x="70" y="36"/>
                  </a:cubicBezTo>
                  <a:cubicBezTo>
                    <a:pt x="77" y="35"/>
                    <a:pt x="92" y="42"/>
                    <a:pt x="90" y="42"/>
                  </a:cubicBezTo>
                  <a:cubicBezTo>
                    <a:pt x="88" y="43"/>
                    <a:pt x="85" y="47"/>
                    <a:pt x="85" y="47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6" y="51"/>
                    <a:pt x="91" y="58"/>
                    <a:pt x="87" y="58"/>
                  </a:cubicBezTo>
                  <a:cubicBezTo>
                    <a:pt x="83" y="57"/>
                    <a:pt x="78" y="58"/>
                    <a:pt x="72" y="58"/>
                  </a:cubicBezTo>
                  <a:cubicBezTo>
                    <a:pt x="66" y="58"/>
                    <a:pt x="68" y="63"/>
                    <a:pt x="66" y="62"/>
                  </a:cubicBezTo>
                  <a:cubicBezTo>
                    <a:pt x="63" y="61"/>
                    <a:pt x="61" y="60"/>
                    <a:pt x="55" y="57"/>
                  </a:cubicBezTo>
                  <a:cubicBezTo>
                    <a:pt x="49" y="53"/>
                    <a:pt x="52" y="53"/>
                    <a:pt x="44" y="52"/>
                  </a:cubicBezTo>
                  <a:cubicBezTo>
                    <a:pt x="36" y="51"/>
                    <a:pt x="41" y="60"/>
                    <a:pt x="36" y="51"/>
                  </a:cubicBezTo>
                  <a:cubicBezTo>
                    <a:pt x="31" y="43"/>
                    <a:pt x="28" y="41"/>
                    <a:pt x="28" y="41"/>
                  </a:cubicBezTo>
                  <a:lnTo>
                    <a:pt x="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7" name="Freeform 153"/>
            <p:cNvSpPr/>
            <p:nvPr/>
          </p:nvSpPr>
          <p:spPr bwMode="auto">
            <a:xfrm>
              <a:off x="7631113" y="1004888"/>
              <a:ext cx="157163" cy="90488"/>
            </a:xfrm>
            <a:custGeom>
              <a:avLst/>
              <a:gdLst>
                <a:gd name="T0" fmla="*/ 5 w 59"/>
                <a:gd name="T1" fmla="*/ 32 h 34"/>
                <a:gd name="T2" fmla="*/ 19 w 59"/>
                <a:gd name="T3" fmla="*/ 28 h 34"/>
                <a:gd name="T4" fmla="*/ 35 w 59"/>
                <a:gd name="T5" fmla="*/ 30 h 34"/>
                <a:gd name="T6" fmla="*/ 48 w 59"/>
                <a:gd name="T7" fmla="*/ 29 h 34"/>
                <a:gd name="T8" fmla="*/ 49 w 59"/>
                <a:gd name="T9" fmla="*/ 25 h 34"/>
                <a:gd name="T10" fmla="*/ 55 w 59"/>
                <a:gd name="T11" fmla="*/ 22 h 34"/>
                <a:gd name="T12" fmla="*/ 39 w 59"/>
                <a:gd name="T13" fmla="*/ 9 h 34"/>
                <a:gd name="T14" fmla="*/ 25 w 59"/>
                <a:gd name="T15" fmla="*/ 1 h 34"/>
                <a:gd name="T16" fmla="*/ 13 w 59"/>
                <a:gd name="T17" fmla="*/ 6 h 34"/>
                <a:gd name="T18" fmla="*/ 10 w 59"/>
                <a:gd name="T19" fmla="*/ 13 h 34"/>
                <a:gd name="T20" fmla="*/ 2 w 59"/>
                <a:gd name="T21" fmla="*/ 24 h 34"/>
                <a:gd name="T22" fmla="*/ 2 w 59"/>
                <a:gd name="T23" fmla="*/ 32 h 34"/>
                <a:gd name="T24" fmla="*/ 5 w 59"/>
                <a:gd name="T25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34">
                  <a:moveTo>
                    <a:pt x="5" y="32"/>
                  </a:moveTo>
                  <a:cubicBezTo>
                    <a:pt x="11" y="30"/>
                    <a:pt x="14" y="28"/>
                    <a:pt x="19" y="28"/>
                  </a:cubicBezTo>
                  <a:cubicBezTo>
                    <a:pt x="25" y="28"/>
                    <a:pt x="31" y="29"/>
                    <a:pt x="35" y="30"/>
                  </a:cubicBezTo>
                  <a:cubicBezTo>
                    <a:pt x="38" y="31"/>
                    <a:pt x="47" y="31"/>
                    <a:pt x="48" y="29"/>
                  </a:cubicBezTo>
                  <a:cubicBezTo>
                    <a:pt x="48" y="27"/>
                    <a:pt x="49" y="25"/>
                    <a:pt x="49" y="25"/>
                  </a:cubicBezTo>
                  <a:cubicBezTo>
                    <a:pt x="49" y="25"/>
                    <a:pt x="59" y="26"/>
                    <a:pt x="55" y="22"/>
                  </a:cubicBezTo>
                  <a:cubicBezTo>
                    <a:pt x="51" y="18"/>
                    <a:pt x="39" y="9"/>
                    <a:pt x="39" y="9"/>
                  </a:cubicBezTo>
                  <a:cubicBezTo>
                    <a:pt x="39" y="9"/>
                    <a:pt x="28" y="2"/>
                    <a:pt x="25" y="1"/>
                  </a:cubicBezTo>
                  <a:cubicBezTo>
                    <a:pt x="22" y="0"/>
                    <a:pt x="17" y="4"/>
                    <a:pt x="13" y="6"/>
                  </a:cubicBezTo>
                  <a:cubicBezTo>
                    <a:pt x="10" y="7"/>
                    <a:pt x="10" y="10"/>
                    <a:pt x="10" y="13"/>
                  </a:cubicBezTo>
                  <a:cubicBezTo>
                    <a:pt x="10" y="15"/>
                    <a:pt x="5" y="24"/>
                    <a:pt x="2" y="24"/>
                  </a:cubicBezTo>
                  <a:cubicBezTo>
                    <a:pt x="0" y="24"/>
                    <a:pt x="1" y="30"/>
                    <a:pt x="2" y="32"/>
                  </a:cubicBezTo>
                  <a:cubicBezTo>
                    <a:pt x="3" y="34"/>
                    <a:pt x="5" y="32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8" name="Freeform 154"/>
            <p:cNvSpPr/>
            <p:nvPr/>
          </p:nvSpPr>
          <p:spPr bwMode="auto">
            <a:xfrm>
              <a:off x="7227888" y="1185863"/>
              <a:ext cx="39688" cy="42863"/>
            </a:xfrm>
            <a:custGeom>
              <a:avLst/>
              <a:gdLst>
                <a:gd name="T0" fmla="*/ 8 w 15"/>
                <a:gd name="T1" fmla="*/ 0 h 16"/>
                <a:gd name="T2" fmla="*/ 1 w 15"/>
                <a:gd name="T3" fmla="*/ 3 h 16"/>
                <a:gd name="T4" fmla="*/ 2 w 15"/>
                <a:gd name="T5" fmla="*/ 8 h 16"/>
                <a:gd name="T6" fmla="*/ 0 w 15"/>
                <a:gd name="T7" fmla="*/ 14 h 16"/>
                <a:gd name="T8" fmla="*/ 3 w 15"/>
                <a:gd name="T9" fmla="*/ 15 h 16"/>
                <a:gd name="T10" fmla="*/ 7 w 15"/>
                <a:gd name="T11" fmla="*/ 11 h 16"/>
                <a:gd name="T12" fmla="*/ 8 w 15"/>
                <a:gd name="T13" fmla="*/ 4 h 16"/>
                <a:gd name="T14" fmla="*/ 15 w 15"/>
                <a:gd name="T15" fmla="*/ 4 h 16"/>
                <a:gd name="T16" fmla="*/ 8 w 15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8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4" y="8"/>
                    <a:pt x="2" y="8"/>
                  </a:cubicBezTo>
                  <a:cubicBezTo>
                    <a:pt x="1" y="8"/>
                    <a:pt x="0" y="14"/>
                    <a:pt x="0" y="14"/>
                  </a:cubicBezTo>
                  <a:cubicBezTo>
                    <a:pt x="0" y="14"/>
                    <a:pt x="0" y="16"/>
                    <a:pt x="3" y="15"/>
                  </a:cubicBezTo>
                  <a:cubicBezTo>
                    <a:pt x="7" y="14"/>
                    <a:pt x="7" y="11"/>
                    <a:pt x="7" y="11"/>
                  </a:cubicBezTo>
                  <a:cubicBezTo>
                    <a:pt x="7" y="11"/>
                    <a:pt x="5" y="4"/>
                    <a:pt x="8" y="4"/>
                  </a:cubicBezTo>
                  <a:cubicBezTo>
                    <a:pt x="10" y="4"/>
                    <a:pt x="15" y="4"/>
                    <a:pt x="15" y="4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9" name="Freeform 155"/>
            <p:cNvSpPr/>
            <p:nvPr/>
          </p:nvSpPr>
          <p:spPr bwMode="auto">
            <a:xfrm>
              <a:off x="7391400" y="1114426"/>
              <a:ext cx="33338" cy="28575"/>
            </a:xfrm>
            <a:custGeom>
              <a:avLst/>
              <a:gdLst>
                <a:gd name="T0" fmla="*/ 0 w 13"/>
                <a:gd name="T1" fmla="*/ 11 h 11"/>
                <a:gd name="T2" fmla="*/ 8 w 13"/>
                <a:gd name="T3" fmla="*/ 7 h 11"/>
                <a:gd name="T4" fmla="*/ 10 w 13"/>
                <a:gd name="T5" fmla="*/ 0 h 11"/>
                <a:gd name="T6" fmla="*/ 4 w 13"/>
                <a:gd name="T7" fmla="*/ 3 h 11"/>
                <a:gd name="T8" fmla="*/ 4 w 13"/>
                <a:gd name="T9" fmla="*/ 9 h 11"/>
                <a:gd name="T10" fmla="*/ 0 w 13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1">
                  <a:moveTo>
                    <a:pt x="0" y="11"/>
                  </a:moveTo>
                  <a:cubicBezTo>
                    <a:pt x="0" y="11"/>
                    <a:pt x="4" y="11"/>
                    <a:pt x="8" y="7"/>
                  </a:cubicBezTo>
                  <a:cubicBezTo>
                    <a:pt x="11" y="3"/>
                    <a:pt x="13" y="0"/>
                    <a:pt x="10" y="0"/>
                  </a:cubicBezTo>
                  <a:cubicBezTo>
                    <a:pt x="8" y="0"/>
                    <a:pt x="4" y="3"/>
                    <a:pt x="4" y="3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0" name="Freeform 156"/>
            <p:cNvSpPr/>
            <p:nvPr/>
          </p:nvSpPr>
          <p:spPr bwMode="auto">
            <a:xfrm>
              <a:off x="7131050" y="914401"/>
              <a:ext cx="30163" cy="19050"/>
            </a:xfrm>
            <a:custGeom>
              <a:avLst/>
              <a:gdLst>
                <a:gd name="T0" fmla="*/ 0 w 11"/>
                <a:gd name="T1" fmla="*/ 6 h 7"/>
                <a:gd name="T2" fmla="*/ 11 w 11"/>
                <a:gd name="T3" fmla="*/ 7 h 7"/>
                <a:gd name="T4" fmla="*/ 9 w 11"/>
                <a:gd name="T5" fmla="*/ 0 h 7"/>
                <a:gd name="T6" fmla="*/ 0 w 11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7">
                  <a:moveTo>
                    <a:pt x="0" y="6"/>
                  </a:moveTo>
                  <a:cubicBezTo>
                    <a:pt x="5" y="6"/>
                    <a:pt x="11" y="7"/>
                    <a:pt x="11" y="7"/>
                  </a:cubicBezTo>
                  <a:cubicBezTo>
                    <a:pt x="11" y="7"/>
                    <a:pt x="10" y="0"/>
                    <a:pt x="9" y="0"/>
                  </a:cubicBezTo>
                  <a:cubicBezTo>
                    <a:pt x="7" y="0"/>
                    <a:pt x="0" y="6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1" name="Freeform 157"/>
            <p:cNvSpPr/>
            <p:nvPr/>
          </p:nvSpPr>
          <p:spPr bwMode="auto">
            <a:xfrm>
              <a:off x="8523288" y="1162051"/>
              <a:ext cx="211138" cy="101600"/>
            </a:xfrm>
            <a:custGeom>
              <a:avLst/>
              <a:gdLst>
                <a:gd name="T0" fmla="*/ 7 w 79"/>
                <a:gd name="T1" fmla="*/ 9 h 38"/>
                <a:gd name="T2" fmla="*/ 5 w 79"/>
                <a:gd name="T3" fmla="*/ 23 h 38"/>
                <a:gd name="T4" fmla="*/ 16 w 79"/>
                <a:gd name="T5" fmla="*/ 30 h 38"/>
                <a:gd name="T6" fmla="*/ 24 w 79"/>
                <a:gd name="T7" fmla="*/ 37 h 38"/>
                <a:gd name="T8" fmla="*/ 30 w 79"/>
                <a:gd name="T9" fmla="*/ 31 h 38"/>
                <a:gd name="T10" fmla="*/ 30 w 79"/>
                <a:gd name="T11" fmla="*/ 29 h 38"/>
                <a:gd name="T12" fmla="*/ 42 w 79"/>
                <a:gd name="T13" fmla="*/ 31 h 38"/>
                <a:gd name="T14" fmla="*/ 49 w 79"/>
                <a:gd name="T15" fmla="*/ 32 h 38"/>
                <a:gd name="T16" fmla="*/ 52 w 79"/>
                <a:gd name="T17" fmla="*/ 28 h 38"/>
                <a:gd name="T18" fmla="*/ 59 w 79"/>
                <a:gd name="T19" fmla="*/ 29 h 38"/>
                <a:gd name="T20" fmla="*/ 76 w 79"/>
                <a:gd name="T21" fmla="*/ 22 h 38"/>
                <a:gd name="T22" fmla="*/ 76 w 79"/>
                <a:gd name="T23" fmla="*/ 15 h 38"/>
                <a:gd name="T24" fmla="*/ 70 w 79"/>
                <a:gd name="T25" fmla="*/ 13 h 38"/>
                <a:gd name="T26" fmla="*/ 61 w 79"/>
                <a:gd name="T27" fmla="*/ 9 h 38"/>
                <a:gd name="T28" fmla="*/ 39 w 79"/>
                <a:gd name="T29" fmla="*/ 9 h 38"/>
                <a:gd name="T30" fmla="*/ 35 w 79"/>
                <a:gd name="T31" fmla="*/ 11 h 38"/>
                <a:gd name="T32" fmla="*/ 28 w 79"/>
                <a:gd name="T33" fmla="*/ 9 h 38"/>
                <a:gd name="T34" fmla="*/ 20 w 79"/>
                <a:gd name="T35" fmla="*/ 1 h 38"/>
                <a:gd name="T36" fmla="*/ 9 w 79"/>
                <a:gd name="T37" fmla="*/ 6 h 38"/>
                <a:gd name="T38" fmla="*/ 7 w 79"/>
                <a:gd name="T39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38">
                  <a:moveTo>
                    <a:pt x="7" y="9"/>
                  </a:moveTo>
                  <a:cubicBezTo>
                    <a:pt x="4" y="3"/>
                    <a:pt x="0" y="19"/>
                    <a:pt x="5" y="23"/>
                  </a:cubicBezTo>
                  <a:cubicBezTo>
                    <a:pt x="9" y="26"/>
                    <a:pt x="16" y="30"/>
                    <a:pt x="16" y="30"/>
                  </a:cubicBezTo>
                  <a:cubicBezTo>
                    <a:pt x="16" y="30"/>
                    <a:pt x="23" y="36"/>
                    <a:pt x="24" y="37"/>
                  </a:cubicBezTo>
                  <a:cubicBezTo>
                    <a:pt x="25" y="38"/>
                    <a:pt x="30" y="31"/>
                    <a:pt x="30" y="31"/>
                  </a:cubicBezTo>
                  <a:cubicBezTo>
                    <a:pt x="30" y="31"/>
                    <a:pt x="21" y="29"/>
                    <a:pt x="30" y="29"/>
                  </a:cubicBezTo>
                  <a:cubicBezTo>
                    <a:pt x="38" y="29"/>
                    <a:pt x="42" y="31"/>
                    <a:pt x="42" y="31"/>
                  </a:cubicBezTo>
                  <a:cubicBezTo>
                    <a:pt x="42" y="31"/>
                    <a:pt x="48" y="34"/>
                    <a:pt x="49" y="32"/>
                  </a:cubicBezTo>
                  <a:cubicBezTo>
                    <a:pt x="50" y="31"/>
                    <a:pt x="48" y="28"/>
                    <a:pt x="52" y="28"/>
                  </a:cubicBezTo>
                  <a:cubicBezTo>
                    <a:pt x="55" y="28"/>
                    <a:pt x="54" y="27"/>
                    <a:pt x="59" y="29"/>
                  </a:cubicBezTo>
                  <a:cubicBezTo>
                    <a:pt x="64" y="31"/>
                    <a:pt x="76" y="22"/>
                    <a:pt x="76" y="22"/>
                  </a:cubicBezTo>
                  <a:cubicBezTo>
                    <a:pt x="76" y="22"/>
                    <a:pt x="79" y="16"/>
                    <a:pt x="76" y="15"/>
                  </a:cubicBezTo>
                  <a:cubicBezTo>
                    <a:pt x="72" y="13"/>
                    <a:pt x="72" y="14"/>
                    <a:pt x="70" y="13"/>
                  </a:cubicBezTo>
                  <a:cubicBezTo>
                    <a:pt x="68" y="13"/>
                    <a:pt x="72" y="14"/>
                    <a:pt x="61" y="9"/>
                  </a:cubicBezTo>
                  <a:cubicBezTo>
                    <a:pt x="49" y="5"/>
                    <a:pt x="42" y="9"/>
                    <a:pt x="39" y="9"/>
                  </a:cubicBezTo>
                  <a:cubicBezTo>
                    <a:pt x="35" y="9"/>
                    <a:pt x="39" y="11"/>
                    <a:pt x="35" y="11"/>
                  </a:cubicBezTo>
                  <a:cubicBezTo>
                    <a:pt x="32" y="11"/>
                    <a:pt x="36" y="18"/>
                    <a:pt x="28" y="9"/>
                  </a:cubicBezTo>
                  <a:cubicBezTo>
                    <a:pt x="20" y="1"/>
                    <a:pt x="25" y="0"/>
                    <a:pt x="20" y="1"/>
                  </a:cubicBezTo>
                  <a:cubicBezTo>
                    <a:pt x="16" y="2"/>
                    <a:pt x="9" y="6"/>
                    <a:pt x="9" y="6"/>
                  </a:cubicBezTo>
                  <a:cubicBezTo>
                    <a:pt x="9" y="6"/>
                    <a:pt x="8" y="11"/>
                    <a:pt x="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2" name="Freeform 158"/>
            <p:cNvSpPr/>
            <p:nvPr/>
          </p:nvSpPr>
          <p:spPr bwMode="auto">
            <a:xfrm>
              <a:off x="8618538" y="1263651"/>
              <a:ext cx="101600" cy="65088"/>
            </a:xfrm>
            <a:custGeom>
              <a:avLst/>
              <a:gdLst>
                <a:gd name="T0" fmla="*/ 15 w 38"/>
                <a:gd name="T1" fmla="*/ 23 h 24"/>
                <a:gd name="T2" fmla="*/ 38 w 38"/>
                <a:gd name="T3" fmla="*/ 24 h 24"/>
                <a:gd name="T4" fmla="*/ 34 w 38"/>
                <a:gd name="T5" fmla="*/ 17 h 24"/>
                <a:gd name="T6" fmla="*/ 25 w 38"/>
                <a:gd name="T7" fmla="*/ 12 h 24"/>
                <a:gd name="T8" fmla="*/ 18 w 38"/>
                <a:gd name="T9" fmla="*/ 6 h 24"/>
                <a:gd name="T10" fmla="*/ 15 w 38"/>
                <a:gd name="T11" fmla="*/ 5 h 24"/>
                <a:gd name="T12" fmla="*/ 8 w 38"/>
                <a:gd name="T13" fmla="*/ 0 h 24"/>
                <a:gd name="T14" fmla="*/ 4 w 38"/>
                <a:gd name="T15" fmla="*/ 3 h 24"/>
                <a:gd name="T16" fmla="*/ 5 w 38"/>
                <a:gd name="T17" fmla="*/ 10 h 24"/>
                <a:gd name="T18" fmla="*/ 11 w 38"/>
                <a:gd name="T19" fmla="*/ 14 h 24"/>
                <a:gd name="T20" fmla="*/ 7 w 38"/>
                <a:gd name="T21" fmla="*/ 19 h 24"/>
                <a:gd name="T22" fmla="*/ 15 w 38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24">
                  <a:moveTo>
                    <a:pt x="15" y="23"/>
                  </a:moveTo>
                  <a:cubicBezTo>
                    <a:pt x="38" y="24"/>
                    <a:pt x="38" y="24"/>
                    <a:pt x="38" y="24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1" y="7"/>
                    <a:pt x="18" y="6"/>
                  </a:cubicBezTo>
                  <a:cubicBezTo>
                    <a:pt x="15" y="5"/>
                    <a:pt x="18" y="7"/>
                    <a:pt x="15" y="5"/>
                  </a:cubicBezTo>
                  <a:cubicBezTo>
                    <a:pt x="12" y="3"/>
                    <a:pt x="11" y="0"/>
                    <a:pt x="8" y="0"/>
                  </a:cubicBezTo>
                  <a:cubicBezTo>
                    <a:pt x="6" y="0"/>
                    <a:pt x="8" y="0"/>
                    <a:pt x="4" y="3"/>
                  </a:cubicBezTo>
                  <a:cubicBezTo>
                    <a:pt x="0" y="7"/>
                    <a:pt x="5" y="10"/>
                    <a:pt x="5" y="1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6" y="17"/>
                    <a:pt x="7" y="19"/>
                  </a:cubicBezTo>
                  <a:cubicBezTo>
                    <a:pt x="8" y="21"/>
                    <a:pt x="15" y="23"/>
                    <a:pt x="1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3" name="Freeform 159"/>
            <p:cNvSpPr/>
            <p:nvPr/>
          </p:nvSpPr>
          <p:spPr bwMode="auto">
            <a:xfrm>
              <a:off x="8488363" y="1252538"/>
              <a:ext cx="46038" cy="41275"/>
            </a:xfrm>
            <a:custGeom>
              <a:avLst/>
              <a:gdLst>
                <a:gd name="T0" fmla="*/ 17 w 17"/>
                <a:gd name="T1" fmla="*/ 15 h 15"/>
                <a:gd name="T2" fmla="*/ 4 w 17"/>
                <a:gd name="T3" fmla="*/ 6 h 15"/>
                <a:gd name="T4" fmla="*/ 5 w 17"/>
                <a:gd name="T5" fmla="*/ 3 h 15"/>
                <a:gd name="T6" fmla="*/ 17 w 17"/>
                <a:gd name="T7" fmla="*/ 10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0" y="0"/>
                    <a:pt x="5" y="3"/>
                  </a:cubicBezTo>
                  <a:cubicBezTo>
                    <a:pt x="10" y="6"/>
                    <a:pt x="17" y="10"/>
                    <a:pt x="17" y="10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4" name="Freeform 160"/>
            <p:cNvSpPr/>
            <p:nvPr/>
          </p:nvSpPr>
          <p:spPr bwMode="auto">
            <a:xfrm>
              <a:off x="8755063" y="1185863"/>
              <a:ext cx="109538" cy="66675"/>
            </a:xfrm>
            <a:custGeom>
              <a:avLst/>
              <a:gdLst>
                <a:gd name="T0" fmla="*/ 2 w 41"/>
                <a:gd name="T1" fmla="*/ 3 h 25"/>
                <a:gd name="T2" fmla="*/ 8 w 41"/>
                <a:gd name="T3" fmla="*/ 14 h 25"/>
                <a:gd name="T4" fmla="*/ 13 w 41"/>
                <a:gd name="T5" fmla="*/ 16 h 25"/>
                <a:gd name="T6" fmla="*/ 22 w 41"/>
                <a:gd name="T7" fmla="*/ 22 h 25"/>
                <a:gd name="T8" fmla="*/ 27 w 41"/>
                <a:gd name="T9" fmla="*/ 24 h 25"/>
                <a:gd name="T10" fmla="*/ 33 w 41"/>
                <a:gd name="T11" fmla="*/ 23 h 25"/>
                <a:gd name="T12" fmla="*/ 38 w 41"/>
                <a:gd name="T13" fmla="*/ 20 h 25"/>
                <a:gd name="T14" fmla="*/ 40 w 41"/>
                <a:gd name="T15" fmla="*/ 16 h 25"/>
                <a:gd name="T16" fmla="*/ 37 w 41"/>
                <a:gd name="T17" fmla="*/ 14 h 25"/>
                <a:gd name="T18" fmla="*/ 25 w 41"/>
                <a:gd name="T19" fmla="*/ 11 h 25"/>
                <a:gd name="T20" fmla="*/ 13 w 41"/>
                <a:gd name="T21" fmla="*/ 5 h 25"/>
                <a:gd name="T22" fmla="*/ 9 w 41"/>
                <a:gd name="T23" fmla="*/ 3 h 25"/>
                <a:gd name="T24" fmla="*/ 2 w 41"/>
                <a:gd name="T25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25">
                  <a:moveTo>
                    <a:pt x="2" y="3"/>
                  </a:moveTo>
                  <a:cubicBezTo>
                    <a:pt x="3" y="5"/>
                    <a:pt x="8" y="14"/>
                    <a:pt x="8" y="14"/>
                  </a:cubicBezTo>
                  <a:cubicBezTo>
                    <a:pt x="8" y="14"/>
                    <a:pt x="11" y="14"/>
                    <a:pt x="13" y="16"/>
                  </a:cubicBezTo>
                  <a:cubicBezTo>
                    <a:pt x="15" y="17"/>
                    <a:pt x="22" y="22"/>
                    <a:pt x="22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8" y="25"/>
                    <a:pt x="33" y="23"/>
                  </a:cubicBezTo>
                  <a:cubicBezTo>
                    <a:pt x="38" y="22"/>
                    <a:pt x="36" y="22"/>
                    <a:pt x="38" y="20"/>
                  </a:cubicBezTo>
                  <a:cubicBezTo>
                    <a:pt x="40" y="18"/>
                    <a:pt x="41" y="18"/>
                    <a:pt x="40" y="16"/>
                  </a:cubicBezTo>
                  <a:cubicBezTo>
                    <a:pt x="39" y="14"/>
                    <a:pt x="40" y="14"/>
                    <a:pt x="37" y="14"/>
                  </a:cubicBezTo>
                  <a:cubicBezTo>
                    <a:pt x="33" y="13"/>
                    <a:pt x="31" y="13"/>
                    <a:pt x="25" y="11"/>
                  </a:cubicBezTo>
                  <a:cubicBezTo>
                    <a:pt x="18" y="10"/>
                    <a:pt x="15" y="6"/>
                    <a:pt x="13" y="5"/>
                  </a:cubicBezTo>
                  <a:cubicBezTo>
                    <a:pt x="11" y="3"/>
                    <a:pt x="17" y="5"/>
                    <a:pt x="9" y="3"/>
                  </a:cubicBezTo>
                  <a:cubicBezTo>
                    <a:pt x="0" y="0"/>
                    <a:pt x="2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5" name="Freeform 161"/>
            <p:cNvSpPr/>
            <p:nvPr/>
          </p:nvSpPr>
          <p:spPr bwMode="auto">
            <a:xfrm>
              <a:off x="9567863" y="1404938"/>
              <a:ext cx="111125" cy="46038"/>
            </a:xfrm>
            <a:custGeom>
              <a:avLst/>
              <a:gdLst>
                <a:gd name="T0" fmla="*/ 7 w 42"/>
                <a:gd name="T1" fmla="*/ 4 h 17"/>
                <a:gd name="T2" fmla="*/ 3 w 42"/>
                <a:gd name="T3" fmla="*/ 8 h 17"/>
                <a:gd name="T4" fmla="*/ 13 w 42"/>
                <a:gd name="T5" fmla="*/ 12 h 17"/>
                <a:gd name="T6" fmla="*/ 24 w 42"/>
                <a:gd name="T7" fmla="*/ 16 h 17"/>
                <a:gd name="T8" fmla="*/ 33 w 42"/>
                <a:gd name="T9" fmla="*/ 12 h 17"/>
                <a:gd name="T10" fmla="*/ 41 w 42"/>
                <a:gd name="T11" fmla="*/ 13 h 17"/>
                <a:gd name="T12" fmla="*/ 39 w 42"/>
                <a:gd name="T13" fmla="*/ 7 h 17"/>
                <a:gd name="T14" fmla="*/ 30 w 42"/>
                <a:gd name="T15" fmla="*/ 2 h 17"/>
                <a:gd name="T16" fmla="*/ 25 w 42"/>
                <a:gd name="T17" fmla="*/ 2 h 17"/>
                <a:gd name="T18" fmla="*/ 9 w 42"/>
                <a:gd name="T19" fmla="*/ 0 h 17"/>
                <a:gd name="T20" fmla="*/ 7 w 42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17">
                  <a:moveTo>
                    <a:pt x="7" y="4"/>
                  </a:moveTo>
                  <a:cubicBezTo>
                    <a:pt x="5" y="4"/>
                    <a:pt x="0" y="7"/>
                    <a:pt x="3" y="8"/>
                  </a:cubicBezTo>
                  <a:cubicBezTo>
                    <a:pt x="7" y="9"/>
                    <a:pt x="7" y="10"/>
                    <a:pt x="13" y="12"/>
                  </a:cubicBezTo>
                  <a:cubicBezTo>
                    <a:pt x="20" y="14"/>
                    <a:pt x="22" y="17"/>
                    <a:pt x="24" y="16"/>
                  </a:cubicBezTo>
                  <a:cubicBezTo>
                    <a:pt x="26" y="16"/>
                    <a:pt x="28" y="12"/>
                    <a:pt x="33" y="12"/>
                  </a:cubicBezTo>
                  <a:cubicBezTo>
                    <a:pt x="37" y="12"/>
                    <a:pt x="40" y="15"/>
                    <a:pt x="41" y="13"/>
                  </a:cubicBezTo>
                  <a:cubicBezTo>
                    <a:pt x="42" y="12"/>
                    <a:pt x="42" y="8"/>
                    <a:pt x="39" y="7"/>
                  </a:cubicBezTo>
                  <a:cubicBezTo>
                    <a:pt x="36" y="5"/>
                    <a:pt x="32" y="2"/>
                    <a:pt x="30" y="2"/>
                  </a:cubicBezTo>
                  <a:cubicBezTo>
                    <a:pt x="28" y="2"/>
                    <a:pt x="28" y="2"/>
                    <a:pt x="25" y="2"/>
                  </a:cubicBezTo>
                  <a:cubicBezTo>
                    <a:pt x="22" y="2"/>
                    <a:pt x="9" y="0"/>
                    <a:pt x="9" y="0"/>
                  </a:cubicBezTo>
                  <a:lnTo>
                    <a:pt x="7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6" name="Freeform 162"/>
            <p:cNvSpPr/>
            <p:nvPr/>
          </p:nvSpPr>
          <p:spPr bwMode="auto">
            <a:xfrm>
              <a:off x="10475913" y="1951038"/>
              <a:ext cx="60325" cy="114300"/>
            </a:xfrm>
            <a:custGeom>
              <a:avLst/>
              <a:gdLst>
                <a:gd name="T0" fmla="*/ 6 w 23"/>
                <a:gd name="T1" fmla="*/ 0 h 43"/>
                <a:gd name="T2" fmla="*/ 4 w 23"/>
                <a:gd name="T3" fmla="*/ 8 h 43"/>
                <a:gd name="T4" fmla="*/ 4 w 23"/>
                <a:gd name="T5" fmla="*/ 13 h 43"/>
                <a:gd name="T6" fmla="*/ 6 w 23"/>
                <a:gd name="T7" fmla="*/ 24 h 43"/>
                <a:gd name="T8" fmla="*/ 6 w 23"/>
                <a:gd name="T9" fmla="*/ 28 h 43"/>
                <a:gd name="T10" fmla="*/ 5 w 23"/>
                <a:gd name="T11" fmla="*/ 37 h 43"/>
                <a:gd name="T12" fmla="*/ 13 w 23"/>
                <a:gd name="T13" fmla="*/ 38 h 43"/>
                <a:gd name="T14" fmla="*/ 15 w 23"/>
                <a:gd name="T15" fmla="*/ 33 h 43"/>
                <a:gd name="T16" fmla="*/ 22 w 23"/>
                <a:gd name="T17" fmla="*/ 29 h 43"/>
                <a:gd name="T18" fmla="*/ 20 w 23"/>
                <a:gd name="T19" fmla="*/ 23 h 43"/>
                <a:gd name="T20" fmla="*/ 14 w 23"/>
                <a:gd name="T21" fmla="*/ 5 h 43"/>
                <a:gd name="T22" fmla="*/ 6 w 23"/>
                <a:gd name="T2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43">
                  <a:moveTo>
                    <a:pt x="6" y="0"/>
                  </a:moveTo>
                  <a:cubicBezTo>
                    <a:pt x="6" y="2"/>
                    <a:pt x="4" y="8"/>
                    <a:pt x="4" y="8"/>
                  </a:cubicBezTo>
                  <a:cubicBezTo>
                    <a:pt x="4" y="8"/>
                    <a:pt x="5" y="10"/>
                    <a:pt x="4" y="13"/>
                  </a:cubicBezTo>
                  <a:cubicBezTo>
                    <a:pt x="4" y="15"/>
                    <a:pt x="8" y="24"/>
                    <a:pt x="6" y="24"/>
                  </a:cubicBezTo>
                  <a:cubicBezTo>
                    <a:pt x="5" y="24"/>
                    <a:pt x="10" y="24"/>
                    <a:pt x="6" y="28"/>
                  </a:cubicBezTo>
                  <a:cubicBezTo>
                    <a:pt x="3" y="31"/>
                    <a:pt x="0" y="35"/>
                    <a:pt x="5" y="37"/>
                  </a:cubicBezTo>
                  <a:cubicBezTo>
                    <a:pt x="9" y="38"/>
                    <a:pt x="13" y="43"/>
                    <a:pt x="13" y="38"/>
                  </a:cubicBezTo>
                  <a:cubicBezTo>
                    <a:pt x="13" y="34"/>
                    <a:pt x="14" y="36"/>
                    <a:pt x="15" y="33"/>
                  </a:cubicBezTo>
                  <a:cubicBezTo>
                    <a:pt x="17" y="29"/>
                    <a:pt x="22" y="31"/>
                    <a:pt x="22" y="29"/>
                  </a:cubicBezTo>
                  <a:cubicBezTo>
                    <a:pt x="22" y="27"/>
                    <a:pt x="23" y="27"/>
                    <a:pt x="20" y="23"/>
                  </a:cubicBezTo>
                  <a:cubicBezTo>
                    <a:pt x="17" y="19"/>
                    <a:pt x="14" y="5"/>
                    <a:pt x="14" y="5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7" name="Freeform 163"/>
            <p:cNvSpPr/>
            <p:nvPr/>
          </p:nvSpPr>
          <p:spPr bwMode="auto">
            <a:xfrm>
              <a:off x="10464800" y="2085976"/>
              <a:ext cx="42863" cy="33338"/>
            </a:xfrm>
            <a:custGeom>
              <a:avLst/>
              <a:gdLst>
                <a:gd name="T0" fmla="*/ 11 w 16"/>
                <a:gd name="T1" fmla="*/ 0 h 12"/>
                <a:gd name="T2" fmla="*/ 2 w 16"/>
                <a:gd name="T3" fmla="*/ 4 h 12"/>
                <a:gd name="T4" fmla="*/ 13 w 16"/>
                <a:gd name="T5" fmla="*/ 9 h 12"/>
                <a:gd name="T6" fmla="*/ 16 w 16"/>
                <a:gd name="T7" fmla="*/ 6 h 12"/>
                <a:gd name="T8" fmla="*/ 11 w 1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11" y="0"/>
                  </a:moveTo>
                  <a:cubicBezTo>
                    <a:pt x="8" y="0"/>
                    <a:pt x="0" y="3"/>
                    <a:pt x="2" y="4"/>
                  </a:cubicBezTo>
                  <a:cubicBezTo>
                    <a:pt x="3" y="6"/>
                    <a:pt x="12" y="12"/>
                    <a:pt x="13" y="9"/>
                  </a:cubicBezTo>
                  <a:cubicBezTo>
                    <a:pt x="14" y="7"/>
                    <a:pt x="16" y="9"/>
                    <a:pt x="16" y="6"/>
                  </a:cubicBezTo>
                  <a:cubicBezTo>
                    <a:pt x="16" y="3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8" name="Freeform 164"/>
            <p:cNvSpPr/>
            <p:nvPr/>
          </p:nvSpPr>
          <p:spPr bwMode="auto">
            <a:xfrm>
              <a:off x="10445750" y="2124076"/>
              <a:ext cx="74613" cy="58738"/>
            </a:xfrm>
            <a:custGeom>
              <a:avLst/>
              <a:gdLst>
                <a:gd name="T0" fmla="*/ 3 w 28"/>
                <a:gd name="T1" fmla="*/ 2 h 22"/>
                <a:gd name="T2" fmla="*/ 27 w 28"/>
                <a:gd name="T3" fmla="*/ 1 h 22"/>
                <a:gd name="T4" fmla="*/ 22 w 28"/>
                <a:gd name="T5" fmla="*/ 8 h 22"/>
                <a:gd name="T6" fmla="*/ 12 w 28"/>
                <a:gd name="T7" fmla="*/ 9 h 22"/>
                <a:gd name="T8" fmla="*/ 10 w 28"/>
                <a:gd name="T9" fmla="*/ 20 h 22"/>
                <a:gd name="T10" fmla="*/ 1 w 28"/>
                <a:gd name="T11" fmla="*/ 10 h 22"/>
                <a:gd name="T12" fmla="*/ 3 w 28"/>
                <a:gd name="T13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2">
                  <a:moveTo>
                    <a:pt x="3" y="2"/>
                  </a:moveTo>
                  <a:cubicBezTo>
                    <a:pt x="3" y="2"/>
                    <a:pt x="28" y="0"/>
                    <a:pt x="27" y="1"/>
                  </a:cubicBezTo>
                  <a:cubicBezTo>
                    <a:pt x="25" y="1"/>
                    <a:pt x="27" y="8"/>
                    <a:pt x="22" y="8"/>
                  </a:cubicBezTo>
                  <a:cubicBezTo>
                    <a:pt x="16" y="9"/>
                    <a:pt x="14" y="5"/>
                    <a:pt x="12" y="9"/>
                  </a:cubicBezTo>
                  <a:cubicBezTo>
                    <a:pt x="10" y="13"/>
                    <a:pt x="13" y="22"/>
                    <a:pt x="10" y="20"/>
                  </a:cubicBezTo>
                  <a:cubicBezTo>
                    <a:pt x="6" y="18"/>
                    <a:pt x="1" y="12"/>
                    <a:pt x="1" y="10"/>
                  </a:cubicBezTo>
                  <a:cubicBezTo>
                    <a:pt x="0" y="8"/>
                    <a:pt x="3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9" name="Freeform 165"/>
            <p:cNvSpPr/>
            <p:nvPr/>
          </p:nvSpPr>
          <p:spPr bwMode="auto">
            <a:xfrm>
              <a:off x="10085388" y="1993901"/>
              <a:ext cx="46038" cy="39688"/>
            </a:xfrm>
            <a:custGeom>
              <a:avLst/>
              <a:gdLst>
                <a:gd name="T0" fmla="*/ 17 w 17"/>
                <a:gd name="T1" fmla="*/ 15 h 15"/>
                <a:gd name="T2" fmla="*/ 13 w 17"/>
                <a:gd name="T3" fmla="*/ 1 h 15"/>
                <a:gd name="T4" fmla="*/ 1 w 17"/>
                <a:gd name="T5" fmla="*/ 2 h 15"/>
                <a:gd name="T6" fmla="*/ 10 w 17"/>
                <a:gd name="T7" fmla="*/ 12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16" y="11"/>
                    <a:pt x="15" y="1"/>
                    <a:pt x="13" y="1"/>
                  </a:cubicBezTo>
                  <a:cubicBezTo>
                    <a:pt x="11" y="0"/>
                    <a:pt x="2" y="1"/>
                    <a:pt x="1" y="2"/>
                  </a:cubicBezTo>
                  <a:cubicBezTo>
                    <a:pt x="0" y="4"/>
                    <a:pt x="10" y="12"/>
                    <a:pt x="10" y="12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0" name="Freeform 166"/>
            <p:cNvSpPr/>
            <p:nvPr/>
          </p:nvSpPr>
          <p:spPr bwMode="auto">
            <a:xfrm>
              <a:off x="9880600" y="1806576"/>
              <a:ext cx="114300" cy="44450"/>
            </a:xfrm>
            <a:custGeom>
              <a:avLst/>
              <a:gdLst>
                <a:gd name="T0" fmla="*/ 32 w 43"/>
                <a:gd name="T1" fmla="*/ 17 h 17"/>
                <a:gd name="T2" fmla="*/ 16 w 43"/>
                <a:gd name="T3" fmla="*/ 13 h 17"/>
                <a:gd name="T4" fmla="*/ 8 w 43"/>
                <a:gd name="T5" fmla="*/ 9 h 17"/>
                <a:gd name="T6" fmla="*/ 19 w 43"/>
                <a:gd name="T7" fmla="*/ 1 h 17"/>
                <a:gd name="T8" fmla="*/ 29 w 43"/>
                <a:gd name="T9" fmla="*/ 3 h 17"/>
                <a:gd name="T10" fmla="*/ 41 w 43"/>
                <a:gd name="T11" fmla="*/ 10 h 17"/>
                <a:gd name="T12" fmla="*/ 40 w 43"/>
                <a:gd name="T13" fmla="*/ 14 h 17"/>
                <a:gd name="T14" fmla="*/ 32 w 43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17">
                  <a:moveTo>
                    <a:pt x="32" y="17"/>
                  </a:moveTo>
                  <a:cubicBezTo>
                    <a:pt x="26" y="14"/>
                    <a:pt x="19" y="14"/>
                    <a:pt x="16" y="13"/>
                  </a:cubicBezTo>
                  <a:cubicBezTo>
                    <a:pt x="13" y="12"/>
                    <a:pt x="17" y="17"/>
                    <a:pt x="8" y="9"/>
                  </a:cubicBezTo>
                  <a:cubicBezTo>
                    <a:pt x="0" y="1"/>
                    <a:pt x="12" y="1"/>
                    <a:pt x="19" y="1"/>
                  </a:cubicBezTo>
                  <a:cubicBezTo>
                    <a:pt x="26" y="0"/>
                    <a:pt x="20" y="0"/>
                    <a:pt x="29" y="3"/>
                  </a:cubicBezTo>
                  <a:cubicBezTo>
                    <a:pt x="37" y="6"/>
                    <a:pt x="41" y="10"/>
                    <a:pt x="41" y="10"/>
                  </a:cubicBezTo>
                  <a:cubicBezTo>
                    <a:pt x="41" y="10"/>
                    <a:pt x="43" y="14"/>
                    <a:pt x="40" y="14"/>
                  </a:cubicBezTo>
                  <a:cubicBezTo>
                    <a:pt x="36" y="15"/>
                    <a:pt x="32" y="17"/>
                    <a:pt x="32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1" name="Freeform 167"/>
            <p:cNvSpPr/>
            <p:nvPr/>
          </p:nvSpPr>
          <p:spPr bwMode="auto">
            <a:xfrm>
              <a:off x="10158413" y="2297113"/>
              <a:ext cx="58738" cy="46038"/>
            </a:xfrm>
            <a:custGeom>
              <a:avLst/>
              <a:gdLst>
                <a:gd name="T0" fmla="*/ 18 w 22"/>
                <a:gd name="T1" fmla="*/ 0 h 17"/>
                <a:gd name="T2" fmla="*/ 10 w 22"/>
                <a:gd name="T3" fmla="*/ 7 h 17"/>
                <a:gd name="T4" fmla="*/ 1 w 22"/>
                <a:gd name="T5" fmla="*/ 10 h 17"/>
                <a:gd name="T6" fmla="*/ 7 w 22"/>
                <a:gd name="T7" fmla="*/ 17 h 17"/>
                <a:gd name="T8" fmla="*/ 7 w 22"/>
                <a:gd name="T9" fmla="*/ 13 h 17"/>
                <a:gd name="T10" fmla="*/ 17 w 22"/>
                <a:gd name="T11" fmla="*/ 11 h 17"/>
                <a:gd name="T12" fmla="*/ 21 w 22"/>
                <a:gd name="T13" fmla="*/ 6 h 17"/>
                <a:gd name="T14" fmla="*/ 21 w 22"/>
                <a:gd name="T15" fmla="*/ 2 h 17"/>
                <a:gd name="T16" fmla="*/ 18 w 22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7">
                  <a:moveTo>
                    <a:pt x="18" y="0"/>
                  </a:moveTo>
                  <a:cubicBezTo>
                    <a:pt x="16" y="3"/>
                    <a:pt x="13" y="9"/>
                    <a:pt x="10" y="7"/>
                  </a:cubicBezTo>
                  <a:cubicBezTo>
                    <a:pt x="8" y="6"/>
                    <a:pt x="0" y="9"/>
                    <a:pt x="1" y="10"/>
                  </a:cubicBezTo>
                  <a:cubicBezTo>
                    <a:pt x="2" y="11"/>
                    <a:pt x="7" y="17"/>
                    <a:pt x="7" y="17"/>
                  </a:cubicBezTo>
                  <a:cubicBezTo>
                    <a:pt x="7" y="17"/>
                    <a:pt x="5" y="16"/>
                    <a:pt x="7" y="13"/>
                  </a:cubicBezTo>
                  <a:cubicBezTo>
                    <a:pt x="9" y="9"/>
                    <a:pt x="14" y="12"/>
                    <a:pt x="17" y="11"/>
                  </a:cubicBezTo>
                  <a:cubicBezTo>
                    <a:pt x="20" y="9"/>
                    <a:pt x="21" y="7"/>
                    <a:pt x="21" y="6"/>
                  </a:cubicBezTo>
                  <a:cubicBezTo>
                    <a:pt x="22" y="4"/>
                    <a:pt x="22" y="4"/>
                    <a:pt x="21" y="2"/>
                  </a:cubicBezTo>
                  <a:cubicBezTo>
                    <a:pt x="21" y="1"/>
                    <a:pt x="1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2" name="Freeform 168"/>
            <p:cNvSpPr/>
            <p:nvPr/>
          </p:nvSpPr>
          <p:spPr bwMode="auto">
            <a:xfrm>
              <a:off x="9999663" y="2343151"/>
              <a:ext cx="65088" cy="39688"/>
            </a:xfrm>
            <a:custGeom>
              <a:avLst/>
              <a:gdLst>
                <a:gd name="T0" fmla="*/ 16 w 24"/>
                <a:gd name="T1" fmla="*/ 12 h 15"/>
                <a:gd name="T2" fmla="*/ 9 w 24"/>
                <a:gd name="T3" fmla="*/ 15 h 15"/>
                <a:gd name="T4" fmla="*/ 1 w 24"/>
                <a:gd name="T5" fmla="*/ 10 h 15"/>
                <a:gd name="T6" fmla="*/ 8 w 24"/>
                <a:gd name="T7" fmla="*/ 5 h 15"/>
                <a:gd name="T8" fmla="*/ 14 w 24"/>
                <a:gd name="T9" fmla="*/ 5 h 15"/>
                <a:gd name="T10" fmla="*/ 16 w 24"/>
                <a:gd name="T11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5">
                  <a:moveTo>
                    <a:pt x="16" y="12"/>
                  </a:moveTo>
                  <a:cubicBezTo>
                    <a:pt x="11" y="12"/>
                    <a:pt x="11" y="15"/>
                    <a:pt x="9" y="15"/>
                  </a:cubicBezTo>
                  <a:cubicBezTo>
                    <a:pt x="6" y="15"/>
                    <a:pt x="0" y="10"/>
                    <a:pt x="1" y="10"/>
                  </a:cubicBezTo>
                  <a:cubicBezTo>
                    <a:pt x="3" y="9"/>
                    <a:pt x="6" y="5"/>
                    <a:pt x="8" y="5"/>
                  </a:cubicBezTo>
                  <a:cubicBezTo>
                    <a:pt x="9" y="4"/>
                    <a:pt x="5" y="0"/>
                    <a:pt x="14" y="5"/>
                  </a:cubicBezTo>
                  <a:cubicBezTo>
                    <a:pt x="24" y="10"/>
                    <a:pt x="16" y="12"/>
                    <a:pt x="1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3" name="Freeform 169"/>
            <p:cNvSpPr/>
            <p:nvPr/>
          </p:nvSpPr>
          <p:spPr bwMode="auto">
            <a:xfrm>
              <a:off x="9931400" y="2378076"/>
              <a:ext cx="55563" cy="20638"/>
            </a:xfrm>
            <a:custGeom>
              <a:avLst/>
              <a:gdLst>
                <a:gd name="T0" fmla="*/ 21 w 21"/>
                <a:gd name="T1" fmla="*/ 6 h 8"/>
                <a:gd name="T2" fmla="*/ 8 w 21"/>
                <a:gd name="T3" fmla="*/ 6 h 8"/>
                <a:gd name="T4" fmla="*/ 3 w 21"/>
                <a:gd name="T5" fmla="*/ 1 h 8"/>
                <a:gd name="T6" fmla="*/ 12 w 21"/>
                <a:gd name="T7" fmla="*/ 1 h 8"/>
                <a:gd name="T8" fmla="*/ 20 w 21"/>
                <a:gd name="T9" fmla="*/ 2 h 8"/>
                <a:gd name="T10" fmla="*/ 21 w 21"/>
                <a:gd name="T11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21" y="6"/>
                  </a:moveTo>
                  <a:cubicBezTo>
                    <a:pt x="16" y="8"/>
                    <a:pt x="8" y="6"/>
                    <a:pt x="8" y="6"/>
                  </a:cubicBezTo>
                  <a:cubicBezTo>
                    <a:pt x="8" y="6"/>
                    <a:pt x="0" y="2"/>
                    <a:pt x="3" y="1"/>
                  </a:cubicBezTo>
                  <a:cubicBezTo>
                    <a:pt x="6" y="0"/>
                    <a:pt x="9" y="1"/>
                    <a:pt x="12" y="1"/>
                  </a:cubicBezTo>
                  <a:cubicBezTo>
                    <a:pt x="15" y="2"/>
                    <a:pt x="20" y="2"/>
                    <a:pt x="20" y="2"/>
                  </a:cubicBezTo>
                  <a:lnTo>
                    <a:pt x="2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" name="Freeform 170"/>
            <p:cNvSpPr/>
            <p:nvPr/>
          </p:nvSpPr>
          <p:spPr bwMode="auto">
            <a:xfrm>
              <a:off x="9847263" y="2379663"/>
              <a:ext cx="46038" cy="26988"/>
            </a:xfrm>
            <a:custGeom>
              <a:avLst/>
              <a:gdLst>
                <a:gd name="T0" fmla="*/ 10 w 17"/>
                <a:gd name="T1" fmla="*/ 10 h 10"/>
                <a:gd name="T2" fmla="*/ 3 w 17"/>
                <a:gd name="T3" fmla="*/ 1 h 10"/>
                <a:gd name="T4" fmla="*/ 15 w 17"/>
                <a:gd name="T5" fmla="*/ 5 h 10"/>
                <a:gd name="T6" fmla="*/ 10 w 17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8" y="8"/>
                    <a:pt x="0" y="0"/>
                    <a:pt x="3" y="1"/>
                  </a:cubicBezTo>
                  <a:cubicBezTo>
                    <a:pt x="6" y="2"/>
                    <a:pt x="17" y="4"/>
                    <a:pt x="15" y="5"/>
                  </a:cubicBezTo>
                  <a:cubicBezTo>
                    <a:pt x="13" y="6"/>
                    <a:pt x="10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5" name="Freeform 171"/>
            <p:cNvSpPr/>
            <p:nvPr/>
          </p:nvSpPr>
          <p:spPr bwMode="auto">
            <a:xfrm>
              <a:off x="9485313" y="2174876"/>
              <a:ext cx="63500" cy="61913"/>
            </a:xfrm>
            <a:custGeom>
              <a:avLst/>
              <a:gdLst>
                <a:gd name="T0" fmla="*/ 20 w 24"/>
                <a:gd name="T1" fmla="*/ 23 h 23"/>
                <a:gd name="T2" fmla="*/ 5 w 24"/>
                <a:gd name="T3" fmla="*/ 16 h 23"/>
                <a:gd name="T4" fmla="*/ 5 w 24"/>
                <a:gd name="T5" fmla="*/ 5 h 23"/>
                <a:gd name="T6" fmla="*/ 14 w 24"/>
                <a:gd name="T7" fmla="*/ 17 h 23"/>
                <a:gd name="T8" fmla="*/ 24 w 24"/>
                <a:gd name="T9" fmla="*/ 23 h 23"/>
                <a:gd name="T10" fmla="*/ 20 w 24"/>
                <a:gd name="T1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3">
                  <a:moveTo>
                    <a:pt x="20" y="23"/>
                  </a:moveTo>
                  <a:cubicBezTo>
                    <a:pt x="17" y="22"/>
                    <a:pt x="7" y="19"/>
                    <a:pt x="5" y="16"/>
                  </a:cubicBezTo>
                  <a:cubicBezTo>
                    <a:pt x="4" y="12"/>
                    <a:pt x="0" y="0"/>
                    <a:pt x="5" y="5"/>
                  </a:cubicBezTo>
                  <a:cubicBezTo>
                    <a:pt x="9" y="11"/>
                    <a:pt x="10" y="16"/>
                    <a:pt x="14" y="17"/>
                  </a:cubicBezTo>
                  <a:cubicBezTo>
                    <a:pt x="18" y="19"/>
                    <a:pt x="24" y="23"/>
                    <a:pt x="24" y="23"/>
                  </a:cubicBezTo>
                  <a:lnTo>
                    <a:pt x="2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6" name="Freeform 172"/>
            <p:cNvSpPr/>
            <p:nvPr/>
          </p:nvSpPr>
          <p:spPr bwMode="auto">
            <a:xfrm>
              <a:off x="9544050" y="2206626"/>
              <a:ext cx="50800" cy="39688"/>
            </a:xfrm>
            <a:custGeom>
              <a:avLst/>
              <a:gdLst>
                <a:gd name="T0" fmla="*/ 12 w 19"/>
                <a:gd name="T1" fmla="*/ 15 h 15"/>
                <a:gd name="T2" fmla="*/ 15 w 19"/>
                <a:gd name="T3" fmla="*/ 10 h 15"/>
                <a:gd name="T4" fmla="*/ 7 w 19"/>
                <a:gd name="T5" fmla="*/ 6 h 15"/>
                <a:gd name="T6" fmla="*/ 2 w 19"/>
                <a:gd name="T7" fmla="*/ 2 h 15"/>
                <a:gd name="T8" fmla="*/ 7 w 19"/>
                <a:gd name="T9" fmla="*/ 11 h 15"/>
                <a:gd name="T10" fmla="*/ 12 w 19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5">
                  <a:moveTo>
                    <a:pt x="12" y="15"/>
                  </a:moveTo>
                  <a:cubicBezTo>
                    <a:pt x="16" y="13"/>
                    <a:pt x="19" y="11"/>
                    <a:pt x="15" y="10"/>
                  </a:cubicBezTo>
                  <a:cubicBezTo>
                    <a:pt x="11" y="9"/>
                    <a:pt x="13" y="9"/>
                    <a:pt x="7" y="6"/>
                  </a:cubicBezTo>
                  <a:cubicBezTo>
                    <a:pt x="2" y="2"/>
                    <a:pt x="4" y="0"/>
                    <a:pt x="2" y="2"/>
                  </a:cubicBezTo>
                  <a:cubicBezTo>
                    <a:pt x="0" y="4"/>
                    <a:pt x="7" y="11"/>
                    <a:pt x="7" y="11"/>
                  </a:cubicBezTo>
                  <a:lnTo>
                    <a:pt x="12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7" name="Freeform 173"/>
            <p:cNvSpPr/>
            <p:nvPr/>
          </p:nvSpPr>
          <p:spPr bwMode="auto">
            <a:xfrm>
              <a:off x="8923338" y="2244726"/>
              <a:ext cx="147638" cy="330200"/>
            </a:xfrm>
            <a:custGeom>
              <a:avLst/>
              <a:gdLst>
                <a:gd name="T0" fmla="*/ 28 w 55"/>
                <a:gd name="T1" fmla="*/ 123 h 124"/>
                <a:gd name="T2" fmla="*/ 23 w 55"/>
                <a:gd name="T3" fmla="*/ 109 h 124"/>
                <a:gd name="T4" fmla="*/ 17 w 55"/>
                <a:gd name="T5" fmla="*/ 80 h 124"/>
                <a:gd name="T6" fmla="*/ 13 w 55"/>
                <a:gd name="T7" fmla="*/ 65 h 124"/>
                <a:gd name="T8" fmla="*/ 7 w 55"/>
                <a:gd name="T9" fmla="*/ 47 h 124"/>
                <a:gd name="T10" fmla="*/ 2 w 55"/>
                <a:gd name="T11" fmla="*/ 18 h 124"/>
                <a:gd name="T12" fmla="*/ 1 w 55"/>
                <a:gd name="T13" fmla="*/ 0 h 124"/>
                <a:gd name="T14" fmla="*/ 12 w 55"/>
                <a:gd name="T15" fmla="*/ 9 h 124"/>
                <a:gd name="T16" fmla="*/ 21 w 55"/>
                <a:gd name="T17" fmla="*/ 41 h 124"/>
                <a:gd name="T18" fmla="*/ 26 w 55"/>
                <a:gd name="T19" fmla="*/ 55 h 124"/>
                <a:gd name="T20" fmla="*/ 31 w 55"/>
                <a:gd name="T21" fmla="*/ 58 h 124"/>
                <a:gd name="T22" fmla="*/ 35 w 55"/>
                <a:gd name="T23" fmla="*/ 67 h 124"/>
                <a:gd name="T24" fmla="*/ 33 w 55"/>
                <a:gd name="T25" fmla="*/ 71 h 124"/>
                <a:gd name="T26" fmla="*/ 45 w 55"/>
                <a:gd name="T27" fmla="*/ 79 h 124"/>
                <a:gd name="T28" fmla="*/ 50 w 55"/>
                <a:gd name="T29" fmla="*/ 88 h 124"/>
                <a:gd name="T30" fmla="*/ 39 w 55"/>
                <a:gd name="T31" fmla="*/ 86 h 124"/>
                <a:gd name="T32" fmla="*/ 32 w 55"/>
                <a:gd name="T33" fmla="*/ 80 h 124"/>
                <a:gd name="T34" fmla="*/ 29 w 55"/>
                <a:gd name="T35" fmla="*/ 81 h 124"/>
                <a:gd name="T36" fmla="*/ 29 w 55"/>
                <a:gd name="T37" fmla="*/ 90 h 124"/>
                <a:gd name="T38" fmla="*/ 30 w 55"/>
                <a:gd name="T39" fmla="*/ 104 h 124"/>
                <a:gd name="T40" fmla="*/ 35 w 55"/>
                <a:gd name="T41" fmla="*/ 113 h 124"/>
                <a:gd name="T42" fmla="*/ 40 w 55"/>
                <a:gd name="T43" fmla="*/ 118 h 124"/>
                <a:gd name="T44" fmla="*/ 43 w 55"/>
                <a:gd name="T45" fmla="*/ 123 h 124"/>
                <a:gd name="T46" fmla="*/ 33 w 55"/>
                <a:gd name="T47" fmla="*/ 122 h 124"/>
                <a:gd name="T48" fmla="*/ 28 w 55"/>
                <a:gd name="T49" fmla="*/ 12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5" h="124">
                  <a:moveTo>
                    <a:pt x="28" y="123"/>
                  </a:moveTo>
                  <a:cubicBezTo>
                    <a:pt x="29" y="121"/>
                    <a:pt x="27" y="121"/>
                    <a:pt x="23" y="109"/>
                  </a:cubicBezTo>
                  <a:cubicBezTo>
                    <a:pt x="18" y="97"/>
                    <a:pt x="17" y="86"/>
                    <a:pt x="17" y="80"/>
                  </a:cubicBezTo>
                  <a:cubicBezTo>
                    <a:pt x="17" y="73"/>
                    <a:pt x="16" y="73"/>
                    <a:pt x="13" y="65"/>
                  </a:cubicBezTo>
                  <a:cubicBezTo>
                    <a:pt x="10" y="57"/>
                    <a:pt x="6" y="51"/>
                    <a:pt x="7" y="47"/>
                  </a:cubicBezTo>
                  <a:cubicBezTo>
                    <a:pt x="7" y="43"/>
                    <a:pt x="3" y="22"/>
                    <a:pt x="2" y="18"/>
                  </a:cubicBezTo>
                  <a:cubicBezTo>
                    <a:pt x="1" y="14"/>
                    <a:pt x="0" y="0"/>
                    <a:pt x="1" y="0"/>
                  </a:cubicBezTo>
                  <a:cubicBezTo>
                    <a:pt x="3" y="0"/>
                    <a:pt x="10" y="5"/>
                    <a:pt x="12" y="9"/>
                  </a:cubicBezTo>
                  <a:cubicBezTo>
                    <a:pt x="14" y="12"/>
                    <a:pt x="18" y="36"/>
                    <a:pt x="21" y="41"/>
                  </a:cubicBezTo>
                  <a:cubicBezTo>
                    <a:pt x="24" y="47"/>
                    <a:pt x="21" y="53"/>
                    <a:pt x="26" y="55"/>
                  </a:cubicBezTo>
                  <a:cubicBezTo>
                    <a:pt x="31" y="58"/>
                    <a:pt x="31" y="50"/>
                    <a:pt x="31" y="58"/>
                  </a:cubicBezTo>
                  <a:cubicBezTo>
                    <a:pt x="31" y="66"/>
                    <a:pt x="38" y="67"/>
                    <a:pt x="35" y="67"/>
                  </a:cubicBezTo>
                  <a:cubicBezTo>
                    <a:pt x="32" y="67"/>
                    <a:pt x="33" y="71"/>
                    <a:pt x="33" y="71"/>
                  </a:cubicBezTo>
                  <a:cubicBezTo>
                    <a:pt x="33" y="71"/>
                    <a:pt x="43" y="77"/>
                    <a:pt x="45" y="79"/>
                  </a:cubicBezTo>
                  <a:cubicBezTo>
                    <a:pt x="47" y="81"/>
                    <a:pt x="55" y="89"/>
                    <a:pt x="50" y="88"/>
                  </a:cubicBezTo>
                  <a:cubicBezTo>
                    <a:pt x="44" y="87"/>
                    <a:pt x="42" y="91"/>
                    <a:pt x="39" y="86"/>
                  </a:cubicBezTo>
                  <a:cubicBezTo>
                    <a:pt x="35" y="82"/>
                    <a:pt x="35" y="82"/>
                    <a:pt x="32" y="80"/>
                  </a:cubicBezTo>
                  <a:cubicBezTo>
                    <a:pt x="30" y="78"/>
                    <a:pt x="28" y="77"/>
                    <a:pt x="29" y="81"/>
                  </a:cubicBezTo>
                  <a:cubicBezTo>
                    <a:pt x="30" y="84"/>
                    <a:pt x="29" y="84"/>
                    <a:pt x="29" y="90"/>
                  </a:cubicBezTo>
                  <a:cubicBezTo>
                    <a:pt x="30" y="96"/>
                    <a:pt x="31" y="101"/>
                    <a:pt x="30" y="104"/>
                  </a:cubicBezTo>
                  <a:cubicBezTo>
                    <a:pt x="29" y="106"/>
                    <a:pt x="33" y="112"/>
                    <a:pt x="35" y="113"/>
                  </a:cubicBezTo>
                  <a:cubicBezTo>
                    <a:pt x="37" y="114"/>
                    <a:pt x="40" y="116"/>
                    <a:pt x="40" y="118"/>
                  </a:cubicBezTo>
                  <a:cubicBezTo>
                    <a:pt x="41" y="119"/>
                    <a:pt x="48" y="123"/>
                    <a:pt x="43" y="123"/>
                  </a:cubicBezTo>
                  <a:cubicBezTo>
                    <a:pt x="38" y="124"/>
                    <a:pt x="33" y="122"/>
                    <a:pt x="33" y="122"/>
                  </a:cubicBezTo>
                  <a:lnTo>
                    <a:pt x="28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8" name="Freeform 174"/>
            <p:cNvSpPr/>
            <p:nvPr/>
          </p:nvSpPr>
          <p:spPr bwMode="auto">
            <a:xfrm>
              <a:off x="8963025" y="2543176"/>
              <a:ext cx="276225" cy="198438"/>
            </a:xfrm>
            <a:custGeom>
              <a:avLst/>
              <a:gdLst>
                <a:gd name="T0" fmla="*/ 39 w 103"/>
                <a:gd name="T1" fmla="*/ 39 h 74"/>
                <a:gd name="T2" fmla="*/ 23 w 103"/>
                <a:gd name="T3" fmla="*/ 30 h 74"/>
                <a:gd name="T4" fmla="*/ 14 w 103"/>
                <a:gd name="T5" fmla="*/ 22 h 74"/>
                <a:gd name="T6" fmla="*/ 7 w 103"/>
                <a:gd name="T7" fmla="*/ 25 h 74"/>
                <a:gd name="T8" fmla="*/ 13 w 103"/>
                <a:gd name="T9" fmla="*/ 35 h 74"/>
                <a:gd name="T10" fmla="*/ 13 w 103"/>
                <a:gd name="T11" fmla="*/ 40 h 74"/>
                <a:gd name="T12" fmla="*/ 10 w 103"/>
                <a:gd name="T13" fmla="*/ 48 h 74"/>
                <a:gd name="T14" fmla="*/ 6 w 103"/>
                <a:gd name="T15" fmla="*/ 51 h 74"/>
                <a:gd name="T16" fmla="*/ 3 w 103"/>
                <a:gd name="T17" fmla="*/ 55 h 74"/>
                <a:gd name="T18" fmla="*/ 8 w 103"/>
                <a:gd name="T19" fmla="*/ 65 h 74"/>
                <a:gd name="T20" fmla="*/ 3 w 103"/>
                <a:gd name="T21" fmla="*/ 70 h 74"/>
                <a:gd name="T22" fmla="*/ 10 w 103"/>
                <a:gd name="T23" fmla="*/ 72 h 74"/>
                <a:gd name="T24" fmla="*/ 16 w 103"/>
                <a:gd name="T25" fmla="*/ 66 h 74"/>
                <a:gd name="T26" fmla="*/ 20 w 103"/>
                <a:gd name="T27" fmla="*/ 59 h 74"/>
                <a:gd name="T28" fmla="*/ 28 w 103"/>
                <a:gd name="T29" fmla="*/ 60 h 74"/>
                <a:gd name="T30" fmla="*/ 32 w 103"/>
                <a:gd name="T31" fmla="*/ 62 h 74"/>
                <a:gd name="T32" fmla="*/ 39 w 103"/>
                <a:gd name="T33" fmla="*/ 65 h 74"/>
                <a:gd name="T34" fmla="*/ 40 w 103"/>
                <a:gd name="T35" fmla="*/ 60 h 74"/>
                <a:gd name="T36" fmla="*/ 48 w 103"/>
                <a:gd name="T37" fmla="*/ 54 h 74"/>
                <a:gd name="T38" fmla="*/ 56 w 103"/>
                <a:gd name="T39" fmla="*/ 53 h 74"/>
                <a:gd name="T40" fmla="*/ 56 w 103"/>
                <a:gd name="T41" fmla="*/ 44 h 74"/>
                <a:gd name="T42" fmla="*/ 53 w 103"/>
                <a:gd name="T43" fmla="*/ 39 h 74"/>
                <a:gd name="T44" fmla="*/ 74 w 103"/>
                <a:gd name="T45" fmla="*/ 32 h 74"/>
                <a:gd name="T46" fmla="*/ 85 w 103"/>
                <a:gd name="T47" fmla="*/ 28 h 74"/>
                <a:gd name="T48" fmla="*/ 90 w 103"/>
                <a:gd name="T49" fmla="*/ 15 h 74"/>
                <a:gd name="T50" fmla="*/ 102 w 103"/>
                <a:gd name="T51" fmla="*/ 8 h 74"/>
                <a:gd name="T52" fmla="*/ 96 w 103"/>
                <a:gd name="T53" fmla="*/ 5 h 74"/>
                <a:gd name="T54" fmla="*/ 81 w 103"/>
                <a:gd name="T55" fmla="*/ 18 h 74"/>
                <a:gd name="T56" fmla="*/ 67 w 103"/>
                <a:gd name="T57" fmla="*/ 27 h 74"/>
                <a:gd name="T58" fmla="*/ 58 w 103"/>
                <a:gd name="T59" fmla="*/ 34 h 74"/>
                <a:gd name="T60" fmla="*/ 41 w 103"/>
                <a:gd name="T61" fmla="*/ 36 h 74"/>
                <a:gd name="T62" fmla="*/ 39 w 103"/>
                <a:gd name="T63" fmla="*/ 3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3" h="74">
                  <a:moveTo>
                    <a:pt x="39" y="39"/>
                  </a:moveTo>
                  <a:cubicBezTo>
                    <a:pt x="28" y="33"/>
                    <a:pt x="29" y="37"/>
                    <a:pt x="23" y="30"/>
                  </a:cubicBezTo>
                  <a:cubicBezTo>
                    <a:pt x="17" y="24"/>
                    <a:pt x="14" y="22"/>
                    <a:pt x="14" y="22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3" y="35"/>
                    <a:pt x="15" y="38"/>
                    <a:pt x="13" y="40"/>
                  </a:cubicBezTo>
                  <a:cubicBezTo>
                    <a:pt x="12" y="41"/>
                    <a:pt x="12" y="48"/>
                    <a:pt x="10" y="48"/>
                  </a:cubicBezTo>
                  <a:cubicBezTo>
                    <a:pt x="9" y="49"/>
                    <a:pt x="9" y="52"/>
                    <a:pt x="6" y="51"/>
                  </a:cubicBezTo>
                  <a:cubicBezTo>
                    <a:pt x="3" y="51"/>
                    <a:pt x="4" y="52"/>
                    <a:pt x="3" y="55"/>
                  </a:cubicBezTo>
                  <a:cubicBezTo>
                    <a:pt x="2" y="57"/>
                    <a:pt x="11" y="64"/>
                    <a:pt x="8" y="65"/>
                  </a:cubicBezTo>
                  <a:cubicBezTo>
                    <a:pt x="4" y="66"/>
                    <a:pt x="0" y="69"/>
                    <a:pt x="3" y="70"/>
                  </a:cubicBezTo>
                  <a:cubicBezTo>
                    <a:pt x="6" y="71"/>
                    <a:pt x="8" y="74"/>
                    <a:pt x="10" y="72"/>
                  </a:cubicBezTo>
                  <a:cubicBezTo>
                    <a:pt x="13" y="71"/>
                    <a:pt x="18" y="69"/>
                    <a:pt x="16" y="66"/>
                  </a:cubicBezTo>
                  <a:cubicBezTo>
                    <a:pt x="14" y="64"/>
                    <a:pt x="18" y="59"/>
                    <a:pt x="20" y="59"/>
                  </a:cubicBezTo>
                  <a:cubicBezTo>
                    <a:pt x="23" y="59"/>
                    <a:pt x="25" y="59"/>
                    <a:pt x="28" y="60"/>
                  </a:cubicBezTo>
                  <a:cubicBezTo>
                    <a:pt x="31" y="60"/>
                    <a:pt x="30" y="62"/>
                    <a:pt x="32" y="62"/>
                  </a:cubicBezTo>
                  <a:cubicBezTo>
                    <a:pt x="34" y="63"/>
                    <a:pt x="35" y="66"/>
                    <a:pt x="39" y="65"/>
                  </a:cubicBezTo>
                  <a:cubicBezTo>
                    <a:pt x="43" y="64"/>
                    <a:pt x="37" y="62"/>
                    <a:pt x="40" y="60"/>
                  </a:cubicBezTo>
                  <a:cubicBezTo>
                    <a:pt x="43" y="58"/>
                    <a:pt x="46" y="55"/>
                    <a:pt x="48" y="54"/>
                  </a:cubicBezTo>
                  <a:cubicBezTo>
                    <a:pt x="51" y="53"/>
                    <a:pt x="56" y="53"/>
                    <a:pt x="56" y="53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4"/>
                    <a:pt x="53" y="41"/>
                    <a:pt x="53" y="39"/>
                  </a:cubicBezTo>
                  <a:cubicBezTo>
                    <a:pt x="54" y="36"/>
                    <a:pt x="72" y="33"/>
                    <a:pt x="74" y="32"/>
                  </a:cubicBezTo>
                  <a:cubicBezTo>
                    <a:pt x="75" y="31"/>
                    <a:pt x="82" y="32"/>
                    <a:pt x="85" y="28"/>
                  </a:cubicBezTo>
                  <a:cubicBezTo>
                    <a:pt x="87" y="24"/>
                    <a:pt x="88" y="17"/>
                    <a:pt x="90" y="15"/>
                  </a:cubicBezTo>
                  <a:cubicBezTo>
                    <a:pt x="93" y="14"/>
                    <a:pt x="102" y="10"/>
                    <a:pt x="102" y="8"/>
                  </a:cubicBezTo>
                  <a:cubicBezTo>
                    <a:pt x="101" y="7"/>
                    <a:pt x="103" y="0"/>
                    <a:pt x="96" y="5"/>
                  </a:cubicBezTo>
                  <a:cubicBezTo>
                    <a:pt x="90" y="10"/>
                    <a:pt x="90" y="13"/>
                    <a:pt x="81" y="18"/>
                  </a:cubicBezTo>
                  <a:cubicBezTo>
                    <a:pt x="72" y="22"/>
                    <a:pt x="69" y="25"/>
                    <a:pt x="67" y="27"/>
                  </a:cubicBezTo>
                  <a:cubicBezTo>
                    <a:pt x="65" y="29"/>
                    <a:pt x="68" y="34"/>
                    <a:pt x="58" y="34"/>
                  </a:cubicBezTo>
                  <a:cubicBezTo>
                    <a:pt x="47" y="34"/>
                    <a:pt x="41" y="36"/>
                    <a:pt x="41" y="36"/>
                  </a:cubicBezTo>
                  <a:lnTo>
                    <a:pt x="39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9" name="Freeform 175"/>
            <p:cNvSpPr/>
            <p:nvPr/>
          </p:nvSpPr>
          <p:spPr bwMode="auto">
            <a:xfrm>
              <a:off x="8755063" y="2735263"/>
              <a:ext cx="320675" cy="360363"/>
            </a:xfrm>
            <a:custGeom>
              <a:avLst/>
              <a:gdLst>
                <a:gd name="T0" fmla="*/ 98 w 120"/>
                <a:gd name="T1" fmla="*/ 0 h 135"/>
                <a:gd name="T2" fmla="*/ 91 w 120"/>
                <a:gd name="T3" fmla="*/ 6 h 135"/>
                <a:gd name="T4" fmla="*/ 85 w 120"/>
                <a:gd name="T5" fmla="*/ 12 h 135"/>
                <a:gd name="T6" fmla="*/ 89 w 120"/>
                <a:gd name="T7" fmla="*/ 29 h 135"/>
                <a:gd name="T8" fmla="*/ 92 w 120"/>
                <a:gd name="T9" fmla="*/ 41 h 135"/>
                <a:gd name="T10" fmla="*/ 86 w 120"/>
                <a:gd name="T11" fmla="*/ 45 h 135"/>
                <a:gd name="T12" fmla="*/ 81 w 120"/>
                <a:gd name="T13" fmla="*/ 51 h 135"/>
                <a:gd name="T14" fmla="*/ 78 w 120"/>
                <a:gd name="T15" fmla="*/ 55 h 135"/>
                <a:gd name="T16" fmla="*/ 70 w 120"/>
                <a:gd name="T17" fmla="*/ 48 h 135"/>
                <a:gd name="T18" fmla="*/ 65 w 120"/>
                <a:gd name="T19" fmla="*/ 55 h 135"/>
                <a:gd name="T20" fmla="*/ 63 w 120"/>
                <a:gd name="T21" fmla="*/ 60 h 135"/>
                <a:gd name="T22" fmla="*/ 60 w 120"/>
                <a:gd name="T23" fmla="*/ 66 h 135"/>
                <a:gd name="T24" fmla="*/ 51 w 120"/>
                <a:gd name="T25" fmla="*/ 72 h 135"/>
                <a:gd name="T26" fmla="*/ 49 w 120"/>
                <a:gd name="T27" fmla="*/ 77 h 135"/>
                <a:gd name="T28" fmla="*/ 28 w 120"/>
                <a:gd name="T29" fmla="*/ 79 h 135"/>
                <a:gd name="T30" fmla="*/ 21 w 120"/>
                <a:gd name="T31" fmla="*/ 84 h 135"/>
                <a:gd name="T32" fmla="*/ 18 w 120"/>
                <a:gd name="T33" fmla="*/ 90 h 135"/>
                <a:gd name="T34" fmla="*/ 14 w 120"/>
                <a:gd name="T35" fmla="*/ 99 h 135"/>
                <a:gd name="T36" fmla="*/ 2 w 120"/>
                <a:gd name="T37" fmla="*/ 101 h 135"/>
                <a:gd name="T38" fmla="*/ 6 w 120"/>
                <a:gd name="T39" fmla="*/ 109 h 135"/>
                <a:gd name="T40" fmla="*/ 17 w 120"/>
                <a:gd name="T41" fmla="*/ 115 h 135"/>
                <a:gd name="T42" fmla="*/ 21 w 120"/>
                <a:gd name="T43" fmla="*/ 129 h 135"/>
                <a:gd name="T44" fmla="*/ 21 w 120"/>
                <a:gd name="T45" fmla="*/ 130 h 135"/>
                <a:gd name="T46" fmla="*/ 30 w 120"/>
                <a:gd name="T47" fmla="*/ 120 h 135"/>
                <a:gd name="T48" fmla="*/ 36 w 120"/>
                <a:gd name="T49" fmla="*/ 100 h 135"/>
                <a:gd name="T50" fmla="*/ 46 w 120"/>
                <a:gd name="T51" fmla="*/ 103 h 135"/>
                <a:gd name="T52" fmla="*/ 55 w 120"/>
                <a:gd name="T53" fmla="*/ 93 h 135"/>
                <a:gd name="T54" fmla="*/ 58 w 120"/>
                <a:gd name="T55" fmla="*/ 93 h 135"/>
                <a:gd name="T56" fmla="*/ 65 w 120"/>
                <a:gd name="T57" fmla="*/ 98 h 135"/>
                <a:gd name="T58" fmla="*/ 78 w 120"/>
                <a:gd name="T59" fmla="*/ 90 h 135"/>
                <a:gd name="T60" fmla="*/ 77 w 120"/>
                <a:gd name="T61" fmla="*/ 81 h 135"/>
                <a:gd name="T62" fmla="*/ 84 w 120"/>
                <a:gd name="T63" fmla="*/ 78 h 135"/>
                <a:gd name="T64" fmla="*/ 91 w 120"/>
                <a:gd name="T65" fmla="*/ 84 h 135"/>
                <a:gd name="T66" fmla="*/ 112 w 120"/>
                <a:gd name="T67" fmla="*/ 80 h 135"/>
                <a:gd name="T68" fmla="*/ 108 w 120"/>
                <a:gd name="T69" fmla="*/ 67 h 135"/>
                <a:gd name="T70" fmla="*/ 111 w 120"/>
                <a:gd name="T71" fmla="*/ 61 h 135"/>
                <a:gd name="T72" fmla="*/ 108 w 120"/>
                <a:gd name="T73" fmla="*/ 42 h 135"/>
                <a:gd name="T74" fmla="*/ 117 w 120"/>
                <a:gd name="T75" fmla="*/ 33 h 135"/>
                <a:gd name="T76" fmla="*/ 117 w 120"/>
                <a:gd name="T77" fmla="*/ 27 h 135"/>
                <a:gd name="T78" fmla="*/ 109 w 120"/>
                <a:gd name="T79" fmla="*/ 11 h 135"/>
                <a:gd name="T80" fmla="*/ 101 w 120"/>
                <a:gd name="T81" fmla="*/ 4 h 135"/>
                <a:gd name="T82" fmla="*/ 98 w 120"/>
                <a:gd name="T8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0" h="135">
                  <a:moveTo>
                    <a:pt x="98" y="0"/>
                  </a:moveTo>
                  <a:cubicBezTo>
                    <a:pt x="97" y="1"/>
                    <a:pt x="93" y="4"/>
                    <a:pt x="91" y="6"/>
                  </a:cubicBezTo>
                  <a:cubicBezTo>
                    <a:pt x="88" y="8"/>
                    <a:pt x="85" y="8"/>
                    <a:pt x="85" y="12"/>
                  </a:cubicBezTo>
                  <a:cubicBezTo>
                    <a:pt x="85" y="17"/>
                    <a:pt x="90" y="22"/>
                    <a:pt x="89" y="29"/>
                  </a:cubicBezTo>
                  <a:cubicBezTo>
                    <a:pt x="87" y="35"/>
                    <a:pt x="97" y="40"/>
                    <a:pt x="92" y="41"/>
                  </a:cubicBezTo>
                  <a:cubicBezTo>
                    <a:pt x="87" y="43"/>
                    <a:pt x="88" y="44"/>
                    <a:pt x="86" y="45"/>
                  </a:cubicBezTo>
                  <a:cubicBezTo>
                    <a:pt x="83" y="47"/>
                    <a:pt x="81" y="51"/>
                    <a:pt x="81" y="51"/>
                  </a:cubicBezTo>
                  <a:cubicBezTo>
                    <a:pt x="81" y="51"/>
                    <a:pt x="84" y="60"/>
                    <a:pt x="78" y="55"/>
                  </a:cubicBezTo>
                  <a:cubicBezTo>
                    <a:pt x="71" y="50"/>
                    <a:pt x="71" y="48"/>
                    <a:pt x="70" y="48"/>
                  </a:cubicBezTo>
                  <a:cubicBezTo>
                    <a:pt x="68" y="48"/>
                    <a:pt x="67" y="54"/>
                    <a:pt x="65" y="55"/>
                  </a:cubicBezTo>
                  <a:cubicBezTo>
                    <a:pt x="63" y="56"/>
                    <a:pt x="64" y="58"/>
                    <a:pt x="63" y="60"/>
                  </a:cubicBezTo>
                  <a:cubicBezTo>
                    <a:pt x="62" y="61"/>
                    <a:pt x="68" y="62"/>
                    <a:pt x="60" y="66"/>
                  </a:cubicBezTo>
                  <a:cubicBezTo>
                    <a:pt x="51" y="69"/>
                    <a:pt x="50" y="70"/>
                    <a:pt x="51" y="72"/>
                  </a:cubicBezTo>
                  <a:cubicBezTo>
                    <a:pt x="51" y="73"/>
                    <a:pt x="64" y="76"/>
                    <a:pt x="49" y="77"/>
                  </a:cubicBezTo>
                  <a:cubicBezTo>
                    <a:pt x="34" y="78"/>
                    <a:pt x="33" y="78"/>
                    <a:pt x="28" y="79"/>
                  </a:cubicBezTo>
                  <a:cubicBezTo>
                    <a:pt x="23" y="79"/>
                    <a:pt x="23" y="81"/>
                    <a:pt x="21" y="84"/>
                  </a:cubicBezTo>
                  <a:cubicBezTo>
                    <a:pt x="18" y="86"/>
                    <a:pt x="20" y="88"/>
                    <a:pt x="18" y="90"/>
                  </a:cubicBezTo>
                  <a:cubicBezTo>
                    <a:pt x="16" y="91"/>
                    <a:pt x="20" y="100"/>
                    <a:pt x="14" y="99"/>
                  </a:cubicBezTo>
                  <a:cubicBezTo>
                    <a:pt x="8" y="98"/>
                    <a:pt x="3" y="99"/>
                    <a:pt x="2" y="101"/>
                  </a:cubicBezTo>
                  <a:cubicBezTo>
                    <a:pt x="1" y="102"/>
                    <a:pt x="0" y="106"/>
                    <a:pt x="6" y="109"/>
                  </a:cubicBezTo>
                  <a:cubicBezTo>
                    <a:pt x="12" y="112"/>
                    <a:pt x="19" y="112"/>
                    <a:pt x="17" y="115"/>
                  </a:cubicBezTo>
                  <a:cubicBezTo>
                    <a:pt x="15" y="118"/>
                    <a:pt x="20" y="128"/>
                    <a:pt x="21" y="129"/>
                  </a:cubicBezTo>
                  <a:cubicBezTo>
                    <a:pt x="21" y="130"/>
                    <a:pt x="18" y="133"/>
                    <a:pt x="21" y="130"/>
                  </a:cubicBezTo>
                  <a:cubicBezTo>
                    <a:pt x="25" y="127"/>
                    <a:pt x="26" y="135"/>
                    <a:pt x="30" y="120"/>
                  </a:cubicBezTo>
                  <a:cubicBezTo>
                    <a:pt x="33" y="105"/>
                    <a:pt x="26" y="98"/>
                    <a:pt x="36" y="100"/>
                  </a:cubicBezTo>
                  <a:cubicBezTo>
                    <a:pt x="46" y="103"/>
                    <a:pt x="44" y="105"/>
                    <a:pt x="46" y="103"/>
                  </a:cubicBezTo>
                  <a:cubicBezTo>
                    <a:pt x="48" y="100"/>
                    <a:pt x="54" y="97"/>
                    <a:pt x="55" y="93"/>
                  </a:cubicBezTo>
                  <a:cubicBezTo>
                    <a:pt x="55" y="90"/>
                    <a:pt x="56" y="90"/>
                    <a:pt x="58" y="93"/>
                  </a:cubicBezTo>
                  <a:cubicBezTo>
                    <a:pt x="61" y="95"/>
                    <a:pt x="59" y="98"/>
                    <a:pt x="65" y="98"/>
                  </a:cubicBezTo>
                  <a:cubicBezTo>
                    <a:pt x="70" y="98"/>
                    <a:pt x="78" y="94"/>
                    <a:pt x="78" y="90"/>
                  </a:cubicBezTo>
                  <a:cubicBezTo>
                    <a:pt x="77" y="87"/>
                    <a:pt x="79" y="82"/>
                    <a:pt x="77" y="81"/>
                  </a:cubicBezTo>
                  <a:cubicBezTo>
                    <a:pt x="76" y="80"/>
                    <a:pt x="80" y="76"/>
                    <a:pt x="84" y="78"/>
                  </a:cubicBezTo>
                  <a:cubicBezTo>
                    <a:pt x="89" y="80"/>
                    <a:pt x="86" y="83"/>
                    <a:pt x="91" y="84"/>
                  </a:cubicBezTo>
                  <a:cubicBezTo>
                    <a:pt x="96" y="84"/>
                    <a:pt x="114" y="84"/>
                    <a:pt x="112" y="80"/>
                  </a:cubicBezTo>
                  <a:cubicBezTo>
                    <a:pt x="109" y="76"/>
                    <a:pt x="110" y="69"/>
                    <a:pt x="108" y="67"/>
                  </a:cubicBezTo>
                  <a:cubicBezTo>
                    <a:pt x="106" y="64"/>
                    <a:pt x="111" y="69"/>
                    <a:pt x="111" y="61"/>
                  </a:cubicBezTo>
                  <a:cubicBezTo>
                    <a:pt x="111" y="53"/>
                    <a:pt x="109" y="53"/>
                    <a:pt x="108" y="42"/>
                  </a:cubicBezTo>
                  <a:cubicBezTo>
                    <a:pt x="108" y="31"/>
                    <a:pt x="117" y="35"/>
                    <a:pt x="117" y="33"/>
                  </a:cubicBezTo>
                  <a:cubicBezTo>
                    <a:pt x="117" y="30"/>
                    <a:pt x="120" y="34"/>
                    <a:pt x="117" y="27"/>
                  </a:cubicBezTo>
                  <a:cubicBezTo>
                    <a:pt x="114" y="20"/>
                    <a:pt x="111" y="12"/>
                    <a:pt x="109" y="11"/>
                  </a:cubicBezTo>
                  <a:cubicBezTo>
                    <a:pt x="107" y="9"/>
                    <a:pt x="101" y="4"/>
                    <a:pt x="101" y="4"/>
                  </a:cubicBezTo>
                  <a:lnTo>
                    <a:pt x="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0" name="Freeform 176"/>
            <p:cNvSpPr/>
            <p:nvPr/>
          </p:nvSpPr>
          <p:spPr bwMode="auto">
            <a:xfrm>
              <a:off x="8555038" y="3227388"/>
              <a:ext cx="61913" cy="95250"/>
            </a:xfrm>
            <a:custGeom>
              <a:avLst/>
              <a:gdLst>
                <a:gd name="T0" fmla="*/ 15 w 23"/>
                <a:gd name="T1" fmla="*/ 0 h 36"/>
                <a:gd name="T2" fmla="*/ 5 w 23"/>
                <a:gd name="T3" fmla="*/ 11 h 36"/>
                <a:gd name="T4" fmla="*/ 13 w 23"/>
                <a:gd name="T5" fmla="*/ 34 h 36"/>
                <a:gd name="T6" fmla="*/ 16 w 23"/>
                <a:gd name="T7" fmla="*/ 29 h 36"/>
                <a:gd name="T8" fmla="*/ 20 w 23"/>
                <a:gd name="T9" fmla="*/ 24 h 36"/>
                <a:gd name="T10" fmla="*/ 21 w 23"/>
                <a:gd name="T11" fmla="*/ 17 h 36"/>
                <a:gd name="T12" fmla="*/ 20 w 23"/>
                <a:gd name="T13" fmla="*/ 10 h 36"/>
                <a:gd name="T14" fmla="*/ 15 w 23"/>
                <a:gd name="T1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6">
                  <a:moveTo>
                    <a:pt x="15" y="0"/>
                  </a:moveTo>
                  <a:cubicBezTo>
                    <a:pt x="8" y="4"/>
                    <a:pt x="0" y="4"/>
                    <a:pt x="5" y="11"/>
                  </a:cubicBezTo>
                  <a:cubicBezTo>
                    <a:pt x="11" y="17"/>
                    <a:pt x="15" y="36"/>
                    <a:pt x="13" y="34"/>
                  </a:cubicBezTo>
                  <a:cubicBezTo>
                    <a:pt x="12" y="32"/>
                    <a:pt x="13" y="33"/>
                    <a:pt x="16" y="29"/>
                  </a:cubicBezTo>
                  <a:cubicBezTo>
                    <a:pt x="19" y="26"/>
                    <a:pt x="22" y="26"/>
                    <a:pt x="20" y="24"/>
                  </a:cubicBezTo>
                  <a:cubicBezTo>
                    <a:pt x="18" y="22"/>
                    <a:pt x="19" y="19"/>
                    <a:pt x="21" y="17"/>
                  </a:cubicBezTo>
                  <a:cubicBezTo>
                    <a:pt x="23" y="15"/>
                    <a:pt x="22" y="15"/>
                    <a:pt x="20" y="10"/>
                  </a:cubicBezTo>
                  <a:cubicBezTo>
                    <a:pt x="19" y="5"/>
                    <a:pt x="15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1" name="Freeform 177"/>
            <p:cNvSpPr/>
            <p:nvPr/>
          </p:nvSpPr>
          <p:spPr bwMode="auto">
            <a:xfrm>
              <a:off x="8667750" y="3227388"/>
              <a:ext cx="50800" cy="42863"/>
            </a:xfrm>
            <a:custGeom>
              <a:avLst/>
              <a:gdLst>
                <a:gd name="T0" fmla="*/ 1 w 19"/>
                <a:gd name="T1" fmla="*/ 12 h 16"/>
                <a:gd name="T2" fmla="*/ 17 w 19"/>
                <a:gd name="T3" fmla="*/ 11 h 16"/>
                <a:gd name="T4" fmla="*/ 14 w 19"/>
                <a:gd name="T5" fmla="*/ 3 h 16"/>
                <a:gd name="T6" fmla="*/ 4 w 19"/>
                <a:gd name="T7" fmla="*/ 10 h 16"/>
                <a:gd name="T8" fmla="*/ 1 w 19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6">
                  <a:moveTo>
                    <a:pt x="1" y="12"/>
                  </a:moveTo>
                  <a:cubicBezTo>
                    <a:pt x="0" y="13"/>
                    <a:pt x="19" y="16"/>
                    <a:pt x="17" y="11"/>
                  </a:cubicBezTo>
                  <a:cubicBezTo>
                    <a:pt x="14" y="7"/>
                    <a:pt x="19" y="6"/>
                    <a:pt x="14" y="3"/>
                  </a:cubicBezTo>
                  <a:cubicBezTo>
                    <a:pt x="10" y="0"/>
                    <a:pt x="4" y="10"/>
                    <a:pt x="4" y="10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2" name="Freeform 178"/>
            <p:cNvSpPr/>
            <p:nvPr/>
          </p:nvSpPr>
          <p:spPr bwMode="auto">
            <a:xfrm>
              <a:off x="8758238" y="3179763"/>
              <a:ext cx="23813" cy="23813"/>
            </a:xfrm>
            <a:custGeom>
              <a:avLst/>
              <a:gdLst>
                <a:gd name="T0" fmla="*/ 3 w 9"/>
                <a:gd name="T1" fmla="*/ 9 h 9"/>
                <a:gd name="T2" fmla="*/ 9 w 9"/>
                <a:gd name="T3" fmla="*/ 5 h 9"/>
                <a:gd name="T4" fmla="*/ 3 w 9"/>
                <a:gd name="T5" fmla="*/ 1 h 9"/>
                <a:gd name="T6" fmla="*/ 3 w 9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3" y="9"/>
                  </a:moveTo>
                  <a:cubicBezTo>
                    <a:pt x="4" y="9"/>
                    <a:pt x="9" y="8"/>
                    <a:pt x="9" y="5"/>
                  </a:cubicBezTo>
                  <a:cubicBezTo>
                    <a:pt x="9" y="3"/>
                    <a:pt x="5" y="0"/>
                    <a:pt x="3" y="1"/>
                  </a:cubicBezTo>
                  <a:cubicBezTo>
                    <a:pt x="0" y="2"/>
                    <a:pt x="3" y="9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3" name="Freeform 179"/>
            <p:cNvSpPr/>
            <p:nvPr/>
          </p:nvSpPr>
          <p:spPr bwMode="auto">
            <a:xfrm>
              <a:off x="8763000" y="3136901"/>
              <a:ext cx="49213" cy="34925"/>
            </a:xfrm>
            <a:custGeom>
              <a:avLst/>
              <a:gdLst>
                <a:gd name="T0" fmla="*/ 16 w 18"/>
                <a:gd name="T1" fmla="*/ 13 h 13"/>
                <a:gd name="T2" fmla="*/ 4 w 18"/>
                <a:gd name="T3" fmla="*/ 9 h 13"/>
                <a:gd name="T4" fmla="*/ 6 w 18"/>
                <a:gd name="T5" fmla="*/ 2 h 13"/>
                <a:gd name="T6" fmla="*/ 16 w 18"/>
                <a:gd name="T7" fmla="*/ 5 h 13"/>
                <a:gd name="T8" fmla="*/ 16 w 1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3">
                  <a:moveTo>
                    <a:pt x="16" y="13"/>
                  </a:moveTo>
                  <a:cubicBezTo>
                    <a:pt x="13" y="12"/>
                    <a:pt x="9" y="13"/>
                    <a:pt x="4" y="9"/>
                  </a:cubicBezTo>
                  <a:cubicBezTo>
                    <a:pt x="0" y="5"/>
                    <a:pt x="5" y="3"/>
                    <a:pt x="6" y="2"/>
                  </a:cubicBezTo>
                  <a:cubicBezTo>
                    <a:pt x="6" y="0"/>
                    <a:pt x="18" y="4"/>
                    <a:pt x="16" y="5"/>
                  </a:cubicBezTo>
                  <a:cubicBezTo>
                    <a:pt x="15" y="6"/>
                    <a:pt x="16" y="13"/>
                    <a:pt x="1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4" name="Freeform 180"/>
            <p:cNvSpPr/>
            <p:nvPr/>
          </p:nvSpPr>
          <p:spPr bwMode="auto">
            <a:xfrm>
              <a:off x="8605838" y="3408363"/>
              <a:ext cx="136525" cy="168275"/>
            </a:xfrm>
            <a:custGeom>
              <a:avLst/>
              <a:gdLst>
                <a:gd name="T0" fmla="*/ 19 w 51"/>
                <a:gd name="T1" fmla="*/ 38 h 63"/>
                <a:gd name="T2" fmla="*/ 19 w 51"/>
                <a:gd name="T3" fmla="*/ 29 h 63"/>
                <a:gd name="T4" fmla="*/ 28 w 51"/>
                <a:gd name="T5" fmla="*/ 22 h 63"/>
                <a:gd name="T6" fmla="*/ 20 w 51"/>
                <a:gd name="T7" fmla="*/ 5 h 63"/>
                <a:gd name="T8" fmla="*/ 12 w 51"/>
                <a:gd name="T9" fmla="*/ 2 h 63"/>
                <a:gd name="T10" fmla="*/ 3 w 51"/>
                <a:gd name="T11" fmla="*/ 14 h 63"/>
                <a:gd name="T12" fmla="*/ 2 w 51"/>
                <a:gd name="T13" fmla="*/ 21 h 63"/>
                <a:gd name="T14" fmla="*/ 1 w 51"/>
                <a:gd name="T15" fmla="*/ 25 h 63"/>
                <a:gd name="T16" fmla="*/ 9 w 51"/>
                <a:gd name="T17" fmla="*/ 34 h 63"/>
                <a:gd name="T18" fmla="*/ 7 w 51"/>
                <a:gd name="T19" fmla="*/ 41 h 63"/>
                <a:gd name="T20" fmla="*/ 14 w 51"/>
                <a:gd name="T21" fmla="*/ 47 h 63"/>
                <a:gd name="T22" fmla="*/ 12 w 51"/>
                <a:gd name="T23" fmla="*/ 53 h 63"/>
                <a:gd name="T24" fmla="*/ 12 w 51"/>
                <a:gd name="T25" fmla="*/ 55 h 63"/>
                <a:gd name="T26" fmla="*/ 24 w 51"/>
                <a:gd name="T27" fmla="*/ 62 h 63"/>
                <a:gd name="T28" fmla="*/ 19 w 51"/>
                <a:gd name="T29" fmla="*/ 54 h 63"/>
                <a:gd name="T30" fmla="*/ 27 w 51"/>
                <a:gd name="T31" fmla="*/ 50 h 63"/>
                <a:gd name="T32" fmla="*/ 47 w 51"/>
                <a:gd name="T33" fmla="*/ 63 h 63"/>
                <a:gd name="T34" fmla="*/ 49 w 51"/>
                <a:gd name="T35" fmla="*/ 59 h 63"/>
                <a:gd name="T36" fmla="*/ 48 w 51"/>
                <a:gd name="T37" fmla="*/ 50 h 63"/>
                <a:gd name="T38" fmla="*/ 44 w 51"/>
                <a:gd name="T39" fmla="*/ 48 h 63"/>
                <a:gd name="T40" fmla="*/ 34 w 51"/>
                <a:gd name="T41" fmla="*/ 45 h 63"/>
                <a:gd name="T42" fmla="*/ 27 w 51"/>
                <a:gd name="T43" fmla="*/ 44 h 63"/>
                <a:gd name="T44" fmla="*/ 19 w 51"/>
                <a:gd name="T45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" h="63">
                  <a:moveTo>
                    <a:pt x="19" y="38"/>
                  </a:moveTo>
                  <a:cubicBezTo>
                    <a:pt x="17" y="35"/>
                    <a:pt x="15" y="32"/>
                    <a:pt x="19" y="29"/>
                  </a:cubicBezTo>
                  <a:cubicBezTo>
                    <a:pt x="24" y="26"/>
                    <a:pt x="30" y="27"/>
                    <a:pt x="28" y="22"/>
                  </a:cubicBezTo>
                  <a:cubicBezTo>
                    <a:pt x="26" y="19"/>
                    <a:pt x="20" y="7"/>
                    <a:pt x="20" y="5"/>
                  </a:cubicBezTo>
                  <a:cubicBezTo>
                    <a:pt x="20" y="4"/>
                    <a:pt x="13" y="0"/>
                    <a:pt x="12" y="2"/>
                  </a:cubicBezTo>
                  <a:cubicBezTo>
                    <a:pt x="10" y="4"/>
                    <a:pt x="3" y="14"/>
                    <a:pt x="3" y="14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4"/>
                    <a:pt x="1" y="25"/>
                  </a:cubicBezTo>
                  <a:cubicBezTo>
                    <a:pt x="0" y="27"/>
                    <a:pt x="6" y="33"/>
                    <a:pt x="9" y="34"/>
                  </a:cubicBezTo>
                  <a:cubicBezTo>
                    <a:pt x="12" y="36"/>
                    <a:pt x="6" y="38"/>
                    <a:pt x="7" y="41"/>
                  </a:cubicBezTo>
                  <a:cubicBezTo>
                    <a:pt x="8" y="43"/>
                    <a:pt x="14" y="47"/>
                    <a:pt x="14" y="47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5" y="53"/>
                    <a:pt x="12" y="55"/>
                  </a:cubicBezTo>
                  <a:cubicBezTo>
                    <a:pt x="19" y="58"/>
                    <a:pt x="24" y="63"/>
                    <a:pt x="24" y="62"/>
                  </a:cubicBezTo>
                  <a:cubicBezTo>
                    <a:pt x="23" y="61"/>
                    <a:pt x="19" y="54"/>
                    <a:pt x="19" y="54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0"/>
                    <a:pt x="49" y="59"/>
                  </a:cubicBezTo>
                  <a:cubicBezTo>
                    <a:pt x="51" y="57"/>
                    <a:pt x="48" y="50"/>
                    <a:pt x="48" y="50"/>
                  </a:cubicBezTo>
                  <a:cubicBezTo>
                    <a:pt x="48" y="50"/>
                    <a:pt x="51" y="49"/>
                    <a:pt x="44" y="48"/>
                  </a:cubicBezTo>
                  <a:cubicBezTo>
                    <a:pt x="37" y="46"/>
                    <a:pt x="37" y="45"/>
                    <a:pt x="34" y="45"/>
                  </a:cubicBezTo>
                  <a:cubicBezTo>
                    <a:pt x="32" y="45"/>
                    <a:pt x="31" y="47"/>
                    <a:pt x="27" y="44"/>
                  </a:cubicBezTo>
                  <a:cubicBezTo>
                    <a:pt x="24" y="42"/>
                    <a:pt x="19" y="38"/>
                    <a:pt x="19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5" name="Freeform 181"/>
            <p:cNvSpPr/>
            <p:nvPr/>
          </p:nvSpPr>
          <p:spPr bwMode="auto">
            <a:xfrm>
              <a:off x="8680450" y="3641726"/>
              <a:ext cx="168275" cy="111125"/>
            </a:xfrm>
            <a:custGeom>
              <a:avLst/>
              <a:gdLst>
                <a:gd name="T0" fmla="*/ 44 w 63"/>
                <a:gd name="T1" fmla="*/ 0 h 42"/>
                <a:gd name="T2" fmla="*/ 31 w 63"/>
                <a:gd name="T3" fmla="*/ 13 h 42"/>
                <a:gd name="T4" fmla="*/ 23 w 63"/>
                <a:gd name="T5" fmla="*/ 11 h 42"/>
                <a:gd name="T6" fmla="*/ 14 w 63"/>
                <a:gd name="T7" fmla="*/ 14 h 42"/>
                <a:gd name="T8" fmla="*/ 13 w 63"/>
                <a:gd name="T9" fmla="*/ 20 h 42"/>
                <a:gd name="T10" fmla="*/ 6 w 63"/>
                <a:gd name="T11" fmla="*/ 29 h 42"/>
                <a:gd name="T12" fmla="*/ 26 w 63"/>
                <a:gd name="T13" fmla="*/ 26 h 42"/>
                <a:gd name="T14" fmla="*/ 35 w 63"/>
                <a:gd name="T15" fmla="*/ 29 h 42"/>
                <a:gd name="T16" fmla="*/ 43 w 63"/>
                <a:gd name="T17" fmla="*/ 39 h 42"/>
                <a:gd name="T18" fmla="*/ 53 w 63"/>
                <a:gd name="T19" fmla="*/ 40 h 42"/>
                <a:gd name="T20" fmla="*/ 52 w 63"/>
                <a:gd name="T21" fmla="*/ 30 h 42"/>
                <a:gd name="T22" fmla="*/ 61 w 63"/>
                <a:gd name="T23" fmla="*/ 25 h 42"/>
                <a:gd name="T24" fmla="*/ 62 w 63"/>
                <a:gd name="T25" fmla="*/ 15 h 42"/>
                <a:gd name="T26" fmla="*/ 54 w 63"/>
                <a:gd name="T27" fmla="*/ 7 h 42"/>
                <a:gd name="T28" fmla="*/ 44 w 63"/>
                <a:gd name="T2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42">
                  <a:moveTo>
                    <a:pt x="44" y="0"/>
                  </a:moveTo>
                  <a:cubicBezTo>
                    <a:pt x="38" y="5"/>
                    <a:pt x="38" y="15"/>
                    <a:pt x="31" y="13"/>
                  </a:cubicBezTo>
                  <a:cubicBezTo>
                    <a:pt x="23" y="11"/>
                    <a:pt x="33" y="14"/>
                    <a:pt x="23" y="11"/>
                  </a:cubicBezTo>
                  <a:cubicBezTo>
                    <a:pt x="14" y="8"/>
                    <a:pt x="16" y="11"/>
                    <a:pt x="14" y="14"/>
                  </a:cubicBezTo>
                  <a:cubicBezTo>
                    <a:pt x="12" y="16"/>
                    <a:pt x="13" y="20"/>
                    <a:pt x="13" y="20"/>
                  </a:cubicBezTo>
                  <a:cubicBezTo>
                    <a:pt x="13" y="20"/>
                    <a:pt x="0" y="29"/>
                    <a:pt x="6" y="29"/>
                  </a:cubicBezTo>
                  <a:cubicBezTo>
                    <a:pt x="12" y="28"/>
                    <a:pt x="18" y="27"/>
                    <a:pt x="26" y="26"/>
                  </a:cubicBezTo>
                  <a:cubicBezTo>
                    <a:pt x="35" y="24"/>
                    <a:pt x="38" y="27"/>
                    <a:pt x="35" y="29"/>
                  </a:cubicBezTo>
                  <a:cubicBezTo>
                    <a:pt x="33" y="30"/>
                    <a:pt x="38" y="37"/>
                    <a:pt x="43" y="39"/>
                  </a:cubicBezTo>
                  <a:cubicBezTo>
                    <a:pt x="47" y="40"/>
                    <a:pt x="54" y="42"/>
                    <a:pt x="53" y="40"/>
                  </a:cubicBezTo>
                  <a:cubicBezTo>
                    <a:pt x="53" y="37"/>
                    <a:pt x="52" y="35"/>
                    <a:pt x="52" y="30"/>
                  </a:cubicBezTo>
                  <a:cubicBezTo>
                    <a:pt x="51" y="26"/>
                    <a:pt x="61" y="25"/>
                    <a:pt x="61" y="25"/>
                  </a:cubicBezTo>
                  <a:cubicBezTo>
                    <a:pt x="61" y="25"/>
                    <a:pt x="63" y="16"/>
                    <a:pt x="62" y="15"/>
                  </a:cubicBezTo>
                  <a:cubicBezTo>
                    <a:pt x="60" y="14"/>
                    <a:pt x="56" y="9"/>
                    <a:pt x="54" y="7"/>
                  </a:cubicBezTo>
                  <a:cubicBezTo>
                    <a:pt x="52" y="4"/>
                    <a:pt x="44" y="0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6" name="Freeform 182"/>
            <p:cNvSpPr/>
            <p:nvPr/>
          </p:nvSpPr>
          <p:spPr bwMode="auto">
            <a:xfrm>
              <a:off x="8366125" y="3705226"/>
              <a:ext cx="298450" cy="274638"/>
            </a:xfrm>
            <a:custGeom>
              <a:avLst/>
              <a:gdLst>
                <a:gd name="T0" fmla="*/ 94 w 112"/>
                <a:gd name="T1" fmla="*/ 29 h 103"/>
                <a:gd name="T2" fmla="*/ 97 w 112"/>
                <a:gd name="T3" fmla="*/ 42 h 103"/>
                <a:gd name="T4" fmla="*/ 107 w 112"/>
                <a:gd name="T5" fmla="*/ 51 h 103"/>
                <a:gd name="T6" fmla="*/ 102 w 112"/>
                <a:gd name="T7" fmla="*/ 58 h 103"/>
                <a:gd name="T8" fmla="*/ 94 w 112"/>
                <a:gd name="T9" fmla="*/ 67 h 103"/>
                <a:gd name="T10" fmla="*/ 99 w 112"/>
                <a:gd name="T11" fmla="*/ 83 h 103"/>
                <a:gd name="T12" fmla="*/ 91 w 112"/>
                <a:gd name="T13" fmla="*/ 84 h 103"/>
                <a:gd name="T14" fmla="*/ 89 w 112"/>
                <a:gd name="T15" fmla="*/ 88 h 103"/>
                <a:gd name="T16" fmla="*/ 91 w 112"/>
                <a:gd name="T17" fmla="*/ 100 h 103"/>
                <a:gd name="T18" fmla="*/ 82 w 112"/>
                <a:gd name="T19" fmla="*/ 101 h 103"/>
                <a:gd name="T20" fmla="*/ 65 w 112"/>
                <a:gd name="T21" fmla="*/ 101 h 103"/>
                <a:gd name="T22" fmla="*/ 49 w 112"/>
                <a:gd name="T23" fmla="*/ 96 h 103"/>
                <a:gd name="T24" fmla="*/ 36 w 112"/>
                <a:gd name="T25" fmla="*/ 95 h 103"/>
                <a:gd name="T26" fmla="*/ 22 w 112"/>
                <a:gd name="T27" fmla="*/ 88 h 103"/>
                <a:gd name="T28" fmla="*/ 9 w 112"/>
                <a:gd name="T29" fmla="*/ 81 h 103"/>
                <a:gd name="T30" fmla="*/ 2 w 112"/>
                <a:gd name="T31" fmla="*/ 67 h 103"/>
                <a:gd name="T32" fmla="*/ 9 w 112"/>
                <a:gd name="T33" fmla="*/ 47 h 103"/>
                <a:gd name="T34" fmla="*/ 23 w 112"/>
                <a:gd name="T35" fmla="*/ 57 h 103"/>
                <a:gd name="T36" fmla="*/ 37 w 112"/>
                <a:gd name="T37" fmla="*/ 43 h 103"/>
                <a:gd name="T38" fmla="*/ 56 w 112"/>
                <a:gd name="T39" fmla="*/ 30 h 103"/>
                <a:gd name="T40" fmla="*/ 61 w 112"/>
                <a:gd name="T41" fmla="*/ 27 h 103"/>
                <a:gd name="T42" fmla="*/ 65 w 112"/>
                <a:gd name="T43" fmla="*/ 15 h 103"/>
                <a:gd name="T44" fmla="*/ 76 w 112"/>
                <a:gd name="T45" fmla="*/ 3 h 103"/>
                <a:gd name="T46" fmla="*/ 102 w 112"/>
                <a:gd name="T47" fmla="*/ 15 h 103"/>
                <a:gd name="T48" fmla="*/ 94 w 112"/>
                <a:gd name="T49" fmla="*/ 2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103">
                  <a:moveTo>
                    <a:pt x="94" y="29"/>
                  </a:moveTo>
                  <a:cubicBezTo>
                    <a:pt x="91" y="34"/>
                    <a:pt x="96" y="40"/>
                    <a:pt x="97" y="42"/>
                  </a:cubicBezTo>
                  <a:cubicBezTo>
                    <a:pt x="98" y="44"/>
                    <a:pt x="112" y="45"/>
                    <a:pt x="107" y="51"/>
                  </a:cubicBezTo>
                  <a:cubicBezTo>
                    <a:pt x="103" y="56"/>
                    <a:pt x="100" y="56"/>
                    <a:pt x="102" y="58"/>
                  </a:cubicBezTo>
                  <a:cubicBezTo>
                    <a:pt x="105" y="60"/>
                    <a:pt x="95" y="60"/>
                    <a:pt x="94" y="67"/>
                  </a:cubicBezTo>
                  <a:cubicBezTo>
                    <a:pt x="93" y="74"/>
                    <a:pt x="100" y="83"/>
                    <a:pt x="99" y="83"/>
                  </a:cubicBezTo>
                  <a:cubicBezTo>
                    <a:pt x="97" y="83"/>
                    <a:pt x="93" y="83"/>
                    <a:pt x="91" y="84"/>
                  </a:cubicBezTo>
                  <a:cubicBezTo>
                    <a:pt x="88" y="84"/>
                    <a:pt x="89" y="83"/>
                    <a:pt x="89" y="88"/>
                  </a:cubicBezTo>
                  <a:cubicBezTo>
                    <a:pt x="90" y="93"/>
                    <a:pt x="91" y="100"/>
                    <a:pt x="91" y="100"/>
                  </a:cubicBezTo>
                  <a:cubicBezTo>
                    <a:pt x="91" y="100"/>
                    <a:pt x="85" y="103"/>
                    <a:pt x="82" y="101"/>
                  </a:cubicBezTo>
                  <a:cubicBezTo>
                    <a:pt x="79" y="99"/>
                    <a:pt x="69" y="100"/>
                    <a:pt x="65" y="101"/>
                  </a:cubicBezTo>
                  <a:cubicBezTo>
                    <a:pt x="61" y="102"/>
                    <a:pt x="53" y="96"/>
                    <a:pt x="49" y="96"/>
                  </a:cubicBezTo>
                  <a:cubicBezTo>
                    <a:pt x="45" y="96"/>
                    <a:pt x="45" y="97"/>
                    <a:pt x="36" y="95"/>
                  </a:cubicBezTo>
                  <a:cubicBezTo>
                    <a:pt x="27" y="92"/>
                    <a:pt x="29" y="90"/>
                    <a:pt x="22" y="88"/>
                  </a:cubicBezTo>
                  <a:cubicBezTo>
                    <a:pt x="16" y="86"/>
                    <a:pt x="14" y="92"/>
                    <a:pt x="9" y="81"/>
                  </a:cubicBezTo>
                  <a:cubicBezTo>
                    <a:pt x="4" y="71"/>
                    <a:pt x="3" y="71"/>
                    <a:pt x="2" y="67"/>
                  </a:cubicBezTo>
                  <a:cubicBezTo>
                    <a:pt x="0" y="64"/>
                    <a:pt x="9" y="49"/>
                    <a:pt x="9" y="47"/>
                  </a:cubicBezTo>
                  <a:cubicBezTo>
                    <a:pt x="10" y="45"/>
                    <a:pt x="23" y="56"/>
                    <a:pt x="23" y="57"/>
                  </a:cubicBezTo>
                  <a:cubicBezTo>
                    <a:pt x="24" y="58"/>
                    <a:pt x="39" y="45"/>
                    <a:pt x="37" y="43"/>
                  </a:cubicBezTo>
                  <a:cubicBezTo>
                    <a:pt x="35" y="41"/>
                    <a:pt x="56" y="34"/>
                    <a:pt x="56" y="30"/>
                  </a:cubicBezTo>
                  <a:cubicBezTo>
                    <a:pt x="57" y="27"/>
                    <a:pt x="59" y="26"/>
                    <a:pt x="61" y="27"/>
                  </a:cubicBezTo>
                  <a:cubicBezTo>
                    <a:pt x="64" y="29"/>
                    <a:pt x="65" y="19"/>
                    <a:pt x="65" y="15"/>
                  </a:cubicBezTo>
                  <a:cubicBezTo>
                    <a:pt x="65" y="10"/>
                    <a:pt x="72" y="5"/>
                    <a:pt x="76" y="3"/>
                  </a:cubicBezTo>
                  <a:cubicBezTo>
                    <a:pt x="80" y="0"/>
                    <a:pt x="103" y="17"/>
                    <a:pt x="102" y="15"/>
                  </a:cubicBezTo>
                  <a:cubicBezTo>
                    <a:pt x="101" y="12"/>
                    <a:pt x="94" y="29"/>
                    <a:pt x="9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7" name="Freeform 183"/>
            <p:cNvSpPr/>
            <p:nvPr/>
          </p:nvSpPr>
          <p:spPr bwMode="auto">
            <a:xfrm>
              <a:off x="9009063" y="3881438"/>
              <a:ext cx="644525" cy="273050"/>
            </a:xfrm>
            <a:custGeom>
              <a:avLst/>
              <a:gdLst>
                <a:gd name="T0" fmla="*/ 35 w 241"/>
                <a:gd name="T1" fmla="*/ 39 h 102"/>
                <a:gd name="T2" fmla="*/ 70 w 241"/>
                <a:gd name="T3" fmla="*/ 45 h 102"/>
                <a:gd name="T4" fmla="*/ 93 w 241"/>
                <a:gd name="T5" fmla="*/ 59 h 102"/>
                <a:gd name="T6" fmla="*/ 95 w 241"/>
                <a:gd name="T7" fmla="*/ 68 h 102"/>
                <a:gd name="T8" fmla="*/ 87 w 241"/>
                <a:gd name="T9" fmla="*/ 78 h 102"/>
                <a:gd name="T10" fmla="*/ 99 w 241"/>
                <a:gd name="T11" fmla="*/ 81 h 102"/>
                <a:gd name="T12" fmla="*/ 117 w 241"/>
                <a:gd name="T13" fmla="*/ 79 h 102"/>
                <a:gd name="T14" fmla="*/ 133 w 241"/>
                <a:gd name="T15" fmla="*/ 87 h 102"/>
                <a:gd name="T16" fmla="*/ 139 w 241"/>
                <a:gd name="T17" fmla="*/ 89 h 102"/>
                <a:gd name="T18" fmla="*/ 150 w 241"/>
                <a:gd name="T19" fmla="*/ 86 h 102"/>
                <a:gd name="T20" fmla="*/ 162 w 241"/>
                <a:gd name="T21" fmla="*/ 77 h 102"/>
                <a:gd name="T22" fmla="*/ 184 w 241"/>
                <a:gd name="T23" fmla="*/ 80 h 102"/>
                <a:gd name="T24" fmla="*/ 194 w 241"/>
                <a:gd name="T25" fmla="*/ 91 h 102"/>
                <a:gd name="T26" fmla="*/ 219 w 241"/>
                <a:gd name="T27" fmla="*/ 102 h 102"/>
                <a:gd name="T28" fmla="*/ 236 w 241"/>
                <a:gd name="T29" fmla="*/ 102 h 102"/>
                <a:gd name="T30" fmla="*/ 238 w 241"/>
                <a:gd name="T31" fmla="*/ 94 h 102"/>
                <a:gd name="T32" fmla="*/ 230 w 241"/>
                <a:gd name="T33" fmla="*/ 91 h 102"/>
                <a:gd name="T34" fmla="*/ 206 w 241"/>
                <a:gd name="T35" fmla="*/ 81 h 102"/>
                <a:gd name="T36" fmla="*/ 194 w 241"/>
                <a:gd name="T37" fmla="*/ 70 h 102"/>
                <a:gd name="T38" fmla="*/ 192 w 241"/>
                <a:gd name="T39" fmla="*/ 62 h 102"/>
                <a:gd name="T40" fmla="*/ 190 w 241"/>
                <a:gd name="T41" fmla="*/ 60 h 102"/>
                <a:gd name="T42" fmla="*/ 170 w 241"/>
                <a:gd name="T43" fmla="*/ 44 h 102"/>
                <a:gd name="T44" fmla="*/ 153 w 241"/>
                <a:gd name="T45" fmla="*/ 37 h 102"/>
                <a:gd name="T46" fmla="*/ 119 w 241"/>
                <a:gd name="T47" fmla="*/ 25 h 102"/>
                <a:gd name="T48" fmla="*/ 95 w 241"/>
                <a:gd name="T49" fmla="*/ 19 h 102"/>
                <a:gd name="T50" fmla="*/ 67 w 241"/>
                <a:gd name="T51" fmla="*/ 14 h 102"/>
                <a:gd name="T52" fmla="*/ 61 w 241"/>
                <a:gd name="T53" fmla="*/ 23 h 102"/>
                <a:gd name="T54" fmla="*/ 52 w 241"/>
                <a:gd name="T55" fmla="*/ 33 h 102"/>
                <a:gd name="T56" fmla="*/ 41 w 241"/>
                <a:gd name="T57" fmla="*/ 28 h 102"/>
                <a:gd name="T58" fmla="*/ 39 w 241"/>
                <a:gd name="T59" fmla="*/ 19 h 102"/>
                <a:gd name="T60" fmla="*/ 28 w 241"/>
                <a:gd name="T61" fmla="*/ 10 h 102"/>
                <a:gd name="T62" fmla="*/ 2 w 241"/>
                <a:gd name="T63" fmla="*/ 6 h 102"/>
                <a:gd name="T64" fmla="*/ 8 w 241"/>
                <a:gd name="T65" fmla="*/ 15 h 102"/>
                <a:gd name="T66" fmla="*/ 23 w 241"/>
                <a:gd name="T67" fmla="*/ 23 h 102"/>
                <a:gd name="T68" fmla="*/ 28 w 241"/>
                <a:gd name="T69" fmla="*/ 26 h 102"/>
                <a:gd name="T70" fmla="*/ 21 w 241"/>
                <a:gd name="T71" fmla="*/ 30 h 102"/>
                <a:gd name="T72" fmla="*/ 35 w 241"/>
                <a:gd name="T73" fmla="*/ 3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102">
                  <a:moveTo>
                    <a:pt x="35" y="39"/>
                  </a:moveTo>
                  <a:cubicBezTo>
                    <a:pt x="37" y="39"/>
                    <a:pt x="51" y="36"/>
                    <a:pt x="70" y="45"/>
                  </a:cubicBezTo>
                  <a:cubicBezTo>
                    <a:pt x="88" y="54"/>
                    <a:pt x="94" y="57"/>
                    <a:pt x="93" y="59"/>
                  </a:cubicBezTo>
                  <a:cubicBezTo>
                    <a:pt x="93" y="61"/>
                    <a:pt x="99" y="68"/>
                    <a:pt x="95" y="68"/>
                  </a:cubicBezTo>
                  <a:cubicBezTo>
                    <a:pt x="91" y="68"/>
                    <a:pt x="80" y="75"/>
                    <a:pt x="87" y="78"/>
                  </a:cubicBezTo>
                  <a:cubicBezTo>
                    <a:pt x="93" y="81"/>
                    <a:pt x="91" y="84"/>
                    <a:pt x="99" y="81"/>
                  </a:cubicBezTo>
                  <a:cubicBezTo>
                    <a:pt x="106" y="78"/>
                    <a:pt x="102" y="75"/>
                    <a:pt x="117" y="79"/>
                  </a:cubicBezTo>
                  <a:cubicBezTo>
                    <a:pt x="131" y="84"/>
                    <a:pt x="133" y="87"/>
                    <a:pt x="133" y="87"/>
                  </a:cubicBezTo>
                  <a:cubicBezTo>
                    <a:pt x="133" y="87"/>
                    <a:pt x="128" y="91"/>
                    <a:pt x="139" y="89"/>
                  </a:cubicBezTo>
                  <a:cubicBezTo>
                    <a:pt x="149" y="88"/>
                    <a:pt x="148" y="88"/>
                    <a:pt x="150" y="86"/>
                  </a:cubicBezTo>
                  <a:cubicBezTo>
                    <a:pt x="153" y="84"/>
                    <a:pt x="162" y="80"/>
                    <a:pt x="162" y="77"/>
                  </a:cubicBezTo>
                  <a:cubicBezTo>
                    <a:pt x="162" y="75"/>
                    <a:pt x="182" y="78"/>
                    <a:pt x="184" y="80"/>
                  </a:cubicBezTo>
                  <a:cubicBezTo>
                    <a:pt x="187" y="82"/>
                    <a:pt x="191" y="90"/>
                    <a:pt x="194" y="91"/>
                  </a:cubicBezTo>
                  <a:cubicBezTo>
                    <a:pt x="196" y="91"/>
                    <a:pt x="212" y="102"/>
                    <a:pt x="219" y="102"/>
                  </a:cubicBezTo>
                  <a:cubicBezTo>
                    <a:pt x="226" y="102"/>
                    <a:pt x="236" y="102"/>
                    <a:pt x="236" y="102"/>
                  </a:cubicBezTo>
                  <a:cubicBezTo>
                    <a:pt x="236" y="102"/>
                    <a:pt x="241" y="96"/>
                    <a:pt x="238" y="94"/>
                  </a:cubicBezTo>
                  <a:cubicBezTo>
                    <a:pt x="236" y="92"/>
                    <a:pt x="236" y="93"/>
                    <a:pt x="230" y="91"/>
                  </a:cubicBezTo>
                  <a:cubicBezTo>
                    <a:pt x="223" y="89"/>
                    <a:pt x="214" y="86"/>
                    <a:pt x="206" y="81"/>
                  </a:cubicBezTo>
                  <a:cubicBezTo>
                    <a:pt x="198" y="76"/>
                    <a:pt x="194" y="73"/>
                    <a:pt x="194" y="70"/>
                  </a:cubicBezTo>
                  <a:cubicBezTo>
                    <a:pt x="193" y="67"/>
                    <a:pt x="192" y="62"/>
                    <a:pt x="192" y="62"/>
                  </a:cubicBezTo>
                  <a:cubicBezTo>
                    <a:pt x="192" y="62"/>
                    <a:pt x="205" y="71"/>
                    <a:pt x="190" y="60"/>
                  </a:cubicBezTo>
                  <a:cubicBezTo>
                    <a:pt x="176" y="49"/>
                    <a:pt x="174" y="44"/>
                    <a:pt x="170" y="44"/>
                  </a:cubicBezTo>
                  <a:cubicBezTo>
                    <a:pt x="166" y="44"/>
                    <a:pt x="165" y="43"/>
                    <a:pt x="153" y="37"/>
                  </a:cubicBezTo>
                  <a:cubicBezTo>
                    <a:pt x="142" y="32"/>
                    <a:pt x="127" y="27"/>
                    <a:pt x="119" y="25"/>
                  </a:cubicBezTo>
                  <a:cubicBezTo>
                    <a:pt x="111" y="23"/>
                    <a:pt x="107" y="21"/>
                    <a:pt x="95" y="19"/>
                  </a:cubicBezTo>
                  <a:cubicBezTo>
                    <a:pt x="84" y="16"/>
                    <a:pt x="70" y="12"/>
                    <a:pt x="67" y="14"/>
                  </a:cubicBezTo>
                  <a:cubicBezTo>
                    <a:pt x="64" y="15"/>
                    <a:pt x="63" y="20"/>
                    <a:pt x="61" y="23"/>
                  </a:cubicBezTo>
                  <a:cubicBezTo>
                    <a:pt x="60" y="25"/>
                    <a:pt x="60" y="37"/>
                    <a:pt x="52" y="33"/>
                  </a:cubicBezTo>
                  <a:cubicBezTo>
                    <a:pt x="44" y="28"/>
                    <a:pt x="44" y="32"/>
                    <a:pt x="41" y="28"/>
                  </a:cubicBezTo>
                  <a:cubicBezTo>
                    <a:pt x="39" y="23"/>
                    <a:pt x="42" y="26"/>
                    <a:pt x="39" y="19"/>
                  </a:cubicBezTo>
                  <a:cubicBezTo>
                    <a:pt x="36" y="12"/>
                    <a:pt x="34" y="10"/>
                    <a:pt x="28" y="10"/>
                  </a:cubicBezTo>
                  <a:cubicBezTo>
                    <a:pt x="22" y="10"/>
                    <a:pt x="0" y="0"/>
                    <a:pt x="2" y="6"/>
                  </a:cubicBezTo>
                  <a:cubicBezTo>
                    <a:pt x="4" y="12"/>
                    <a:pt x="8" y="15"/>
                    <a:pt x="8" y="15"/>
                  </a:cubicBezTo>
                  <a:cubicBezTo>
                    <a:pt x="8" y="15"/>
                    <a:pt x="25" y="23"/>
                    <a:pt x="23" y="23"/>
                  </a:cubicBezTo>
                  <a:cubicBezTo>
                    <a:pt x="22" y="23"/>
                    <a:pt x="29" y="22"/>
                    <a:pt x="28" y="26"/>
                  </a:cubicBezTo>
                  <a:cubicBezTo>
                    <a:pt x="27" y="31"/>
                    <a:pt x="20" y="28"/>
                    <a:pt x="21" y="30"/>
                  </a:cubicBezTo>
                  <a:cubicBezTo>
                    <a:pt x="22" y="31"/>
                    <a:pt x="21" y="40"/>
                    <a:pt x="3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8" name="Freeform 184"/>
            <p:cNvSpPr/>
            <p:nvPr/>
          </p:nvSpPr>
          <p:spPr bwMode="auto">
            <a:xfrm>
              <a:off x="9115425" y="4006851"/>
              <a:ext cx="53975" cy="46038"/>
            </a:xfrm>
            <a:custGeom>
              <a:avLst/>
              <a:gdLst>
                <a:gd name="T0" fmla="*/ 8 w 20"/>
                <a:gd name="T1" fmla="*/ 0 h 17"/>
                <a:gd name="T2" fmla="*/ 2 w 20"/>
                <a:gd name="T3" fmla="*/ 8 h 17"/>
                <a:gd name="T4" fmla="*/ 5 w 20"/>
                <a:gd name="T5" fmla="*/ 17 h 17"/>
                <a:gd name="T6" fmla="*/ 15 w 20"/>
                <a:gd name="T7" fmla="*/ 15 h 17"/>
                <a:gd name="T8" fmla="*/ 18 w 20"/>
                <a:gd name="T9" fmla="*/ 11 h 17"/>
                <a:gd name="T10" fmla="*/ 8 w 20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7">
                  <a:moveTo>
                    <a:pt x="8" y="0"/>
                  </a:moveTo>
                  <a:cubicBezTo>
                    <a:pt x="6" y="0"/>
                    <a:pt x="0" y="6"/>
                    <a:pt x="2" y="8"/>
                  </a:cubicBezTo>
                  <a:cubicBezTo>
                    <a:pt x="4" y="9"/>
                    <a:pt x="5" y="17"/>
                    <a:pt x="5" y="17"/>
                  </a:cubicBezTo>
                  <a:cubicBezTo>
                    <a:pt x="5" y="17"/>
                    <a:pt x="10" y="17"/>
                    <a:pt x="15" y="15"/>
                  </a:cubicBezTo>
                  <a:cubicBezTo>
                    <a:pt x="20" y="14"/>
                    <a:pt x="20" y="13"/>
                    <a:pt x="18" y="11"/>
                  </a:cubicBezTo>
                  <a:cubicBezTo>
                    <a:pt x="16" y="9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9" name="Freeform 185"/>
            <p:cNvSpPr/>
            <p:nvPr/>
          </p:nvSpPr>
          <p:spPr bwMode="auto">
            <a:xfrm>
              <a:off x="8836025" y="4089401"/>
              <a:ext cx="117475" cy="65088"/>
            </a:xfrm>
            <a:custGeom>
              <a:avLst/>
              <a:gdLst>
                <a:gd name="T0" fmla="*/ 10 w 44"/>
                <a:gd name="T1" fmla="*/ 21 h 24"/>
                <a:gd name="T2" fmla="*/ 33 w 44"/>
                <a:gd name="T3" fmla="*/ 7 h 24"/>
                <a:gd name="T4" fmla="*/ 37 w 44"/>
                <a:gd name="T5" fmla="*/ 1 h 24"/>
                <a:gd name="T6" fmla="*/ 16 w 44"/>
                <a:gd name="T7" fmla="*/ 1 h 24"/>
                <a:gd name="T8" fmla="*/ 5 w 44"/>
                <a:gd name="T9" fmla="*/ 10 h 24"/>
                <a:gd name="T10" fmla="*/ 1 w 44"/>
                <a:gd name="T11" fmla="*/ 13 h 24"/>
                <a:gd name="T12" fmla="*/ 10 w 44"/>
                <a:gd name="T13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24">
                  <a:moveTo>
                    <a:pt x="10" y="21"/>
                  </a:moveTo>
                  <a:cubicBezTo>
                    <a:pt x="16" y="18"/>
                    <a:pt x="30" y="9"/>
                    <a:pt x="33" y="7"/>
                  </a:cubicBezTo>
                  <a:cubicBezTo>
                    <a:pt x="37" y="5"/>
                    <a:pt x="44" y="1"/>
                    <a:pt x="37" y="1"/>
                  </a:cubicBezTo>
                  <a:cubicBezTo>
                    <a:pt x="31" y="1"/>
                    <a:pt x="20" y="0"/>
                    <a:pt x="16" y="1"/>
                  </a:cubicBezTo>
                  <a:cubicBezTo>
                    <a:pt x="12" y="2"/>
                    <a:pt x="6" y="8"/>
                    <a:pt x="5" y="10"/>
                  </a:cubicBezTo>
                  <a:cubicBezTo>
                    <a:pt x="4" y="12"/>
                    <a:pt x="3" y="13"/>
                    <a:pt x="1" y="13"/>
                  </a:cubicBezTo>
                  <a:cubicBezTo>
                    <a:pt x="0" y="13"/>
                    <a:pt x="4" y="24"/>
                    <a:pt x="1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0" name="Freeform 186"/>
            <p:cNvSpPr/>
            <p:nvPr/>
          </p:nvSpPr>
          <p:spPr bwMode="auto">
            <a:xfrm>
              <a:off x="8704263" y="4113213"/>
              <a:ext cx="80963" cy="33338"/>
            </a:xfrm>
            <a:custGeom>
              <a:avLst/>
              <a:gdLst>
                <a:gd name="T0" fmla="*/ 20 w 30"/>
                <a:gd name="T1" fmla="*/ 11 h 12"/>
                <a:gd name="T2" fmla="*/ 0 w 30"/>
                <a:gd name="T3" fmla="*/ 4 h 12"/>
                <a:gd name="T4" fmla="*/ 9 w 30"/>
                <a:gd name="T5" fmla="*/ 1 h 12"/>
                <a:gd name="T6" fmla="*/ 20 w 30"/>
                <a:gd name="T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20" y="11"/>
                  </a:moveTo>
                  <a:cubicBezTo>
                    <a:pt x="13" y="12"/>
                    <a:pt x="0" y="4"/>
                    <a:pt x="0" y="4"/>
                  </a:cubicBezTo>
                  <a:cubicBezTo>
                    <a:pt x="0" y="4"/>
                    <a:pt x="6" y="0"/>
                    <a:pt x="9" y="1"/>
                  </a:cubicBezTo>
                  <a:cubicBezTo>
                    <a:pt x="12" y="3"/>
                    <a:pt x="30" y="10"/>
                    <a:pt x="2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1" name="Freeform 187"/>
            <p:cNvSpPr/>
            <p:nvPr/>
          </p:nvSpPr>
          <p:spPr bwMode="auto">
            <a:xfrm>
              <a:off x="8293100" y="4029076"/>
              <a:ext cx="536575" cy="82550"/>
            </a:xfrm>
            <a:custGeom>
              <a:avLst/>
              <a:gdLst>
                <a:gd name="T0" fmla="*/ 18 w 201"/>
                <a:gd name="T1" fmla="*/ 1 h 31"/>
                <a:gd name="T2" fmla="*/ 5 w 201"/>
                <a:gd name="T3" fmla="*/ 13 h 31"/>
                <a:gd name="T4" fmla="*/ 27 w 201"/>
                <a:gd name="T5" fmla="*/ 20 h 31"/>
                <a:gd name="T6" fmla="*/ 55 w 201"/>
                <a:gd name="T7" fmla="*/ 23 h 31"/>
                <a:gd name="T8" fmla="*/ 80 w 201"/>
                <a:gd name="T9" fmla="*/ 25 h 31"/>
                <a:gd name="T10" fmla="*/ 92 w 201"/>
                <a:gd name="T11" fmla="*/ 28 h 31"/>
                <a:gd name="T12" fmla="*/ 117 w 201"/>
                <a:gd name="T13" fmla="*/ 28 h 31"/>
                <a:gd name="T14" fmla="*/ 130 w 201"/>
                <a:gd name="T15" fmla="*/ 30 h 31"/>
                <a:gd name="T16" fmla="*/ 143 w 201"/>
                <a:gd name="T17" fmla="*/ 29 h 31"/>
                <a:gd name="T18" fmla="*/ 177 w 201"/>
                <a:gd name="T19" fmla="*/ 28 h 31"/>
                <a:gd name="T20" fmla="*/ 189 w 201"/>
                <a:gd name="T21" fmla="*/ 29 h 31"/>
                <a:gd name="T22" fmla="*/ 200 w 201"/>
                <a:gd name="T23" fmla="*/ 25 h 31"/>
                <a:gd name="T24" fmla="*/ 172 w 201"/>
                <a:gd name="T25" fmla="*/ 27 h 31"/>
                <a:gd name="T26" fmla="*/ 153 w 201"/>
                <a:gd name="T27" fmla="*/ 24 h 31"/>
                <a:gd name="T28" fmla="*/ 130 w 201"/>
                <a:gd name="T29" fmla="*/ 24 h 31"/>
                <a:gd name="T30" fmla="*/ 122 w 201"/>
                <a:gd name="T31" fmla="*/ 24 h 31"/>
                <a:gd name="T32" fmla="*/ 98 w 201"/>
                <a:gd name="T33" fmla="*/ 17 h 31"/>
                <a:gd name="T34" fmla="*/ 91 w 201"/>
                <a:gd name="T35" fmla="*/ 11 h 31"/>
                <a:gd name="T36" fmla="*/ 77 w 201"/>
                <a:gd name="T37" fmla="*/ 12 h 31"/>
                <a:gd name="T38" fmla="*/ 67 w 201"/>
                <a:gd name="T39" fmla="*/ 10 h 31"/>
                <a:gd name="T40" fmla="*/ 43 w 201"/>
                <a:gd name="T41" fmla="*/ 7 h 31"/>
                <a:gd name="T42" fmla="*/ 27 w 201"/>
                <a:gd name="T43" fmla="*/ 3 h 31"/>
                <a:gd name="T44" fmla="*/ 18 w 201"/>
                <a:gd name="T4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1" h="31">
                  <a:moveTo>
                    <a:pt x="18" y="1"/>
                  </a:moveTo>
                  <a:cubicBezTo>
                    <a:pt x="9" y="5"/>
                    <a:pt x="0" y="11"/>
                    <a:pt x="5" y="13"/>
                  </a:cubicBezTo>
                  <a:cubicBezTo>
                    <a:pt x="9" y="15"/>
                    <a:pt x="17" y="21"/>
                    <a:pt x="27" y="20"/>
                  </a:cubicBezTo>
                  <a:cubicBezTo>
                    <a:pt x="38" y="20"/>
                    <a:pt x="40" y="23"/>
                    <a:pt x="55" y="23"/>
                  </a:cubicBezTo>
                  <a:cubicBezTo>
                    <a:pt x="70" y="22"/>
                    <a:pt x="77" y="25"/>
                    <a:pt x="80" y="25"/>
                  </a:cubicBezTo>
                  <a:cubicBezTo>
                    <a:pt x="83" y="25"/>
                    <a:pt x="82" y="28"/>
                    <a:pt x="92" y="28"/>
                  </a:cubicBezTo>
                  <a:cubicBezTo>
                    <a:pt x="101" y="29"/>
                    <a:pt x="112" y="28"/>
                    <a:pt x="117" y="28"/>
                  </a:cubicBezTo>
                  <a:cubicBezTo>
                    <a:pt x="122" y="28"/>
                    <a:pt x="123" y="29"/>
                    <a:pt x="130" y="30"/>
                  </a:cubicBezTo>
                  <a:cubicBezTo>
                    <a:pt x="137" y="31"/>
                    <a:pt x="126" y="29"/>
                    <a:pt x="143" y="29"/>
                  </a:cubicBezTo>
                  <a:cubicBezTo>
                    <a:pt x="159" y="30"/>
                    <a:pt x="170" y="27"/>
                    <a:pt x="177" y="28"/>
                  </a:cubicBezTo>
                  <a:cubicBezTo>
                    <a:pt x="184" y="28"/>
                    <a:pt x="186" y="29"/>
                    <a:pt x="189" y="29"/>
                  </a:cubicBezTo>
                  <a:cubicBezTo>
                    <a:pt x="191" y="29"/>
                    <a:pt x="201" y="27"/>
                    <a:pt x="200" y="25"/>
                  </a:cubicBezTo>
                  <a:cubicBezTo>
                    <a:pt x="198" y="22"/>
                    <a:pt x="177" y="29"/>
                    <a:pt x="172" y="27"/>
                  </a:cubicBezTo>
                  <a:cubicBezTo>
                    <a:pt x="168" y="25"/>
                    <a:pt x="156" y="24"/>
                    <a:pt x="153" y="24"/>
                  </a:cubicBezTo>
                  <a:cubicBezTo>
                    <a:pt x="150" y="25"/>
                    <a:pt x="136" y="24"/>
                    <a:pt x="130" y="24"/>
                  </a:cubicBezTo>
                  <a:cubicBezTo>
                    <a:pt x="124" y="24"/>
                    <a:pt x="137" y="27"/>
                    <a:pt x="122" y="24"/>
                  </a:cubicBezTo>
                  <a:cubicBezTo>
                    <a:pt x="107" y="21"/>
                    <a:pt x="98" y="17"/>
                    <a:pt x="98" y="17"/>
                  </a:cubicBezTo>
                  <a:cubicBezTo>
                    <a:pt x="98" y="17"/>
                    <a:pt x="102" y="11"/>
                    <a:pt x="91" y="11"/>
                  </a:cubicBezTo>
                  <a:cubicBezTo>
                    <a:pt x="79" y="12"/>
                    <a:pt x="77" y="12"/>
                    <a:pt x="77" y="12"/>
                  </a:cubicBezTo>
                  <a:cubicBezTo>
                    <a:pt x="77" y="12"/>
                    <a:pt x="84" y="12"/>
                    <a:pt x="67" y="10"/>
                  </a:cubicBezTo>
                  <a:cubicBezTo>
                    <a:pt x="51" y="7"/>
                    <a:pt x="49" y="7"/>
                    <a:pt x="43" y="7"/>
                  </a:cubicBezTo>
                  <a:cubicBezTo>
                    <a:pt x="38" y="7"/>
                    <a:pt x="31" y="6"/>
                    <a:pt x="27" y="3"/>
                  </a:cubicBezTo>
                  <a:cubicBezTo>
                    <a:pt x="22" y="0"/>
                    <a:pt x="18" y="1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2" name="Freeform 188"/>
            <p:cNvSpPr/>
            <p:nvPr/>
          </p:nvSpPr>
          <p:spPr bwMode="auto">
            <a:xfrm>
              <a:off x="7967663" y="3748088"/>
              <a:ext cx="365125" cy="290513"/>
            </a:xfrm>
            <a:custGeom>
              <a:avLst/>
              <a:gdLst>
                <a:gd name="T0" fmla="*/ 122 w 137"/>
                <a:gd name="T1" fmla="*/ 103 h 109"/>
                <a:gd name="T2" fmla="*/ 101 w 137"/>
                <a:gd name="T3" fmla="*/ 94 h 109"/>
                <a:gd name="T4" fmla="*/ 79 w 137"/>
                <a:gd name="T5" fmla="*/ 81 h 109"/>
                <a:gd name="T6" fmla="*/ 51 w 137"/>
                <a:gd name="T7" fmla="*/ 47 h 109"/>
                <a:gd name="T8" fmla="*/ 27 w 137"/>
                <a:gd name="T9" fmla="*/ 30 h 109"/>
                <a:gd name="T10" fmla="*/ 0 w 137"/>
                <a:gd name="T11" fmla="*/ 4 h 109"/>
                <a:gd name="T12" fmla="*/ 23 w 137"/>
                <a:gd name="T13" fmla="*/ 1 h 109"/>
                <a:gd name="T14" fmla="*/ 52 w 137"/>
                <a:gd name="T15" fmla="*/ 24 h 109"/>
                <a:gd name="T16" fmla="*/ 117 w 137"/>
                <a:gd name="T17" fmla="*/ 66 h 109"/>
                <a:gd name="T18" fmla="*/ 123 w 137"/>
                <a:gd name="T19" fmla="*/ 87 h 109"/>
                <a:gd name="T20" fmla="*/ 122 w 137"/>
                <a:gd name="T21" fmla="*/ 10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7" h="109">
                  <a:moveTo>
                    <a:pt x="122" y="103"/>
                  </a:moveTo>
                  <a:cubicBezTo>
                    <a:pt x="121" y="103"/>
                    <a:pt x="112" y="100"/>
                    <a:pt x="101" y="94"/>
                  </a:cubicBezTo>
                  <a:cubicBezTo>
                    <a:pt x="90" y="87"/>
                    <a:pt x="87" y="89"/>
                    <a:pt x="79" y="81"/>
                  </a:cubicBezTo>
                  <a:cubicBezTo>
                    <a:pt x="70" y="73"/>
                    <a:pt x="59" y="55"/>
                    <a:pt x="51" y="47"/>
                  </a:cubicBezTo>
                  <a:cubicBezTo>
                    <a:pt x="43" y="40"/>
                    <a:pt x="47" y="44"/>
                    <a:pt x="27" y="30"/>
                  </a:cubicBezTo>
                  <a:cubicBezTo>
                    <a:pt x="7" y="16"/>
                    <a:pt x="0" y="4"/>
                    <a:pt x="0" y="4"/>
                  </a:cubicBezTo>
                  <a:cubicBezTo>
                    <a:pt x="0" y="4"/>
                    <a:pt x="19" y="0"/>
                    <a:pt x="23" y="1"/>
                  </a:cubicBezTo>
                  <a:cubicBezTo>
                    <a:pt x="27" y="3"/>
                    <a:pt x="31" y="11"/>
                    <a:pt x="52" y="24"/>
                  </a:cubicBezTo>
                  <a:cubicBezTo>
                    <a:pt x="72" y="37"/>
                    <a:pt x="112" y="58"/>
                    <a:pt x="117" y="66"/>
                  </a:cubicBezTo>
                  <a:cubicBezTo>
                    <a:pt x="122" y="74"/>
                    <a:pt x="119" y="82"/>
                    <a:pt x="123" y="87"/>
                  </a:cubicBezTo>
                  <a:cubicBezTo>
                    <a:pt x="127" y="92"/>
                    <a:pt x="137" y="109"/>
                    <a:pt x="122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3" name="Freeform 189"/>
            <p:cNvSpPr/>
            <p:nvPr/>
          </p:nvSpPr>
          <p:spPr bwMode="auto">
            <a:xfrm>
              <a:off x="7500938" y="3651251"/>
              <a:ext cx="111125" cy="92075"/>
            </a:xfrm>
            <a:custGeom>
              <a:avLst/>
              <a:gdLst>
                <a:gd name="T0" fmla="*/ 11 w 42"/>
                <a:gd name="T1" fmla="*/ 0 h 34"/>
                <a:gd name="T2" fmla="*/ 6 w 42"/>
                <a:gd name="T3" fmla="*/ 15 h 34"/>
                <a:gd name="T4" fmla="*/ 14 w 42"/>
                <a:gd name="T5" fmla="*/ 31 h 34"/>
                <a:gd name="T6" fmla="*/ 23 w 42"/>
                <a:gd name="T7" fmla="*/ 32 h 34"/>
                <a:gd name="T8" fmla="*/ 35 w 42"/>
                <a:gd name="T9" fmla="*/ 25 h 34"/>
                <a:gd name="T10" fmla="*/ 42 w 42"/>
                <a:gd name="T11" fmla="*/ 23 h 34"/>
                <a:gd name="T12" fmla="*/ 17 w 42"/>
                <a:gd name="T13" fmla="*/ 6 h 34"/>
                <a:gd name="T14" fmla="*/ 11 w 42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34">
                  <a:moveTo>
                    <a:pt x="11" y="0"/>
                  </a:moveTo>
                  <a:cubicBezTo>
                    <a:pt x="2" y="3"/>
                    <a:pt x="0" y="4"/>
                    <a:pt x="6" y="15"/>
                  </a:cubicBezTo>
                  <a:cubicBezTo>
                    <a:pt x="12" y="26"/>
                    <a:pt x="10" y="30"/>
                    <a:pt x="14" y="31"/>
                  </a:cubicBezTo>
                  <a:cubicBezTo>
                    <a:pt x="19" y="31"/>
                    <a:pt x="20" y="34"/>
                    <a:pt x="23" y="32"/>
                  </a:cubicBezTo>
                  <a:cubicBezTo>
                    <a:pt x="27" y="31"/>
                    <a:pt x="32" y="27"/>
                    <a:pt x="35" y="25"/>
                  </a:cubicBezTo>
                  <a:cubicBezTo>
                    <a:pt x="38" y="23"/>
                    <a:pt x="42" y="23"/>
                    <a:pt x="42" y="23"/>
                  </a:cubicBezTo>
                  <a:cubicBezTo>
                    <a:pt x="42" y="23"/>
                    <a:pt x="20" y="9"/>
                    <a:pt x="17" y="6"/>
                  </a:cubicBezTo>
                  <a:cubicBezTo>
                    <a:pt x="14" y="4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4" name="Freeform 190"/>
            <p:cNvSpPr/>
            <p:nvPr/>
          </p:nvSpPr>
          <p:spPr bwMode="auto">
            <a:xfrm>
              <a:off x="10390188" y="4995863"/>
              <a:ext cx="203200" cy="200025"/>
            </a:xfrm>
            <a:custGeom>
              <a:avLst/>
              <a:gdLst>
                <a:gd name="T0" fmla="*/ 14 w 76"/>
                <a:gd name="T1" fmla="*/ 69 h 75"/>
                <a:gd name="T2" fmla="*/ 37 w 76"/>
                <a:gd name="T3" fmla="*/ 74 h 75"/>
                <a:gd name="T4" fmla="*/ 57 w 76"/>
                <a:gd name="T5" fmla="*/ 62 h 75"/>
                <a:gd name="T6" fmla="*/ 57 w 76"/>
                <a:gd name="T7" fmla="*/ 48 h 75"/>
                <a:gd name="T8" fmla="*/ 71 w 76"/>
                <a:gd name="T9" fmla="*/ 33 h 75"/>
                <a:gd name="T10" fmla="*/ 72 w 76"/>
                <a:gd name="T11" fmla="*/ 20 h 75"/>
                <a:gd name="T12" fmla="*/ 69 w 76"/>
                <a:gd name="T13" fmla="*/ 9 h 75"/>
                <a:gd name="T14" fmla="*/ 51 w 76"/>
                <a:gd name="T15" fmla="*/ 0 h 75"/>
                <a:gd name="T16" fmla="*/ 50 w 76"/>
                <a:gd name="T17" fmla="*/ 10 h 75"/>
                <a:gd name="T18" fmla="*/ 47 w 76"/>
                <a:gd name="T19" fmla="*/ 30 h 75"/>
                <a:gd name="T20" fmla="*/ 27 w 76"/>
                <a:gd name="T21" fmla="*/ 38 h 75"/>
                <a:gd name="T22" fmla="*/ 20 w 76"/>
                <a:gd name="T23" fmla="*/ 48 h 75"/>
                <a:gd name="T24" fmla="*/ 1 w 76"/>
                <a:gd name="T25" fmla="*/ 65 h 75"/>
                <a:gd name="T26" fmla="*/ 14 w 76"/>
                <a:gd name="T27" fmla="*/ 6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5">
                  <a:moveTo>
                    <a:pt x="14" y="69"/>
                  </a:moveTo>
                  <a:cubicBezTo>
                    <a:pt x="22" y="70"/>
                    <a:pt x="29" y="75"/>
                    <a:pt x="37" y="74"/>
                  </a:cubicBezTo>
                  <a:cubicBezTo>
                    <a:pt x="46" y="74"/>
                    <a:pt x="61" y="64"/>
                    <a:pt x="57" y="62"/>
                  </a:cubicBezTo>
                  <a:cubicBezTo>
                    <a:pt x="54" y="60"/>
                    <a:pt x="52" y="58"/>
                    <a:pt x="57" y="48"/>
                  </a:cubicBezTo>
                  <a:cubicBezTo>
                    <a:pt x="61" y="38"/>
                    <a:pt x="72" y="38"/>
                    <a:pt x="71" y="33"/>
                  </a:cubicBezTo>
                  <a:cubicBezTo>
                    <a:pt x="70" y="28"/>
                    <a:pt x="72" y="24"/>
                    <a:pt x="72" y="20"/>
                  </a:cubicBezTo>
                  <a:cubicBezTo>
                    <a:pt x="71" y="15"/>
                    <a:pt x="76" y="13"/>
                    <a:pt x="69" y="9"/>
                  </a:cubicBezTo>
                  <a:cubicBezTo>
                    <a:pt x="63" y="5"/>
                    <a:pt x="51" y="0"/>
                    <a:pt x="51" y="0"/>
                  </a:cubicBezTo>
                  <a:cubicBezTo>
                    <a:pt x="51" y="0"/>
                    <a:pt x="48" y="0"/>
                    <a:pt x="50" y="10"/>
                  </a:cubicBezTo>
                  <a:cubicBezTo>
                    <a:pt x="52" y="20"/>
                    <a:pt x="59" y="29"/>
                    <a:pt x="47" y="30"/>
                  </a:cubicBezTo>
                  <a:cubicBezTo>
                    <a:pt x="35" y="30"/>
                    <a:pt x="34" y="35"/>
                    <a:pt x="27" y="38"/>
                  </a:cubicBezTo>
                  <a:cubicBezTo>
                    <a:pt x="20" y="40"/>
                    <a:pt x="31" y="45"/>
                    <a:pt x="20" y="48"/>
                  </a:cubicBezTo>
                  <a:cubicBezTo>
                    <a:pt x="8" y="51"/>
                    <a:pt x="0" y="61"/>
                    <a:pt x="1" y="65"/>
                  </a:cubicBezTo>
                  <a:cubicBezTo>
                    <a:pt x="2" y="68"/>
                    <a:pt x="14" y="69"/>
                    <a:pt x="1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5" name="Freeform 191"/>
            <p:cNvSpPr/>
            <p:nvPr/>
          </p:nvSpPr>
          <p:spPr bwMode="auto">
            <a:xfrm>
              <a:off x="10475913" y="4795838"/>
              <a:ext cx="228600" cy="223838"/>
            </a:xfrm>
            <a:custGeom>
              <a:avLst/>
              <a:gdLst>
                <a:gd name="T0" fmla="*/ 57 w 86"/>
                <a:gd name="T1" fmla="*/ 80 h 84"/>
                <a:gd name="T2" fmla="*/ 51 w 86"/>
                <a:gd name="T3" fmla="*/ 68 h 84"/>
                <a:gd name="T4" fmla="*/ 40 w 86"/>
                <a:gd name="T5" fmla="*/ 61 h 84"/>
                <a:gd name="T6" fmla="*/ 32 w 86"/>
                <a:gd name="T7" fmla="*/ 53 h 84"/>
                <a:gd name="T8" fmla="*/ 45 w 86"/>
                <a:gd name="T9" fmla="*/ 51 h 84"/>
                <a:gd name="T10" fmla="*/ 34 w 86"/>
                <a:gd name="T11" fmla="*/ 34 h 84"/>
                <a:gd name="T12" fmla="*/ 0 w 86"/>
                <a:gd name="T13" fmla="*/ 0 h 84"/>
                <a:gd name="T14" fmla="*/ 32 w 86"/>
                <a:gd name="T15" fmla="*/ 17 h 84"/>
                <a:gd name="T16" fmla="*/ 57 w 86"/>
                <a:gd name="T17" fmla="*/ 35 h 84"/>
                <a:gd name="T18" fmla="*/ 70 w 86"/>
                <a:gd name="T19" fmla="*/ 43 h 84"/>
                <a:gd name="T20" fmla="*/ 79 w 86"/>
                <a:gd name="T21" fmla="*/ 34 h 84"/>
                <a:gd name="T22" fmla="*/ 80 w 86"/>
                <a:gd name="T23" fmla="*/ 43 h 84"/>
                <a:gd name="T24" fmla="*/ 80 w 86"/>
                <a:gd name="T25" fmla="*/ 57 h 84"/>
                <a:gd name="T26" fmla="*/ 69 w 86"/>
                <a:gd name="T27" fmla="*/ 59 h 84"/>
                <a:gd name="T28" fmla="*/ 69 w 86"/>
                <a:gd name="T29" fmla="*/ 66 h 84"/>
                <a:gd name="T30" fmla="*/ 57 w 86"/>
                <a:gd name="T31" fmla="*/ 8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84">
                  <a:moveTo>
                    <a:pt x="57" y="80"/>
                  </a:moveTo>
                  <a:cubicBezTo>
                    <a:pt x="53" y="79"/>
                    <a:pt x="52" y="71"/>
                    <a:pt x="51" y="68"/>
                  </a:cubicBezTo>
                  <a:cubicBezTo>
                    <a:pt x="50" y="64"/>
                    <a:pt x="40" y="61"/>
                    <a:pt x="40" y="61"/>
                  </a:cubicBezTo>
                  <a:cubicBezTo>
                    <a:pt x="40" y="61"/>
                    <a:pt x="32" y="55"/>
                    <a:pt x="32" y="53"/>
                  </a:cubicBezTo>
                  <a:cubicBezTo>
                    <a:pt x="33" y="51"/>
                    <a:pt x="47" y="53"/>
                    <a:pt x="45" y="51"/>
                  </a:cubicBezTo>
                  <a:cubicBezTo>
                    <a:pt x="43" y="48"/>
                    <a:pt x="44" y="41"/>
                    <a:pt x="34" y="34"/>
                  </a:cubicBezTo>
                  <a:cubicBezTo>
                    <a:pt x="25" y="28"/>
                    <a:pt x="0" y="0"/>
                    <a:pt x="0" y="0"/>
                  </a:cubicBezTo>
                  <a:cubicBezTo>
                    <a:pt x="0" y="0"/>
                    <a:pt x="15" y="10"/>
                    <a:pt x="32" y="17"/>
                  </a:cubicBezTo>
                  <a:cubicBezTo>
                    <a:pt x="50" y="24"/>
                    <a:pt x="56" y="32"/>
                    <a:pt x="57" y="35"/>
                  </a:cubicBezTo>
                  <a:cubicBezTo>
                    <a:pt x="58" y="39"/>
                    <a:pt x="71" y="47"/>
                    <a:pt x="70" y="43"/>
                  </a:cubicBezTo>
                  <a:cubicBezTo>
                    <a:pt x="70" y="39"/>
                    <a:pt x="77" y="31"/>
                    <a:pt x="79" y="34"/>
                  </a:cubicBezTo>
                  <a:cubicBezTo>
                    <a:pt x="80" y="36"/>
                    <a:pt x="84" y="41"/>
                    <a:pt x="80" y="43"/>
                  </a:cubicBezTo>
                  <a:cubicBezTo>
                    <a:pt x="76" y="45"/>
                    <a:pt x="86" y="56"/>
                    <a:pt x="80" y="57"/>
                  </a:cubicBezTo>
                  <a:cubicBezTo>
                    <a:pt x="75" y="57"/>
                    <a:pt x="69" y="59"/>
                    <a:pt x="69" y="59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9" y="66"/>
                    <a:pt x="72" y="84"/>
                    <a:pt x="57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6" name="Freeform 192"/>
            <p:cNvSpPr/>
            <p:nvPr/>
          </p:nvSpPr>
          <p:spPr bwMode="auto">
            <a:xfrm>
              <a:off x="8632825" y="4151313"/>
              <a:ext cx="1241425" cy="809625"/>
            </a:xfrm>
            <a:custGeom>
              <a:avLst/>
              <a:gdLst>
                <a:gd name="T0" fmla="*/ 254 w 465"/>
                <a:gd name="T1" fmla="*/ 230 h 303"/>
                <a:gd name="T2" fmla="*/ 211 w 465"/>
                <a:gd name="T3" fmla="*/ 217 h 303"/>
                <a:gd name="T4" fmla="*/ 146 w 465"/>
                <a:gd name="T5" fmla="*/ 232 h 303"/>
                <a:gd name="T6" fmla="*/ 126 w 465"/>
                <a:gd name="T7" fmla="*/ 244 h 303"/>
                <a:gd name="T8" fmla="*/ 106 w 465"/>
                <a:gd name="T9" fmla="*/ 244 h 303"/>
                <a:gd name="T10" fmla="*/ 88 w 465"/>
                <a:gd name="T11" fmla="*/ 251 h 303"/>
                <a:gd name="T12" fmla="*/ 77 w 465"/>
                <a:gd name="T13" fmla="*/ 256 h 303"/>
                <a:gd name="T14" fmla="*/ 45 w 465"/>
                <a:gd name="T15" fmla="*/ 248 h 303"/>
                <a:gd name="T16" fmla="*/ 38 w 465"/>
                <a:gd name="T17" fmla="*/ 232 h 303"/>
                <a:gd name="T18" fmla="*/ 27 w 465"/>
                <a:gd name="T19" fmla="*/ 201 h 303"/>
                <a:gd name="T20" fmla="*/ 14 w 465"/>
                <a:gd name="T21" fmla="*/ 180 h 303"/>
                <a:gd name="T22" fmla="*/ 0 w 465"/>
                <a:gd name="T23" fmla="*/ 155 h 303"/>
                <a:gd name="T24" fmla="*/ 5 w 465"/>
                <a:gd name="T25" fmla="*/ 145 h 303"/>
                <a:gd name="T26" fmla="*/ 11 w 465"/>
                <a:gd name="T27" fmla="*/ 108 h 303"/>
                <a:gd name="T28" fmla="*/ 80 w 465"/>
                <a:gd name="T29" fmla="*/ 65 h 303"/>
                <a:gd name="T30" fmla="*/ 96 w 465"/>
                <a:gd name="T31" fmla="*/ 59 h 303"/>
                <a:gd name="T32" fmla="*/ 104 w 465"/>
                <a:gd name="T33" fmla="*/ 38 h 303"/>
                <a:gd name="T34" fmla="*/ 145 w 465"/>
                <a:gd name="T35" fmla="*/ 41 h 303"/>
                <a:gd name="T36" fmla="*/ 152 w 465"/>
                <a:gd name="T37" fmla="*/ 30 h 303"/>
                <a:gd name="T38" fmla="*/ 166 w 465"/>
                <a:gd name="T39" fmla="*/ 16 h 303"/>
                <a:gd name="T40" fmla="*/ 171 w 465"/>
                <a:gd name="T41" fmla="*/ 6 h 303"/>
                <a:gd name="T42" fmla="*/ 200 w 465"/>
                <a:gd name="T43" fmla="*/ 11 h 303"/>
                <a:gd name="T44" fmla="*/ 230 w 465"/>
                <a:gd name="T45" fmla="*/ 16 h 303"/>
                <a:gd name="T46" fmla="*/ 234 w 465"/>
                <a:gd name="T47" fmla="*/ 47 h 303"/>
                <a:gd name="T48" fmla="*/ 266 w 465"/>
                <a:gd name="T49" fmla="*/ 64 h 303"/>
                <a:gd name="T50" fmla="*/ 290 w 465"/>
                <a:gd name="T51" fmla="*/ 59 h 303"/>
                <a:gd name="T52" fmla="*/ 282 w 465"/>
                <a:gd name="T53" fmla="*/ 12 h 303"/>
                <a:gd name="T54" fmla="*/ 288 w 465"/>
                <a:gd name="T55" fmla="*/ 1 h 303"/>
                <a:gd name="T56" fmla="*/ 310 w 465"/>
                <a:gd name="T57" fmla="*/ 29 h 303"/>
                <a:gd name="T58" fmla="*/ 337 w 465"/>
                <a:gd name="T59" fmla="*/ 51 h 303"/>
                <a:gd name="T60" fmla="*/ 348 w 465"/>
                <a:gd name="T61" fmla="*/ 75 h 303"/>
                <a:gd name="T62" fmla="*/ 372 w 465"/>
                <a:gd name="T63" fmla="*/ 91 h 303"/>
                <a:gd name="T64" fmla="*/ 406 w 465"/>
                <a:gd name="T65" fmla="*/ 118 h 303"/>
                <a:gd name="T66" fmla="*/ 430 w 465"/>
                <a:gd name="T67" fmla="*/ 133 h 303"/>
                <a:gd name="T68" fmla="*/ 456 w 465"/>
                <a:gd name="T69" fmla="*/ 189 h 303"/>
                <a:gd name="T70" fmla="*/ 456 w 465"/>
                <a:gd name="T71" fmla="*/ 228 h 303"/>
                <a:gd name="T72" fmla="*/ 444 w 465"/>
                <a:gd name="T73" fmla="*/ 265 h 303"/>
                <a:gd name="T74" fmla="*/ 420 w 465"/>
                <a:gd name="T75" fmla="*/ 281 h 303"/>
                <a:gd name="T76" fmla="*/ 410 w 465"/>
                <a:gd name="T77" fmla="*/ 296 h 303"/>
                <a:gd name="T78" fmla="*/ 391 w 465"/>
                <a:gd name="T79" fmla="*/ 283 h 303"/>
                <a:gd name="T80" fmla="*/ 373 w 465"/>
                <a:gd name="T81" fmla="*/ 298 h 303"/>
                <a:gd name="T82" fmla="*/ 341 w 465"/>
                <a:gd name="T83" fmla="*/ 286 h 303"/>
                <a:gd name="T84" fmla="*/ 324 w 465"/>
                <a:gd name="T85" fmla="*/ 259 h 303"/>
                <a:gd name="T86" fmla="*/ 296 w 465"/>
                <a:gd name="T87" fmla="*/ 259 h 303"/>
                <a:gd name="T88" fmla="*/ 269 w 465"/>
                <a:gd name="T89" fmla="*/ 25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65" h="303">
                  <a:moveTo>
                    <a:pt x="269" y="251"/>
                  </a:moveTo>
                  <a:cubicBezTo>
                    <a:pt x="259" y="244"/>
                    <a:pt x="264" y="238"/>
                    <a:pt x="254" y="230"/>
                  </a:cubicBezTo>
                  <a:cubicBezTo>
                    <a:pt x="244" y="223"/>
                    <a:pt x="263" y="223"/>
                    <a:pt x="237" y="220"/>
                  </a:cubicBezTo>
                  <a:cubicBezTo>
                    <a:pt x="211" y="217"/>
                    <a:pt x="211" y="214"/>
                    <a:pt x="211" y="217"/>
                  </a:cubicBezTo>
                  <a:cubicBezTo>
                    <a:pt x="211" y="219"/>
                    <a:pt x="171" y="224"/>
                    <a:pt x="168" y="225"/>
                  </a:cubicBezTo>
                  <a:cubicBezTo>
                    <a:pt x="164" y="226"/>
                    <a:pt x="157" y="228"/>
                    <a:pt x="146" y="232"/>
                  </a:cubicBezTo>
                  <a:cubicBezTo>
                    <a:pt x="135" y="235"/>
                    <a:pt x="139" y="239"/>
                    <a:pt x="136" y="241"/>
                  </a:cubicBezTo>
                  <a:cubicBezTo>
                    <a:pt x="132" y="243"/>
                    <a:pt x="130" y="246"/>
                    <a:pt x="126" y="244"/>
                  </a:cubicBezTo>
                  <a:cubicBezTo>
                    <a:pt x="122" y="242"/>
                    <a:pt x="119" y="240"/>
                    <a:pt x="116" y="240"/>
                  </a:cubicBezTo>
                  <a:cubicBezTo>
                    <a:pt x="113" y="240"/>
                    <a:pt x="112" y="244"/>
                    <a:pt x="106" y="244"/>
                  </a:cubicBezTo>
                  <a:cubicBezTo>
                    <a:pt x="99" y="244"/>
                    <a:pt x="98" y="243"/>
                    <a:pt x="94" y="245"/>
                  </a:cubicBezTo>
                  <a:cubicBezTo>
                    <a:pt x="90" y="247"/>
                    <a:pt x="90" y="250"/>
                    <a:pt x="88" y="251"/>
                  </a:cubicBezTo>
                  <a:cubicBezTo>
                    <a:pt x="85" y="251"/>
                    <a:pt x="87" y="253"/>
                    <a:pt x="84" y="254"/>
                  </a:cubicBezTo>
                  <a:cubicBezTo>
                    <a:pt x="80" y="255"/>
                    <a:pt x="89" y="257"/>
                    <a:pt x="77" y="256"/>
                  </a:cubicBezTo>
                  <a:cubicBezTo>
                    <a:pt x="64" y="255"/>
                    <a:pt x="72" y="257"/>
                    <a:pt x="60" y="254"/>
                  </a:cubicBezTo>
                  <a:cubicBezTo>
                    <a:pt x="47" y="251"/>
                    <a:pt x="49" y="251"/>
                    <a:pt x="45" y="248"/>
                  </a:cubicBezTo>
                  <a:cubicBezTo>
                    <a:pt x="42" y="245"/>
                    <a:pt x="40" y="251"/>
                    <a:pt x="35" y="242"/>
                  </a:cubicBezTo>
                  <a:cubicBezTo>
                    <a:pt x="29" y="232"/>
                    <a:pt x="39" y="234"/>
                    <a:pt x="38" y="232"/>
                  </a:cubicBezTo>
                  <a:cubicBezTo>
                    <a:pt x="38" y="230"/>
                    <a:pt x="34" y="215"/>
                    <a:pt x="34" y="215"/>
                  </a:cubicBezTo>
                  <a:cubicBezTo>
                    <a:pt x="34" y="215"/>
                    <a:pt x="32" y="204"/>
                    <a:pt x="27" y="201"/>
                  </a:cubicBezTo>
                  <a:cubicBezTo>
                    <a:pt x="21" y="197"/>
                    <a:pt x="23" y="198"/>
                    <a:pt x="22" y="192"/>
                  </a:cubicBezTo>
                  <a:cubicBezTo>
                    <a:pt x="22" y="186"/>
                    <a:pt x="23" y="187"/>
                    <a:pt x="14" y="180"/>
                  </a:cubicBezTo>
                  <a:cubicBezTo>
                    <a:pt x="6" y="174"/>
                    <a:pt x="6" y="173"/>
                    <a:pt x="3" y="168"/>
                  </a:cubicBezTo>
                  <a:cubicBezTo>
                    <a:pt x="0" y="163"/>
                    <a:pt x="0" y="157"/>
                    <a:pt x="0" y="155"/>
                  </a:cubicBezTo>
                  <a:cubicBezTo>
                    <a:pt x="1" y="152"/>
                    <a:pt x="0" y="156"/>
                    <a:pt x="5" y="153"/>
                  </a:cubicBezTo>
                  <a:cubicBezTo>
                    <a:pt x="10" y="151"/>
                    <a:pt x="10" y="147"/>
                    <a:pt x="5" y="145"/>
                  </a:cubicBezTo>
                  <a:cubicBezTo>
                    <a:pt x="0" y="142"/>
                    <a:pt x="0" y="138"/>
                    <a:pt x="2" y="129"/>
                  </a:cubicBezTo>
                  <a:cubicBezTo>
                    <a:pt x="4" y="120"/>
                    <a:pt x="1" y="116"/>
                    <a:pt x="11" y="108"/>
                  </a:cubicBezTo>
                  <a:cubicBezTo>
                    <a:pt x="21" y="100"/>
                    <a:pt x="23" y="96"/>
                    <a:pt x="49" y="93"/>
                  </a:cubicBezTo>
                  <a:cubicBezTo>
                    <a:pt x="75" y="89"/>
                    <a:pt x="80" y="81"/>
                    <a:pt x="80" y="65"/>
                  </a:cubicBezTo>
                  <a:cubicBezTo>
                    <a:pt x="81" y="49"/>
                    <a:pt x="85" y="55"/>
                    <a:pt x="85" y="55"/>
                  </a:cubicBezTo>
                  <a:cubicBezTo>
                    <a:pt x="96" y="59"/>
                    <a:pt x="96" y="59"/>
                    <a:pt x="96" y="59"/>
                  </a:cubicBezTo>
                  <a:cubicBezTo>
                    <a:pt x="96" y="59"/>
                    <a:pt x="101" y="60"/>
                    <a:pt x="100" y="53"/>
                  </a:cubicBezTo>
                  <a:cubicBezTo>
                    <a:pt x="100" y="47"/>
                    <a:pt x="99" y="38"/>
                    <a:pt x="104" y="38"/>
                  </a:cubicBezTo>
                  <a:cubicBezTo>
                    <a:pt x="110" y="38"/>
                    <a:pt x="130" y="27"/>
                    <a:pt x="133" y="28"/>
                  </a:cubicBezTo>
                  <a:cubicBezTo>
                    <a:pt x="136" y="30"/>
                    <a:pt x="137" y="34"/>
                    <a:pt x="145" y="41"/>
                  </a:cubicBezTo>
                  <a:cubicBezTo>
                    <a:pt x="153" y="47"/>
                    <a:pt x="150" y="37"/>
                    <a:pt x="153" y="39"/>
                  </a:cubicBezTo>
                  <a:cubicBezTo>
                    <a:pt x="155" y="41"/>
                    <a:pt x="151" y="33"/>
                    <a:pt x="152" y="30"/>
                  </a:cubicBezTo>
                  <a:cubicBezTo>
                    <a:pt x="152" y="28"/>
                    <a:pt x="157" y="21"/>
                    <a:pt x="157" y="21"/>
                  </a:cubicBezTo>
                  <a:cubicBezTo>
                    <a:pt x="166" y="16"/>
                    <a:pt x="166" y="16"/>
                    <a:pt x="166" y="16"/>
                  </a:cubicBezTo>
                  <a:cubicBezTo>
                    <a:pt x="178" y="13"/>
                    <a:pt x="178" y="13"/>
                    <a:pt x="178" y="13"/>
                  </a:cubicBezTo>
                  <a:cubicBezTo>
                    <a:pt x="178" y="13"/>
                    <a:pt x="169" y="9"/>
                    <a:pt x="171" y="6"/>
                  </a:cubicBezTo>
                  <a:cubicBezTo>
                    <a:pt x="173" y="4"/>
                    <a:pt x="174" y="5"/>
                    <a:pt x="181" y="5"/>
                  </a:cubicBezTo>
                  <a:cubicBezTo>
                    <a:pt x="188" y="5"/>
                    <a:pt x="197" y="11"/>
                    <a:pt x="200" y="11"/>
                  </a:cubicBezTo>
                  <a:cubicBezTo>
                    <a:pt x="203" y="11"/>
                    <a:pt x="223" y="13"/>
                    <a:pt x="223" y="13"/>
                  </a:cubicBezTo>
                  <a:cubicBezTo>
                    <a:pt x="230" y="16"/>
                    <a:pt x="230" y="16"/>
                    <a:pt x="230" y="16"/>
                  </a:cubicBezTo>
                  <a:cubicBezTo>
                    <a:pt x="230" y="16"/>
                    <a:pt x="230" y="36"/>
                    <a:pt x="227" y="36"/>
                  </a:cubicBezTo>
                  <a:cubicBezTo>
                    <a:pt x="225" y="36"/>
                    <a:pt x="223" y="44"/>
                    <a:pt x="234" y="47"/>
                  </a:cubicBezTo>
                  <a:cubicBezTo>
                    <a:pt x="244" y="51"/>
                    <a:pt x="249" y="54"/>
                    <a:pt x="249" y="54"/>
                  </a:cubicBezTo>
                  <a:cubicBezTo>
                    <a:pt x="266" y="64"/>
                    <a:pt x="266" y="64"/>
                    <a:pt x="266" y="64"/>
                  </a:cubicBezTo>
                  <a:cubicBezTo>
                    <a:pt x="266" y="64"/>
                    <a:pt x="291" y="72"/>
                    <a:pt x="284" y="68"/>
                  </a:cubicBezTo>
                  <a:cubicBezTo>
                    <a:pt x="277" y="65"/>
                    <a:pt x="293" y="73"/>
                    <a:pt x="290" y="59"/>
                  </a:cubicBezTo>
                  <a:cubicBezTo>
                    <a:pt x="286" y="45"/>
                    <a:pt x="288" y="37"/>
                    <a:pt x="285" y="31"/>
                  </a:cubicBezTo>
                  <a:cubicBezTo>
                    <a:pt x="283" y="26"/>
                    <a:pt x="281" y="15"/>
                    <a:pt x="282" y="12"/>
                  </a:cubicBezTo>
                  <a:cubicBezTo>
                    <a:pt x="284" y="10"/>
                    <a:pt x="284" y="8"/>
                    <a:pt x="286" y="4"/>
                  </a:cubicBezTo>
                  <a:cubicBezTo>
                    <a:pt x="288" y="1"/>
                    <a:pt x="281" y="0"/>
                    <a:pt x="288" y="1"/>
                  </a:cubicBezTo>
                  <a:cubicBezTo>
                    <a:pt x="294" y="1"/>
                    <a:pt x="298" y="6"/>
                    <a:pt x="298" y="6"/>
                  </a:cubicBezTo>
                  <a:cubicBezTo>
                    <a:pt x="298" y="6"/>
                    <a:pt x="304" y="26"/>
                    <a:pt x="310" y="29"/>
                  </a:cubicBezTo>
                  <a:cubicBezTo>
                    <a:pt x="315" y="32"/>
                    <a:pt x="325" y="35"/>
                    <a:pt x="325" y="35"/>
                  </a:cubicBezTo>
                  <a:cubicBezTo>
                    <a:pt x="325" y="35"/>
                    <a:pt x="336" y="47"/>
                    <a:pt x="337" y="51"/>
                  </a:cubicBezTo>
                  <a:cubicBezTo>
                    <a:pt x="338" y="56"/>
                    <a:pt x="353" y="60"/>
                    <a:pt x="348" y="64"/>
                  </a:cubicBezTo>
                  <a:cubicBezTo>
                    <a:pt x="344" y="69"/>
                    <a:pt x="345" y="74"/>
                    <a:pt x="348" y="75"/>
                  </a:cubicBezTo>
                  <a:cubicBezTo>
                    <a:pt x="352" y="76"/>
                    <a:pt x="361" y="83"/>
                    <a:pt x="361" y="83"/>
                  </a:cubicBezTo>
                  <a:cubicBezTo>
                    <a:pt x="361" y="83"/>
                    <a:pt x="365" y="88"/>
                    <a:pt x="372" y="91"/>
                  </a:cubicBezTo>
                  <a:cubicBezTo>
                    <a:pt x="378" y="93"/>
                    <a:pt x="382" y="101"/>
                    <a:pt x="382" y="101"/>
                  </a:cubicBezTo>
                  <a:cubicBezTo>
                    <a:pt x="406" y="118"/>
                    <a:pt x="406" y="118"/>
                    <a:pt x="406" y="118"/>
                  </a:cubicBezTo>
                  <a:cubicBezTo>
                    <a:pt x="406" y="118"/>
                    <a:pt x="392" y="117"/>
                    <a:pt x="400" y="120"/>
                  </a:cubicBezTo>
                  <a:cubicBezTo>
                    <a:pt x="408" y="124"/>
                    <a:pt x="429" y="131"/>
                    <a:pt x="430" y="133"/>
                  </a:cubicBezTo>
                  <a:cubicBezTo>
                    <a:pt x="430" y="135"/>
                    <a:pt x="446" y="143"/>
                    <a:pt x="448" y="153"/>
                  </a:cubicBezTo>
                  <a:cubicBezTo>
                    <a:pt x="450" y="163"/>
                    <a:pt x="458" y="180"/>
                    <a:pt x="456" y="189"/>
                  </a:cubicBezTo>
                  <a:cubicBezTo>
                    <a:pt x="454" y="197"/>
                    <a:pt x="458" y="210"/>
                    <a:pt x="460" y="214"/>
                  </a:cubicBezTo>
                  <a:cubicBezTo>
                    <a:pt x="462" y="218"/>
                    <a:pt x="465" y="224"/>
                    <a:pt x="456" y="228"/>
                  </a:cubicBezTo>
                  <a:cubicBezTo>
                    <a:pt x="447" y="233"/>
                    <a:pt x="449" y="242"/>
                    <a:pt x="445" y="247"/>
                  </a:cubicBezTo>
                  <a:cubicBezTo>
                    <a:pt x="441" y="252"/>
                    <a:pt x="447" y="264"/>
                    <a:pt x="444" y="265"/>
                  </a:cubicBezTo>
                  <a:cubicBezTo>
                    <a:pt x="440" y="265"/>
                    <a:pt x="451" y="277"/>
                    <a:pt x="443" y="279"/>
                  </a:cubicBezTo>
                  <a:cubicBezTo>
                    <a:pt x="435" y="280"/>
                    <a:pt x="420" y="281"/>
                    <a:pt x="420" y="281"/>
                  </a:cubicBezTo>
                  <a:cubicBezTo>
                    <a:pt x="420" y="281"/>
                    <a:pt x="419" y="286"/>
                    <a:pt x="417" y="290"/>
                  </a:cubicBezTo>
                  <a:cubicBezTo>
                    <a:pt x="415" y="294"/>
                    <a:pt x="420" y="297"/>
                    <a:pt x="410" y="296"/>
                  </a:cubicBezTo>
                  <a:cubicBezTo>
                    <a:pt x="401" y="296"/>
                    <a:pt x="396" y="303"/>
                    <a:pt x="395" y="292"/>
                  </a:cubicBezTo>
                  <a:cubicBezTo>
                    <a:pt x="394" y="282"/>
                    <a:pt x="396" y="280"/>
                    <a:pt x="391" y="283"/>
                  </a:cubicBezTo>
                  <a:cubicBezTo>
                    <a:pt x="386" y="286"/>
                    <a:pt x="377" y="288"/>
                    <a:pt x="376" y="291"/>
                  </a:cubicBezTo>
                  <a:cubicBezTo>
                    <a:pt x="375" y="294"/>
                    <a:pt x="378" y="298"/>
                    <a:pt x="373" y="298"/>
                  </a:cubicBezTo>
                  <a:cubicBezTo>
                    <a:pt x="369" y="299"/>
                    <a:pt x="358" y="296"/>
                    <a:pt x="350" y="291"/>
                  </a:cubicBezTo>
                  <a:cubicBezTo>
                    <a:pt x="341" y="286"/>
                    <a:pt x="353" y="294"/>
                    <a:pt x="341" y="286"/>
                  </a:cubicBezTo>
                  <a:cubicBezTo>
                    <a:pt x="329" y="279"/>
                    <a:pt x="322" y="269"/>
                    <a:pt x="322" y="267"/>
                  </a:cubicBezTo>
                  <a:cubicBezTo>
                    <a:pt x="323" y="264"/>
                    <a:pt x="332" y="266"/>
                    <a:pt x="324" y="259"/>
                  </a:cubicBezTo>
                  <a:cubicBezTo>
                    <a:pt x="316" y="251"/>
                    <a:pt x="311" y="263"/>
                    <a:pt x="306" y="261"/>
                  </a:cubicBezTo>
                  <a:cubicBezTo>
                    <a:pt x="301" y="259"/>
                    <a:pt x="303" y="264"/>
                    <a:pt x="296" y="259"/>
                  </a:cubicBezTo>
                  <a:cubicBezTo>
                    <a:pt x="290" y="255"/>
                    <a:pt x="286" y="251"/>
                    <a:pt x="286" y="251"/>
                  </a:cubicBezTo>
                  <a:lnTo>
                    <a:pt x="269" y="2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7" name="Freeform 193"/>
            <p:cNvSpPr/>
            <p:nvPr/>
          </p:nvSpPr>
          <p:spPr bwMode="auto">
            <a:xfrm>
              <a:off x="9653588" y="4995863"/>
              <a:ext cx="165100" cy="103188"/>
            </a:xfrm>
            <a:custGeom>
              <a:avLst/>
              <a:gdLst>
                <a:gd name="T0" fmla="*/ 37 w 62"/>
                <a:gd name="T1" fmla="*/ 11 h 39"/>
                <a:gd name="T2" fmla="*/ 9 w 62"/>
                <a:gd name="T3" fmla="*/ 3 h 39"/>
                <a:gd name="T4" fmla="*/ 13 w 62"/>
                <a:gd name="T5" fmla="*/ 17 h 39"/>
                <a:gd name="T6" fmla="*/ 25 w 62"/>
                <a:gd name="T7" fmla="*/ 27 h 39"/>
                <a:gd name="T8" fmla="*/ 36 w 62"/>
                <a:gd name="T9" fmla="*/ 38 h 39"/>
                <a:gd name="T10" fmla="*/ 55 w 62"/>
                <a:gd name="T11" fmla="*/ 31 h 39"/>
                <a:gd name="T12" fmla="*/ 57 w 62"/>
                <a:gd name="T13" fmla="*/ 11 h 39"/>
                <a:gd name="T14" fmla="*/ 49 w 62"/>
                <a:gd name="T15" fmla="*/ 2 h 39"/>
                <a:gd name="T16" fmla="*/ 37 w 62"/>
                <a:gd name="T17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9">
                  <a:moveTo>
                    <a:pt x="37" y="11"/>
                  </a:moveTo>
                  <a:cubicBezTo>
                    <a:pt x="19" y="8"/>
                    <a:pt x="19" y="3"/>
                    <a:pt x="9" y="3"/>
                  </a:cubicBezTo>
                  <a:cubicBezTo>
                    <a:pt x="0" y="3"/>
                    <a:pt x="7" y="14"/>
                    <a:pt x="13" y="17"/>
                  </a:cubicBezTo>
                  <a:cubicBezTo>
                    <a:pt x="20" y="20"/>
                    <a:pt x="20" y="21"/>
                    <a:pt x="25" y="27"/>
                  </a:cubicBezTo>
                  <a:cubicBezTo>
                    <a:pt x="30" y="33"/>
                    <a:pt x="25" y="38"/>
                    <a:pt x="36" y="38"/>
                  </a:cubicBezTo>
                  <a:cubicBezTo>
                    <a:pt x="48" y="39"/>
                    <a:pt x="54" y="34"/>
                    <a:pt x="55" y="31"/>
                  </a:cubicBezTo>
                  <a:cubicBezTo>
                    <a:pt x="56" y="28"/>
                    <a:pt x="62" y="18"/>
                    <a:pt x="57" y="11"/>
                  </a:cubicBezTo>
                  <a:cubicBezTo>
                    <a:pt x="51" y="5"/>
                    <a:pt x="54" y="0"/>
                    <a:pt x="49" y="2"/>
                  </a:cubicBezTo>
                  <a:cubicBezTo>
                    <a:pt x="44" y="4"/>
                    <a:pt x="37" y="11"/>
                    <a:pt x="3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057" y="859"/>
            <a:ext cx="12193057" cy="6858594"/>
          </a:xfrm>
          <a:prstGeom prst="rect">
            <a:avLst/>
          </a:prstGeom>
        </p:spPr>
      </p:pic>
      <p:grpSp>
        <p:nvGrpSpPr>
          <p:cNvPr id="3" name="组合 2"/>
          <p:cNvGrpSpPr/>
          <p:nvPr userDrawn="1"/>
        </p:nvGrpSpPr>
        <p:grpSpPr>
          <a:xfrm>
            <a:off x="2882113" y="2022462"/>
            <a:ext cx="6427773" cy="2813076"/>
            <a:chOff x="-177801" y="684213"/>
            <a:chExt cx="10882314" cy="4872038"/>
          </a:xfrm>
          <a:solidFill>
            <a:schemeClr val="tx1">
              <a:alpha val="5000"/>
            </a:schemeClr>
          </a:solidFill>
        </p:grpSpPr>
        <p:sp>
          <p:nvSpPr>
            <p:cNvPr id="4" name="Freeform 110"/>
            <p:cNvSpPr/>
            <p:nvPr/>
          </p:nvSpPr>
          <p:spPr bwMode="auto">
            <a:xfrm>
              <a:off x="-60325" y="1279526"/>
              <a:ext cx="3186113" cy="4276725"/>
            </a:xfrm>
            <a:custGeom>
              <a:avLst/>
              <a:gdLst>
                <a:gd name="T0" fmla="*/ 738 w 1193"/>
                <a:gd name="T1" fmla="*/ 1528 h 1601"/>
                <a:gd name="T2" fmla="*/ 773 w 1193"/>
                <a:gd name="T3" fmla="*/ 1460 h 1601"/>
                <a:gd name="T4" fmla="*/ 834 w 1193"/>
                <a:gd name="T5" fmla="*/ 1404 h 1601"/>
                <a:gd name="T6" fmla="*/ 1005 w 1193"/>
                <a:gd name="T7" fmla="*/ 1267 h 1601"/>
                <a:gd name="T8" fmla="*/ 1137 w 1193"/>
                <a:gd name="T9" fmla="*/ 1107 h 1601"/>
                <a:gd name="T10" fmla="*/ 1164 w 1193"/>
                <a:gd name="T11" fmla="*/ 1026 h 1601"/>
                <a:gd name="T12" fmla="*/ 1041 w 1193"/>
                <a:gd name="T13" fmla="*/ 983 h 1601"/>
                <a:gd name="T14" fmla="*/ 959 w 1193"/>
                <a:gd name="T15" fmla="*/ 919 h 1601"/>
                <a:gd name="T16" fmla="*/ 878 w 1193"/>
                <a:gd name="T17" fmla="*/ 882 h 1601"/>
                <a:gd name="T18" fmla="*/ 810 w 1193"/>
                <a:gd name="T19" fmla="*/ 866 h 1601"/>
                <a:gd name="T20" fmla="*/ 704 w 1193"/>
                <a:gd name="T21" fmla="*/ 886 h 1601"/>
                <a:gd name="T22" fmla="*/ 675 w 1193"/>
                <a:gd name="T23" fmla="*/ 790 h 1601"/>
                <a:gd name="T24" fmla="*/ 580 w 1193"/>
                <a:gd name="T25" fmla="*/ 742 h 1601"/>
                <a:gd name="T26" fmla="*/ 729 w 1193"/>
                <a:gd name="T27" fmla="*/ 692 h 1601"/>
                <a:gd name="T28" fmla="*/ 818 w 1193"/>
                <a:gd name="T29" fmla="*/ 623 h 1601"/>
                <a:gd name="T30" fmla="*/ 882 w 1193"/>
                <a:gd name="T31" fmla="*/ 554 h 1601"/>
                <a:gd name="T32" fmla="*/ 970 w 1193"/>
                <a:gd name="T33" fmla="*/ 513 h 1601"/>
                <a:gd name="T34" fmla="*/ 956 w 1193"/>
                <a:gd name="T35" fmla="*/ 481 h 1601"/>
                <a:gd name="T36" fmla="*/ 961 w 1193"/>
                <a:gd name="T37" fmla="*/ 439 h 1601"/>
                <a:gd name="T38" fmla="*/ 1026 w 1193"/>
                <a:gd name="T39" fmla="*/ 434 h 1601"/>
                <a:gd name="T40" fmla="*/ 1052 w 1193"/>
                <a:gd name="T41" fmla="*/ 442 h 1601"/>
                <a:gd name="T42" fmla="*/ 1018 w 1193"/>
                <a:gd name="T43" fmla="*/ 356 h 1601"/>
                <a:gd name="T44" fmla="*/ 971 w 1193"/>
                <a:gd name="T45" fmla="*/ 284 h 1601"/>
                <a:gd name="T46" fmla="*/ 924 w 1193"/>
                <a:gd name="T47" fmla="*/ 246 h 1601"/>
                <a:gd name="T48" fmla="*/ 856 w 1193"/>
                <a:gd name="T49" fmla="*/ 261 h 1601"/>
                <a:gd name="T50" fmla="*/ 829 w 1193"/>
                <a:gd name="T51" fmla="*/ 396 h 1601"/>
                <a:gd name="T52" fmla="*/ 804 w 1193"/>
                <a:gd name="T53" fmla="*/ 378 h 1601"/>
                <a:gd name="T54" fmla="*/ 714 w 1193"/>
                <a:gd name="T55" fmla="*/ 292 h 1601"/>
                <a:gd name="T56" fmla="*/ 787 w 1193"/>
                <a:gd name="T57" fmla="*/ 183 h 1601"/>
                <a:gd name="T58" fmla="*/ 822 w 1193"/>
                <a:gd name="T59" fmla="*/ 141 h 1601"/>
                <a:gd name="T60" fmla="*/ 852 w 1193"/>
                <a:gd name="T61" fmla="*/ 84 h 1601"/>
                <a:gd name="T62" fmla="*/ 793 w 1193"/>
                <a:gd name="T63" fmla="*/ 92 h 1601"/>
                <a:gd name="T64" fmla="*/ 763 w 1193"/>
                <a:gd name="T65" fmla="*/ 30 h 1601"/>
                <a:gd name="T66" fmla="*/ 745 w 1193"/>
                <a:gd name="T67" fmla="*/ 43 h 1601"/>
                <a:gd name="T68" fmla="*/ 721 w 1193"/>
                <a:gd name="T69" fmla="*/ 104 h 1601"/>
                <a:gd name="T70" fmla="*/ 659 w 1193"/>
                <a:gd name="T71" fmla="*/ 113 h 1601"/>
                <a:gd name="T72" fmla="*/ 532 w 1193"/>
                <a:gd name="T73" fmla="*/ 95 h 1601"/>
                <a:gd name="T74" fmla="*/ 469 w 1193"/>
                <a:gd name="T75" fmla="*/ 80 h 1601"/>
                <a:gd name="T76" fmla="*/ 423 w 1193"/>
                <a:gd name="T77" fmla="*/ 77 h 1601"/>
                <a:gd name="T78" fmla="*/ 108 w 1193"/>
                <a:gd name="T79" fmla="*/ 100 h 1601"/>
                <a:gd name="T80" fmla="*/ 98 w 1193"/>
                <a:gd name="T81" fmla="*/ 142 h 1601"/>
                <a:gd name="T82" fmla="*/ 107 w 1193"/>
                <a:gd name="T83" fmla="*/ 178 h 1601"/>
                <a:gd name="T84" fmla="*/ 59 w 1193"/>
                <a:gd name="T85" fmla="*/ 280 h 1601"/>
                <a:gd name="T86" fmla="*/ 48 w 1193"/>
                <a:gd name="T87" fmla="*/ 347 h 1601"/>
                <a:gd name="T88" fmla="*/ 155 w 1193"/>
                <a:gd name="T89" fmla="*/ 276 h 1601"/>
                <a:gd name="T90" fmla="*/ 191 w 1193"/>
                <a:gd name="T91" fmla="*/ 275 h 1601"/>
                <a:gd name="T92" fmla="*/ 313 w 1193"/>
                <a:gd name="T93" fmla="*/ 303 h 1601"/>
                <a:gd name="T94" fmla="*/ 355 w 1193"/>
                <a:gd name="T95" fmla="*/ 419 h 1601"/>
                <a:gd name="T96" fmla="*/ 349 w 1193"/>
                <a:gd name="T97" fmla="*/ 560 h 1601"/>
                <a:gd name="T98" fmla="*/ 415 w 1193"/>
                <a:gd name="T99" fmla="*/ 708 h 1601"/>
                <a:gd name="T100" fmla="*/ 451 w 1193"/>
                <a:gd name="T101" fmla="*/ 746 h 1601"/>
                <a:gd name="T102" fmla="*/ 488 w 1193"/>
                <a:gd name="T103" fmla="*/ 781 h 1601"/>
                <a:gd name="T104" fmla="*/ 634 w 1193"/>
                <a:gd name="T105" fmla="*/ 865 h 1601"/>
                <a:gd name="T106" fmla="*/ 714 w 1193"/>
                <a:gd name="T107" fmla="*/ 910 h 1601"/>
                <a:gd name="T108" fmla="*/ 724 w 1193"/>
                <a:gd name="T109" fmla="*/ 968 h 1601"/>
                <a:gd name="T110" fmla="*/ 693 w 1193"/>
                <a:gd name="T111" fmla="*/ 1048 h 1601"/>
                <a:gd name="T112" fmla="*/ 766 w 1193"/>
                <a:gd name="T113" fmla="*/ 1225 h 1601"/>
                <a:gd name="T114" fmla="*/ 689 w 1193"/>
                <a:gd name="T115" fmla="*/ 1436 h 1601"/>
                <a:gd name="T116" fmla="*/ 672 w 1193"/>
                <a:gd name="T117" fmla="*/ 1479 h 1601"/>
                <a:gd name="T118" fmla="*/ 678 w 1193"/>
                <a:gd name="T119" fmla="*/ 1566 h 1601"/>
                <a:gd name="T120" fmla="*/ 790 w 1193"/>
                <a:gd name="T121" fmla="*/ 159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93" h="1601">
                  <a:moveTo>
                    <a:pt x="792" y="1592"/>
                  </a:moveTo>
                  <a:cubicBezTo>
                    <a:pt x="792" y="1592"/>
                    <a:pt x="800" y="1596"/>
                    <a:pt x="800" y="1592"/>
                  </a:cubicBezTo>
                  <a:cubicBezTo>
                    <a:pt x="801" y="1588"/>
                    <a:pt x="800" y="1583"/>
                    <a:pt x="796" y="1582"/>
                  </a:cubicBezTo>
                  <a:cubicBezTo>
                    <a:pt x="792" y="1581"/>
                    <a:pt x="783" y="1579"/>
                    <a:pt x="772" y="1572"/>
                  </a:cubicBezTo>
                  <a:cubicBezTo>
                    <a:pt x="761" y="1564"/>
                    <a:pt x="741" y="1563"/>
                    <a:pt x="744" y="1555"/>
                  </a:cubicBezTo>
                  <a:cubicBezTo>
                    <a:pt x="746" y="1548"/>
                    <a:pt x="736" y="1539"/>
                    <a:pt x="738" y="1528"/>
                  </a:cubicBezTo>
                  <a:cubicBezTo>
                    <a:pt x="740" y="1517"/>
                    <a:pt x="739" y="1516"/>
                    <a:pt x="748" y="1515"/>
                  </a:cubicBezTo>
                  <a:cubicBezTo>
                    <a:pt x="756" y="1514"/>
                    <a:pt x="758" y="1504"/>
                    <a:pt x="762" y="1502"/>
                  </a:cubicBezTo>
                  <a:cubicBezTo>
                    <a:pt x="766" y="1499"/>
                    <a:pt x="784" y="1490"/>
                    <a:pt x="784" y="1487"/>
                  </a:cubicBezTo>
                  <a:cubicBezTo>
                    <a:pt x="784" y="1485"/>
                    <a:pt x="784" y="1480"/>
                    <a:pt x="780" y="1479"/>
                  </a:cubicBezTo>
                  <a:cubicBezTo>
                    <a:pt x="776" y="1479"/>
                    <a:pt x="768" y="1477"/>
                    <a:pt x="767" y="1474"/>
                  </a:cubicBezTo>
                  <a:cubicBezTo>
                    <a:pt x="766" y="1472"/>
                    <a:pt x="771" y="1462"/>
                    <a:pt x="773" y="1460"/>
                  </a:cubicBezTo>
                  <a:cubicBezTo>
                    <a:pt x="776" y="1458"/>
                    <a:pt x="793" y="1458"/>
                    <a:pt x="793" y="1458"/>
                  </a:cubicBezTo>
                  <a:cubicBezTo>
                    <a:pt x="793" y="1458"/>
                    <a:pt x="793" y="1439"/>
                    <a:pt x="796" y="1438"/>
                  </a:cubicBezTo>
                  <a:cubicBezTo>
                    <a:pt x="798" y="1437"/>
                    <a:pt x="810" y="1429"/>
                    <a:pt x="813" y="1428"/>
                  </a:cubicBezTo>
                  <a:cubicBezTo>
                    <a:pt x="816" y="1428"/>
                    <a:pt x="817" y="1420"/>
                    <a:pt x="811" y="1419"/>
                  </a:cubicBezTo>
                  <a:cubicBezTo>
                    <a:pt x="806" y="1418"/>
                    <a:pt x="797" y="1412"/>
                    <a:pt x="801" y="1408"/>
                  </a:cubicBezTo>
                  <a:cubicBezTo>
                    <a:pt x="806" y="1403"/>
                    <a:pt x="831" y="1407"/>
                    <a:pt x="834" y="1404"/>
                  </a:cubicBezTo>
                  <a:cubicBezTo>
                    <a:pt x="836" y="1401"/>
                    <a:pt x="841" y="1386"/>
                    <a:pt x="854" y="1383"/>
                  </a:cubicBezTo>
                  <a:cubicBezTo>
                    <a:pt x="867" y="1380"/>
                    <a:pt x="924" y="1354"/>
                    <a:pt x="905" y="1339"/>
                  </a:cubicBezTo>
                  <a:cubicBezTo>
                    <a:pt x="886" y="1323"/>
                    <a:pt x="905" y="1329"/>
                    <a:pt x="905" y="1329"/>
                  </a:cubicBezTo>
                  <a:cubicBezTo>
                    <a:pt x="905" y="1329"/>
                    <a:pt x="924" y="1340"/>
                    <a:pt x="935" y="1333"/>
                  </a:cubicBezTo>
                  <a:cubicBezTo>
                    <a:pt x="945" y="1327"/>
                    <a:pt x="989" y="1287"/>
                    <a:pt x="991" y="1278"/>
                  </a:cubicBezTo>
                  <a:cubicBezTo>
                    <a:pt x="993" y="1269"/>
                    <a:pt x="999" y="1268"/>
                    <a:pt x="1005" y="1267"/>
                  </a:cubicBezTo>
                  <a:cubicBezTo>
                    <a:pt x="1010" y="1267"/>
                    <a:pt x="1018" y="1264"/>
                    <a:pt x="1018" y="1258"/>
                  </a:cubicBezTo>
                  <a:cubicBezTo>
                    <a:pt x="1017" y="1252"/>
                    <a:pt x="1013" y="1238"/>
                    <a:pt x="1019" y="1233"/>
                  </a:cubicBezTo>
                  <a:cubicBezTo>
                    <a:pt x="1025" y="1229"/>
                    <a:pt x="1061" y="1206"/>
                    <a:pt x="1076" y="1206"/>
                  </a:cubicBezTo>
                  <a:cubicBezTo>
                    <a:pt x="1091" y="1206"/>
                    <a:pt x="1101" y="1204"/>
                    <a:pt x="1116" y="1178"/>
                  </a:cubicBezTo>
                  <a:cubicBezTo>
                    <a:pt x="1131" y="1152"/>
                    <a:pt x="1125" y="1153"/>
                    <a:pt x="1131" y="1151"/>
                  </a:cubicBezTo>
                  <a:cubicBezTo>
                    <a:pt x="1136" y="1148"/>
                    <a:pt x="1137" y="1107"/>
                    <a:pt x="1137" y="1107"/>
                  </a:cubicBezTo>
                  <a:cubicBezTo>
                    <a:pt x="1137" y="1107"/>
                    <a:pt x="1143" y="1103"/>
                    <a:pt x="1147" y="1103"/>
                  </a:cubicBezTo>
                  <a:cubicBezTo>
                    <a:pt x="1151" y="1103"/>
                    <a:pt x="1162" y="1087"/>
                    <a:pt x="1162" y="1087"/>
                  </a:cubicBezTo>
                  <a:cubicBezTo>
                    <a:pt x="1175" y="1079"/>
                    <a:pt x="1175" y="1079"/>
                    <a:pt x="1175" y="1079"/>
                  </a:cubicBezTo>
                  <a:cubicBezTo>
                    <a:pt x="1175" y="1079"/>
                    <a:pt x="1179" y="1071"/>
                    <a:pt x="1183" y="1069"/>
                  </a:cubicBezTo>
                  <a:cubicBezTo>
                    <a:pt x="1187" y="1066"/>
                    <a:pt x="1193" y="1037"/>
                    <a:pt x="1187" y="1032"/>
                  </a:cubicBezTo>
                  <a:cubicBezTo>
                    <a:pt x="1182" y="1028"/>
                    <a:pt x="1170" y="1030"/>
                    <a:pt x="1164" y="1026"/>
                  </a:cubicBezTo>
                  <a:cubicBezTo>
                    <a:pt x="1158" y="1021"/>
                    <a:pt x="1133" y="1007"/>
                    <a:pt x="1128" y="1007"/>
                  </a:cubicBezTo>
                  <a:cubicBezTo>
                    <a:pt x="1122" y="1008"/>
                    <a:pt x="1101" y="1009"/>
                    <a:pt x="1094" y="1005"/>
                  </a:cubicBezTo>
                  <a:cubicBezTo>
                    <a:pt x="1087" y="1002"/>
                    <a:pt x="1095" y="993"/>
                    <a:pt x="1086" y="993"/>
                  </a:cubicBezTo>
                  <a:cubicBezTo>
                    <a:pt x="1078" y="992"/>
                    <a:pt x="1061" y="988"/>
                    <a:pt x="1056" y="987"/>
                  </a:cubicBezTo>
                  <a:cubicBezTo>
                    <a:pt x="1050" y="986"/>
                    <a:pt x="1041" y="993"/>
                    <a:pt x="1040" y="994"/>
                  </a:cubicBezTo>
                  <a:cubicBezTo>
                    <a:pt x="1038" y="995"/>
                    <a:pt x="1053" y="987"/>
                    <a:pt x="1041" y="983"/>
                  </a:cubicBezTo>
                  <a:cubicBezTo>
                    <a:pt x="1029" y="979"/>
                    <a:pt x="1032" y="974"/>
                    <a:pt x="1034" y="973"/>
                  </a:cubicBezTo>
                  <a:cubicBezTo>
                    <a:pt x="1036" y="972"/>
                    <a:pt x="1044" y="964"/>
                    <a:pt x="1036" y="959"/>
                  </a:cubicBezTo>
                  <a:cubicBezTo>
                    <a:pt x="1028" y="955"/>
                    <a:pt x="1020" y="950"/>
                    <a:pt x="1022" y="945"/>
                  </a:cubicBezTo>
                  <a:cubicBezTo>
                    <a:pt x="1023" y="940"/>
                    <a:pt x="1008" y="929"/>
                    <a:pt x="1005" y="929"/>
                  </a:cubicBezTo>
                  <a:cubicBezTo>
                    <a:pt x="1002" y="928"/>
                    <a:pt x="993" y="925"/>
                    <a:pt x="984" y="926"/>
                  </a:cubicBezTo>
                  <a:cubicBezTo>
                    <a:pt x="974" y="926"/>
                    <a:pt x="959" y="923"/>
                    <a:pt x="959" y="919"/>
                  </a:cubicBezTo>
                  <a:cubicBezTo>
                    <a:pt x="960" y="915"/>
                    <a:pt x="951" y="906"/>
                    <a:pt x="947" y="905"/>
                  </a:cubicBezTo>
                  <a:cubicBezTo>
                    <a:pt x="942" y="903"/>
                    <a:pt x="938" y="903"/>
                    <a:pt x="933" y="897"/>
                  </a:cubicBezTo>
                  <a:cubicBezTo>
                    <a:pt x="929" y="891"/>
                    <a:pt x="929" y="888"/>
                    <a:pt x="923" y="887"/>
                  </a:cubicBezTo>
                  <a:cubicBezTo>
                    <a:pt x="916" y="887"/>
                    <a:pt x="913" y="885"/>
                    <a:pt x="912" y="881"/>
                  </a:cubicBezTo>
                  <a:cubicBezTo>
                    <a:pt x="912" y="876"/>
                    <a:pt x="905" y="873"/>
                    <a:pt x="896" y="879"/>
                  </a:cubicBezTo>
                  <a:cubicBezTo>
                    <a:pt x="888" y="884"/>
                    <a:pt x="881" y="886"/>
                    <a:pt x="878" y="882"/>
                  </a:cubicBezTo>
                  <a:cubicBezTo>
                    <a:pt x="874" y="879"/>
                    <a:pt x="874" y="878"/>
                    <a:pt x="862" y="878"/>
                  </a:cubicBezTo>
                  <a:cubicBezTo>
                    <a:pt x="850" y="878"/>
                    <a:pt x="844" y="878"/>
                    <a:pt x="847" y="871"/>
                  </a:cubicBezTo>
                  <a:cubicBezTo>
                    <a:pt x="851" y="864"/>
                    <a:pt x="840" y="861"/>
                    <a:pt x="832" y="866"/>
                  </a:cubicBezTo>
                  <a:cubicBezTo>
                    <a:pt x="825" y="872"/>
                    <a:pt x="822" y="877"/>
                    <a:pt x="818" y="876"/>
                  </a:cubicBezTo>
                  <a:cubicBezTo>
                    <a:pt x="813" y="876"/>
                    <a:pt x="829" y="871"/>
                    <a:pt x="825" y="865"/>
                  </a:cubicBezTo>
                  <a:cubicBezTo>
                    <a:pt x="822" y="859"/>
                    <a:pt x="822" y="860"/>
                    <a:pt x="810" y="866"/>
                  </a:cubicBezTo>
                  <a:cubicBezTo>
                    <a:pt x="798" y="872"/>
                    <a:pt x="793" y="875"/>
                    <a:pt x="783" y="875"/>
                  </a:cubicBezTo>
                  <a:cubicBezTo>
                    <a:pt x="773" y="875"/>
                    <a:pt x="777" y="879"/>
                    <a:pt x="771" y="887"/>
                  </a:cubicBezTo>
                  <a:cubicBezTo>
                    <a:pt x="766" y="895"/>
                    <a:pt x="759" y="910"/>
                    <a:pt x="754" y="905"/>
                  </a:cubicBezTo>
                  <a:cubicBezTo>
                    <a:pt x="748" y="900"/>
                    <a:pt x="744" y="886"/>
                    <a:pt x="735" y="889"/>
                  </a:cubicBezTo>
                  <a:cubicBezTo>
                    <a:pt x="727" y="893"/>
                    <a:pt x="725" y="902"/>
                    <a:pt x="719" y="898"/>
                  </a:cubicBezTo>
                  <a:cubicBezTo>
                    <a:pt x="713" y="893"/>
                    <a:pt x="705" y="890"/>
                    <a:pt x="704" y="886"/>
                  </a:cubicBezTo>
                  <a:cubicBezTo>
                    <a:pt x="704" y="882"/>
                    <a:pt x="700" y="879"/>
                    <a:pt x="700" y="879"/>
                  </a:cubicBezTo>
                  <a:cubicBezTo>
                    <a:pt x="700" y="879"/>
                    <a:pt x="695" y="878"/>
                    <a:pt x="701" y="857"/>
                  </a:cubicBezTo>
                  <a:cubicBezTo>
                    <a:pt x="707" y="835"/>
                    <a:pt x="709" y="829"/>
                    <a:pt x="686" y="829"/>
                  </a:cubicBezTo>
                  <a:cubicBezTo>
                    <a:pt x="664" y="830"/>
                    <a:pt x="654" y="834"/>
                    <a:pt x="656" y="827"/>
                  </a:cubicBezTo>
                  <a:cubicBezTo>
                    <a:pt x="657" y="820"/>
                    <a:pt x="663" y="822"/>
                    <a:pt x="664" y="814"/>
                  </a:cubicBezTo>
                  <a:cubicBezTo>
                    <a:pt x="665" y="807"/>
                    <a:pt x="672" y="794"/>
                    <a:pt x="675" y="790"/>
                  </a:cubicBezTo>
                  <a:cubicBezTo>
                    <a:pt x="678" y="785"/>
                    <a:pt x="686" y="774"/>
                    <a:pt x="679" y="774"/>
                  </a:cubicBezTo>
                  <a:cubicBezTo>
                    <a:pt x="673" y="775"/>
                    <a:pt x="654" y="771"/>
                    <a:pt x="646" y="778"/>
                  </a:cubicBezTo>
                  <a:cubicBezTo>
                    <a:pt x="638" y="786"/>
                    <a:pt x="629" y="802"/>
                    <a:pt x="623" y="803"/>
                  </a:cubicBezTo>
                  <a:cubicBezTo>
                    <a:pt x="616" y="805"/>
                    <a:pt x="594" y="809"/>
                    <a:pt x="590" y="803"/>
                  </a:cubicBezTo>
                  <a:cubicBezTo>
                    <a:pt x="587" y="797"/>
                    <a:pt x="572" y="796"/>
                    <a:pt x="573" y="776"/>
                  </a:cubicBezTo>
                  <a:cubicBezTo>
                    <a:pt x="574" y="757"/>
                    <a:pt x="573" y="747"/>
                    <a:pt x="580" y="742"/>
                  </a:cubicBezTo>
                  <a:cubicBezTo>
                    <a:pt x="586" y="737"/>
                    <a:pt x="585" y="738"/>
                    <a:pt x="586" y="729"/>
                  </a:cubicBezTo>
                  <a:cubicBezTo>
                    <a:pt x="587" y="719"/>
                    <a:pt x="594" y="706"/>
                    <a:pt x="604" y="703"/>
                  </a:cubicBezTo>
                  <a:cubicBezTo>
                    <a:pt x="613" y="701"/>
                    <a:pt x="623" y="689"/>
                    <a:pt x="629" y="689"/>
                  </a:cubicBezTo>
                  <a:cubicBezTo>
                    <a:pt x="635" y="688"/>
                    <a:pt x="659" y="704"/>
                    <a:pt x="664" y="699"/>
                  </a:cubicBezTo>
                  <a:cubicBezTo>
                    <a:pt x="669" y="695"/>
                    <a:pt x="671" y="684"/>
                    <a:pt x="685" y="686"/>
                  </a:cubicBezTo>
                  <a:cubicBezTo>
                    <a:pt x="699" y="689"/>
                    <a:pt x="724" y="685"/>
                    <a:pt x="729" y="692"/>
                  </a:cubicBezTo>
                  <a:cubicBezTo>
                    <a:pt x="734" y="699"/>
                    <a:pt x="744" y="718"/>
                    <a:pt x="743" y="726"/>
                  </a:cubicBezTo>
                  <a:cubicBezTo>
                    <a:pt x="741" y="735"/>
                    <a:pt x="744" y="741"/>
                    <a:pt x="750" y="739"/>
                  </a:cubicBezTo>
                  <a:cubicBezTo>
                    <a:pt x="755" y="737"/>
                    <a:pt x="759" y="727"/>
                    <a:pt x="758" y="722"/>
                  </a:cubicBezTo>
                  <a:cubicBezTo>
                    <a:pt x="757" y="717"/>
                    <a:pt x="757" y="697"/>
                    <a:pt x="757" y="689"/>
                  </a:cubicBezTo>
                  <a:cubicBezTo>
                    <a:pt x="756" y="680"/>
                    <a:pt x="748" y="674"/>
                    <a:pt x="761" y="666"/>
                  </a:cubicBezTo>
                  <a:cubicBezTo>
                    <a:pt x="775" y="658"/>
                    <a:pt x="818" y="633"/>
                    <a:pt x="818" y="623"/>
                  </a:cubicBezTo>
                  <a:cubicBezTo>
                    <a:pt x="818" y="613"/>
                    <a:pt x="814" y="603"/>
                    <a:pt x="817" y="600"/>
                  </a:cubicBezTo>
                  <a:cubicBezTo>
                    <a:pt x="820" y="596"/>
                    <a:pt x="820" y="607"/>
                    <a:pt x="825" y="604"/>
                  </a:cubicBezTo>
                  <a:cubicBezTo>
                    <a:pt x="831" y="601"/>
                    <a:pt x="837" y="582"/>
                    <a:pt x="842" y="579"/>
                  </a:cubicBezTo>
                  <a:cubicBezTo>
                    <a:pt x="847" y="576"/>
                    <a:pt x="851" y="567"/>
                    <a:pt x="853" y="563"/>
                  </a:cubicBezTo>
                  <a:cubicBezTo>
                    <a:pt x="855" y="558"/>
                    <a:pt x="863" y="556"/>
                    <a:pt x="867" y="558"/>
                  </a:cubicBezTo>
                  <a:cubicBezTo>
                    <a:pt x="872" y="560"/>
                    <a:pt x="880" y="558"/>
                    <a:pt x="882" y="554"/>
                  </a:cubicBezTo>
                  <a:cubicBezTo>
                    <a:pt x="884" y="550"/>
                    <a:pt x="881" y="542"/>
                    <a:pt x="882" y="538"/>
                  </a:cubicBezTo>
                  <a:cubicBezTo>
                    <a:pt x="883" y="535"/>
                    <a:pt x="898" y="527"/>
                    <a:pt x="904" y="521"/>
                  </a:cubicBezTo>
                  <a:cubicBezTo>
                    <a:pt x="911" y="515"/>
                    <a:pt x="918" y="514"/>
                    <a:pt x="921" y="515"/>
                  </a:cubicBezTo>
                  <a:cubicBezTo>
                    <a:pt x="924" y="517"/>
                    <a:pt x="931" y="506"/>
                    <a:pt x="930" y="514"/>
                  </a:cubicBezTo>
                  <a:cubicBezTo>
                    <a:pt x="929" y="522"/>
                    <a:pt x="931" y="535"/>
                    <a:pt x="937" y="528"/>
                  </a:cubicBezTo>
                  <a:cubicBezTo>
                    <a:pt x="944" y="520"/>
                    <a:pt x="966" y="513"/>
                    <a:pt x="970" y="513"/>
                  </a:cubicBezTo>
                  <a:cubicBezTo>
                    <a:pt x="973" y="513"/>
                    <a:pt x="979" y="507"/>
                    <a:pt x="981" y="504"/>
                  </a:cubicBezTo>
                  <a:cubicBezTo>
                    <a:pt x="983" y="500"/>
                    <a:pt x="991" y="501"/>
                    <a:pt x="995" y="500"/>
                  </a:cubicBezTo>
                  <a:cubicBezTo>
                    <a:pt x="1000" y="499"/>
                    <a:pt x="1000" y="495"/>
                    <a:pt x="995" y="489"/>
                  </a:cubicBezTo>
                  <a:cubicBezTo>
                    <a:pt x="990" y="484"/>
                    <a:pt x="1001" y="470"/>
                    <a:pt x="992" y="475"/>
                  </a:cubicBezTo>
                  <a:cubicBezTo>
                    <a:pt x="982" y="481"/>
                    <a:pt x="984" y="489"/>
                    <a:pt x="975" y="488"/>
                  </a:cubicBezTo>
                  <a:cubicBezTo>
                    <a:pt x="966" y="486"/>
                    <a:pt x="956" y="483"/>
                    <a:pt x="956" y="481"/>
                  </a:cubicBezTo>
                  <a:cubicBezTo>
                    <a:pt x="957" y="479"/>
                    <a:pt x="956" y="469"/>
                    <a:pt x="952" y="474"/>
                  </a:cubicBezTo>
                  <a:cubicBezTo>
                    <a:pt x="948" y="479"/>
                    <a:pt x="947" y="470"/>
                    <a:pt x="954" y="466"/>
                  </a:cubicBezTo>
                  <a:cubicBezTo>
                    <a:pt x="961" y="461"/>
                    <a:pt x="961" y="455"/>
                    <a:pt x="956" y="451"/>
                  </a:cubicBezTo>
                  <a:cubicBezTo>
                    <a:pt x="951" y="447"/>
                    <a:pt x="944" y="446"/>
                    <a:pt x="939" y="446"/>
                  </a:cubicBezTo>
                  <a:cubicBezTo>
                    <a:pt x="934" y="447"/>
                    <a:pt x="929" y="436"/>
                    <a:pt x="943" y="437"/>
                  </a:cubicBezTo>
                  <a:cubicBezTo>
                    <a:pt x="956" y="438"/>
                    <a:pt x="960" y="437"/>
                    <a:pt x="961" y="439"/>
                  </a:cubicBezTo>
                  <a:cubicBezTo>
                    <a:pt x="962" y="441"/>
                    <a:pt x="971" y="459"/>
                    <a:pt x="976" y="455"/>
                  </a:cubicBezTo>
                  <a:cubicBezTo>
                    <a:pt x="980" y="450"/>
                    <a:pt x="991" y="449"/>
                    <a:pt x="984" y="445"/>
                  </a:cubicBezTo>
                  <a:cubicBezTo>
                    <a:pt x="978" y="441"/>
                    <a:pt x="970" y="438"/>
                    <a:pt x="973" y="436"/>
                  </a:cubicBezTo>
                  <a:cubicBezTo>
                    <a:pt x="976" y="434"/>
                    <a:pt x="994" y="439"/>
                    <a:pt x="999" y="437"/>
                  </a:cubicBezTo>
                  <a:cubicBezTo>
                    <a:pt x="1003" y="434"/>
                    <a:pt x="1022" y="416"/>
                    <a:pt x="1025" y="417"/>
                  </a:cubicBezTo>
                  <a:cubicBezTo>
                    <a:pt x="1028" y="418"/>
                    <a:pt x="1029" y="429"/>
                    <a:pt x="1026" y="434"/>
                  </a:cubicBezTo>
                  <a:cubicBezTo>
                    <a:pt x="1023" y="440"/>
                    <a:pt x="1000" y="457"/>
                    <a:pt x="1002" y="461"/>
                  </a:cubicBezTo>
                  <a:cubicBezTo>
                    <a:pt x="1005" y="465"/>
                    <a:pt x="1006" y="473"/>
                    <a:pt x="1006" y="473"/>
                  </a:cubicBezTo>
                  <a:cubicBezTo>
                    <a:pt x="1006" y="473"/>
                    <a:pt x="1024" y="462"/>
                    <a:pt x="1037" y="473"/>
                  </a:cubicBezTo>
                  <a:cubicBezTo>
                    <a:pt x="1050" y="485"/>
                    <a:pt x="1061" y="490"/>
                    <a:pt x="1063" y="484"/>
                  </a:cubicBezTo>
                  <a:cubicBezTo>
                    <a:pt x="1066" y="477"/>
                    <a:pt x="1072" y="473"/>
                    <a:pt x="1068" y="462"/>
                  </a:cubicBezTo>
                  <a:cubicBezTo>
                    <a:pt x="1063" y="450"/>
                    <a:pt x="1058" y="444"/>
                    <a:pt x="1052" y="442"/>
                  </a:cubicBezTo>
                  <a:cubicBezTo>
                    <a:pt x="1046" y="440"/>
                    <a:pt x="1036" y="437"/>
                    <a:pt x="1038" y="431"/>
                  </a:cubicBezTo>
                  <a:cubicBezTo>
                    <a:pt x="1040" y="425"/>
                    <a:pt x="1041" y="427"/>
                    <a:pt x="1046" y="416"/>
                  </a:cubicBezTo>
                  <a:cubicBezTo>
                    <a:pt x="1050" y="405"/>
                    <a:pt x="1052" y="377"/>
                    <a:pt x="1047" y="377"/>
                  </a:cubicBezTo>
                  <a:cubicBezTo>
                    <a:pt x="1043" y="377"/>
                    <a:pt x="1037" y="380"/>
                    <a:pt x="1037" y="375"/>
                  </a:cubicBezTo>
                  <a:cubicBezTo>
                    <a:pt x="1037" y="370"/>
                    <a:pt x="1041" y="365"/>
                    <a:pt x="1033" y="364"/>
                  </a:cubicBezTo>
                  <a:cubicBezTo>
                    <a:pt x="1025" y="362"/>
                    <a:pt x="1021" y="359"/>
                    <a:pt x="1018" y="356"/>
                  </a:cubicBezTo>
                  <a:cubicBezTo>
                    <a:pt x="1014" y="353"/>
                    <a:pt x="1012" y="343"/>
                    <a:pt x="1006" y="340"/>
                  </a:cubicBezTo>
                  <a:cubicBezTo>
                    <a:pt x="1001" y="337"/>
                    <a:pt x="994" y="340"/>
                    <a:pt x="999" y="335"/>
                  </a:cubicBezTo>
                  <a:cubicBezTo>
                    <a:pt x="1004" y="330"/>
                    <a:pt x="1003" y="317"/>
                    <a:pt x="1000" y="310"/>
                  </a:cubicBezTo>
                  <a:cubicBezTo>
                    <a:pt x="997" y="302"/>
                    <a:pt x="990" y="293"/>
                    <a:pt x="989" y="282"/>
                  </a:cubicBezTo>
                  <a:cubicBezTo>
                    <a:pt x="988" y="272"/>
                    <a:pt x="988" y="264"/>
                    <a:pt x="984" y="266"/>
                  </a:cubicBezTo>
                  <a:cubicBezTo>
                    <a:pt x="979" y="269"/>
                    <a:pt x="975" y="275"/>
                    <a:pt x="971" y="284"/>
                  </a:cubicBezTo>
                  <a:cubicBezTo>
                    <a:pt x="967" y="292"/>
                    <a:pt x="962" y="297"/>
                    <a:pt x="959" y="297"/>
                  </a:cubicBezTo>
                  <a:cubicBezTo>
                    <a:pt x="957" y="298"/>
                    <a:pt x="957" y="307"/>
                    <a:pt x="951" y="301"/>
                  </a:cubicBezTo>
                  <a:cubicBezTo>
                    <a:pt x="946" y="296"/>
                    <a:pt x="940" y="290"/>
                    <a:pt x="938" y="288"/>
                  </a:cubicBezTo>
                  <a:cubicBezTo>
                    <a:pt x="936" y="285"/>
                    <a:pt x="931" y="281"/>
                    <a:pt x="937" y="270"/>
                  </a:cubicBezTo>
                  <a:cubicBezTo>
                    <a:pt x="943" y="259"/>
                    <a:pt x="943" y="251"/>
                    <a:pt x="940" y="250"/>
                  </a:cubicBezTo>
                  <a:cubicBezTo>
                    <a:pt x="937" y="248"/>
                    <a:pt x="930" y="259"/>
                    <a:pt x="924" y="246"/>
                  </a:cubicBezTo>
                  <a:cubicBezTo>
                    <a:pt x="919" y="233"/>
                    <a:pt x="920" y="229"/>
                    <a:pt x="912" y="227"/>
                  </a:cubicBezTo>
                  <a:cubicBezTo>
                    <a:pt x="903" y="224"/>
                    <a:pt x="904" y="227"/>
                    <a:pt x="893" y="224"/>
                  </a:cubicBezTo>
                  <a:cubicBezTo>
                    <a:pt x="881" y="221"/>
                    <a:pt x="883" y="213"/>
                    <a:pt x="874" y="219"/>
                  </a:cubicBezTo>
                  <a:cubicBezTo>
                    <a:pt x="865" y="224"/>
                    <a:pt x="857" y="220"/>
                    <a:pt x="861" y="232"/>
                  </a:cubicBezTo>
                  <a:cubicBezTo>
                    <a:pt x="866" y="244"/>
                    <a:pt x="866" y="250"/>
                    <a:pt x="862" y="250"/>
                  </a:cubicBezTo>
                  <a:cubicBezTo>
                    <a:pt x="857" y="251"/>
                    <a:pt x="853" y="256"/>
                    <a:pt x="856" y="261"/>
                  </a:cubicBezTo>
                  <a:cubicBezTo>
                    <a:pt x="859" y="266"/>
                    <a:pt x="871" y="263"/>
                    <a:pt x="861" y="275"/>
                  </a:cubicBezTo>
                  <a:cubicBezTo>
                    <a:pt x="851" y="286"/>
                    <a:pt x="847" y="298"/>
                    <a:pt x="852" y="301"/>
                  </a:cubicBezTo>
                  <a:cubicBezTo>
                    <a:pt x="857" y="305"/>
                    <a:pt x="864" y="312"/>
                    <a:pt x="861" y="320"/>
                  </a:cubicBezTo>
                  <a:cubicBezTo>
                    <a:pt x="858" y="328"/>
                    <a:pt x="859" y="346"/>
                    <a:pt x="844" y="355"/>
                  </a:cubicBezTo>
                  <a:cubicBezTo>
                    <a:pt x="829" y="365"/>
                    <a:pt x="828" y="371"/>
                    <a:pt x="828" y="374"/>
                  </a:cubicBezTo>
                  <a:cubicBezTo>
                    <a:pt x="827" y="377"/>
                    <a:pt x="825" y="390"/>
                    <a:pt x="829" y="396"/>
                  </a:cubicBezTo>
                  <a:cubicBezTo>
                    <a:pt x="833" y="402"/>
                    <a:pt x="835" y="405"/>
                    <a:pt x="831" y="407"/>
                  </a:cubicBezTo>
                  <a:cubicBezTo>
                    <a:pt x="828" y="409"/>
                    <a:pt x="822" y="421"/>
                    <a:pt x="817" y="418"/>
                  </a:cubicBezTo>
                  <a:cubicBezTo>
                    <a:pt x="813" y="415"/>
                    <a:pt x="809" y="413"/>
                    <a:pt x="805" y="409"/>
                  </a:cubicBezTo>
                  <a:cubicBezTo>
                    <a:pt x="802" y="405"/>
                    <a:pt x="795" y="397"/>
                    <a:pt x="801" y="397"/>
                  </a:cubicBezTo>
                  <a:cubicBezTo>
                    <a:pt x="806" y="398"/>
                    <a:pt x="815" y="394"/>
                    <a:pt x="810" y="390"/>
                  </a:cubicBezTo>
                  <a:cubicBezTo>
                    <a:pt x="806" y="387"/>
                    <a:pt x="803" y="386"/>
                    <a:pt x="804" y="378"/>
                  </a:cubicBezTo>
                  <a:cubicBezTo>
                    <a:pt x="805" y="371"/>
                    <a:pt x="800" y="354"/>
                    <a:pt x="796" y="354"/>
                  </a:cubicBezTo>
                  <a:cubicBezTo>
                    <a:pt x="792" y="354"/>
                    <a:pt x="781" y="354"/>
                    <a:pt x="781" y="347"/>
                  </a:cubicBezTo>
                  <a:cubicBezTo>
                    <a:pt x="780" y="340"/>
                    <a:pt x="756" y="333"/>
                    <a:pt x="749" y="329"/>
                  </a:cubicBezTo>
                  <a:cubicBezTo>
                    <a:pt x="743" y="324"/>
                    <a:pt x="740" y="318"/>
                    <a:pt x="728" y="319"/>
                  </a:cubicBezTo>
                  <a:cubicBezTo>
                    <a:pt x="715" y="320"/>
                    <a:pt x="715" y="325"/>
                    <a:pt x="716" y="311"/>
                  </a:cubicBezTo>
                  <a:cubicBezTo>
                    <a:pt x="716" y="296"/>
                    <a:pt x="723" y="296"/>
                    <a:pt x="714" y="292"/>
                  </a:cubicBezTo>
                  <a:cubicBezTo>
                    <a:pt x="704" y="288"/>
                    <a:pt x="696" y="290"/>
                    <a:pt x="703" y="278"/>
                  </a:cubicBezTo>
                  <a:cubicBezTo>
                    <a:pt x="711" y="266"/>
                    <a:pt x="700" y="262"/>
                    <a:pt x="714" y="253"/>
                  </a:cubicBezTo>
                  <a:cubicBezTo>
                    <a:pt x="728" y="243"/>
                    <a:pt x="740" y="217"/>
                    <a:pt x="741" y="216"/>
                  </a:cubicBezTo>
                  <a:cubicBezTo>
                    <a:pt x="743" y="214"/>
                    <a:pt x="751" y="215"/>
                    <a:pt x="755" y="207"/>
                  </a:cubicBezTo>
                  <a:cubicBezTo>
                    <a:pt x="758" y="199"/>
                    <a:pt x="753" y="194"/>
                    <a:pt x="766" y="193"/>
                  </a:cubicBezTo>
                  <a:cubicBezTo>
                    <a:pt x="779" y="193"/>
                    <a:pt x="781" y="195"/>
                    <a:pt x="787" y="183"/>
                  </a:cubicBezTo>
                  <a:cubicBezTo>
                    <a:pt x="794" y="172"/>
                    <a:pt x="803" y="167"/>
                    <a:pt x="792" y="163"/>
                  </a:cubicBezTo>
                  <a:cubicBezTo>
                    <a:pt x="782" y="160"/>
                    <a:pt x="773" y="156"/>
                    <a:pt x="777" y="156"/>
                  </a:cubicBezTo>
                  <a:cubicBezTo>
                    <a:pt x="782" y="156"/>
                    <a:pt x="797" y="158"/>
                    <a:pt x="800" y="156"/>
                  </a:cubicBezTo>
                  <a:cubicBezTo>
                    <a:pt x="802" y="155"/>
                    <a:pt x="819" y="149"/>
                    <a:pt x="814" y="144"/>
                  </a:cubicBezTo>
                  <a:cubicBezTo>
                    <a:pt x="808" y="139"/>
                    <a:pt x="804" y="138"/>
                    <a:pt x="809" y="137"/>
                  </a:cubicBezTo>
                  <a:cubicBezTo>
                    <a:pt x="813" y="136"/>
                    <a:pt x="818" y="142"/>
                    <a:pt x="822" y="141"/>
                  </a:cubicBezTo>
                  <a:cubicBezTo>
                    <a:pt x="826" y="140"/>
                    <a:pt x="825" y="129"/>
                    <a:pt x="829" y="130"/>
                  </a:cubicBezTo>
                  <a:cubicBezTo>
                    <a:pt x="834" y="131"/>
                    <a:pt x="838" y="137"/>
                    <a:pt x="844" y="132"/>
                  </a:cubicBezTo>
                  <a:cubicBezTo>
                    <a:pt x="850" y="128"/>
                    <a:pt x="863" y="131"/>
                    <a:pt x="861" y="121"/>
                  </a:cubicBezTo>
                  <a:cubicBezTo>
                    <a:pt x="859" y="112"/>
                    <a:pt x="848" y="113"/>
                    <a:pt x="854" y="107"/>
                  </a:cubicBezTo>
                  <a:cubicBezTo>
                    <a:pt x="861" y="101"/>
                    <a:pt x="862" y="98"/>
                    <a:pt x="858" y="94"/>
                  </a:cubicBezTo>
                  <a:cubicBezTo>
                    <a:pt x="854" y="90"/>
                    <a:pt x="858" y="86"/>
                    <a:pt x="852" y="84"/>
                  </a:cubicBezTo>
                  <a:cubicBezTo>
                    <a:pt x="847" y="81"/>
                    <a:pt x="831" y="84"/>
                    <a:pt x="830" y="88"/>
                  </a:cubicBezTo>
                  <a:cubicBezTo>
                    <a:pt x="829" y="92"/>
                    <a:pt x="822" y="98"/>
                    <a:pt x="816" y="107"/>
                  </a:cubicBezTo>
                  <a:cubicBezTo>
                    <a:pt x="810" y="116"/>
                    <a:pt x="809" y="119"/>
                    <a:pt x="805" y="118"/>
                  </a:cubicBezTo>
                  <a:cubicBezTo>
                    <a:pt x="801" y="117"/>
                    <a:pt x="799" y="126"/>
                    <a:pt x="801" y="116"/>
                  </a:cubicBezTo>
                  <a:cubicBezTo>
                    <a:pt x="803" y="105"/>
                    <a:pt x="805" y="106"/>
                    <a:pt x="804" y="102"/>
                  </a:cubicBezTo>
                  <a:cubicBezTo>
                    <a:pt x="802" y="99"/>
                    <a:pt x="797" y="93"/>
                    <a:pt x="793" y="92"/>
                  </a:cubicBezTo>
                  <a:cubicBezTo>
                    <a:pt x="790" y="91"/>
                    <a:pt x="787" y="90"/>
                    <a:pt x="783" y="96"/>
                  </a:cubicBezTo>
                  <a:cubicBezTo>
                    <a:pt x="780" y="102"/>
                    <a:pt x="780" y="85"/>
                    <a:pt x="776" y="82"/>
                  </a:cubicBezTo>
                  <a:cubicBezTo>
                    <a:pt x="773" y="80"/>
                    <a:pt x="781" y="78"/>
                    <a:pt x="773" y="70"/>
                  </a:cubicBezTo>
                  <a:cubicBezTo>
                    <a:pt x="765" y="62"/>
                    <a:pt x="769" y="51"/>
                    <a:pt x="763" y="49"/>
                  </a:cubicBezTo>
                  <a:cubicBezTo>
                    <a:pt x="757" y="47"/>
                    <a:pt x="756" y="47"/>
                    <a:pt x="758" y="41"/>
                  </a:cubicBezTo>
                  <a:cubicBezTo>
                    <a:pt x="760" y="34"/>
                    <a:pt x="748" y="27"/>
                    <a:pt x="763" y="30"/>
                  </a:cubicBezTo>
                  <a:cubicBezTo>
                    <a:pt x="778" y="33"/>
                    <a:pt x="778" y="35"/>
                    <a:pt x="784" y="28"/>
                  </a:cubicBezTo>
                  <a:cubicBezTo>
                    <a:pt x="791" y="22"/>
                    <a:pt x="806" y="16"/>
                    <a:pt x="799" y="11"/>
                  </a:cubicBezTo>
                  <a:cubicBezTo>
                    <a:pt x="791" y="5"/>
                    <a:pt x="780" y="3"/>
                    <a:pt x="776" y="1"/>
                  </a:cubicBezTo>
                  <a:cubicBezTo>
                    <a:pt x="773" y="0"/>
                    <a:pt x="755" y="4"/>
                    <a:pt x="755" y="4"/>
                  </a:cubicBezTo>
                  <a:cubicBezTo>
                    <a:pt x="755" y="4"/>
                    <a:pt x="746" y="26"/>
                    <a:pt x="745" y="27"/>
                  </a:cubicBezTo>
                  <a:cubicBezTo>
                    <a:pt x="744" y="29"/>
                    <a:pt x="752" y="31"/>
                    <a:pt x="745" y="43"/>
                  </a:cubicBezTo>
                  <a:cubicBezTo>
                    <a:pt x="739" y="55"/>
                    <a:pt x="733" y="51"/>
                    <a:pt x="732" y="62"/>
                  </a:cubicBezTo>
                  <a:cubicBezTo>
                    <a:pt x="730" y="72"/>
                    <a:pt x="731" y="83"/>
                    <a:pt x="731" y="83"/>
                  </a:cubicBezTo>
                  <a:cubicBezTo>
                    <a:pt x="731" y="83"/>
                    <a:pt x="744" y="90"/>
                    <a:pt x="743" y="90"/>
                  </a:cubicBezTo>
                  <a:cubicBezTo>
                    <a:pt x="741" y="90"/>
                    <a:pt x="751" y="100"/>
                    <a:pt x="747" y="102"/>
                  </a:cubicBezTo>
                  <a:cubicBezTo>
                    <a:pt x="743" y="104"/>
                    <a:pt x="750" y="109"/>
                    <a:pt x="739" y="109"/>
                  </a:cubicBezTo>
                  <a:cubicBezTo>
                    <a:pt x="728" y="109"/>
                    <a:pt x="718" y="105"/>
                    <a:pt x="721" y="104"/>
                  </a:cubicBezTo>
                  <a:cubicBezTo>
                    <a:pt x="724" y="103"/>
                    <a:pt x="735" y="100"/>
                    <a:pt x="732" y="96"/>
                  </a:cubicBezTo>
                  <a:cubicBezTo>
                    <a:pt x="729" y="92"/>
                    <a:pt x="718" y="81"/>
                    <a:pt x="713" y="85"/>
                  </a:cubicBezTo>
                  <a:cubicBezTo>
                    <a:pt x="709" y="89"/>
                    <a:pt x="692" y="95"/>
                    <a:pt x="695" y="96"/>
                  </a:cubicBezTo>
                  <a:cubicBezTo>
                    <a:pt x="698" y="98"/>
                    <a:pt x="713" y="102"/>
                    <a:pt x="708" y="105"/>
                  </a:cubicBezTo>
                  <a:cubicBezTo>
                    <a:pt x="702" y="108"/>
                    <a:pt x="698" y="117"/>
                    <a:pt x="691" y="116"/>
                  </a:cubicBezTo>
                  <a:cubicBezTo>
                    <a:pt x="684" y="116"/>
                    <a:pt x="666" y="115"/>
                    <a:pt x="659" y="113"/>
                  </a:cubicBezTo>
                  <a:cubicBezTo>
                    <a:pt x="652" y="112"/>
                    <a:pt x="644" y="106"/>
                    <a:pt x="653" y="102"/>
                  </a:cubicBezTo>
                  <a:cubicBezTo>
                    <a:pt x="662" y="99"/>
                    <a:pt x="622" y="99"/>
                    <a:pt x="617" y="105"/>
                  </a:cubicBezTo>
                  <a:cubicBezTo>
                    <a:pt x="612" y="111"/>
                    <a:pt x="612" y="114"/>
                    <a:pt x="604" y="113"/>
                  </a:cubicBezTo>
                  <a:cubicBezTo>
                    <a:pt x="595" y="113"/>
                    <a:pt x="554" y="113"/>
                    <a:pt x="554" y="113"/>
                  </a:cubicBezTo>
                  <a:cubicBezTo>
                    <a:pt x="554" y="113"/>
                    <a:pt x="568" y="106"/>
                    <a:pt x="556" y="99"/>
                  </a:cubicBezTo>
                  <a:cubicBezTo>
                    <a:pt x="543" y="93"/>
                    <a:pt x="534" y="95"/>
                    <a:pt x="532" y="95"/>
                  </a:cubicBezTo>
                  <a:cubicBezTo>
                    <a:pt x="530" y="95"/>
                    <a:pt x="527" y="95"/>
                    <a:pt x="520" y="91"/>
                  </a:cubicBezTo>
                  <a:cubicBezTo>
                    <a:pt x="513" y="88"/>
                    <a:pt x="506" y="85"/>
                    <a:pt x="504" y="84"/>
                  </a:cubicBezTo>
                  <a:cubicBezTo>
                    <a:pt x="502" y="82"/>
                    <a:pt x="490" y="81"/>
                    <a:pt x="487" y="83"/>
                  </a:cubicBezTo>
                  <a:cubicBezTo>
                    <a:pt x="484" y="84"/>
                    <a:pt x="484" y="90"/>
                    <a:pt x="482" y="90"/>
                  </a:cubicBezTo>
                  <a:cubicBezTo>
                    <a:pt x="479" y="91"/>
                    <a:pt x="476" y="91"/>
                    <a:pt x="476" y="83"/>
                  </a:cubicBezTo>
                  <a:cubicBezTo>
                    <a:pt x="476" y="75"/>
                    <a:pt x="469" y="80"/>
                    <a:pt x="469" y="80"/>
                  </a:cubicBezTo>
                  <a:cubicBezTo>
                    <a:pt x="465" y="88"/>
                    <a:pt x="465" y="88"/>
                    <a:pt x="465" y="88"/>
                  </a:cubicBezTo>
                  <a:cubicBezTo>
                    <a:pt x="465" y="88"/>
                    <a:pt x="461" y="88"/>
                    <a:pt x="459" y="84"/>
                  </a:cubicBezTo>
                  <a:cubicBezTo>
                    <a:pt x="458" y="81"/>
                    <a:pt x="458" y="78"/>
                    <a:pt x="455" y="76"/>
                  </a:cubicBezTo>
                  <a:cubicBezTo>
                    <a:pt x="452" y="74"/>
                    <a:pt x="457" y="73"/>
                    <a:pt x="449" y="73"/>
                  </a:cubicBezTo>
                  <a:cubicBezTo>
                    <a:pt x="442" y="74"/>
                    <a:pt x="442" y="82"/>
                    <a:pt x="438" y="81"/>
                  </a:cubicBezTo>
                  <a:cubicBezTo>
                    <a:pt x="433" y="81"/>
                    <a:pt x="440" y="69"/>
                    <a:pt x="423" y="77"/>
                  </a:cubicBezTo>
                  <a:cubicBezTo>
                    <a:pt x="405" y="86"/>
                    <a:pt x="382" y="89"/>
                    <a:pt x="371" y="95"/>
                  </a:cubicBezTo>
                  <a:cubicBezTo>
                    <a:pt x="360" y="100"/>
                    <a:pt x="357" y="95"/>
                    <a:pt x="334" y="85"/>
                  </a:cubicBezTo>
                  <a:cubicBezTo>
                    <a:pt x="310" y="75"/>
                    <a:pt x="284" y="83"/>
                    <a:pt x="238" y="71"/>
                  </a:cubicBezTo>
                  <a:cubicBezTo>
                    <a:pt x="192" y="60"/>
                    <a:pt x="185" y="67"/>
                    <a:pt x="170" y="71"/>
                  </a:cubicBezTo>
                  <a:cubicBezTo>
                    <a:pt x="155" y="75"/>
                    <a:pt x="142" y="71"/>
                    <a:pt x="131" y="82"/>
                  </a:cubicBezTo>
                  <a:cubicBezTo>
                    <a:pt x="120" y="93"/>
                    <a:pt x="122" y="98"/>
                    <a:pt x="108" y="100"/>
                  </a:cubicBezTo>
                  <a:cubicBezTo>
                    <a:pt x="94" y="101"/>
                    <a:pt x="83" y="105"/>
                    <a:pt x="85" y="108"/>
                  </a:cubicBezTo>
                  <a:cubicBezTo>
                    <a:pt x="87" y="111"/>
                    <a:pt x="98" y="113"/>
                    <a:pt x="101" y="115"/>
                  </a:cubicBezTo>
                  <a:cubicBezTo>
                    <a:pt x="104" y="117"/>
                    <a:pt x="103" y="129"/>
                    <a:pt x="111" y="132"/>
                  </a:cubicBezTo>
                  <a:cubicBezTo>
                    <a:pt x="120" y="135"/>
                    <a:pt x="135" y="133"/>
                    <a:pt x="131" y="138"/>
                  </a:cubicBezTo>
                  <a:cubicBezTo>
                    <a:pt x="128" y="142"/>
                    <a:pt x="118" y="156"/>
                    <a:pt x="114" y="152"/>
                  </a:cubicBezTo>
                  <a:cubicBezTo>
                    <a:pt x="109" y="148"/>
                    <a:pt x="104" y="142"/>
                    <a:pt x="98" y="142"/>
                  </a:cubicBezTo>
                  <a:cubicBezTo>
                    <a:pt x="92" y="142"/>
                    <a:pt x="79" y="146"/>
                    <a:pt x="74" y="149"/>
                  </a:cubicBezTo>
                  <a:cubicBezTo>
                    <a:pt x="69" y="152"/>
                    <a:pt x="60" y="153"/>
                    <a:pt x="61" y="159"/>
                  </a:cubicBezTo>
                  <a:cubicBezTo>
                    <a:pt x="62" y="165"/>
                    <a:pt x="69" y="162"/>
                    <a:pt x="68" y="167"/>
                  </a:cubicBezTo>
                  <a:cubicBezTo>
                    <a:pt x="67" y="173"/>
                    <a:pt x="58" y="168"/>
                    <a:pt x="58" y="175"/>
                  </a:cubicBezTo>
                  <a:cubicBezTo>
                    <a:pt x="59" y="182"/>
                    <a:pt x="78" y="187"/>
                    <a:pt x="87" y="184"/>
                  </a:cubicBezTo>
                  <a:cubicBezTo>
                    <a:pt x="96" y="181"/>
                    <a:pt x="102" y="171"/>
                    <a:pt x="107" y="178"/>
                  </a:cubicBezTo>
                  <a:cubicBezTo>
                    <a:pt x="112" y="185"/>
                    <a:pt x="115" y="201"/>
                    <a:pt x="104" y="204"/>
                  </a:cubicBezTo>
                  <a:cubicBezTo>
                    <a:pt x="93" y="207"/>
                    <a:pt x="64" y="214"/>
                    <a:pt x="61" y="221"/>
                  </a:cubicBezTo>
                  <a:cubicBezTo>
                    <a:pt x="59" y="229"/>
                    <a:pt x="50" y="242"/>
                    <a:pt x="46" y="243"/>
                  </a:cubicBezTo>
                  <a:cubicBezTo>
                    <a:pt x="42" y="243"/>
                    <a:pt x="42" y="254"/>
                    <a:pt x="46" y="258"/>
                  </a:cubicBezTo>
                  <a:cubicBezTo>
                    <a:pt x="49" y="262"/>
                    <a:pt x="45" y="261"/>
                    <a:pt x="47" y="269"/>
                  </a:cubicBezTo>
                  <a:cubicBezTo>
                    <a:pt x="49" y="277"/>
                    <a:pt x="52" y="286"/>
                    <a:pt x="59" y="280"/>
                  </a:cubicBezTo>
                  <a:cubicBezTo>
                    <a:pt x="66" y="275"/>
                    <a:pt x="75" y="280"/>
                    <a:pt x="70" y="287"/>
                  </a:cubicBezTo>
                  <a:cubicBezTo>
                    <a:pt x="65" y="295"/>
                    <a:pt x="55" y="299"/>
                    <a:pt x="70" y="299"/>
                  </a:cubicBezTo>
                  <a:cubicBezTo>
                    <a:pt x="85" y="299"/>
                    <a:pt x="83" y="292"/>
                    <a:pt x="95" y="296"/>
                  </a:cubicBezTo>
                  <a:cubicBezTo>
                    <a:pt x="107" y="301"/>
                    <a:pt x="110" y="295"/>
                    <a:pt x="107" y="304"/>
                  </a:cubicBezTo>
                  <a:cubicBezTo>
                    <a:pt x="103" y="314"/>
                    <a:pt x="93" y="327"/>
                    <a:pt x="78" y="334"/>
                  </a:cubicBezTo>
                  <a:cubicBezTo>
                    <a:pt x="63" y="341"/>
                    <a:pt x="60" y="340"/>
                    <a:pt x="48" y="347"/>
                  </a:cubicBezTo>
                  <a:cubicBezTo>
                    <a:pt x="36" y="354"/>
                    <a:pt x="0" y="373"/>
                    <a:pt x="11" y="372"/>
                  </a:cubicBezTo>
                  <a:cubicBezTo>
                    <a:pt x="23" y="372"/>
                    <a:pt x="43" y="358"/>
                    <a:pt x="48" y="356"/>
                  </a:cubicBezTo>
                  <a:cubicBezTo>
                    <a:pt x="54" y="354"/>
                    <a:pt x="56" y="362"/>
                    <a:pt x="65" y="356"/>
                  </a:cubicBezTo>
                  <a:cubicBezTo>
                    <a:pt x="73" y="350"/>
                    <a:pt x="107" y="325"/>
                    <a:pt x="118" y="318"/>
                  </a:cubicBezTo>
                  <a:cubicBezTo>
                    <a:pt x="129" y="311"/>
                    <a:pt x="145" y="307"/>
                    <a:pt x="146" y="297"/>
                  </a:cubicBezTo>
                  <a:cubicBezTo>
                    <a:pt x="147" y="287"/>
                    <a:pt x="147" y="278"/>
                    <a:pt x="155" y="276"/>
                  </a:cubicBezTo>
                  <a:cubicBezTo>
                    <a:pt x="164" y="273"/>
                    <a:pt x="166" y="266"/>
                    <a:pt x="175" y="260"/>
                  </a:cubicBezTo>
                  <a:cubicBezTo>
                    <a:pt x="184" y="253"/>
                    <a:pt x="193" y="244"/>
                    <a:pt x="197" y="246"/>
                  </a:cubicBezTo>
                  <a:cubicBezTo>
                    <a:pt x="201" y="248"/>
                    <a:pt x="193" y="252"/>
                    <a:pt x="186" y="257"/>
                  </a:cubicBezTo>
                  <a:cubicBezTo>
                    <a:pt x="178" y="261"/>
                    <a:pt x="171" y="267"/>
                    <a:pt x="170" y="276"/>
                  </a:cubicBezTo>
                  <a:cubicBezTo>
                    <a:pt x="169" y="286"/>
                    <a:pt x="156" y="296"/>
                    <a:pt x="167" y="291"/>
                  </a:cubicBezTo>
                  <a:cubicBezTo>
                    <a:pt x="177" y="286"/>
                    <a:pt x="184" y="279"/>
                    <a:pt x="191" y="275"/>
                  </a:cubicBezTo>
                  <a:cubicBezTo>
                    <a:pt x="199" y="271"/>
                    <a:pt x="204" y="277"/>
                    <a:pt x="207" y="268"/>
                  </a:cubicBezTo>
                  <a:cubicBezTo>
                    <a:pt x="210" y="259"/>
                    <a:pt x="206" y="251"/>
                    <a:pt x="214" y="256"/>
                  </a:cubicBezTo>
                  <a:cubicBezTo>
                    <a:pt x="221" y="260"/>
                    <a:pt x="231" y="269"/>
                    <a:pt x="240" y="273"/>
                  </a:cubicBezTo>
                  <a:cubicBezTo>
                    <a:pt x="249" y="277"/>
                    <a:pt x="249" y="268"/>
                    <a:pt x="271" y="278"/>
                  </a:cubicBezTo>
                  <a:cubicBezTo>
                    <a:pt x="294" y="288"/>
                    <a:pt x="293" y="282"/>
                    <a:pt x="296" y="299"/>
                  </a:cubicBezTo>
                  <a:cubicBezTo>
                    <a:pt x="298" y="315"/>
                    <a:pt x="307" y="300"/>
                    <a:pt x="313" y="303"/>
                  </a:cubicBezTo>
                  <a:cubicBezTo>
                    <a:pt x="320" y="306"/>
                    <a:pt x="327" y="306"/>
                    <a:pt x="328" y="319"/>
                  </a:cubicBezTo>
                  <a:cubicBezTo>
                    <a:pt x="330" y="333"/>
                    <a:pt x="332" y="338"/>
                    <a:pt x="330" y="347"/>
                  </a:cubicBezTo>
                  <a:cubicBezTo>
                    <a:pt x="328" y="356"/>
                    <a:pt x="341" y="353"/>
                    <a:pt x="342" y="363"/>
                  </a:cubicBezTo>
                  <a:cubicBezTo>
                    <a:pt x="342" y="372"/>
                    <a:pt x="341" y="384"/>
                    <a:pt x="342" y="387"/>
                  </a:cubicBezTo>
                  <a:cubicBezTo>
                    <a:pt x="343" y="389"/>
                    <a:pt x="358" y="391"/>
                    <a:pt x="354" y="398"/>
                  </a:cubicBezTo>
                  <a:cubicBezTo>
                    <a:pt x="351" y="405"/>
                    <a:pt x="352" y="412"/>
                    <a:pt x="355" y="419"/>
                  </a:cubicBezTo>
                  <a:cubicBezTo>
                    <a:pt x="359" y="425"/>
                    <a:pt x="363" y="427"/>
                    <a:pt x="372" y="436"/>
                  </a:cubicBezTo>
                  <a:cubicBezTo>
                    <a:pt x="381" y="445"/>
                    <a:pt x="399" y="461"/>
                    <a:pt x="393" y="463"/>
                  </a:cubicBezTo>
                  <a:cubicBezTo>
                    <a:pt x="388" y="466"/>
                    <a:pt x="382" y="461"/>
                    <a:pt x="376" y="468"/>
                  </a:cubicBezTo>
                  <a:cubicBezTo>
                    <a:pt x="370" y="475"/>
                    <a:pt x="374" y="477"/>
                    <a:pt x="369" y="496"/>
                  </a:cubicBezTo>
                  <a:cubicBezTo>
                    <a:pt x="364" y="514"/>
                    <a:pt x="365" y="515"/>
                    <a:pt x="360" y="529"/>
                  </a:cubicBezTo>
                  <a:cubicBezTo>
                    <a:pt x="354" y="544"/>
                    <a:pt x="351" y="548"/>
                    <a:pt x="349" y="560"/>
                  </a:cubicBezTo>
                  <a:cubicBezTo>
                    <a:pt x="347" y="572"/>
                    <a:pt x="342" y="580"/>
                    <a:pt x="351" y="591"/>
                  </a:cubicBezTo>
                  <a:cubicBezTo>
                    <a:pt x="360" y="602"/>
                    <a:pt x="346" y="603"/>
                    <a:pt x="358" y="619"/>
                  </a:cubicBezTo>
                  <a:cubicBezTo>
                    <a:pt x="370" y="635"/>
                    <a:pt x="376" y="631"/>
                    <a:pt x="382" y="641"/>
                  </a:cubicBezTo>
                  <a:cubicBezTo>
                    <a:pt x="389" y="651"/>
                    <a:pt x="407" y="648"/>
                    <a:pt x="402" y="661"/>
                  </a:cubicBezTo>
                  <a:cubicBezTo>
                    <a:pt x="397" y="674"/>
                    <a:pt x="399" y="681"/>
                    <a:pt x="408" y="691"/>
                  </a:cubicBezTo>
                  <a:cubicBezTo>
                    <a:pt x="418" y="701"/>
                    <a:pt x="419" y="704"/>
                    <a:pt x="415" y="708"/>
                  </a:cubicBezTo>
                  <a:cubicBezTo>
                    <a:pt x="411" y="712"/>
                    <a:pt x="405" y="716"/>
                    <a:pt x="409" y="718"/>
                  </a:cubicBezTo>
                  <a:cubicBezTo>
                    <a:pt x="412" y="720"/>
                    <a:pt x="417" y="719"/>
                    <a:pt x="422" y="727"/>
                  </a:cubicBezTo>
                  <a:cubicBezTo>
                    <a:pt x="427" y="736"/>
                    <a:pt x="427" y="743"/>
                    <a:pt x="430" y="746"/>
                  </a:cubicBezTo>
                  <a:cubicBezTo>
                    <a:pt x="433" y="749"/>
                    <a:pt x="441" y="755"/>
                    <a:pt x="440" y="758"/>
                  </a:cubicBezTo>
                  <a:cubicBezTo>
                    <a:pt x="440" y="762"/>
                    <a:pt x="451" y="766"/>
                    <a:pt x="451" y="761"/>
                  </a:cubicBezTo>
                  <a:cubicBezTo>
                    <a:pt x="451" y="756"/>
                    <a:pt x="458" y="762"/>
                    <a:pt x="451" y="746"/>
                  </a:cubicBezTo>
                  <a:cubicBezTo>
                    <a:pt x="443" y="730"/>
                    <a:pt x="431" y="717"/>
                    <a:pt x="427" y="707"/>
                  </a:cubicBezTo>
                  <a:cubicBezTo>
                    <a:pt x="424" y="697"/>
                    <a:pt x="419" y="683"/>
                    <a:pt x="421" y="679"/>
                  </a:cubicBezTo>
                  <a:cubicBezTo>
                    <a:pt x="422" y="675"/>
                    <a:pt x="424" y="664"/>
                    <a:pt x="431" y="670"/>
                  </a:cubicBezTo>
                  <a:cubicBezTo>
                    <a:pt x="438" y="676"/>
                    <a:pt x="432" y="687"/>
                    <a:pt x="439" y="700"/>
                  </a:cubicBezTo>
                  <a:cubicBezTo>
                    <a:pt x="446" y="713"/>
                    <a:pt x="471" y="741"/>
                    <a:pt x="475" y="746"/>
                  </a:cubicBezTo>
                  <a:cubicBezTo>
                    <a:pt x="478" y="751"/>
                    <a:pt x="492" y="771"/>
                    <a:pt x="488" y="781"/>
                  </a:cubicBezTo>
                  <a:cubicBezTo>
                    <a:pt x="483" y="791"/>
                    <a:pt x="481" y="792"/>
                    <a:pt x="488" y="796"/>
                  </a:cubicBezTo>
                  <a:cubicBezTo>
                    <a:pt x="495" y="800"/>
                    <a:pt x="554" y="831"/>
                    <a:pt x="562" y="831"/>
                  </a:cubicBezTo>
                  <a:cubicBezTo>
                    <a:pt x="570" y="832"/>
                    <a:pt x="586" y="824"/>
                    <a:pt x="592" y="828"/>
                  </a:cubicBezTo>
                  <a:cubicBezTo>
                    <a:pt x="599" y="831"/>
                    <a:pt x="611" y="848"/>
                    <a:pt x="618" y="848"/>
                  </a:cubicBezTo>
                  <a:cubicBezTo>
                    <a:pt x="624" y="848"/>
                    <a:pt x="636" y="845"/>
                    <a:pt x="635" y="852"/>
                  </a:cubicBezTo>
                  <a:cubicBezTo>
                    <a:pt x="633" y="859"/>
                    <a:pt x="627" y="869"/>
                    <a:pt x="634" y="865"/>
                  </a:cubicBezTo>
                  <a:cubicBezTo>
                    <a:pt x="641" y="861"/>
                    <a:pt x="645" y="853"/>
                    <a:pt x="651" y="857"/>
                  </a:cubicBezTo>
                  <a:cubicBezTo>
                    <a:pt x="657" y="861"/>
                    <a:pt x="667" y="871"/>
                    <a:pt x="668" y="879"/>
                  </a:cubicBezTo>
                  <a:cubicBezTo>
                    <a:pt x="670" y="887"/>
                    <a:pt x="676" y="892"/>
                    <a:pt x="681" y="889"/>
                  </a:cubicBezTo>
                  <a:cubicBezTo>
                    <a:pt x="686" y="886"/>
                    <a:pt x="694" y="893"/>
                    <a:pt x="695" y="898"/>
                  </a:cubicBezTo>
                  <a:cubicBezTo>
                    <a:pt x="697" y="903"/>
                    <a:pt x="700" y="907"/>
                    <a:pt x="705" y="906"/>
                  </a:cubicBezTo>
                  <a:cubicBezTo>
                    <a:pt x="710" y="904"/>
                    <a:pt x="714" y="906"/>
                    <a:pt x="714" y="910"/>
                  </a:cubicBezTo>
                  <a:cubicBezTo>
                    <a:pt x="714" y="913"/>
                    <a:pt x="717" y="918"/>
                    <a:pt x="721" y="913"/>
                  </a:cubicBezTo>
                  <a:cubicBezTo>
                    <a:pt x="726" y="908"/>
                    <a:pt x="725" y="903"/>
                    <a:pt x="727" y="903"/>
                  </a:cubicBezTo>
                  <a:cubicBezTo>
                    <a:pt x="729" y="903"/>
                    <a:pt x="737" y="899"/>
                    <a:pt x="738" y="905"/>
                  </a:cubicBezTo>
                  <a:cubicBezTo>
                    <a:pt x="739" y="911"/>
                    <a:pt x="748" y="921"/>
                    <a:pt x="745" y="931"/>
                  </a:cubicBezTo>
                  <a:cubicBezTo>
                    <a:pt x="741" y="940"/>
                    <a:pt x="746" y="954"/>
                    <a:pt x="735" y="955"/>
                  </a:cubicBezTo>
                  <a:cubicBezTo>
                    <a:pt x="723" y="956"/>
                    <a:pt x="720" y="963"/>
                    <a:pt x="724" y="968"/>
                  </a:cubicBezTo>
                  <a:cubicBezTo>
                    <a:pt x="728" y="972"/>
                    <a:pt x="721" y="969"/>
                    <a:pt x="714" y="974"/>
                  </a:cubicBezTo>
                  <a:cubicBezTo>
                    <a:pt x="708" y="979"/>
                    <a:pt x="696" y="975"/>
                    <a:pt x="699" y="985"/>
                  </a:cubicBezTo>
                  <a:cubicBezTo>
                    <a:pt x="703" y="995"/>
                    <a:pt x="698" y="1008"/>
                    <a:pt x="698" y="1008"/>
                  </a:cubicBezTo>
                  <a:cubicBezTo>
                    <a:pt x="698" y="1008"/>
                    <a:pt x="711" y="1014"/>
                    <a:pt x="703" y="1015"/>
                  </a:cubicBezTo>
                  <a:cubicBezTo>
                    <a:pt x="694" y="1016"/>
                    <a:pt x="695" y="1018"/>
                    <a:pt x="692" y="1027"/>
                  </a:cubicBezTo>
                  <a:cubicBezTo>
                    <a:pt x="690" y="1036"/>
                    <a:pt x="690" y="1048"/>
                    <a:pt x="693" y="1048"/>
                  </a:cubicBezTo>
                  <a:cubicBezTo>
                    <a:pt x="696" y="1047"/>
                    <a:pt x="713" y="1067"/>
                    <a:pt x="715" y="1079"/>
                  </a:cubicBezTo>
                  <a:cubicBezTo>
                    <a:pt x="717" y="1091"/>
                    <a:pt x="724" y="1107"/>
                    <a:pt x="726" y="1119"/>
                  </a:cubicBezTo>
                  <a:cubicBezTo>
                    <a:pt x="727" y="1131"/>
                    <a:pt x="743" y="1135"/>
                    <a:pt x="750" y="1138"/>
                  </a:cubicBezTo>
                  <a:cubicBezTo>
                    <a:pt x="756" y="1141"/>
                    <a:pt x="771" y="1146"/>
                    <a:pt x="772" y="1153"/>
                  </a:cubicBezTo>
                  <a:cubicBezTo>
                    <a:pt x="774" y="1159"/>
                    <a:pt x="781" y="1152"/>
                    <a:pt x="779" y="1169"/>
                  </a:cubicBezTo>
                  <a:cubicBezTo>
                    <a:pt x="778" y="1186"/>
                    <a:pt x="772" y="1213"/>
                    <a:pt x="766" y="1225"/>
                  </a:cubicBezTo>
                  <a:cubicBezTo>
                    <a:pt x="760" y="1238"/>
                    <a:pt x="760" y="1241"/>
                    <a:pt x="755" y="1260"/>
                  </a:cubicBezTo>
                  <a:cubicBezTo>
                    <a:pt x="750" y="1279"/>
                    <a:pt x="752" y="1284"/>
                    <a:pt x="749" y="1291"/>
                  </a:cubicBezTo>
                  <a:cubicBezTo>
                    <a:pt x="746" y="1298"/>
                    <a:pt x="739" y="1327"/>
                    <a:pt x="730" y="1338"/>
                  </a:cubicBezTo>
                  <a:cubicBezTo>
                    <a:pt x="720" y="1349"/>
                    <a:pt x="711" y="1350"/>
                    <a:pt x="710" y="1367"/>
                  </a:cubicBezTo>
                  <a:cubicBezTo>
                    <a:pt x="708" y="1384"/>
                    <a:pt x="701" y="1393"/>
                    <a:pt x="698" y="1404"/>
                  </a:cubicBezTo>
                  <a:cubicBezTo>
                    <a:pt x="695" y="1416"/>
                    <a:pt x="688" y="1431"/>
                    <a:pt x="689" y="1436"/>
                  </a:cubicBezTo>
                  <a:cubicBezTo>
                    <a:pt x="689" y="1442"/>
                    <a:pt x="697" y="1435"/>
                    <a:pt x="697" y="1435"/>
                  </a:cubicBezTo>
                  <a:cubicBezTo>
                    <a:pt x="697" y="1435"/>
                    <a:pt x="707" y="1415"/>
                    <a:pt x="710" y="1416"/>
                  </a:cubicBezTo>
                  <a:cubicBezTo>
                    <a:pt x="713" y="1416"/>
                    <a:pt x="712" y="1412"/>
                    <a:pt x="712" y="1423"/>
                  </a:cubicBezTo>
                  <a:cubicBezTo>
                    <a:pt x="712" y="1434"/>
                    <a:pt x="703" y="1447"/>
                    <a:pt x="697" y="1451"/>
                  </a:cubicBezTo>
                  <a:cubicBezTo>
                    <a:pt x="692" y="1456"/>
                    <a:pt x="692" y="1456"/>
                    <a:pt x="682" y="1463"/>
                  </a:cubicBezTo>
                  <a:cubicBezTo>
                    <a:pt x="672" y="1470"/>
                    <a:pt x="672" y="1476"/>
                    <a:pt x="672" y="1479"/>
                  </a:cubicBezTo>
                  <a:cubicBezTo>
                    <a:pt x="672" y="1481"/>
                    <a:pt x="680" y="1484"/>
                    <a:pt x="676" y="1486"/>
                  </a:cubicBezTo>
                  <a:cubicBezTo>
                    <a:pt x="672" y="1488"/>
                    <a:pt x="674" y="1490"/>
                    <a:pt x="670" y="1493"/>
                  </a:cubicBezTo>
                  <a:cubicBezTo>
                    <a:pt x="667" y="1495"/>
                    <a:pt x="660" y="1498"/>
                    <a:pt x="663" y="1502"/>
                  </a:cubicBezTo>
                  <a:cubicBezTo>
                    <a:pt x="666" y="1507"/>
                    <a:pt x="659" y="1517"/>
                    <a:pt x="660" y="1524"/>
                  </a:cubicBezTo>
                  <a:cubicBezTo>
                    <a:pt x="660" y="1530"/>
                    <a:pt x="666" y="1541"/>
                    <a:pt x="666" y="1541"/>
                  </a:cubicBezTo>
                  <a:cubicBezTo>
                    <a:pt x="666" y="1541"/>
                    <a:pt x="674" y="1563"/>
                    <a:pt x="678" y="1566"/>
                  </a:cubicBezTo>
                  <a:cubicBezTo>
                    <a:pt x="682" y="1570"/>
                    <a:pt x="691" y="1572"/>
                    <a:pt x="690" y="1576"/>
                  </a:cubicBezTo>
                  <a:cubicBezTo>
                    <a:pt x="689" y="1581"/>
                    <a:pt x="698" y="1578"/>
                    <a:pt x="707" y="1582"/>
                  </a:cubicBezTo>
                  <a:cubicBezTo>
                    <a:pt x="716" y="1586"/>
                    <a:pt x="710" y="1601"/>
                    <a:pt x="727" y="1597"/>
                  </a:cubicBezTo>
                  <a:cubicBezTo>
                    <a:pt x="744" y="1594"/>
                    <a:pt x="759" y="1595"/>
                    <a:pt x="759" y="1595"/>
                  </a:cubicBezTo>
                  <a:cubicBezTo>
                    <a:pt x="759" y="1595"/>
                    <a:pt x="761" y="1597"/>
                    <a:pt x="767" y="1598"/>
                  </a:cubicBezTo>
                  <a:cubicBezTo>
                    <a:pt x="773" y="1599"/>
                    <a:pt x="790" y="1595"/>
                    <a:pt x="790" y="1595"/>
                  </a:cubicBezTo>
                  <a:lnTo>
                    <a:pt x="792" y="15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" name="Freeform 111"/>
            <p:cNvSpPr/>
            <p:nvPr/>
          </p:nvSpPr>
          <p:spPr bwMode="auto">
            <a:xfrm>
              <a:off x="2484437" y="684213"/>
              <a:ext cx="1468438" cy="1327150"/>
            </a:xfrm>
            <a:custGeom>
              <a:avLst/>
              <a:gdLst>
                <a:gd name="T0" fmla="*/ 62 w 550"/>
                <a:gd name="T1" fmla="*/ 110 h 497"/>
                <a:gd name="T2" fmla="*/ 81 w 550"/>
                <a:gd name="T3" fmla="*/ 123 h 497"/>
                <a:gd name="T4" fmla="*/ 27 w 550"/>
                <a:gd name="T5" fmla="*/ 143 h 497"/>
                <a:gd name="T6" fmla="*/ 11 w 550"/>
                <a:gd name="T7" fmla="*/ 164 h 497"/>
                <a:gd name="T8" fmla="*/ 32 w 550"/>
                <a:gd name="T9" fmla="*/ 178 h 497"/>
                <a:gd name="T10" fmla="*/ 55 w 550"/>
                <a:gd name="T11" fmla="*/ 187 h 497"/>
                <a:gd name="T12" fmla="*/ 119 w 550"/>
                <a:gd name="T13" fmla="*/ 204 h 497"/>
                <a:gd name="T14" fmla="*/ 147 w 550"/>
                <a:gd name="T15" fmla="*/ 271 h 497"/>
                <a:gd name="T16" fmla="*/ 164 w 550"/>
                <a:gd name="T17" fmla="*/ 270 h 497"/>
                <a:gd name="T18" fmla="*/ 173 w 550"/>
                <a:gd name="T19" fmla="*/ 313 h 497"/>
                <a:gd name="T20" fmla="*/ 153 w 550"/>
                <a:gd name="T21" fmla="*/ 334 h 497"/>
                <a:gd name="T22" fmla="*/ 150 w 550"/>
                <a:gd name="T23" fmla="*/ 364 h 497"/>
                <a:gd name="T24" fmla="*/ 157 w 550"/>
                <a:gd name="T25" fmla="*/ 401 h 497"/>
                <a:gd name="T26" fmla="*/ 177 w 550"/>
                <a:gd name="T27" fmla="*/ 395 h 497"/>
                <a:gd name="T28" fmla="*/ 160 w 550"/>
                <a:gd name="T29" fmla="*/ 421 h 497"/>
                <a:gd name="T30" fmla="*/ 179 w 550"/>
                <a:gd name="T31" fmla="*/ 454 h 497"/>
                <a:gd name="T32" fmla="*/ 206 w 550"/>
                <a:gd name="T33" fmla="*/ 478 h 497"/>
                <a:gd name="T34" fmla="*/ 227 w 550"/>
                <a:gd name="T35" fmla="*/ 492 h 497"/>
                <a:gd name="T36" fmla="*/ 250 w 550"/>
                <a:gd name="T37" fmla="*/ 446 h 497"/>
                <a:gd name="T38" fmla="*/ 267 w 550"/>
                <a:gd name="T39" fmla="*/ 408 h 497"/>
                <a:gd name="T40" fmla="*/ 296 w 550"/>
                <a:gd name="T41" fmla="*/ 376 h 497"/>
                <a:gd name="T42" fmla="*/ 345 w 550"/>
                <a:gd name="T43" fmla="*/ 345 h 497"/>
                <a:gd name="T44" fmla="*/ 443 w 550"/>
                <a:gd name="T45" fmla="*/ 298 h 497"/>
                <a:gd name="T46" fmla="*/ 401 w 550"/>
                <a:gd name="T47" fmla="*/ 290 h 497"/>
                <a:gd name="T48" fmla="*/ 427 w 550"/>
                <a:gd name="T49" fmla="*/ 287 h 497"/>
                <a:gd name="T50" fmla="*/ 451 w 550"/>
                <a:gd name="T51" fmla="*/ 281 h 497"/>
                <a:gd name="T52" fmla="*/ 411 w 550"/>
                <a:gd name="T53" fmla="*/ 255 h 497"/>
                <a:gd name="T54" fmla="*/ 431 w 550"/>
                <a:gd name="T55" fmla="*/ 236 h 497"/>
                <a:gd name="T56" fmla="*/ 453 w 550"/>
                <a:gd name="T57" fmla="*/ 238 h 497"/>
                <a:gd name="T58" fmla="*/ 453 w 550"/>
                <a:gd name="T59" fmla="*/ 225 h 497"/>
                <a:gd name="T60" fmla="*/ 478 w 550"/>
                <a:gd name="T61" fmla="*/ 198 h 497"/>
                <a:gd name="T62" fmla="*/ 462 w 550"/>
                <a:gd name="T63" fmla="*/ 180 h 497"/>
                <a:gd name="T64" fmla="*/ 484 w 550"/>
                <a:gd name="T65" fmla="*/ 162 h 497"/>
                <a:gd name="T66" fmla="*/ 460 w 550"/>
                <a:gd name="T67" fmla="*/ 149 h 497"/>
                <a:gd name="T68" fmla="*/ 476 w 550"/>
                <a:gd name="T69" fmla="*/ 124 h 497"/>
                <a:gd name="T70" fmla="*/ 498 w 550"/>
                <a:gd name="T71" fmla="*/ 104 h 497"/>
                <a:gd name="T72" fmla="*/ 543 w 550"/>
                <a:gd name="T73" fmla="*/ 73 h 497"/>
                <a:gd name="T74" fmla="*/ 486 w 550"/>
                <a:gd name="T75" fmla="*/ 61 h 497"/>
                <a:gd name="T76" fmla="*/ 442 w 550"/>
                <a:gd name="T77" fmla="*/ 79 h 497"/>
                <a:gd name="T78" fmla="*/ 439 w 550"/>
                <a:gd name="T79" fmla="*/ 60 h 497"/>
                <a:gd name="T80" fmla="*/ 416 w 550"/>
                <a:gd name="T81" fmla="*/ 53 h 497"/>
                <a:gd name="T82" fmla="*/ 458 w 550"/>
                <a:gd name="T83" fmla="*/ 30 h 497"/>
                <a:gd name="T84" fmla="*/ 414 w 550"/>
                <a:gd name="T85" fmla="*/ 6 h 497"/>
                <a:gd name="T86" fmla="*/ 321 w 550"/>
                <a:gd name="T87" fmla="*/ 11 h 497"/>
                <a:gd name="T88" fmla="*/ 288 w 550"/>
                <a:gd name="T89" fmla="*/ 21 h 497"/>
                <a:gd name="T90" fmla="*/ 245 w 550"/>
                <a:gd name="T91" fmla="*/ 35 h 497"/>
                <a:gd name="T92" fmla="*/ 221 w 550"/>
                <a:gd name="T93" fmla="*/ 40 h 497"/>
                <a:gd name="T94" fmla="*/ 192 w 550"/>
                <a:gd name="T95" fmla="*/ 47 h 497"/>
                <a:gd name="T96" fmla="*/ 153 w 550"/>
                <a:gd name="T97" fmla="*/ 51 h 497"/>
                <a:gd name="T98" fmla="*/ 141 w 550"/>
                <a:gd name="T99" fmla="*/ 68 h 497"/>
                <a:gd name="T100" fmla="*/ 89 w 550"/>
                <a:gd name="T101" fmla="*/ 88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50" h="497">
                  <a:moveTo>
                    <a:pt x="67" y="99"/>
                  </a:moveTo>
                  <a:cubicBezTo>
                    <a:pt x="62" y="100"/>
                    <a:pt x="60" y="110"/>
                    <a:pt x="62" y="110"/>
                  </a:cubicBezTo>
                  <a:cubicBezTo>
                    <a:pt x="64" y="111"/>
                    <a:pt x="73" y="106"/>
                    <a:pt x="84" y="110"/>
                  </a:cubicBezTo>
                  <a:cubicBezTo>
                    <a:pt x="95" y="115"/>
                    <a:pt x="87" y="122"/>
                    <a:pt x="81" y="123"/>
                  </a:cubicBezTo>
                  <a:cubicBezTo>
                    <a:pt x="76" y="125"/>
                    <a:pt x="71" y="121"/>
                    <a:pt x="56" y="129"/>
                  </a:cubicBezTo>
                  <a:cubicBezTo>
                    <a:pt x="42" y="137"/>
                    <a:pt x="35" y="146"/>
                    <a:pt x="27" y="143"/>
                  </a:cubicBezTo>
                  <a:cubicBezTo>
                    <a:pt x="20" y="139"/>
                    <a:pt x="5" y="144"/>
                    <a:pt x="3" y="148"/>
                  </a:cubicBezTo>
                  <a:cubicBezTo>
                    <a:pt x="0" y="152"/>
                    <a:pt x="11" y="164"/>
                    <a:pt x="11" y="164"/>
                  </a:cubicBezTo>
                  <a:cubicBezTo>
                    <a:pt x="24" y="163"/>
                    <a:pt x="24" y="163"/>
                    <a:pt x="24" y="163"/>
                  </a:cubicBezTo>
                  <a:cubicBezTo>
                    <a:pt x="24" y="163"/>
                    <a:pt x="37" y="175"/>
                    <a:pt x="32" y="178"/>
                  </a:cubicBezTo>
                  <a:cubicBezTo>
                    <a:pt x="28" y="181"/>
                    <a:pt x="19" y="179"/>
                    <a:pt x="30" y="184"/>
                  </a:cubicBezTo>
                  <a:cubicBezTo>
                    <a:pt x="41" y="189"/>
                    <a:pt x="29" y="185"/>
                    <a:pt x="55" y="187"/>
                  </a:cubicBezTo>
                  <a:cubicBezTo>
                    <a:pt x="81" y="189"/>
                    <a:pt x="72" y="187"/>
                    <a:pt x="84" y="189"/>
                  </a:cubicBezTo>
                  <a:cubicBezTo>
                    <a:pt x="97" y="190"/>
                    <a:pt x="116" y="203"/>
                    <a:pt x="119" y="204"/>
                  </a:cubicBezTo>
                  <a:cubicBezTo>
                    <a:pt x="123" y="204"/>
                    <a:pt x="138" y="205"/>
                    <a:pt x="139" y="217"/>
                  </a:cubicBezTo>
                  <a:cubicBezTo>
                    <a:pt x="140" y="229"/>
                    <a:pt x="153" y="263"/>
                    <a:pt x="147" y="271"/>
                  </a:cubicBezTo>
                  <a:cubicBezTo>
                    <a:pt x="141" y="279"/>
                    <a:pt x="161" y="287"/>
                    <a:pt x="159" y="283"/>
                  </a:cubicBezTo>
                  <a:cubicBezTo>
                    <a:pt x="158" y="280"/>
                    <a:pt x="160" y="268"/>
                    <a:pt x="164" y="270"/>
                  </a:cubicBezTo>
                  <a:cubicBezTo>
                    <a:pt x="168" y="272"/>
                    <a:pt x="178" y="301"/>
                    <a:pt x="177" y="303"/>
                  </a:cubicBezTo>
                  <a:cubicBezTo>
                    <a:pt x="176" y="305"/>
                    <a:pt x="178" y="305"/>
                    <a:pt x="173" y="313"/>
                  </a:cubicBezTo>
                  <a:cubicBezTo>
                    <a:pt x="169" y="321"/>
                    <a:pt x="164" y="329"/>
                    <a:pt x="162" y="329"/>
                  </a:cubicBezTo>
                  <a:cubicBezTo>
                    <a:pt x="159" y="329"/>
                    <a:pt x="154" y="331"/>
                    <a:pt x="153" y="334"/>
                  </a:cubicBezTo>
                  <a:cubicBezTo>
                    <a:pt x="152" y="336"/>
                    <a:pt x="154" y="339"/>
                    <a:pt x="153" y="347"/>
                  </a:cubicBezTo>
                  <a:cubicBezTo>
                    <a:pt x="152" y="355"/>
                    <a:pt x="147" y="356"/>
                    <a:pt x="150" y="364"/>
                  </a:cubicBezTo>
                  <a:cubicBezTo>
                    <a:pt x="154" y="372"/>
                    <a:pt x="151" y="372"/>
                    <a:pt x="152" y="379"/>
                  </a:cubicBezTo>
                  <a:cubicBezTo>
                    <a:pt x="152" y="386"/>
                    <a:pt x="162" y="399"/>
                    <a:pt x="157" y="401"/>
                  </a:cubicBezTo>
                  <a:cubicBezTo>
                    <a:pt x="152" y="402"/>
                    <a:pt x="151" y="410"/>
                    <a:pt x="158" y="405"/>
                  </a:cubicBezTo>
                  <a:cubicBezTo>
                    <a:pt x="164" y="401"/>
                    <a:pt x="177" y="395"/>
                    <a:pt x="177" y="395"/>
                  </a:cubicBezTo>
                  <a:cubicBezTo>
                    <a:pt x="177" y="395"/>
                    <a:pt x="181" y="397"/>
                    <a:pt x="176" y="399"/>
                  </a:cubicBezTo>
                  <a:cubicBezTo>
                    <a:pt x="171" y="400"/>
                    <a:pt x="157" y="416"/>
                    <a:pt x="160" y="421"/>
                  </a:cubicBezTo>
                  <a:cubicBezTo>
                    <a:pt x="164" y="426"/>
                    <a:pt x="169" y="428"/>
                    <a:pt x="171" y="436"/>
                  </a:cubicBezTo>
                  <a:cubicBezTo>
                    <a:pt x="173" y="445"/>
                    <a:pt x="183" y="444"/>
                    <a:pt x="179" y="454"/>
                  </a:cubicBezTo>
                  <a:cubicBezTo>
                    <a:pt x="175" y="465"/>
                    <a:pt x="186" y="468"/>
                    <a:pt x="186" y="474"/>
                  </a:cubicBezTo>
                  <a:cubicBezTo>
                    <a:pt x="186" y="480"/>
                    <a:pt x="197" y="469"/>
                    <a:pt x="206" y="478"/>
                  </a:cubicBezTo>
                  <a:cubicBezTo>
                    <a:pt x="215" y="487"/>
                    <a:pt x="208" y="489"/>
                    <a:pt x="216" y="493"/>
                  </a:cubicBezTo>
                  <a:cubicBezTo>
                    <a:pt x="224" y="497"/>
                    <a:pt x="225" y="494"/>
                    <a:pt x="227" y="492"/>
                  </a:cubicBezTo>
                  <a:cubicBezTo>
                    <a:pt x="229" y="490"/>
                    <a:pt x="230" y="475"/>
                    <a:pt x="237" y="464"/>
                  </a:cubicBezTo>
                  <a:cubicBezTo>
                    <a:pt x="244" y="453"/>
                    <a:pt x="250" y="453"/>
                    <a:pt x="250" y="446"/>
                  </a:cubicBezTo>
                  <a:cubicBezTo>
                    <a:pt x="250" y="439"/>
                    <a:pt x="260" y="426"/>
                    <a:pt x="263" y="421"/>
                  </a:cubicBezTo>
                  <a:cubicBezTo>
                    <a:pt x="265" y="417"/>
                    <a:pt x="273" y="412"/>
                    <a:pt x="267" y="408"/>
                  </a:cubicBezTo>
                  <a:cubicBezTo>
                    <a:pt x="261" y="404"/>
                    <a:pt x="271" y="400"/>
                    <a:pt x="281" y="393"/>
                  </a:cubicBezTo>
                  <a:cubicBezTo>
                    <a:pt x="290" y="386"/>
                    <a:pt x="288" y="378"/>
                    <a:pt x="296" y="376"/>
                  </a:cubicBezTo>
                  <a:cubicBezTo>
                    <a:pt x="305" y="374"/>
                    <a:pt x="298" y="370"/>
                    <a:pt x="311" y="366"/>
                  </a:cubicBezTo>
                  <a:cubicBezTo>
                    <a:pt x="324" y="361"/>
                    <a:pt x="336" y="351"/>
                    <a:pt x="345" y="345"/>
                  </a:cubicBezTo>
                  <a:cubicBezTo>
                    <a:pt x="353" y="339"/>
                    <a:pt x="350" y="336"/>
                    <a:pt x="366" y="332"/>
                  </a:cubicBezTo>
                  <a:cubicBezTo>
                    <a:pt x="383" y="328"/>
                    <a:pt x="443" y="298"/>
                    <a:pt x="443" y="298"/>
                  </a:cubicBezTo>
                  <a:cubicBezTo>
                    <a:pt x="443" y="298"/>
                    <a:pt x="431" y="296"/>
                    <a:pt x="421" y="295"/>
                  </a:cubicBezTo>
                  <a:cubicBezTo>
                    <a:pt x="412" y="295"/>
                    <a:pt x="397" y="293"/>
                    <a:pt x="401" y="290"/>
                  </a:cubicBezTo>
                  <a:cubicBezTo>
                    <a:pt x="405" y="287"/>
                    <a:pt x="410" y="278"/>
                    <a:pt x="413" y="277"/>
                  </a:cubicBezTo>
                  <a:cubicBezTo>
                    <a:pt x="416" y="276"/>
                    <a:pt x="427" y="287"/>
                    <a:pt x="427" y="287"/>
                  </a:cubicBezTo>
                  <a:cubicBezTo>
                    <a:pt x="427" y="287"/>
                    <a:pt x="447" y="291"/>
                    <a:pt x="445" y="289"/>
                  </a:cubicBezTo>
                  <a:cubicBezTo>
                    <a:pt x="444" y="287"/>
                    <a:pt x="451" y="284"/>
                    <a:pt x="451" y="281"/>
                  </a:cubicBezTo>
                  <a:cubicBezTo>
                    <a:pt x="451" y="278"/>
                    <a:pt x="445" y="270"/>
                    <a:pt x="432" y="264"/>
                  </a:cubicBezTo>
                  <a:cubicBezTo>
                    <a:pt x="420" y="258"/>
                    <a:pt x="423" y="261"/>
                    <a:pt x="411" y="255"/>
                  </a:cubicBezTo>
                  <a:cubicBezTo>
                    <a:pt x="398" y="248"/>
                    <a:pt x="387" y="247"/>
                    <a:pt x="397" y="245"/>
                  </a:cubicBezTo>
                  <a:cubicBezTo>
                    <a:pt x="406" y="242"/>
                    <a:pt x="428" y="240"/>
                    <a:pt x="431" y="236"/>
                  </a:cubicBezTo>
                  <a:cubicBezTo>
                    <a:pt x="433" y="232"/>
                    <a:pt x="426" y="227"/>
                    <a:pt x="433" y="232"/>
                  </a:cubicBezTo>
                  <a:cubicBezTo>
                    <a:pt x="441" y="237"/>
                    <a:pt x="444" y="237"/>
                    <a:pt x="453" y="238"/>
                  </a:cubicBezTo>
                  <a:cubicBezTo>
                    <a:pt x="462" y="239"/>
                    <a:pt x="466" y="241"/>
                    <a:pt x="463" y="236"/>
                  </a:cubicBezTo>
                  <a:cubicBezTo>
                    <a:pt x="459" y="231"/>
                    <a:pt x="449" y="239"/>
                    <a:pt x="453" y="225"/>
                  </a:cubicBezTo>
                  <a:cubicBezTo>
                    <a:pt x="458" y="211"/>
                    <a:pt x="476" y="206"/>
                    <a:pt x="476" y="206"/>
                  </a:cubicBezTo>
                  <a:cubicBezTo>
                    <a:pt x="476" y="206"/>
                    <a:pt x="487" y="211"/>
                    <a:pt x="478" y="198"/>
                  </a:cubicBezTo>
                  <a:cubicBezTo>
                    <a:pt x="469" y="186"/>
                    <a:pt x="470" y="187"/>
                    <a:pt x="466" y="183"/>
                  </a:cubicBezTo>
                  <a:cubicBezTo>
                    <a:pt x="462" y="180"/>
                    <a:pt x="462" y="180"/>
                    <a:pt x="462" y="180"/>
                  </a:cubicBezTo>
                  <a:cubicBezTo>
                    <a:pt x="462" y="180"/>
                    <a:pt x="493" y="175"/>
                    <a:pt x="490" y="172"/>
                  </a:cubicBezTo>
                  <a:cubicBezTo>
                    <a:pt x="488" y="168"/>
                    <a:pt x="484" y="162"/>
                    <a:pt x="484" y="162"/>
                  </a:cubicBezTo>
                  <a:cubicBezTo>
                    <a:pt x="484" y="162"/>
                    <a:pt x="484" y="161"/>
                    <a:pt x="472" y="155"/>
                  </a:cubicBezTo>
                  <a:cubicBezTo>
                    <a:pt x="460" y="149"/>
                    <a:pt x="460" y="154"/>
                    <a:pt x="460" y="149"/>
                  </a:cubicBezTo>
                  <a:cubicBezTo>
                    <a:pt x="459" y="144"/>
                    <a:pt x="470" y="137"/>
                    <a:pt x="471" y="133"/>
                  </a:cubicBezTo>
                  <a:cubicBezTo>
                    <a:pt x="473" y="129"/>
                    <a:pt x="476" y="126"/>
                    <a:pt x="476" y="124"/>
                  </a:cubicBezTo>
                  <a:cubicBezTo>
                    <a:pt x="476" y="122"/>
                    <a:pt x="477" y="116"/>
                    <a:pt x="479" y="115"/>
                  </a:cubicBezTo>
                  <a:cubicBezTo>
                    <a:pt x="481" y="114"/>
                    <a:pt x="489" y="112"/>
                    <a:pt x="498" y="104"/>
                  </a:cubicBezTo>
                  <a:cubicBezTo>
                    <a:pt x="507" y="95"/>
                    <a:pt x="515" y="83"/>
                    <a:pt x="518" y="83"/>
                  </a:cubicBezTo>
                  <a:cubicBezTo>
                    <a:pt x="522" y="83"/>
                    <a:pt x="539" y="75"/>
                    <a:pt x="543" y="73"/>
                  </a:cubicBezTo>
                  <a:cubicBezTo>
                    <a:pt x="546" y="71"/>
                    <a:pt x="550" y="64"/>
                    <a:pt x="536" y="63"/>
                  </a:cubicBezTo>
                  <a:cubicBezTo>
                    <a:pt x="521" y="61"/>
                    <a:pt x="490" y="56"/>
                    <a:pt x="486" y="61"/>
                  </a:cubicBezTo>
                  <a:cubicBezTo>
                    <a:pt x="481" y="67"/>
                    <a:pt x="471" y="73"/>
                    <a:pt x="468" y="79"/>
                  </a:cubicBezTo>
                  <a:cubicBezTo>
                    <a:pt x="465" y="85"/>
                    <a:pt x="448" y="80"/>
                    <a:pt x="442" y="79"/>
                  </a:cubicBezTo>
                  <a:cubicBezTo>
                    <a:pt x="436" y="77"/>
                    <a:pt x="466" y="69"/>
                    <a:pt x="459" y="63"/>
                  </a:cubicBezTo>
                  <a:cubicBezTo>
                    <a:pt x="452" y="56"/>
                    <a:pt x="453" y="54"/>
                    <a:pt x="439" y="60"/>
                  </a:cubicBezTo>
                  <a:cubicBezTo>
                    <a:pt x="425" y="66"/>
                    <a:pt x="426" y="71"/>
                    <a:pt x="419" y="72"/>
                  </a:cubicBezTo>
                  <a:cubicBezTo>
                    <a:pt x="412" y="73"/>
                    <a:pt x="401" y="60"/>
                    <a:pt x="416" y="53"/>
                  </a:cubicBezTo>
                  <a:cubicBezTo>
                    <a:pt x="431" y="46"/>
                    <a:pt x="469" y="52"/>
                    <a:pt x="470" y="48"/>
                  </a:cubicBezTo>
                  <a:cubicBezTo>
                    <a:pt x="472" y="44"/>
                    <a:pt x="468" y="33"/>
                    <a:pt x="458" y="30"/>
                  </a:cubicBezTo>
                  <a:cubicBezTo>
                    <a:pt x="448" y="27"/>
                    <a:pt x="429" y="20"/>
                    <a:pt x="422" y="17"/>
                  </a:cubicBezTo>
                  <a:cubicBezTo>
                    <a:pt x="416" y="13"/>
                    <a:pt x="414" y="6"/>
                    <a:pt x="414" y="6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71" y="0"/>
                    <a:pt x="326" y="10"/>
                    <a:pt x="321" y="11"/>
                  </a:cubicBezTo>
                  <a:cubicBezTo>
                    <a:pt x="316" y="11"/>
                    <a:pt x="317" y="15"/>
                    <a:pt x="305" y="17"/>
                  </a:cubicBezTo>
                  <a:cubicBezTo>
                    <a:pt x="293" y="20"/>
                    <a:pt x="288" y="21"/>
                    <a:pt x="288" y="21"/>
                  </a:cubicBezTo>
                  <a:cubicBezTo>
                    <a:pt x="288" y="21"/>
                    <a:pt x="274" y="18"/>
                    <a:pt x="263" y="20"/>
                  </a:cubicBezTo>
                  <a:cubicBezTo>
                    <a:pt x="252" y="22"/>
                    <a:pt x="245" y="35"/>
                    <a:pt x="245" y="35"/>
                  </a:cubicBezTo>
                  <a:cubicBezTo>
                    <a:pt x="245" y="35"/>
                    <a:pt x="250" y="38"/>
                    <a:pt x="252" y="40"/>
                  </a:cubicBezTo>
                  <a:cubicBezTo>
                    <a:pt x="255" y="42"/>
                    <a:pt x="234" y="41"/>
                    <a:pt x="221" y="40"/>
                  </a:cubicBezTo>
                  <a:cubicBezTo>
                    <a:pt x="208" y="38"/>
                    <a:pt x="208" y="43"/>
                    <a:pt x="205" y="52"/>
                  </a:cubicBezTo>
                  <a:cubicBezTo>
                    <a:pt x="201" y="60"/>
                    <a:pt x="197" y="54"/>
                    <a:pt x="192" y="47"/>
                  </a:cubicBezTo>
                  <a:cubicBezTo>
                    <a:pt x="187" y="40"/>
                    <a:pt x="182" y="42"/>
                    <a:pt x="178" y="48"/>
                  </a:cubicBezTo>
                  <a:cubicBezTo>
                    <a:pt x="174" y="54"/>
                    <a:pt x="168" y="46"/>
                    <a:pt x="153" y="51"/>
                  </a:cubicBezTo>
                  <a:cubicBezTo>
                    <a:pt x="139" y="56"/>
                    <a:pt x="126" y="61"/>
                    <a:pt x="126" y="61"/>
                  </a:cubicBezTo>
                  <a:cubicBezTo>
                    <a:pt x="126" y="61"/>
                    <a:pt x="145" y="65"/>
                    <a:pt x="141" y="68"/>
                  </a:cubicBezTo>
                  <a:cubicBezTo>
                    <a:pt x="137" y="71"/>
                    <a:pt x="111" y="77"/>
                    <a:pt x="111" y="77"/>
                  </a:cubicBezTo>
                  <a:cubicBezTo>
                    <a:pt x="111" y="77"/>
                    <a:pt x="92" y="88"/>
                    <a:pt x="89" y="88"/>
                  </a:cubicBezTo>
                  <a:cubicBezTo>
                    <a:pt x="85" y="88"/>
                    <a:pt x="67" y="99"/>
                    <a:pt x="67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" name="Freeform 112"/>
            <p:cNvSpPr/>
            <p:nvPr/>
          </p:nvSpPr>
          <p:spPr bwMode="auto">
            <a:xfrm>
              <a:off x="1952625" y="735013"/>
              <a:ext cx="868363" cy="539750"/>
            </a:xfrm>
            <a:custGeom>
              <a:avLst/>
              <a:gdLst>
                <a:gd name="T0" fmla="*/ 297 w 325"/>
                <a:gd name="T1" fmla="*/ 44 h 202"/>
                <a:gd name="T2" fmla="*/ 285 w 325"/>
                <a:gd name="T3" fmla="*/ 53 h 202"/>
                <a:gd name="T4" fmla="*/ 277 w 325"/>
                <a:gd name="T5" fmla="*/ 64 h 202"/>
                <a:gd name="T6" fmla="*/ 232 w 325"/>
                <a:gd name="T7" fmla="*/ 88 h 202"/>
                <a:gd name="T8" fmla="*/ 211 w 325"/>
                <a:gd name="T9" fmla="*/ 104 h 202"/>
                <a:gd name="T10" fmla="*/ 197 w 325"/>
                <a:gd name="T11" fmla="*/ 106 h 202"/>
                <a:gd name="T12" fmla="*/ 192 w 325"/>
                <a:gd name="T13" fmla="*/ 124 h 202"/>
                <a:gd name="T14" fmla="*/ 169 w 325"/>
                <a:gd name="T15" fmla="*/ 138 h 202"/>
                <a:gd name="T16" fmla="*/ 160 w 325"/>
                <a:gd name="T17" fmla="*/ 148 h 202"/>
                <a:gd name="T18" fmla="*/ 162 w 325"/>
                <a:gd name="T19" fmla="*/ 164 h 202"/>
                <a:gd name="T20" fmla="*/ 143 w 325"/>
                <a:gd name="T21" fmla="*/ 169 h 202"/>
                <a:gd name="T22" fmla="*/ 127 w 325"/>
                <a:gd name="T23" fmla="*/ 168 h 202"/>
                <a:gd name="T24" fmla="*/ 105 w 325"/>
                <a:gd name="T25" fmla="*/ 168 h 202"/>
                <a:gd name="T26" fmla="*/ 80 w 325"/>
                <a:gd name="T27" fmla="*/ 168 h 202"/>
                <a:gd name="T28" fmla="*/ 74 w 325"/>
                <a:gd name="T29" fmla="*/ 168 h 202"/>
                <a:gd name="T30" fmla="*/ 60 w 325"/>
                <a:gd name="T31" fmla="*/ 170 h 202"/>
                <a:gd name="T32" fmla="*/ 62 w 325"/>
                <a:gd name="T33" fmla="*/ 177 h 202"/>
                <a:gd name="T34" fmla="*/ 83 w 325"/>
                <a:gd name="T35" fmla="*/ 177 h 202"/>
                <a:gd name="T36" fmla="*/ 118 w 325"/>
                <a:gd name="T37" fmla="*/ 182 h 202"/>
                <a:gd name="T38" fmla="*/ 142 w 325"/>
                <a:gd name="T39" fmla="*/ 182 h 202"/>
                <a:gd name="T40" fmla="*/ 144 w 325"/>
                <a:gd name="T41" fmla="*/ 195 h 202"/>
                <a:gd name="T42" fmla="*/ 129 w 325"/>
                <a:gd name="T43" fmla="*/ 201 h 202"/>
                <a:gd name="T44" fmla="*/ 109 w 325"/>
                <a:gd name="T45" fmla="*/ 200 h 202"/>
                <a:gd name="T46" fmla="*/ 67 w 325"/>
                <a:gd name="T47" fmla="*/ 199 h 202"/>
                <a:gd name="T48" fmla="*/ 37 w 325"/>
                <a:gd name="T49" fmla="*/ 193 h 202"/>
                <a:gd name="T50" fmla="*/ 29 w 325"/>
                <a:gd name="T51" fmla="*/ 181 h 202"/>
                <a:gd name="T52" fmla="*/ 24 w 325"/>
                <a:gd name="T53" fmla="*/ 170 h 202"/>
                <a:gd name="T54" fmla="*/ 3 w 325"/>
                <a:gd name="T55" fmla="*/ 160 h 202"/>
                <a:gd name="T56" fmla="*/ 3 w 325"/>
                <a:gd name="T57" fmla="*/ 153 h 202"/>
                <a:gd name="T58" fmla="*/ 21 w 325"/>
                <a:gd name="T59" fmla="*/ 152 h 202"/>
                <a:gd name="T60" fmla="*/ 35 w 325"/>
                <a:gd name="T61" fmla="*/ 158 h 202"/>
                <a:gd name="T62" fmla="*/ 63 w 325"/>
                <a:gd name="T63" fmla="*/ 156 h 202"/>
                <a:gd name="T64" fmla="*/ 81 w 325"/>
                <a:gd name="T65" fmla="*/ 151 h 202"/>
                <a:gd name="T66" fmla="*/ 77 w 325"/>
                <a:gd name="T67" fmla="*/ 137 h 202"/>
                <a:gd name="T68" fmla="*/ 94 w 325"/>
                <a:gd name="T69" fmla="*/ 137 h 202"/>
                <a:gd name="T70" fmla="*/ 98 w 325"/>
                <a:gd name="T71" fmla="*/ 137 h 202"/>
                <a:gd name="T72" fmla="*/ 94 w 325"/>
                <a:gd name="T73" fmla="*/ 131 h 202"/>
                <a:gd name="T74" fmla="*/ 81 w 325"/>
                <a:gd name="T75" fmla="*/ 127 h 202"/>
                <a:gd name="T76" fmla="*/ 103 w 325"/>
                <a:gd name="T77" fmla="*/ 109 h 202"/>
                <a:gd name="T78" fmla="*/ 116 w 325"/>
                <a:gd name="T79" fmla="*/ 100 h 202"/>
                <a:gd name="T80" fmla="*/ 100 w 325"/>
                <a:gd name="T81" fmla="*/ 87 h 202"/>
                <a:gd name="T82" fmla="*/ 87 w 325"/>
                <a:gd name="T83" fmla="*/ 79 h 202"/>
                <a:gd name="T84" fmla="*/ 74 w 325"/>
                <a:gd name="T85" fmla="*/ 59 h 202"/>
                <a:gd name="T86" fmla="*/ 61 w 325"/>
                <a:gd name="T87" fmla="*/ 52 h 202"/>
                <a:gd name="T88" fmla="*/ 74 w 325"/>
                <a:gd name="T89" fmla="*/ 41 h 202"/>
                <a:gd name="T90" fmla="*/ 98 w 325"/>
                <a:gd name="T91" fmla="*/ 33 h 202"/>
                <a:gd name="T92" fmla="*/ 114 w 325"/>
                <a:gd name="T93" fmla="*/ 37 h 202"/>
                <a:gd name="T94" fmla="*/ 113 w 325"/>
                <a:gd name="T95" fmla="*/ 25 h 202"/>
                <a:gd name="T96" fmla="*/ 134 w 325"/>
                <a:gd name="T97" fmla="*/ 31 h 202"/>
                <a:gd name="T98" fmla="*/ 143 w 325"/>
                <a:gd name="T99" fmla="*/ 22 h 202"/>
                <a:gd name="T100" fmla="*/ 156 w 325"/>
                <a:gd name="T101" fmla="*/ 11 h 202"/>
                <a:gd name="T102" fmla="*/ 194 w 325"/>
                <a:gd name="T103" fmla="*/ 8 h 202"/>
                <a:gd name="T104" fmla="*/ 212 w 325"/>
                <a:gd name="T105" fmla="*/ 3 h 202"/>
                <a:gd name="T106" fmla="*/ 223 w 325"/>
                <a:gd name="T107" fmla="*/ 15 h 202"/>
                <a:gd name="T108" fmla="*/ 226 w 325"/>
                <a:gd name="T109" fmla="*/ 4 h 202"/>
                <a:gd name="T110" fmla="*/ 284 w 325"/>
                <a:gd name="T111" fmla="*/ 12 h 202"/>
                <a:gd name="T112" fmla="*/ 324 w 325"/>
                <a:gd name="T113" fmla="*/ 22 h 202"/>
                <a:gd name="T114" fmla="*/ 318 w 325"/>
                <a:gd name="T115" fmla="*/ 38 h 202"/>
                <a:gd name="T116" fmla="*/ 297 w 325"/>
                <a:gd name="T117" fmla="*/ 4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5" h="202">
                  <a:moveTo>
                    <a:pt x="297" y="44"/>
                  </a:moveTo>
                  <a:cubicBezTo>
                    <a:pt x="280" y="48"/>
                    <a:pt x="275" y="52"/>
                    <a:pt x="285" y="53"/>
                  </a:cubicBezTo>
                  <a:cubicBezTo>
                    <a:pt x="294" y="54"/>
                    <a:pt x="303" y="50"/>
                    <a:pt x="277" y="64"/>
                  </a:cubicBezTo>
                  <a:cubicBezTo>
                    <a:pt x="252" y="77"/>
                    <a:pt x="242" y="83"/>
                    <a:pt x="232" y="88"/>
                  </a:cubicBezTo>
                  <a:cubicBezTo>
                    <a:pt x="222" y="93"/>
                    <a:pt x="223" y="103"/>
                    <a:pt x="211" y="104"/>
                  </a:cubicBezTo>
                  <a:cubicBezTo>
                    <a:pt x="200" y="104"/>
                    <a:pt x="201" y="93"/>
                    <a:pt x="197" y="106"/>
                  </a:cubicBezTo>
                  <a:cubicBezTo>
                    <a:pt x="193" y="119"/>
                    <a:pt x="193" y="122"/>
                    <a:pt x="192" y="124"/>
                  </a:cubicBezTo>
                  <a:cubicBezTo>
                    <a:pt x="191" y="127"/>
                    <a:pt x="180" y="137"/>
                    <a:pt x="169" y="138"/>
                  </a:cubicBezTo>
                  <a:cubicBezTo>
                    <a:pt x="159" y="139"/>
                    <a:pt x="164" y="141"/>
                    <a:pt x="160" y="148"/>
                  </a:cubicBezTo>
                  <a:cubicBezTo>
                    <a:pt x="156" y="154"/>
                    <a:pt x="177" y="161"/>
                    <a:pt x="162" y="164"/>
                  </a:cubicBezTo>
                  <a:cubicBezTo>
                    <a:pt x="147" y="166"/>
                    <a:pt x="145" y="168"/>
                    <a:pt x="143" y="169"/>
                  </a:cubicBezTo>
                  <a:cubicBezTo>
                    <a:pt x="140" y="170"/>
                    <a:pt x="135" y="171"/>
                    <a:pt x="127" y="168"/>
                  </a:cubicBezTo>
                  <a:cubicBezTo>
                    <a:pt x="119" y="166"/>
                    <a:pt x="119" y="169"/>
                    <a:pt x="105" y="168"/>
                  </a:cubicBezTo>
                  <a:cubicBezTo>
                    <a:pt x="91" y="168"/>
                    <a:pt x="86" y="168"/>
                    <a:pt x="80" y="168"/>
                  </a:cubicBezTo>
                  <a:cubicBezTo>
                    <a:pt x="74" y="168"/>
                    <a:pt x="84" y="167"/>
                    <a:pt x="74" y="168"/>
                  </a:cubicBezTo>
                  <a:cubicBezTo>
                    <a:pt x="65" y="168"/>
                    <a:pt x="59" y="166"/>
                    <a:pt x="60" y="170"/>
                  </a:cubicBezTo>
                  <a:cubicBezTo>
                    <a:pt x="61" y="174"/>
                    <a:pt x="60" y="176"/>
                    <a:pt x="62" y="177"/>
                  </a:cubicBezTo>
                  <a:cubicBezTo>
                    <a:pt x="65" y="178"/>
                    <a:pt x="70" y="176"/>
                    <a:pt x="83" y="177"/>
                  </a:cubicBezTo>
                  <a:cubicBezTo>
                    <a:pt x="97" y="178"/>
                    <a:pt x="106" y="182"/>
                    <a:pt x="118" y="182"/>
                  </a:cubicBezTo>
                  <a:cubicBezTo>
                    <a:pt x="130" y="181"/>
                    <a:pt x="136" y="179"/>
                    <a:pt x="142" y="182"/>
                  </a:cubicBezTo>
                  <a:cubicBezTo>
                    <a:pt x="147" y="185"/>
                    <a:pt x="149" y="195"/>
                    <a:pt x="144" y="195"/>
                  </a:cubicBezTo>
                  <a:cubicBezTo>
                    <a:pt x="138" y="196"/>
                    <a:pt x="138" y="201"/>
                    <a:pt x="129" y="201"/>
                  </a:cubicBezTo>
                  <a:cubicBezTo>
                    <a:pt x="120" y="201"/>
                    <a:pt x="126" y="202"/>
                    <a:pt x="109" y="200"/>
                  </a:cubicBezTo>
                  <a:cubicBezTo>
                    <a:pt x="92" y="198"/>
                    <a:pt x="80" y="201"/>
                    <a:pt x="67" y="199"/>
                  </a:cubicBezTo>
                  <a:cubicBezTo>
                    <a:pt x="54" y="196"/>
                    <a:pt x="43" y="198"/>
                    <a:pt x="37" y="193"/>
                  </a:cubicBezTo>
                  <a:cubicBezTo>
                    <a:pt x="31" y="189"/>
                    <a:pt x="31" y="187"/>
                    <a:pt x="29" y="181"/>
                  </a:cubicBezTo>
                  <a:cubicBezTo>
                    <a:pt x="26" y="174"/>
                    <a:pt x="34" y="176"/>
                    <a:pt x="24" y="170"/>
                  </a:cubicBezTo>
                  <a:cubicBezTo>
                    <a:pt x="13" y="164"/>
                    <a:pt x="3" y="160"/>
                    <a:pt x="3" y="160"/>
                  </a:cubicBezTo>
                  <a:cubicBezTo>
                    <a:pt x="3" y="160"/>
                    <a:pt x="0" y="157"/>
                    <a:pt x="3" y="153"/>
                  </a:cubicBezTo>
                  <a:cubicBezTo>
                    <a:pt x="6" y="149"/>
                    <a:pt x="21" y="152"/>
                    <a:pt x="21" y="152"/>
                  </a:cubicBezTo>
                  <a:cubicBezTo>
                    <a:pt x="35" y="158"/>
                    <a:pt x="35" y="158"/>
                    <a:pt x="35" y="158"/>
                  </a:cubicBezTo>
                  <a:cubicBezTo>
                    <a:pt x="35" y="158"/>
                    <a:pt x="61" y="162"/>
                    <a:pt x="63" y="156"/>
                  </a:cubicBezTo>
                  <a:cubicBezTo>
                    <a:pt x="65" y="149"/>
                    <a:pt x="82" y="158"/>
                    <a:pt x="81" y="151"/>
                  </a:cubicBezTo>
                  <a:cubicBezTo>
                    <a:pt x="80" y="144"/>
                    <a:pt x="69" y="142"/>
                    <a:pt x="77" y="137"/>
                  </a:cubicBezTo>
                  <a:cubicBezTo>
                    <a:pt x="86" y="131"/>
                    <a:pt x="94" y="137"/>
                    <a:pt x="94" y="137"/>
                  </a:cubicBezTo>
                  <a:cubicBezTo>
                    <a:pt x="94" y="137"/>
                    <a:pt x="96" y="139"/>
                    <a:pt x="98" y="137"/>
                  </a:cubicBezTo>
                  <a:cubicBezTo>
                    <a:pt x="100" y="135"/>
                    <a:pt x="99" y="133"/>
                    <a:pt x="94" y="131"/>
                  </a:cubicBezTo>
                  <a:cubicBezTo>
                    <a:pt x="90" y="129"/>
                    <a:pt x="81" y="127"/>
                    <a:pt x="81" y="127"/>
                  </a:cubicBezTo>
                  <a:cubicBezTo>
                    <a:pt x="81" y="127"/>
                    <a:pt x="99" y="109"/>
                    <a:pt x="103" y="109"/>
                  </a:cubicBezTo>
                  <a:cubicBezTo>
                    <a:pt x="106" y="109"/>
                    <a:pt x="126" y="110"/>
                    <a:pt x="116" y="100"/>
                  </a:cubicBezTo>
                  <a:cubicBezTo>
                    <a:pt x="105" y="89"/>
                    <a:pt x="107" y="92"/>
                    <a:pt x="100" y="87"/>
                  </a:cubicBezTo>
                  <a:cubicBezTo>
                    <a:pt x="94" y="83"/>
                    <a:pt x="100" y="91"/>
                    <a:pt x="87" y="79"/>
                  </a:cubicBezTo>
                  <a:cubicBezTo>
                    <a:pt x="74" y="68"/>
                    <a:pt x="76" y="70"/>
                    <a:pt x="74" y="59"/>
                  </a:cubicBezTo>
                  <a:cubicBezTo>
                    <a:pt x="72" y="48"/>
                    <a:pt x="60" y="57"/>
                    <a:pt x="61" y="52"/>
                  </a:cubicBezTo>
                  <a:cubicBezTo>
                    <a:pt x="62" y="48"/>
                    <a:pt x="70" y="41"/>
                    <a:pt x="74" y="41"/>
                  </a:cubicBezTo>
                  <a:cubicBezTo>
                    <a:pt x="78" y="41"/>
                    <a:pt x="87" y="29"/>
                    <a:pt x="98" y="33"/>
                  </a:cubicBezTo>
                  <a:cubicBezTo>
                    <a:pt x="109" y="37"/>
                    <a:pt x="109" y="40"/>
                    <a:pt x="114" y="37"/>
                  </a:cubicBezTo>
                  <a:cubicBezTo>
                    <a:pt x="118" y="33"/>
                    <a:pt x="101" y="29"/>
                    <a:pt x="113" y="25"/>
                  </a:cubicBezTo>
                  <a:cubicBezTo>
                    <a:pt x="125" y="21"/>
                    <a:pt x="129" y="31"/>
                    <a:pt x="134" y="31"/>
                  </a:cubicBezTo>
                  <a:cubicBezTo>
                    <a:pt x="139" y="31"/>
                    <a:pt x="144" y="29"/>
                    <a:pt x="143" y="22"/>
                  </a:cubicBezTo>
                  <a:cubicBezTo>
                    <a:pt x="143" y="16"/>
                    <a:pt x="151" y="12"/>
                    <a:pt x="156" y="11"/>
                  </a:cubicBezTo>
                  <a:cubicBezTo>
                    <a:pt x="162" y="10"/>
                    <a:pt x="194" y="8"/>
                    <a:pt x="194" y="8"/>
                  </a:cubicBezTo>
                  <a:cubicBezTo>
                    <a:pt x="194" y="8"/>
                    <a:pt x="213" y="0"/>
                    <a:pt x="212" y="3"/>
                  </a:cubicBezTo>
                  <a:cubicBezTo>
                    <a:pt x="210" y="6"/>
                    <a:pt x="223" y="15"/>
                    <a:pt x="223" y="15"/>
                  </a:cubicBezTo>
                  <a:cubicBezTo>
                    <a:pt x="226" y="4"/>
                    <a:pt x="226" y="4"/>
                    <a:pt x="226" y="4"/>
                  </a:cubicBezTo>
                  <a:cubicBezTo>
                    <a:pt x="226" y="4"/>
                    <a:pt x="282" y="12"/>
                    <a:pt x="284" y="12"/>
                  </a:cubicBezTo>
                  <a:cubicBezTo>
                    <a:pt x="286" y="12"/>
                    <a:pt x="325" y="24"/>
                    <a:pt x="324" y="22"/>
                  </a:cubicBezTo>
                  <a:cubicBezTo>
                    <a:pt x="323" y="20"/>
                    <a:pt x="324" y="37"/>
                    <a:pt x="318" y="38"/>
                  </a:cubicBezTo>
                  <a:cubicBezTo>
                    <a:pt x="313" y="39"/>
                    <a:pt x="297" y="44"/>
                    <a:pt x="297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Freeform 113"/>
            <p:cNvSpPr/>
            <p:nvPr/>
          </p:nvSpPr>
          <p:spPr bwMode="auto">
            <a:xfrm>
              <a:off x="1990725" y="884238"/>
              <a:ext cx="255588" cy="217488"/>
            </a:xfrm>
            <a:custGeom>
              <a:avLst/>
              <a:gdLst>
                <a:gd name="T0" fmla="*/ 57 w 96"/>
                <a:gd name="T1" fmla="*/ 73 h 81"/>
                <a:gd name="T2" fmla="*/ 41 w 96"/>
                <a:gd name="T3" fmla="*/ 75 h 81"/>
                <a:gd name="T4" fmla="*/ 17 w 96"/>
                <a:gd name="T5" fmla="*/ 66 h 81"/>
                <a:gd name="T6" fmla="*/ 26 w 96"/>
                <a:gd name="T7" fmla="*/ 52 h 81"/>
                <a:gd name="T8" fmla="*/ 19 w 96"/>
                <a:gd name="T9" fmla="*/ 50 h 81"/>
                <a:gd name="T10" fmla="*/ 3 w 96"/>
                <a:gd name="T11" fmla="*/ 29 h 81"/>
                <a:gd name="T12" fmla="*/ 16 w 96"/>
                <a:gd name="T13" fmla="*/ 17 h 81"/>
                <a:gd name="T14" fmla="*/ 38 w 96"/>
                <a:gd name="T15" fmla="*/ 0 h 81"/>
                <a:gd name="T16" fmla="*/ 55 w 96"/>
                <a:gd name="T17" fmla="*/ 8 h 81"/>
                <a:gd name="T18" fmla="*/ 66 w 96"/>
                <a:gd name="T19" fmla="*/ 23 h 81"/>
                <a:gd name="T20" fmla="*/ 94 w 96"/>
                <a:gd name="T21" fmla="*/ 41 h 81"/>
                <a:gd name="T22" fmla="*/ 75 w 96"/>
                <a:gd name="T23" fmla="*/ 56 h 81"/>
                <a:gd name="T24" fmla="*/ 57 w 96"/>
                <a:gd name="T25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" h="81">
                  <a:moveTo>
                    <a:pt x="57" y="73"/>
                  </a:moveTo>
                  <a:cubicBezTo>
                    <a:pt x="48" y="81"/>
                    <a:pt x="48" y="79"/>
                    <a:pt x="41" y="75"/>
                  </a:cubicBezTo>
                  <a:cubicBezTo>
                    <a:pt x="34" y="72"/>
                    <a:pt x="18" y="68"/>
                    <a:pt x="17" y="66"/>
                  </a:cubicBezTo>
                  <a:cubicBezTo>
                    <a:pt x="17" y="64"/>
                    <a:pt x="24" y="52"/>
                    <a:pt x="26" y="52"/>
                  </a:cubicBezTo>
                  <a:cubicBezTo>
                    <a:pt x="28" y="52"/>
                    <a:pt x="24" y="51"/>
                    <a:pt x="19" y="50"/>
                  </a:cubicBezTo>
                  <a:cubicBezTo>
                    <a:pt x="14" y="50"/>
                    <a:pt x="0" y="35"/>
                    <a:pt x="3" y="29"/>
                  </a:cubicBezTo>
                  <a:cubicBezTo>
                    <a:pt x="7" y="23"/>
                    <a:pt x="10" y="20"/>
                    <a:pt x="16" y="17"/>
                  </a:cubicBezTo>
                  <a:cubicBezTo>
                    <a:pt x="21" y="15"/>
                    <a:pt x="35" y="1"/>
                    <a:pt x="38" y="0"/>
                  </a:cubicBezTo>
                  <a:cubicBezTo>
                    <a:pt x="41" y="0"/>
                    <a:pt x="53" y="0"/>
                    <a:pt x="55" y="8"/>
                  </a:cubicBezTo>
                  <a:cubicBezTo>
                    <a:pt x="57" y="16"/>
                    <a:pt x="55" y="15"/>
                    <a:pt x="66" y="23"/>
                  </a:cubicBezTo>
                  <a:cubicBezTo>
                    <a:pt x="76" y="31"/>
                    <a:pt x="96" y="37"/>
                    <a:pt x="94" y="41"/>
                  </a:cubicBezTo>
                  <a:cubicBezTo>
                    <a:pt x="93" y="46"/>
                    <a:pt x="81" y="50"/>
                    <a:pt x="75" y="56"/>
                  </a:cubicBezTo>
                  <a:cubicBezTo>
                    <a:pt x="68" y="61"/>
                    <a:pt x="57" y="73"/>
                    <a:pt x="57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Freeform 114"/>
            <p:cNvSpPr/>
            <p:nvPr/>
          </p:nvSpPr>
          <p:spPr bwMode="auto">
            <a:xfrm>
              <a:off x="1920875" y="1042988"/>
              <a:ext cx="125413" cy="68263"/>
            </a:xfrm>
            <a:custGeom>
              <a:avLst/>
              <a:gdLst>
                <a:gd name="T0" fmla="*/ 29 w 47"/>
                <a:gd name="T1" fmla="*/ 22 h 26"/>
                <a:gd name="T2" fmla="*/ 12 w 47"/>
                <a:gd name="T3" fmla="*/ 22 h 26"/>
                <a:gd name="T4" fmla="*/ 5 w 47"/>
                <a:gd name="T5" fmla="*/ 3 h 26"/>
                <a:gd name="T6" fmla="*/ 28 w 47"/>
                <a:gd name="T7" fmla="*/ 8 h 26"/>
                <a:gd name="T8" fmla="*/ 29 w 47"/>
                <a:gd name="T9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6">
                  <a:moveTo>
                    <a:pt x="29" y="22"/>
                  </a:moveTo>
                  <a:cubicBezTo>
                    <a:pt x="25" y="22"/>
                    <a:pt x="16" y="26"/>
                    <a:pt x="12" y="22"/>
                  </a:cubicBezTo>
                  <a:cubicBezTo>
                    <a:pt x="8" y="17"/>
                    <a:pt x="0" y="5"/>
                    <a:pt x="5" y="3"/>
                  </a:cubicBezTo>
                  <a:cubicBezTo>
                    <a:pt x="9" y="1"/>
                    <a:pt x="8" y="0"/>
                    <a:pt x="28" y="8"/>
                  </a:cubicBezTo>
                  <a:cubicBezTo>
                    <a:pt x="47" y="16"/>
                    <a:pt x="29" y="22"/>
                    <a:pt x="2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115"/>
            <p:cNvSpPr/>
            <p:nvPr/>
          </p:nvSpPr>
          <p:spPr bwMode="auto">
            <a:xfrm>
              <a:off x="1741487" y="1012826"/>
              <a:ext cx="182563" cy="98425"/>
            </a:xfrm>
            <a:custGeom>
              <a:avLst/>
              <a:gdLst>
                <a:gd name="T0" fmla="*/ 39 w 68"/>
                <a:gd name="T1" fmla="*/ 34 h 37"/>
                <a:gd name="T2" fmla="*/ 21 w 68"/>
                <a:gd name="T3" fmla="*/ 25 h 37"/>
                <a:gd name="T4" fmla="*/ 8 w 68"/>
                <a:gd name="T5" fmla="*/ 25 h 37"/>
                <a:gd name="T6" fmla="*/ 16 w 68"/>
                <a:gd name="T7" fmla="*/ 18 h 37"/>
                <a:gd name="T8" fmla="*/ 11 w 68"/>
                <a:gd name="T9" fmla="*/ 10 h 37"/>
                <a:gd name="T10" fmla="*/ 15 w 68"/>
                <a:gd name="T11" fmla="*/ 0 h 37"/>
                <a:gd name="T12" fmla="*/ 46 w 68"/>
                <a:gd name="T13" fmla="*/ 14 h 37"/>
                <a:gd name="T14" fmla="*/ 64 w 68"/>
                <a:gd name="T15" fmla="*/ 30 h 37"/>
                <a:gd name="T16" fmla="*/ 39 w 68"/>
                <a:gd name="T17" fmla="*/ 3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37">
                  <a:moveTo>
                    <a:pt x="39" y="34"/>
                  </a:moveTo>
                  <a:cubicBezTo>
                    <a:pt x="30" y="33"/>
                    <a:pt x="27" y="29"/>
                    <a:pt x="21" y="25"/>
                  </a:cubicBezTo>
                  <a:cubicBezTo>
                    <a:pt x="15" y="22"/>
                    <a:pt x="17" y="37"/>
                    <a:pt x="8" y="25"/>
                  </a:cubicBezTo>
                  <a:cubicBezTo>
                    <a:pt x="0" y="12"/>
                    <a:pt x="13" y="19"/>
                    <a:pt x="16" y="18"/>
                  </a:cubicBezTo>
                  <a:cubicBezTo>
                    <a:pt x="20" y="16"/>
                    <a:pt x="13" y="12"/>
                    <a:pt x="11" y="10"/>
                  </a:cubicBezTo>
                  <a:cubicBezTo>
                    <a:pt x="9" y="9"/>
                    <a:pt x="11" y="0"/>
                    <a:pt x="15" y="0"/>
                  </a:cubicBezTo>
                  <a:cubicBezTo>
                    <a:pt x="19" y="0"/>
                    <a:pt x="36" y="5"/>
                    <a:pt x="46" y="14"/>
                  </a:cubicBezTo>
                  <a:cubicBezTo>
                    <a:pt x="56" y="22"/>
                    <a:pt x="68" y="29"/>
                    <a:pt x="64" y="30"/>
                  </a:cubicBezTo>
                  <a:cubicBezTo>
                    <a:pt x="60" y="31"/>
                    <a:pt x="39" y="34"/>
                    <a:pt x="39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116"/>
            <p:cNvSpPr/>
            <p:nvPr/>
          </p:nvSpPr>
          <p:spPr bwMode="auto">
            <a:xfrm>
              <a:off x="1373187" y="1311276"/>
              <a:ext cx="409575" cy="265113"/>
            </a:xfrm>
            <a:custGeom>
              <a:avLst/>
              <a:gdLst>
                <a:gd name="T0" fmla="*/ 153 w 153"/>
                <a:gd name="T1" fmla="*/ 68 h 99"/>
                <a:gd name="T2" fmla="*/ 136 w 153"/>
                <a:gd name="T3" fmla="*/ 54 h 99"/>
                <a:gd name="T4" fmla="*/ 123 w 153"/>
                <a:gd name="T5" fmla="*/ 43 h 99"/>
                <a:gd name="T6" fmla="*/ 128 w 153"/>
                <a:gd name="T7" fmla="*/ 23 h 99"/>
                <a:gd name="T8" fmla="*/ 133 w 153"/>
                <a:gd name="T9" fmla="*/ 0 h 99"/>
                <a:gd name="T10" fmla="*/ 115 w 153"/>
                <a:gd name="T11" fmla="*/ 0 h 99"/>
                <a:gd name="T12" fmla="*/ 106 w 153"/>
                <a:gd name="T13" fmla="*/ 9 h 99"/>
                <a:gd name="T14" fmla="*/ 99 w 153"/>
                <a:gd name="T15" fmla="*/ 20 h 99"/>
                <a:gd name="T16" fmla="*/ 93 w 153"/>
                <a:gd name="T17" fmla="*/ 35 h 99"/>
                <a:gd name="T18" fmla="*/ 89 w 153"/>
                <a:gd name="T19" fmla="*/ 22 h 99"/>
                <a:gd name="T20" fmla="*/ 85 w 153"/>
                <a:gd name="T21" fmla="*/ 18 h 99"/>
                <a:gd name="T22" fmla="*/ 74 w 153"/>
                <a:gd name="T23" fmla="*/ 21 h 99"/>
                <a:gd name="T24" fmla="*/ 68 w 153"/>
                <a:gd name="T25" fmla="*/ 18 h 99"/>
                <a:gd name="T26" fmla="*/ 66 w 153"/>
                <a:gd name="T27" fmla="*/ 16 h 99"/>
                <a:gd name="T28" fmla="*/ 57 w 153"/>
                <a:gd name="T29" fmla="*/ 15 h 99"/>
                <a:gd name="T30" fmla="*/ 45 w 153"/>
                <a:gd name="T31" fmla="*/ 19 h 99"/>
                <a:gd name="T32" fmla="*/ 43 w 153"/>
                <a:gd name="T33" fmla="*/ 6 h 99"/>
                <a:gd name="T34" fmla="*/ 35 w 153"/>
                <a:gd name="T35" fmla="*/ 12 h 99"/>
                <a:gd name="T36" fmla="*/ 19 w 153"/>
                <a:gd name="T37" fmla="*/ 19 h 99"/>
                <a:gd name="T38" fmla="*/ 0 w 153"/>
                <a:gd name="T39" fmla="*/ 37 h 99"/>
                <a:gd name="T40" fmla="*/ 7 w 153"/>
                <a:gd name="T41" fmla="*/ 45 h 99"/>
                <a:gd name="T42" fmla="*/ 3 w 153"/>
                <a:gd name="T43" fmla="*/ 56 h 99"/>
                <a:gd name="T44" fmla="*/ 14 w 153"/>
                <a:gd name="T45" fmla="*/ 60 h 99"/>
                <a:gd name="T46" fmla="*/ 3 w 153"/>
                <a:gd name="T47" fmla="*/ 72 h 99"/>
                <a:gd name="T48" fmla="*/ 19 w 153"/>
                <a:gd name="T49" fmla="*/ 83 h 99"/>
                <a:gd name="T50" fmla="*/ 35 w 153"/>
                <a:gd name="T51" fmla="*/ 86 h 99"/>
                <a:gd name="T52" fmla="*/ 54 w 153"/>
                <a:gd name="T53" fmla="*/ 93 h 99"/>
                <a:gd name="T54" fmla="*/ 73 w 153"/>
                <a:gd name="T55" fmla="*/ 84 h 99"/>
                <a:gd name="T56" fmla="*/ 95 w 153"/>
                <a:gd name="T57" fmla="*/ 84 h 99"/>
                <a:gd name="T58" fmla="*/ 113 w 153"/>
                <a:gd name="T59" fmla="*/ 83 h 99"/>
                <a:gd name="T60" fmla="*/ 132 w 153"/>
                <a:gd name="T61" fmla="*/ 88 h 99"/>
                <a:gd name="T62" fmla="*/ 139 w 153"/>
                <a:gd name="T63" fmla="*/ 80 h 99"/>
                <a:gd name="T64" fmla="*/ 128 w 153"/>
                <a:gd name="T65" fmla="*/ 75 h 99"/>
                <a:gd name="T66" fmla="*/ 153 w 153"/>
                <a:gd name="T67" fmla="*/ 6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3" h="99">
                  <a:moveTo>
                    <a:pt x="153" y="68"/>
                  </a:moveTo>
                  <a:cubicBezTo>
                    <a:pt x="145" y="64"/>
                    <a:pt x="149" y="60"/>
                    <a:pt x="136" y="54"/>
                  </a:cubicBezTo>
                  <a:cubicBezTo>
                    <a:pt x="123" y="49"/>
                    <a:pt x="123" y="56"/>
                    <a:pt x="123" y="43"/>
                  </a:cubicBezTo>
                  <a:cubicBezTo>
                    <a:pt x="123" y="30"/>
                    <a:pt x="127" y="29"/>
                    <a:pt x="128" y="23"/>
                  </a:cubicBezTo>
                  <a:cubicBezTo>
                    <a:pt x="130" y="18"/>
                    <a:pt x="133" y="0"/>
                    <a:pt x="133" y="0"/>
                  </a:cubicBezTo>
                  <a:cubicBezTo>
                    <a:pt x="133" y="0"/>
                    <a:pt x="125" y="1"/>
                    <a:pt x="115" y="0"/>
                  </a:cubicBezTo>
                  <a:cubicBezTo>
                    <a:pt x="104" y="0"/>
                    <a:pt x="106" y="8"/>
                    <a:pt x="106" y="9"/>
                  </a:cubicBezTo>
                  <a:cubicBezTo>
                    <a:pt x="107" y="10"/>
                    <a:pt x="99" y="20"/>
                    <a:pt x="99" y="20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89" y="30"/>
                    <a:pt x="89" y="22"/>
                    <a:pt x="89" y="22"/>
                  </a:cubicBezTo>
                  <a:cubicBezTo>
                    <a:pt x="89" y="22"/>
                    <a:pt x="87" y="19"/>
                    <a:pt x="85" y="18"/>
                  </a:cubicBezTo>
                  <a:cubicBezTo>
                    <a:pt x="83" y="18"/>
                    <a:pt x="74" y="21"/>
                    <a:pt x="74" y="21"/>
                  </a:cubicBezTo>
                  <a:cubicBezTo>
                    <a:pt x="74" y="21"/>
                    <a:pt x="70" y="21"/>
                    <a:pt x="68" y="18"/>
                  </a:cubicBezTo>
                  <a:cubicBezTo>
                    <a:pt x="66" y="16"/>
                    <a:pt x="70" y="18"/>
                    <a:pt x="66" y="16"/>
                  </a:cubicBezTo>
                  <a:cubicBezTo>
                    <a:pt x="61" y="14"/>
                    <a:pt x="62" y="11"/>
                    <a:pt x="57" y="15"/>
                  </a:cubicBezTo>
                  <a:cubicBezTo>
                    <a:pt x="52" y="19"/>
                    <a:pt x="49" y="26"/>
                    <a:pt x="45" y="19"/>
                  </a:cubicBezTo>
                  <a:cubicBezTo>
                    <a:pt x="41" y="12"/>
                    <a:pt x="46" y="6"/>
                    <a:pt x="43" y="6"/>
                  </a:cubicBezTo>
                  <a:cubicBezTo>
                    <a:pt x="40" y="7"/>
                    <a:pt x="44" y="10"/>
                    <a:pt x="35" y="12"/>
                  </a:cubicBezTo>
                  <a:cubicBezTo>
                    <a:pt x="25" y="14"/>
                    <a:pt x="24" y="14"/>
                    <a:pt x="19" y="19"/>
                  </a:cubicBezTo>
                  <a:cubicBezTo>
                    <a:pt x="14" y="23"/>
                    <a:pt x="0" y="35"/>
                    <a:pt x="0" y="37"/>
                  </a:cubicBezTo>
                  <a:cubicBezTo>
                    <a:pt x="0" y="39"/>
                    <a:pt x="9" y="43"/>
                    <a:pt x="7" y="45"/>
                  </a:cubicBezTo>
                  <a:cubicBezTo>
                    <a:pt x="5" y="48"/>
                    <a:pt x="3" y="56"/>
                    <a:pt x="3" y="56"/>
                  </a:cubicBezTo>
                  <a:cubicBezTo>
                    <a:pt x="3" y="56"/>
                    <a:pt x="12" y="60"/>
                    <a:pt x="14" y="60"/>
                  </a:cubicBezTo>
                  <a:cubicBezTo>
                    <a:pt x="16" y="61"/>
                    <a:pt x="1" y="72"/>
                    <a:pt x="3" y="72"/>
                  </a:cubicBezTo>
                  <a:cubicBezTo>
                    <a:pt x="6" y="73"/>
                    <a:pt x="19" y="83"/>
                    <a:pt x="19" y="83"/>
                  </a:cubicBezTo>
                  <a:cubicBezTo>
                    <a:pt x="19" y="83"/>
                    <a:pt x="29" y="82"/>
                    <a:pt x="35" y="86"/>
                  </a:cubicBezTo>
                  <a:cubicBezTo>
                    <a:pt x="40" y="90"/>
                    <a:pt x="46" y="99"/>
                    <a:pt x="54" y="93"/>
                  </a:cubicBezTo>
                  <a:cubicBezTo>
                    <a:pt x="63" y="88"/>
                    <a:pt x="62" y="87"/>
                    <a:pt x="73" y="84"/>
                  </a:cubicBezTo>
                  <a:cubicBezTo>
                    <a:pt x="84" y="81"/>
                    <a:pt x="90" y="87"/>
                    <a:pt x="95" y="84"/>
                  </a:cubicBezTo>
                  <a:cubicBezTo>
                    <a:pt x="101" y="81"/>
                    <a:pt x="113" y="83"/>
                    <a:pt x="113" y="83"/>
                  </a:cubicBezTo>
                  <a:cubicBezTo>
                    <a:pt x="113" y="83"/>
                    <a:pt x="114" y="91"/>
                    <a:pt x="132" y="88"/>
                  </a:cubicBezTo>
                  <a:cubicBezTo>
                    <a:pt x="150" y="85"/>
                    <a:pt x="145" y="80"/>
                    <a:pt x="139" y="80"/>
                  </a:cubicBezTo>
                  <a:cubicBezTo>
                    <a:pt x="133" y="80"/>
                    <a:pt x="125" y="75"/>
                    <a:pt x="128" y="75"/>
                  </a:cubicBezTo>
                  <a:cubicBezTo>
                    <a:pt x="131" y="75"/>
                    <a:pt x="153" y="68"/>
                    <a:pt x="153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117"/>
            <p:cNvSpPr/>
            <p:nvPr/>
          </p:nvSpPr>
          <p:spPr bwMode="auto">
            <a:xfrm>
              <a:off x="1201737" y="1260476"/>
              <a:ext cx="265113" cy="187325"/>
            </a:xfrm>
            <a:custGeom>
              <a:avLst/>
              <a:gdLst>
                <a:gd name="T0" fmla="*/ 33 w 99"/>
                <a:gd name="T1" fmla="*/ 65 h 70"/>
                <a:gd name="T2" fmla="*/ 16 w 99"/>
                <a:gd name="T3" fmla="*/ 62 h 70"/>
                <a:gd name="T4" fmla="*/ 5 w 99"/>
                <a:gd name="T5" fmla="*/ 52 h 70"/>
                <a:gd name="T6" fmla="*/ 7 w 99"/>
                <a:gd name="T7" fmla="*/ 40 h 70"/>
                <a:gd name="T8" fmla="*/ 16 w 99"/>
                <a:gd name="T9" fmla="*/ 33 h 70"/>
                <a:gd name="T10" fmla="*/ 23 w 99"/>
                <a:gd name="T11" fmla="*/ 16 h 70"/>
                <a:gd name="T12" fmla="*/ 21 w 99"/>
                <a:gd name="T13" fmla="*/ 6 h 70"/>
                <a:gd name="T14" fmla="*/ 45 w 99"/>
                <a:gd name="T15" fmla="*/ 3 h 70"/>
                <a:gd name="T16" fmla="*/ 66 w 99"/>
                <a:gd name="T17" fmla="*/ 6 h 70"/>
                <a:gd name="T18" fmla="*/ 82 w 99"/>
                <a:gd name="T19" fmla="*/ 6 h 70"/>
                <a:gd name="T20" fmla="*/ 96 w 99"/>
                <a:gd name="T21" fmla="*/ 15 h 70"/>
                <a:gd name="T22" fmla="*/ 77 w 99"/>
                <a:gd name="T23" fmla="*/ 35 h 70"/>
                <a:gd name="T24" fmla="*/ 61 w 99"/>
                <a:gd name="T25" fmla="*/ 43 h 70"/>
                <a:gd name="T26" fmla="*/ 33 w 99"/>
                <a:gd name="T27" fmla="*/ 6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70">
                  <a:moveTo>
                    <a:pt x="33" y="65"/>
                  </a:moveTo>
                  <a:cubicBezTo>
                    <a:pt x="28" y="70"/>
                    <a:pt x="20" y="65"/>
                    <a:pt x="16" y="62"/>
                  </a:cubicBezTo>
                  <a:cubicBezTo>
                    <a:pt x="12" y="58"/>
                    <a:pt x="11" y="54"/>
                    <a:pt x="5" y="52"/>
                  </a:cubicBezTo>
                  <a:cubicBezTo>
                    <a:pt x="0" y="49"/>
                    <a:pt x="4" y="42"/>
                    <a:pt x="7" y="40"/>
                  </a:cubicBezTo>
                  <a:cubicBezTo>
                    <a:pt x="10" y="39"/>
                    <a:pt x="16" y="33"/>
                    <a:pt x="16" y="33"/>
                  </a:cubicBezTo>
                  <a:cubicBezTo>
                    <a:pt x="16" y="33"/>
                    <a:pt x="25" y="18"/>
                    <a:pt x="23" y="16"/>
                  </a:cubicBezTo>
                  <a:cubicBezTo>
                    <a:pt x="20" y="14"/>
                    <a:pt x="19" y="9"/>
                    <a:pt x="21" y="6"/>
                  </a:cubicBezTo>
                  <a:cubicBezTo>
                    <a:pt x="23" y="4"/>
                    <a:pt x="41" y="0"/>
                    <a:pt x="45" y="3"/>
                  </a:cubicBezTo>
                  <a:cubicBezTo>
                    <a:pt x="49" y="6"/>
                    <a:pt x="64" y="10"/>
                    <a:pt x="66" y="6"/>
                  </a:cubicBezTo>
                  <a:cubicBezTo>
                    <a:pt x="68" y="2"/>
                    <a:pt x="77" y="4"/>
                    <a:pt x="82" y="6"/>
                  </a:cubicBezTo>
                  <a:cubicBezTo>
                    <a:pt x="86" y="8"/>
                    <a:pt x="99" y="13"/>
                    <a:pt x="96" y="15"/>
                  </a:cubicBezTo>
                  <a:cubicBezTo>
                    <a:pt x="93" y="18"/>
                    <a:pt x="87" y="32"/>
                    <a:pt x="77" y="35"/>
                  </a:cubicBezTo>
                  <a:cubicBezTo>
                    <a:pt x="68" y="37"/>
                    <a:pt x="65" y="39"/>
                    <a:pt x="61" y="43"/>
                  </a:cubicBezTo>
                  <a:cubicBezTo>
                    <a:pt x="58" y="47"/>
                    <a:pt x="33" y="65"/>
                    <a:pt x="33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118"/>
            <p:cNvSpPr/>
            <p:nvPr/>
          </p:nvSpPr>
          <p:spPr bwMode="auto">
            <a:xfrm>
              <a:off x="1314450" y="1114426"/>
              <a:ext cx="198438" cy="96838"/>
            </a:xfrm>
            <a:custGeom>
              <a:avLst/>
              <a:gdLst>
                <a:gd name="T0" fmla="*/ 3 w 74"/>
                <a:gd name="T1" fmla="*/ 30 h 36"/>
                <a:gd name="T2" fmla="*/ 27 w 74"/>
                <a:gd name="T3" fmla="*/ 31 h 36"/>
                <a:gd name="T4" fmla="*/ 44 w 74"/>
                <a:gd name="T5" fmla="*/ 23 h 36"/>
                <a:gd name="T6" fmla="*/ 64 w 74"/>
                <a:gd name="T7" fmla="*/ 20 h 36"/>
                <a:gd name="T8" fmla="*/ 71 w 74"/>
                <a:gd name="T9" fmla="*/ 4 h 36"/>
                <a:gd name="T10" fmla="*/ 55 w 74"/>
                <a:gd name="T11" fmla="*/ 5 h 36"/>
                <a:gd name="T12" fmla="*/ 31 w 74"/>
                <a:gd name="T13" fmla="*/ 7 h 36"/>
                <a:gd name="T14" fmla="*/ 20 w 74"/>
                <a:gd name="T15" fmla="*/ 16 h 36"/>
                <a:gd name="T16" fmla="*/ 3 w 74"/>
                <a:gd name="T17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6">
                  <a:moveTo>
                    <a:pt x="3" y="30"/>
                  </a:moveTo>
                  <a:cubicBezTo>
                    <a:pt x="0" y="36"/>
                    <a:pt x="21" y="34"/>
                    <a:pt x="27" y="31"/>
                  </a:cubicBezTo>
                  <a:cubicBezTo>
                    <a:pt x="32" y="28"/>
                    <a:pt x="30" y="22"/>
                    <a:pt x="44" y="23"/>
                  </a:cubicBezTo>
                  <a:cubicBezTo>
                    <a:pt x="57" y="24"/>
                    <a:pt x="62" y="22"/>
                    <a:pt x="64" y="20"/>
                  </a:cubicBezTo>
                  <a:cubicBezTo>
                    <a:pt x="66" y="18"/>
                    <a:pt x="74" y="8"/>
                    <a:pt x="71" y="4"/>
                  </a:cubicBezTo>
                  <a:cubicBezTo>
                    <a:pt x="69" y="0"/>
                    <a:pt x="58" y="5"/>
                    <a:pt x="55" y="5"/>
                  </a:cubicBezTo>
                  <a:cubicBezTo>
                    <a:pt x="51" y="5"/>
                    <a:pt x="34" y="7"/>
                    <a:pt x="31" y="7"/>
                  </a:cubicBezTo>
                  <a:cubicBezTo>
                    <a:pt x="29" y="8"/>
                    <a:pt x="22" y="14"/>
                    <a:pt x="20" y="16"/>
                  </a:cubicBezTo>
                  <a:cubicBezTo>
                    <a:pt x="18" y="18"/>
                    <a:pt x="5" y="22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119"/>
            <p:cNvSpPr/>
            <p:nvPr/>
          </p:nvSpPr>
          <p:spPr bwMode="auto">
            <a:xfrm>
              <a:off x="1520825" y="1079501"/>
              <a:ext cx="153988" cy="63500"/>
            </a:xfrm>
            <a:custGeom>
              <a:avLst/>
              <a:gdLst>
                <a:gd name="T0" fmla="*/ 4 w 58"/>
                <a:gd name="T1" fmla="*/ 3 h 24"/>
                <a:gd name="T2" fmla="*/ 16 w 58"/>
                <a:gd name="T3" fmla="*/ 6 h 24"/>
                <a:gd name="T4" fmla="*/ 44 w 58"/>
                <a:gd name="T5" fmla="*/ 6 h 24"/>
                <a:gd name="T6" fmla="*/ 50 w 58"/>
                <a:gd name="T7" fmla="*/ 14 h 24"/>
                <a:gd name="T8" fmla="*/ 37 w 58"/>
                <a:gd name="T9" fmla="*/ 22 h 24"/>
                <a:gd name="T10" fmla="*/ 15 w 58"/>
                <a:gd name="T11" fmla="*/ 16 h 24"/>
                <a:gd name="T12" fmla="*/ 0 w 58"/>
                <a:gd name="T13" fmla="*/ 12 h 24"/>
                <a:gd name="T14" fmla="*/ 4 w 58"/>
                <a:gd name="T15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24">
                  <a:moveTo>
                    <a:pt x="4" y="3"/>
                  </a:moveTo>
                  <a:cubicBezTo>
                    <a:pt x="8" y="0"/>
                    <a:pt x="11" y="2"/>
                    <a:pt x="16" y="6"/>
                  </a:cubicBezTo>
                  <a:cubicBezTo>
                    <a:pt x="21" y="11"/>
                    <a:pt x="38" y="3"/>
                    <a:pt x="44" y="6"/>
                  </a:cubicBezTo>
                  <a:cubicBezTo>
                    <a:pt x="49" y="10"/>
                    <a:pt x="58" y="8"/>
                    <a:pt x="50" y="14"/>
                  </a:cubicBezTo>
                  <a:cubicBezTo>
                    <a:pt x="41" y="21"/>
                    <a:pt x="44" y="24"/>
                    <a:pt x="37" y="22"/>
                  </a:cubicBezTo>
                  <a:cubicBezTo>
                    <a:pt x="29" y="19"/>
                    <a:pt x="23" y="19"/>
                    <a:pt x="15" y="16"/>
                  </a:cubicBezTo>
                  <a:cubicBezTo>
                    <a:pt x="7" y="12"/>
                    <a:pt x="0" y="12"/>
                    <a:pt x="0" y="12"/>
                  </a:cubicBezTo>
                  <a:lnTo>
                    <a:pt x="4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Freeform 120"/>
            <p:cNvSpPr/>
            <p:nvPr/>
          </p:nvSpPr>
          <p:spPr bwMode="auto">
            <a:xfrm>
              <a:off x="1584325" y="1036638"/>
              <a:ext cx="85725" cy="58738"/>
            </a:xfrm>
            <a:custGeom>
              <a:avLst/>
              <a:gdLst>
                <a:gd name="T0" fmla="*/ 2 w 32"/>
                <a:gd name="T1" fmla="*/ 18 h 22"/>
                <a:gd name="T2" fmla="*/ 27 w 32"/>
                <a:gd name="T3" fmla="*/ 16 h 22"/>
                <a:gd name="T4" fmla="*/ 13 w 32"/>
                <a:gd name="T5" fmla="*/ 3 h 22"/>
                <a:gd name="T6" fmla="*/ 0 w 32"/>
                <a:gd name="T7" fmla="*/ 9 h 22"/>
                <a:gd name="T8" fmla="*/ 2 w 32"/>
                <a:gd name="T9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2" y="18"/>
                  </a:moveTo>
                  <a:cubicBezTo>
                    <a:pt x="7" y="17"/>
                    <a:pt x="22" y="22"/>
                    <a:pt x="27" y="16"/>
                  </a:cubicBezTo>
                  <a:cubicBezTo>
                    <a:pt x="32" y="9"/>
                    <a:pt x="19" y="0"/>
                    <a:pt x="13" y="3"/>
                  </a:cubicBezTo>
                  <a:cubicBezTo>
                    <a:pt x="8" y="5"/>
                    <a:pt x="0" y="9"/>
                    <a:pt x="0" y="9"/>
                  </a:cubicBez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121"/>
            <p:cNvSpPr/>
            <p:nvPr/>
          </p:nvSpPr>
          <p:spPr bwMode="auto">
            <a:xfrm>
              <a:off x="1428750" y="1157288"/>
              <a:ext cx="304800" cy="125413"/>
            </a:xfrm>
            <a:custGeom>
              <a:avLst/>
              <a:gdLst>
                <a:gd name="T0" fmla="*/ 75 w 114"/>
                <a:gd name="T1" fmla="*/ 17 h 47"/>
                <a:gd name="T2" fmla="*/ 60 w 114"/>
                <a:gd name="T3" fmla="*/ 17 h 47"/>
                <a:gd name="T4" fmla="*/ 38 w 114"/>
                <a:gd name="T5" fmla="*/ 8 h 47"/>
                <a:gd name="T6" fmla="*/ 14 w 114"/>
                <a:gd name="T7" fmla="*/ 12 h 47"/>
                <a:gd name="T8" fmla="*/ 5 w 114"/>
                <a:gd name="T9" fmla="*/ 24 h 47"/>
                <a:gd name="T10" fmla="*/ 5 w 114"/>
                <a:gd name="T11" fmla="*/ 28 h 47"/>
                <a:gd name="T12" fmla="*/ 26 w 114"/>
                <a:gd name="T13" fmla="*/ 27 h 47"/>
                <a:gd name="T14" fmla="*/ 43 w 114"/>
                <a:gd name="T15" fmla="*/ 33 h 47"/>
                <a:gd name="T16" fmla="*/ 34 w 114"/>
                <a:gd name="T17" fmla="*/ 37 h 47"/>
                <a:gd name="T18" fmla="*/ 49 w 114"/>
                <a:gd name="T19" fmla="*/ 42 h 47"/>
                <a:gd name="T20" fmla="*/ 67 w 114"/>
                <a:gd name="T21" fmla="*/ 35 h 47"/>
                <a:gd name="T22" fmla="*/ 90 w 114"/>
                <a:gd name="T23" fmla="*/ 35 h 47"/>
                <a:gd name="T24" fmla="*/ 108 w 114"/>
                <a:gd name="T25" fmla="*/ 27 h 47"/>
                <a:gd name="T26" fmla="*/ 112 w 114"/>
                <a:gd name="T27" fmla="*/ 19 h 47"/>
                <a:gd name="T28" fmla="*/ 106 w 114"/>
                <a:gd name="T29" fmla="*/ 14 h 47"/>
                <a:gd name="T30" fmla="*/ 98 w 114"/>
                <a:gd name="T31" fmla="*/ 14 h 47"/>
                <a:gd name="T32" fmla="*/ 92 w 114"/>
                <a:gd name="T33" fmla="*/ 7 h 47"/>
                <a:gd name="T34" fmla="*/ 86 w 114"/>
                <a:gd name="T35" fmla="*/ 0 h 47"/>
                <a:gd name="T36" fmla="*/ 69 w 114"/>
                <a:gd name="T37" fmla="*/ 4 h 47"/>
                <a:gd name="T38" fmla="*/ 75 w 114"/>
                <a:gd name="T3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4" h="47">
                  <a:moveTo>
                    <a:pt x="75" y="17"/>
                  </a:moveTo>
                  <a:cubicBezTo>
                    <a:pt x="69" y="18"/>
                    <a:pt x="65" y="26"/>
                    <a:pt x="60" y="17"/>
                  </a:cubicBezTo>
                  <a:cubicBezTo>
                    <a:pt x="55" y="8"/>
                    <a:pt x="42" y="6"/>
                    <a:pt x="38" y="8"/>
                  </a:cubicBezTo>
                  <a:cubicBezTo>
                    <a:pt x="33" y="10"/>
                    <a:pt x="13" y="8"/>
                    <a:pt x="14" y="12"/>
                  </a:cubicBezTo>
                  <a:cubicBezTo>
                    <a:pt x="14" y="17"/>
                    <a:pt x="9" y="24"/>
                    <a:pt x="5" y="24"/>
                  </a:cubicBezTo>
                  <a:cubicBezTo>
                    <a:pt x="0" y="25"/>
                    <a:pt x="3" y="27"/>
                    <a:pt x="5" y="28"/>
                  </a:cubicBezTo>
                  <a:cubicBezTo>
                    <a:pt x="8" y="29"/>
                    <a:pt x="11" y="24"/>
                    <a:pt x="26" y="27"/>
                  </a:cubicBezTo>
                  <a:cubicBezTo>
                    <a:pt x="41" y="31"/>
                    <a:pt x="45" y="31"/>
                    <a:pt x="43" y="33"/>
                  </a:cubicBezTo>
                  <a:cubicBezTo>
                    <a:pt x="41" y="36"/>
                    <a:pt x="31" y="35"/>
                    <a:pt x="34" y="37"/>
                  </a:cubicBezTo>
                  <a:cubicBezTo>
                    <a:pt x="37" y="39"/>
                    <a:pt x="41" y="47"/>
                    <a:pt x="49" y="42"/>
                  </a:cubicBezTo>
                  <a:cubicBezTo>
                    <a:pt x="58" y="37"/>
                    <a:pt x="59" y="35"/>
                    <a:pt x="67" y="35"/>
                  </a:cubicBezTo>
                  <a:cubicBezTo>
                    <a:pt x="75" y="35"/>
                    <a:pt x="73" y="40"/>
                    <a:pt x="90" y="35"/>
                  </a:cubicBezTo>
                  <a:cubicBezTo>
                    <a:pt x="107" y="31"/>
                    <a:pt x="108" y="27"/>
                    <a:pt x="108" y="27"/>
                  </a:cubicBezTo>
                  <a:cubicBezTo>
                    <a:pt x="108" y="27"/>
                    <a:pt x="114" y="22"/>
                    <a:pt x="112" y="19"/>
                  </a:cubicBezTo>
                  <a:cubicBezTo>
                    <a:pt x="110" y="16"/>
                    <a:pt x="108" y="14"/>
                    <a:pt x="106" y="14"/>
                  </a:cubicBezTo>
                  <a:cubicBezTo>
                    <a:pt x="104" y="14"/>
                    <a:pt x="103" y="17"/>
                    <a:pt x="98" y="14"/>
                  </a:cubicBezTo>
                  <a:cubicBezTo>
                    <a:pt x="93" y="10"/>
                    <a:pt x="95" y="14"/>
                    <a:pt x="92" y="7"/>
                  </a:cubicBezTo>
                  <a:cubicBezTo>
                    <a:pt x="89" y="0"/>
                    <a:pt x="91" y="0"/>
                    <a:pt x="86" y="0"/>
                  </a:cubicBezTo>
                  <a:cubicBezTo>
                    <a:pt x="80" y="0"/>
                    <a:pt x="62" y="2"/>
                    <a:pt x="69" y="4"/>
                  </a:cubicBezTo>
                  <a:cubicBezTo>
                    <a:pt x="76" y="7"/>
                    <a:pt x="75" y="17"/>
                    <a:pt x="7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122"/>
            <p:cNvSpPr/>
            <p:nvPr/>
          </p:nvSpPr>
          <p:spPr bwMode="auto">
            <a:xfrm>
              <a:off x="1779587" y="1282701"/>
              <a:ext cx="157163" cy="160338"/>
            </a:xfrm>
            <a:custGeom>
              <a:avLst/>
              <a:gdLst>
                <a:gd name="T0" fmla="*/ 40 w 59"/>
                <a:gd name="T1" fmla="*/ 20 h 60"/>
                <a:gd name="T2" fmla="*/ 51 w 59"/>
                <a:gd name="T3" fmla="*/ 9 h 60"/>
                <a:gd name="T4" fmla="*/ 32 w 59"/>
                <a:gd name="T5" fmla="*/ 4 h 60"/>
                <a:gd name="T6" fmla="*/ 11 w 59"/>
                <a:gd name="T7" fmla="*/ 10 h 60"/>
                <a:gd name="T8" fmla="*/ 11 w 59"/>
                <a:gd name="T9" fmla="*/ 21 h 60"/>
                <a:gd name="T10" fmla="*/ 0 w 59"/>
                <a:gd name="T11" fmla="*/ 26 h 60"/>
                <a:gd name="T12" fmla="*/ 4 w 59"/>
                <a:gd name="T13" fmla="*/ 40 h 60"/>
                <a:gd name="T14" fmla="*/ 16 w 59"/>
                <a:gd name="T15" fmla="*/ 50 h 60"/>
                <a:gd name="T16" fmla="*/ 22 w 59"/>
                <a:gd name="T17" fmla="*/ 59 h 60"/>
                <a:gd name="T18" fmla="*/ 34 w 59"/>
                <a:gd name="T19" fmla="*/ 52 h 60"/>
                <a:gd name="T20" fmla="*/ 44 w 59"/>
                <a:gd name="T21" fmla="*/ 49 h 60"/>
                <a:gd name="T22" fmla="*/ 46 w 59"/>
                <a:gd name="T23" fmla="*/ 42 h 60"/>
                <a:gd name="T24" fmla="*/ 47 w 59"/>
                <a:gd name="T25" fmla="*/ 31 h 60"/>
                <a:gd name="T26" fmla="*/ 40 w 59"/>
                <a:gd name="T27" fmla="*/ 2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60">
                  <a:moveTo>
                    <a:pt x="40" y="20"/>
                  </a:moveTo>
                  <a:cubicBezTo>
                    <a:pt x="32" y="19"/>
                    <a:pt x="59" y="9"/>
                    <a:pt x="51" y="9"/>
                  </a:cubicBezTo>
                  <a:cubicBezTo>
                    <a:pt x="43" y="9"/>
                    <a:pt x="37" y="0"/>
                    <a:pt x="32" y="4"/>
                  </a:cubicBezTo>
                  <a:cubicBezTo>
                    <a:pt x="27" y="8"/>
                    <a:pt x="11" y="10"/>
                    <a:pt x="11" y="10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36"/>
                    <a:pt x="4" y="40"/>
                  </a:cubicBezTo>
                  <a:cubicBezTo>
                    <a:pt x="9" y="43"/>
                    <a:pt x="20" y="46"/>
                    <a:pt x="16" y="50"/>
                  </a:cubicBezTo>
                  <a:cubicBezTo>
                    <a:pt x="12" y="53"/>
                    <a:pt x="25" y="59"/>
                    <a:pt x="22" y="59"/>
                  </a:cubicBezTo>
                  <a:cubicBezTo>
                    <a:pt x="19" y="60"/>
                    <a:pt x="26" y="55"/>
                    <a:pt x="34" y="52"/>
                  </a:cubicBezTo>
                  <a:cubicBezTo>
                    <a:pt x="41" y="50"/>
                    <a:pt x="45" y="48"/>
                    <a:pt x="44" y="49"/>
                  </a:cubicBezTo>
                  <a:cubicBezTo>
                    <a:pt x="44" y="50"/>
                    <a:pt x="45" y="45"/>
                    <a:pt x="46" y="42"/>
                  </a:cubicBezTo>
                  <a:cubicBezTo>
                    <a:pt x="47" y="38"/>
                    <a:pt x="47" y="31"/>
                    <a:pt x="47" y="31"/>
                  </a:cubicBezTo>
                  <a:cubicBezTo>
                    <a:pt x="47" y="31"/>
                    <a:pt x="50" y="21"/>
                    <a:pt x="4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123"/>
            <p:cNvSpPr/>
            <p:nvPr/>
          </p:nvSpPr>
          <p:spPr bwMode="auto">
            <a:xfrm>
              <a:off x="1755775" y="1152526"/>
              <a:ext cx="254000" cy="125413"/>
            </a:xfrm>
            <a:custGeom>
              <a:avLst/>
              <a:gdLst>
                <a:gd name="T0" fmla="*/ 21 w 95"/>
                <a:gd name="T1" fmla="*/ 14 h 47"/>
                <a:gd name="T2" fmla="*/ 6 w 95"/>
                <a:gd name="T3" fmla="*/ 4 h 47"/>
                <a:gd name="T4" fmla="*/ 7 w 95"/>
                <a:gd name="T5" fmla="*/ 16 h 47"/>
                <a:gd name="T6" fmla="*/ 5 w 95"/>
                <a:gd name="T7" fmla="*/ 27 h 47"/>
                <a:gd name="T8" fmla="*/ 12 w 95"/>
                <a:gd name="T9" fmla="*/ 34 h 47"/>
                <a:gd name="T10" fmla="*/ 19 w 95"/>
                <a:gd name="T11" fmla="*/ 44 h 47"/>
                <a:gd name="T12" fmla="*/ 59 w 95"/>
                <a:gd name="T13" fmla="*/ 42 h 47"/>
                <a:gd name="T14" fmla="*/ 82 w 95"/>
                <a:gd name="T15" fmla="*/ 40 h 47"/>
                <a:gd name="T16" fmla="*/ 95 w 95"/>
                <a:gd name="T17" fmla="*/ 35 h 47"/>
                <a:gd name="T18" fmla="*/ 86 w 95"/>
                <a:gd name="T19" fmla="*/ 18 h 47"/>
                <a:gd name="T20" fmla="*/ 75 w 95"/>
                <a:gd name="T21" fmla="*/ 23 h 47"/>
                <a:gd name="T22" fmla="*/ 64 w 95"/>
                <a:gd name="T23" fmla="*/ 12 h 47"/>
                <a:gd name="T24" fmla="*/ 61 w 95"/>
                <a:gd name="T25" fmla="*/ 2 h 47"/>
                <a:gd name="T26" fmla="*/ 40 w 95"/>
                <a:gd name="T27" fmla="*/ 2 h 47"/>
                <a:gd name="T28" fmla="*/ 26 w 95"/>
                <a:gd name="T29" fmla="*/ 3 h 47"/>
                <a:gd name="T30" fmla="*/ 21 w 95"/>
                <a:gd name="T31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47">
                  <a:moveTo>
                    <a:pt x="21" y="14"/>
                  </a:moveTo>
                  <a:cubicBezTo>
                    <a:pt x="15" y="8"/>
                    <a:pt x="10" y="3"/>
                    <a:pt x="6" y="4"/>
                  </a:cubicBezTo>
                  <a:cubicBezTo>
                    <a:pt x="3" y="4"/>
                    <a:pt x="9" y="12"/>
                    <a:pt x="7" y="16"/>
                  </a:cubicBezTo>
                  <a:cubicBezTo>
                    <a:pt x="6" y="19"/>
                    <a:pt x="10" y="26"/>
                    <a:pt x="5" y="27"/>
                  </a:cubicBezTo>
                  <a:cubicBezTo>
                    <a:pt x="0" y="29"/>
                    <a:pt x="5" y="27"/>
                    <a:pt x="12" y="34"/>
                  </a:cubicBezTo>
                  <a:cubicBezTo>
                    <a:pt x="18" y="41"/>
                    <a:pt x="5" y="47"/>
                    <a:pt x="19" y="44"/>
                  </a:cubicBezTo>
                  <a:cubicBezTo>
                    <a:pt x="32" y="41"/>
                    <a:pt x="46" y="43"/>
                    <a:pt x="59" y="42"/>
                  </a:cubicBezTo>
                  <a:cubicBezTo>
                    <a:pt x="71" y="41"/>
                    <a:pt x="82" y="40"/>
                    <a:pt x="82" y="40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95" y="35"/>
                    <a:pt x="89" y="20"/>
                    <a:pt x="86" y="18"/>
                  </a:cubicBezTo>
                  <a:cubicBezTo>
                    <a:pt x="83" y="16"/>
                    <a:pt x="75" y="23"/>
                    <a:pt x="75" y="23"/>
                  </a:cubicBezTo>
                  <a:cubicBezTo>
                    <a:pt x="75" y="23"/>
                    <a:pt x="64" y="14"/>
                    <a:pt x="64" y="12"/>
                  </a:cubicBezTo>
                  <a:cubicBezTo>
                    <a:pt x="64" y="9"/>
                    <a:pt x="65" y="4"/>
                    <a:pt x="61" y="2"/>
                  </a:cubicBezTo>
                  <a:cubicBezTo>
                    <a:pt x="57" y="1"/>
                    <a:pt x="47" y="2"/>
                    <a:pt x="40" y="2"/>
                  </a:cubicBezTo>
                  <a:cubicBezTo>
                    <a:pt x="34" y="2"/>
                    <a:pt x="26" y="0"/>
                    <a:pt x="26" y="3"/>
                  </a:cubicBezTo>
                  <a:cubicBezTo>
                    <a:pt x="26" y="6"/>
                    <a:pt x="21" y="14"/>
                    <a:pt x="2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124"/>
            <p:cNvSpPr/>
            <p:nvPr/>
          </p:nvSpPr>
          <p:spPr bwMode="auto">
            <a:xfrm>
              <a:off x="2038350" y="1298576"/>
              <a:ext cx="660400" cy="614363"/>
            </a:xfrm>
            <a:custGeom>
              <a:avLst/>
              <a:gdLst>
                <a:gd name="T0" fmla="*/ 57 w 247"/>
                <a:gd name="T1" fmla="*/ 3 h 230"/>
                <a:gd name="T2" fmla="*/ 35 w 247"/>
                <a:gd name="T3" fmla="*/ 6 h 230"/>
                <a:gd name="T4" fmla="*/ 14 w 247"/>
                <a:gd name="T5" fmla="*/ 26 h 230"/>
                <a:gd name="T6" fmla="*/ 20 w 247"/>
                <a:gd name="T7" fmla="*/ 56 h 230"/>
                <a:gd name="T8" fmla="*/ 22 w 247"/>
                <a:gd name="T9" fmla="*/ 76 h 230"/>
                <a:gd name="T10" fmla="*/ 73 w 247"/>
                <a:gd name="T11" fmla="*/ 71 h 230"/>
                <a:gd name="T12" fmla="*/ 113 w 247"/>
                <a:gd name="T13" fmla="*/ 69 h 230"/>
                <a:gd name="T14" fmla="*/ 121 w 247"/>
                <a:gd name="T15" fmla="*/ 94 h 230"/>
                <a:gd name="T16" fmla="*/ 121 w 247"/>
                <a:gd name="T17" fmla="*/ 107 h 230"/>
                <a:gd name="T18" fmla="*/ 149 w 247"/>
                <a:gd name="T19" fmla="*/ 107 h 230"/>
                <a:gd name="T20" fmla="*/ 143 w 247"/>
                <a:gd name="T21" fmla="*/ 121 h 230"/>
                <a:gd name="T22" fmla="*/ 130 w 247"/>
                <a:gd name="T23" fmla="*/ 147 h 230"/>
                <a:gd name="T24" fmla="*/ 120 w 247"/>
                <a:gd name="T25" fmla="*/ 156 h 230"/>
                <a:gd name="T26" fmla="*/ 94 w 247"/>
                <a:gd name="T27" fmla="*/ 150 h 230"/>
                <a:gd name="T28" fmla="*/ 84 w 247"/>
                <a:gd name="T29" fmla="*/ 176 h 230"/>
                <a:gd name="T30" fmla="*/ 88 w 247"/>
                <a:gd name="T31" fmla="*/ 187 h 230"/>
                <a:gd name="T32" fmla="*/ 121 w 247"/>
                <a:gd name="T33" fmla="*/ 173 h 230"/>
                <a:gd name="T34" fmla="*/ 128 w 247"/>
                <a:gd name="T35" fmla="*/ 188 h 230"/>
                <a:gd name="T36" fmla="*/ 142 w 247"/>
                <a:gd name="T37" fmla="*/ 201 h 230"/>
                <a:gd name="T38" fmla="*/ 159 w 247"/>
                <a:gd name="T39" fmla="*/ 226 h 230"/>
                <a:gd name="T40" fmla="*/ 165 w 247"/>
                <a:gd name="T41" fmla="*/ 227 h 230"/>
                <a:gd name="T42" fmla="*/ 182 w 247"/>
                <a:gd name="T43" fmla="*/ 227 h 230"/>
                <a:gd name="T44" fmla="*/ 192 w 247"/>
                <a:gd name="T45" fmla="*/ 227 h 230"/>
                <a:gd name="T46" fmla="*/ 184 w 247"/>
                <a:gd name="T47" fmla="*/ 212 h 230"/>
                <a:gd name="T48" fmla="*/ 172 w 247"/>
                <a:gd name="T49" fmla="*/ 187 h 230"/>
                <a:gd name="T50" fmla="*/ 191 w 247"/>
                <a:gd name="T51" fmla="*/ 207 h 230"/>
                <a:gd name="T52" fmla="*/ 194 w 247"/>
                <a:gd name="T53" fmla="*/ 209 h 230"/>
                <a:gd name="T54" fmla="*/ 210 w 247"/>
                <a:gd name="T55" fmla="*/ 194 h 230"/>
                <a:gd name="T56" fmla="*/ 206 w 247"/>
                <a:gd name="T57" fmla="*/ 181 h 230"/>
                <a:gd name="T58" fmla="*/ 189 w 247"/>
                <a:gd name="T59" fmla="*/ 151 h 230"/>
                <a:gd name="T60" fmla="*/ 194 w 247"/>
                <a:gd name="T61" fmla="*/ 132 h 230"/>
                <a:gd name="T62" fmla="*/ 212 w 247"/>
                <a:gd name="T63" fmla="*/ 137 h 230"/>
                <a:gd name="T64" fmla="*/ 213 w 247"/>
                <a:gd name="T65" fmla="*/ 154 h 230"/>
                <a:gd name="T66" fmla="*/ 225 w 247"/>
                <a:gd name="T67" fmla="*/ 158 h 230"/>
                <a:gd name="T68" fmla="*/ 237 w 247"/>
                <a:gd name="T69" fmla="*/ 148 h 230"/>
                <a:gd name="T70" fmla="*/ 244 w 247"/>
                <a:gd name="T71" fmla="*/ 136 h 230"/>
                <a:gd name="T72" fmla="*/ 247 w 247"/>
                <a:gd name="T73" fmla="*/ 125 h 230"/>
                <a:gd name="T74" fmla="*/ 218 w 247"/>
                <a:gd name="T75" fmla="*/ 117 h 230"/>
                <a:gd name="T76" fmla="*/ 194 w 247"/>
                <a:gd name="T77" fmla="*/ 111 h 230"/>
                <a:gd name="T78" fmla="*/ 190 w 247"/>
                <a:gd name="T79" fmla="*/ 98 h 230"/>
                <a:gd name="T80" fmla="*/ 195 w 247"/>
                <a:gd name="T81" fmla="*/ 88 h 230"/>
                <a:gd name="T82" fmla="*/ 204 w 247"/>
                <a:gd name="T83" fmla="*/ 82 h 230"/>
                <a:gd name="T84" fmla="*/ 183 w 247"/>
                <a:gd name="T85" fmla="*/ 59 h 230"/>
                <a:gd name="T86" fmla="*/ 174 w 247"/>
                <a:gd name="T87" fmla="*/ 60 h 230"/>
                <a:gd name="T88" fmla="*/ 171 w 247"/>
                <a:gd name="T89" fmla="*/ 45 h 230"/>
                <a:gd name="T90" fmla="*/ 153 w 247"/>
                <a:gd name="T91" fmla="*/ 49 h 230"/>
                <a:gd name="T92" fmla="*/ 145 w 247"/>
                <a:gd name="T93" fmla="*/ 36 h 230"/>
                <a:gd name="T94" fmla="*/ 138 w 247"/>
                <a:gd name="T95" fmla="*/ 28 h 230"/>
                <a:gd name="T96" fmla="*/ 140 w 247"/>
                <a:gd name="T97" fmla="*/ 17 h 230"/>
                <a:gd name="T98" fmla="*/ 123 w 247"/>
                <a:gd name="T99" fmla="*/ 9 h 230"/>
                <a:gd name="T100" fmla="*/ 110 w 247"/>
                <a:gd name="T101" fmla="*/ 3 h 230"/>
                <a:gd name="T102" fmla="*/ 97 w 247"/>
                <a:gd name="T103" fmla="*/ 4 h 230"/>
                <a:gd name="T104" fmla="*/ 88 w 247"/>
                <a:gd name="T105" fmla="*/ 14 h 230"/>
                <a:gd name="T106" fmla="*/ 87 w 247"/>
                <a:gd name="T107" fmla="*/ 35 h 230"/>
                <a:gd name="T108" fmla="*/ 73 w 247"/>
                <a:gd name="T109" fmla="*/ 24 h 230"/>
                <a:gd name="T110" fmla="*/ 68 w 247"/>
                <a:gd name="T111" fmla="*/ 8 h 230"/>
                <a:gd name="T112" fmla="*/ 64 w 247"/>
                <a:gd name="T113" fmla="*/ 7 h 230"/>
                <a:gd name="T114" fmla="*/ 57 w 247"/>
                <a:gd name="T115" fmla="*/ 3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7" h="230">
                  <a:moveTo>
                    <a:pt x="57" y="3"/>
                  </a:moveTo>
                  <a:cubicBezTo>
                    <a:pt x="49" y="3"/>
                    <a:pt x="44" y="0"/>
                    <a:pt x="35" y="6"/>
                  </a:cubicBezTo>
                  <a:cubicBezTo>
                    <a:pt x="26" y="12"/>
                    <a:pt x="17" y="19"/>
                    <a:pt x="14" y="26"/>
                  </a:cubicBezTo>
                  <a:cubicBezTo>
                    <a:pt x="11" y="32"/>
                    <a:pt x="20" y="54"/>
                    <a:pt x="20" y="56"/>
                  </a:cubicBezTo>
                  <a:cubicBezTo>
                    <a:pt x="20" y="58"/>
                    <a:pt x="0" y="76"/>
                    <a:pt x="22" y="76"/>
                  </a:cubicBezTo>
                  <a:cubicBezTo>
                    <a:pt x="44" y="76"/>
                    <a:pt x="65" y="71"/>
                    <a:pt x="73" y="71"/>
                  </a:cubicBezTo>
                  <a:cubicBezTo>
                    <a:pt x="81" y="72"/>
                    <a:pt x="105" y="48"/>
                    <a:pt x="113" y="69"/>
                  </a:cubicBezTo>
                  <a:cubicBezTo>
                    <a:pt x="122" y="90"/>
                    <a:pt x="126" y="93"/>
                    <a:pt x="121" y="94"/>
                  </a:cubicBezTo>
                  <a:cubicBezTo>
                    <a:pt x="117" y="96"/>
                    <a:pt x="117" y="104"/>
                    <a:pt x="121" y="107"/>
                  </a:cubicBezTo>
                  <a:cubicBezTo>
                    <a:pt x="125" y="110"/>
                    <a:pt x="144" y="107"/>
                    <a:pt x="149" y="107"/>
                  </a:cubicBezTo>
                  <a:cubicBezTo>
                    <a:pt x="153" y="107"/>
                    <a:pt x="155" y="111"/>
                    <a:pt x="143" y="121"/>
                  </a:cubicBezTo>
                  <a:cubicBezTo>
                    <a:pt x="131" y="131"/>
                    <a:pt x="134" y="142"/>
                    <a:pt x="130" y="147"/>
                  </a:cubicBezTo>
                  <a:cubicBezTo>
                    <a:pt x="125" y="152"/>
                    <a:pt x="123" y="156"/>
                    <a:pt x="120" y="156"/>
                  </a:cubicBezTo>
                  <a:cubicBezTo>
                    <a:pt x="117" y="157"/>
                    <a:pt x="102" y="145"/>
                    <a:pt x="94" y="150"/>
                  </a:cubicBezTo>
                  <a:cubicBezTo>
                    <a:pt x="87" y="154"/>
                    <a:pt x="84" y="173"/>
                    <a:pt x="84" y="176"/>
                  </a:cubicBezTo>
                  <a:cubicBezTo>
                    <a:pt x="84" y="179"/>
                    <a:pt x="81" y="192"/>
                    <a:pt x="88" y="187"/>
                  </a:cubicBezTo>
                  <a:cubicBezTo>
                    <a:pt x="96" y="183"/>
                    <a:pt x="121" y="173"/>
                    <a:pt x="121" y="173"/>
                  </a:cubicBezTo>
                  <a:cubicBezTo>
                    <a:pt x="121" y="173"/>
                    <a:pt x="121" y="186"/>
                    <a:pt x="128" y="188"/>
                  </a:cubicBezTo>
                  <a:cubicBezTo>
                    <a:pt x="134" y="190"/>
                    <a:pt x="133" y="196"/>
                    <a:pt x="142" y="201"/>
                  </a:cubicBezTo>
                  <a:cubicBezTo>
                    <a:pt x="152" y="206"/>
                    <a:pt x="159" y="226"/>
                    <a:pt x="159" y="226"/>
                  </a:cubicBezTo>
                  <a:cubicBezTo>
                    <a:pt x="159" y="226"/>
                    <a:pt x="160" y="227"/>
                    <a:pt x="165" y="227"/>
                  </a:cubicBezTo>
                  <a:cubicBezTo>
                    <a:pt x="171" y="227"/>
                    <a:pt x="182" y="227"/>
                    <a:pt x="182" y="227"/>
                  </a:cubicBezTo>
                  <a:cubicBezTo>
                    <a:pt x="182" y="227"/>
                    <a:pt x="194" y="230"/>
                    <a:pt x="192" y="227"/>
                  </a:cubicBezTo>
                  <a:cubicBezTo>
                    <a:pt x="189" y="223"/>
                    <a:pt x="189" y="221"/>
                    <a:pt x="184" y="212"/>
                  </a:cubicBezTo>
                  <a:cubicBezTo>
                    <a:pt x="178" y="204"/>
                    <a:pt x="161" y="180"/>
                    <a:pt x="172" y="187"/>
                  </a:cubicBezTo>
                  <a:cubicBezTo>
                    <a:pt x="183" y="193"/>
                    <a:pt x="192" y="204"/>
                    <a:pt x="191" y="207"/>
                  </a:cubicBezTo>
                  <a:cubicBezTo>
                    <a:pt x="191" y="210"/>
                    <a:pt x="183" y="212"/>
                    <a:pt x="194" y="209"/>
                  </a:cubicBezTo>
                  <a:cubicBezTo>
                    <a:pt x="205" y="206"/>
                    <a:pt x="213" y="198"/>
                    <a:pt x="210" y="194"/>
                  </a:cubicBezTo>
                  <a:cubicBezTo>
                    <a:pt x="208" y="191"/>
                    <a:pt x="212" y="189"/>
                    <a:pt x="206" y="181"/>
                  </a:cubicBezTo>
                  <a:cubicBezTo>
                    <a:pt x="201" y="173"/>
                    <a:pt x="185" y="162"/>
                    <a:pt x="189" y="151"/>
                  </a:cubicBezTo>
                  <a:cubicBezTo>
                    <a:pt x="192" y="140"/>
                    <a:pt x="194" y="132"/>
                    <a:pt x="194" y="132"/>
                  </a:cubicBezTo>
                  <a:cubicBezTo>
                    <a:pt x="194" y="132"/>
                    <a:pt x="214" y="133"/>
                    <a:pt x="212" y="137"/>
                  </a:cubicBezTo>
                  <a:cubicBezTo>
                    <a:pt x="211" y="141"/>
                    <a:pt x="213" y="154"/>
                    <a:pt x="213" y="154"/>
                  </a:cubicBezTo>
                  <a:cubicBezTo>
                    <a:pt x="213" y="154"/>
                    <a:pt x="217" y="160"/>
                    <a:pt x="225" y="158"/>
                  </a:cubicBezTo>
                  <a:cubicBezTo>
                    <a:pt x="234" y="156"/>
                    <a:pt x="237" y="148"/>
                    <a:pt x="237" y="148"/>
                  </a:cubicBezTo>
                  <a:cubicBezTo>
                    <a:pt x="237" y="148"/>
                    <a:pt x="246" y="141"/>
                    <a:pt x="244" y="136"/>
                  </a:cubicBezTo>
                  <a:cubicBezTo>
                    <a:pt x="243" y="131"/>
                    <a:pt x="247" y="125"/>
                    <a:pt x="247" y="125"/>
                  </a:cubicBezTo>
                  <a:cubicBezTo>
                    <a:pt x="247" y="125"/>
                    <a:pt x="228" y="119"/>
                    <a:pt x="218" y="117"/>
                  </a:cubicBezTo>
                  <a:cubicBezTo>
                    <a:pt x="207" y="115"/>
                    <a:pt x="199" y="119"/>
                    <a:pt x="194" y="111"/>
                  </a:cubicBezTo>
                  <a:cubicBezTo>
                    <a:pt x="189" y="104"/>
                    <a:pt x="189" y="105"/>
                    <a:pt x="190" y="98"/>
                  </a:cubicBezTo>
                  <a:cubicBezTo>
                    <a:pt x="191" y="90"/>
                    <a:pt x="189" y="89"/>
                    <a:pt x="195" y="88"/>
                  </a:cubicBezTo>
                  <a:cubicBezTo>
                    <a:pt x="202" y="86"/>
                    <a:pt x="207" y="90"/>
                    <a:pt x="204" y="82"/>
                  </a:cubicBezTo>
                  <a:cubicBezTo>
                    <a:pt x="201" y="73"/>
                    <a:pt x="186" y="61"/>
                    <a:pt x="183" y="59"/>
                  </a:cubicBezTo>
                  <a:cubicBezTo>
                    <a:pt x="180" y="57"/>
                    <a:pt x="179" y="60"/>
                    <a:pt x="174" y="60"/>
                  </a:cubicBezTo>
                  <a:cubicBezTo>
                    <a:pt x="170" y="60"/>
                    <a:pt x="181" y="45"/>
                    <a:pt x="171" y="45"/>
                  </a:cubicBezTo>
                  <a:cubicBezTo>
                    <a:pt x="161" y="45"/>
                    <a:pt x="156" y="48"/>
                    <a:pt x="153" y="49"/>
                  </a:cubicBezTo>
                  <a:cubicBezTo>
                    <a:pt x="150" y="49"/>
                    <a:pt x="151" y="43"/>
                    <a:pt x="145" y="36"/>
                  </a:cubicBezTo>
                  <a:cubicBezTo>
                    <a:pt x="138" y="28"/>
                    <a:pt x="138" y="34"/>
                    <a:pt x="138" y="28"/>
                  </a:cubicBezTo>
                  <a:cubicBezTo>
                    <a:pt x="137" y="23"/>
                    <a:pt x="153" y="22"/>
                    <a:pt x="140" y="17"/>
                  </a:cubicBezTo>
                  <a:cubicBezTo>
                    <a:pt x="127" y="13"/>
                    <a:pt x="137" y="15"/>
                    <a:pt x="123" y="9"/>
                  </a:cubicBezTo>
                  <a:cubicBezTo>
                    <a:pt x="110" y="3"/>
                    <a:pt x="113" y="3"/>
                    <a:pt x="110" y="3"/>
                  </a:cubicBezTo>
                  <a:cubicBezTo>
                    <a:pt x="106" y="2"/>
                    <a:pt x="103" y="0"/>
                    <a:pt x="97" y="4"/>
                  </a:cubicBezTo>
                  <a:cubicBezTo>
                    <a:pt x="90" y="8"/>
                    <a:pt x="88" y="1"/>
                    <a:pt x="88" y="14"/>
                  </a:cubicBezTo>
                  <a:cubicBezTo>
                    <a:pt x="87" y="27"/>
                    <a:pt x="94" y="36"/>
                    <a:pt x="87" y="35"/>
                  </a:cubicBezTo>
                  <a:cubicBezTo>
                    <a:pt x="81" y="34"/>
                    <a:pt x="73" y="24"/>
                    <a:pt x="73" y="24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4" y="7"/>
                    <a:pt x="64" y="7"/>
                    <a:pt x="64" y="7"/>
                  </a:cubicBezTo>
                  <a:lnTo>
                    <a:pt x="5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125"/>
            <p:cNvSpPr/>
            <p:nvPr/>
          </p:nvSpPr>
          <p:spPr bwMode="auto">
            <a:xfrm>
              <a:off x="2046287" y="1689101"/>
              <a:ext cx="176213" cy="141288"/>
            </a:xfrm>
            <a:custGeom>
              <a:avLst/>
              <a:gdLst>
                <a:gd name="T0" fmla="*/ 17 w 66"/>
                <a:gd name="T1" fmla="*/ 53 h 53"/>
                <a:gd name="T2" fmla="*/ 39 w 66"/>
                <a:gd name="T3" fmla="*/ 37 h 53"/>
                <a:gd name="T4" fmla="*/ 50 w 66"/>
                <a:gd name="T5" fmla="*/ 45 h 53"/>
                <a:gd name="T6" fmla="*/ 62 w 66"/>
                <a:gd name="T7" fmla="*/ 37 h 53"/>
                <a:gd name="T8" fmla="*/ 54 w 66"/>
                <a:gd name="T9" fmla="*/ 25 h 53"/>
                <a:gd name="T10" fmla="*/ 42 w 66"/>
                <a:gd name="T11" fmla="*/ 10 h 53"/>
                <a:gd name="T12" fmla="*/ 28 w 66"/>
                <a:gd name="T13" fmla="*/ 2 h 53"/>
                <a:gd name="T14" fmla="*/ 18 w 66"/>
                <a:gd name="T15" fmla="*/ 12 h 53"/>
                <a:gd name="T16" fmla="*/ 12 w 66"/>
                <a:gd name="T17" fmla="*/ 29 h 53"/>
                <a:gd name="T18" fmla="*/ 0 w 66"/>
                <a:gd name="T19" fmla="*/ 41 h 53"/>
                <a:gd name="T20" fmla="*/ 17 w 66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53">
                  <a:moveTo>
                    <a:pt x="17" y="53"/>
                  </a:moveTo>
                  <a:cubicBezTo>
                    <a:pt x="24" y="45"/>
                    <a:pt x="34" y="40"/>
                    <a:pt x="39" y="37"/>
                  </a:cubicBezTo>
                  <a:cubicBezTo>
                    <a:pt x="44" y="35"/>
                    <a:pt x="37" y="48"/>
                    <a:pt x="50" y="45"/>
                  </a:cubicBezTo>
                  <a:cubicBezTo>
                    <a:pt x="63" y="42"/>
                    <a:pt x="66" y="41"/>
                    <a:pt x="62" y="37"/>
                  </a:cubicBezTo>
                  <a:cubicBezTo>
                    <a:pt x="58" y="33"/>
                    <a:pt x="61" y="38"/>
                    <a:pt x="54" y="25"/>
                  </a:cubicBezTo>
                  <a:cubicBezTo>
                    <a:pt x="46" y="13"/>
                    <a:pt x="52" y="14"/>
                    <a:pt x="42" y="10"/>
                  </a:cubicBezTo>
                  <a:cubicBezTo>
                    <a:pt x="32" y="6"/>
                    <a:pt x="31" y="4"/>
                    <a:pt x="28" y="2"/>
                  </a:cubicBezTo>
                  <a:cubicBezTo>
                    <a:pt x="25" y="0"/>
                    <a:pt x="18" y="10"/>
                    <a:pt x="18" y="12"/>
                  </a:cubicBezTo>
                  <a:cubicBezTo>
                    <a:pt x="18" y="14"/>
                    <a:pt x="21" y="27"/>
                    <a:pt x="12" y="29"/>
                  </a:cubicBezTo>
                  <a:cubicBezTo>
                    <a:pt x="2" y="32"/>
                    <a:pt x="0" y="41"/>
                    <a:pt x="0" y="41"/>
                  </a:cubicBezTo>
                  <a:lnTo>
                    <a:pt x="17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126"/>
            <p:cNvSpPr/>
            <p:nvPr/>
          </p:nvSpPr>
          <p:spPr bwMode="auto">
            <a:xfrm>
              <a:off x="2092325" y="1841501"/>
              <a:ext cx="76200" cy="39688"/>
            </a:xfrm>
            <a:custGeom>
              <a:avLst/>
              <a:gdLst>
                <a:gd name="T0" fmla="*/ 25 w 29"/>
                <a:gd name="T1" fmla="*/ 0 h 15"/>
                <a:gd name="T2" fmla="*/ 8 w 29"/>
                <a:gd name="T3" fmla="*/ 14 h 15"/>
                <a:gd name="T4" fmla="*/ 23 w 29"/>
                <a:gd name="T5" fmla="*/ 12 h 15"/>
                <a:gd name="T6" fmla="*/ 29 w 29"/>
                <a:gd name="T7" fmla="*/ 2 h 15"/>
                <a:gd name="T8" fmla="*/ 25 w 2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5" y="0"/>
                  </a:moveTo>
                  <a:cubicBezTo>
                    <a:pt x="18" y="7"/>
                    <a:pt x="0" y="14"/>
                    <a:pt x="8" y="14"/>
                  </a:cubicBezTo>
                  <a:cubicBezTo>
                    <a:pt x="15" y="15"/>
                    <a:pt x="23" y="12"/>
                    <a:pt x="23" y="12"/>
                  </a:cubicBezTo>
                  <a:cubicBezTo>
                    <a:pt x="29" y="2"/>
                    <a:pt x="29" y="2"/>
                    <a:pt x="29" y="2"/>
                  </a:cubicBez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127"/>
            <p:cNvSpPr/>
            <p:nvPr/>
          </p:nvSpPr>
          <p:spPr bwMode="auto">
            <a:xfrm>
              <a:off x="2171700" y="1884363"/>
              <a:ext cx="61913" cy="52388"/>
            </a:xfrm>
            <a:custGeom>
              <a:avLst/>
              <a:gdLst>
                <a:gd name="T0" fmla="*/ 13 w 23"/>
                <a:gd name="T1" fmla="*/ 0 h 20"/>
                <a:gd name="T2" fmla="*/ 9 w 23"/>
                <a:gd name="T3" fmla="*/ 14 h 20"/>
                <a:gd name="T4" fmla="*/ 21 w 23"/>
                <a:gd name="T5" fmla="*/ 15 h 20"/>
                <a:gd name="T6" fmla="*/ 20 w 23"/>
                <a:gd name="T7" fmla="*/ 6 h 20"/>
                <a:gd name="T8" fmla="*/ 13 w 2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0">
                  <a:moveTo>
                    <a:pt x="13" y="0"/>
                  </a:moveTo>
                  <a:cubicBezTo>
                    <a:pt x="12" y="7"/>
                    <a:pt x="0" y="13"/>
                    <a:pt x="9" y="14"/>
                  </a:cubicBezTo>
                  <a:cubicBezTo>
                    <a:pt x="18" y="16"/>
                    <a:pt x="19" y="20"/>
                    <a:pt x="21" y="15"/>
                  </a:cubicBezTo>
                  <a:cubicBezTo>
                    <a:pt x="23" y="10"/>
                    <a:pt x="19" y="8"/>
                    <a:pt x="20" y="6"/>
                  </a:cubicBezTo>
                  <a:cubicBezTo>
                    <a:pt x="20" y="3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128"/>
            <p:cNvSpPr/>
            <p:nvPr/>
          </p:nvSpPr>
          <p:spPr bwMode="auto">
            <a:xfrm>
              <a:off x="2468562" y="1974851"/>
              <a:ext cx="26988" cy="34925"/>
            </a:xfrm>
            <a:custGeom>
              <a:avLst/>
              <a:gdLst>
                <a:gd name="T0" fmla="*/ 3 w 10"/>
                <a:gd name="T1" fmla="*/ 0 h 13"/>
                <a:gd name="T2" fmla="*/ 9 w 10"/>
                <a:gd name="T3" fmla="*/ 7 h 13"/>
                <a:gd name="T4" fmla="*/ 3 w 10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3">
                  <a:moveTo>
                    <a:pt x="3" y="0"/>
                  </a:moveTo>
                  <a:cubicBezTo>
                    <a:pt x="0" y="9"/>
                    <a:pt x="10" y="13"/>
                    <a:pt x="9" y="7"/>
                  </a:cubicBezTo>
                  <a:cubicBezTo>
                    <a:pt x="8" y="0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129"/>
            <p:cNvSpPr/>
            <p:nvPr/>
          </p:nvSpPr>
          <p:spPr bwMode="auto">
            <a:xfrm>
              <a:off x="2547937" y="1916113"/>
              <a:ext cx="30163" cy="20638"/>
            </a:xfrm>
            <a:custGeom>
              <a:avLst/>
              <a:gdLst>
                <a:gd name="T0" fmla="*/ 0 w 11"/>
                <a:gd name="T1" fmla="*/ 0 h 8"/>
                <a:gd name="T2" fmla="*/ 10 w 11"/>
                <a:gd name="T3" fmla="*/ 1 h 8"/>
                <a:gd name="T4" fmla="*/ 8 w 11"/>
                <a:gd name="T5" fmla="*/ 8 h 8"/>
                <a:gd name="T6" fmla="*/ 0 w 11"/>
                <a:gd name="T7" fmla="*/ 6 h 8"/>
                <a:gd name="T8" fmla="*/ 0 w 11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1" y="8"/>
                    <a:pt x="8" y="8"/>
                  </a:cubicBezTo>
                  <a:cubicBezTo>
                    <a:pt x="5" y="7"/>
                    <a:pt x="0" y="6"/>
                    <a:pt x="0" y="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130"/>
            <p:cNvSpPr/>
            <p:nvPr/>
          </p:nvSpPr>
          <p:spPr bwMode="auto">
            <a:xfrm>
              <a:off x="2136775" y="2170113"/>
              <a:ext cx="42863" cy="39688"/>
            </a:xfrm>
            <a:custGeom>
              <a:avLst/>
              <a:gdLst>
                <a:gd name="T0" fmla="*/ 14 w 16"/>
                <a:gd name="T1" fmla="*/ 0 h 15"/>
                <a:gd name="T2" fmla="*/ 0 w 16"/>
                <a:gd name="T3" fmla="*/ 11 h 15"/>
                <a:gd name="T4" fmla="*/ 11 w 16"/>
                <a:gd name="T5" fmla="*/ 11 h 15"/>
                <a:gd name="T6" fmla="*/ 14 w 16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5">
                  <a:moveTo>
                    <a:pt x="14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8" y="15"/>
                    <a:pt x="11" y="11"/>
                  </a:cubicBezTo>
                  <a:cubicBezTo>
                    <a:pt x="14" y="6"/>
                    <a:pt x="16" y="1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131"/>
            <p:cNvSpPr/>
            <p:nvPr/>
          </p:nvSpPr>
          <p:spPr bwMode="auto">
            <a:xfrm>
              <a:off x="765175" y="2152651"/>
              <a:ext cx="58738" cy="104775"/>
            </a:xfrm>
            <a:custGeom>
              <a:avLst/>
              <a:gdLst>
                <a:gd name="T0" fmla="*/ 6 w 22"/>
                <a:gd name="T1" fmla="*/ 0 h 39"/>
                <a:gd name="T2" fmla="*/ 5 w 22"/>
                <a:gd name="T3" fmla="*/ 10 h 39"/>
                <a:gd name="T4" fmla="*/ 7 w 22"/>
                <a:gd name="T5" fmla="*/ 27 h 39"/>
                <a:gd name="T6" fmla="*/ 19 w 22"/>
                <a:gd name="T7" fmla="*/ 37 h 39"/>
                <a:gd name="T8" fmla="*/ 18 w 22"/>
                <a:gd name="T9" fmla="*/ 27 h 39"/>
                <a:gd name="T10" fmla="*/ 12 w 22"/>
                <a:gd name="T11" fmla="*/ 15 h 39"/>
                <a:gd name="T12" fmla="*/ 10 w 22"/>
                <a:gd name="T13" fmla="*/ 5 h 39"/>
                <a:gd name="T14" fmla="*/ 6 w 22"/>
                <a:gd name="T1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39">
                  <a:moveTo>
                    <a:pt x="6" y="0"/>
                  </a:moveTo>
                  <a:cubicBezTo>
                    <a:pt x="0" y="4"/>
                    <a:pt x="5" y="10"/>
                    <a:pt x="5" y="10"/>
                  </a:cubicBezTo>
                  <a:cubicBezTo>
                    <a:pt x="5" y="10"/>
                    <a:pt x="9" y="21"/>
                    <a:pt x="7" y="27"/>
                  </a:cubicBezTo>
                  <a:cubicBezTo>
                    <a:pt x="6" y="34"/>
                    <a:pt x="15" y="39"/>
                    <a:pt x="19" y="37"/>
                  </a:cubicBezTo>
                  <a:cubicBezTo>
                    <a:pt x="22" y="35"/>
                    <a:pt x="20" y="29"/>
                    <a:pt x="18" y="27"/>
                  </a:cubicBezTo>
                  <a:cubicBezTo>
                    <a:pt x="15" y="25"/>
                    <a:pt x="14" y="21"/>
                    <a:pt x="12" y="15"/>
                  </a:cubicBezTo>
                  <a:cubicBezTo>
                    <a:pt x="10" y="8"/>
                    <a:pt x="11" y="8"/>
                    <a:pt x="10" y="5"/>
                  </a:cubicBezTo>
                  <a:cubicBezTo>
                    <a:pt x="9" y="2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132"/>
            <p:cNvSpPr/>
            <p:nvPr/>
          </p:nvSpPr>
          <p:spPr bwMode="auto">
            <a:xfrm>
              <a:off x="769937" y="2281238"/>
              <a:ext cx="47625" cy="46038"/>
            </a:xfrm>
            <a:custGeom>
              <a:avLst/>
              <a:gdLst>
                <a:gd name="T0" fmla="*/ 11 w 18"/>
                <a:gd name="T1" fmla="*/ 0 h 17"/>
                <a:gd name="T2" fmla="*/ 3 w 18"/>
                <a:gd name="T3" fmla="*/ 6 h 17"/>
                <a:gd name="T4" fmla="*/ 11 w 18"/>
                <a:gd name="T5" fmla="*/ 14 h 17"/>
                <a:gd name="T6" fmla="*/ 8 w 18"/>
                <a:gd name="T7" fmla="*/ 15 h 17"/>
                <a:gd name="T8" fmla="*/ 18 w 18"/>
                <a:gd name="T9" fmla="*/ 7 h 17"/>
                <a:gd name="T10" fmla="*/ 11 w 18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7">
                  <a:moveTo>
                    <a:pt x="11" y="0"/>
                  </a:moveTo>
                  <a:cubicBezTo>
                    <a:pt x="6" y="0"/>
                    <a:pt x="0" y="2"/>
                    <a:pt x="3" y="6"/>
                  </a:cubicBezTo>
                  <a:cubicBezTo>
                    <a:pt x="7" y="10"/>
                    <a:pt x="13" y="12"/>
                    <a:pt x="11" y="14"/>
                  </a:cubicBezTo>
                  <a:cubicBezTo>
                    <a:pt x="8" y="15"/>
                    <a:pt x="3" y="17"/>
                    <a:pt x="8" y="15"/>
                  </a:cubicBezTo>
                  <a:cubicBezTo>
                    <a:pt x="14" y="14"/>
                    <a:pt x="18" y="7"/>
                    <a:pt x="18" y="7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133"/>
            <p:cNvSpPr/>
            <p:nvPr/>
          </p:nvSpPr>
          <p:spPr bwMode="auto">
            <a:xfrm>
              <a:off x="790575" y="2332038"/>
              <a:ext cx="23813" cy="15875"/>
            </a:xfrm>
            <a:custGeom>
              <a:avLst/>
              <a:gdLst>
                <a:gd name="T0" fmla="*/ 0 w 9"/>
                <a:gd name="T1" fmla="*/ 1 h 6"/>
                <a:gd name="T2" fmla="*/ 7 w 9"/>
                <a:gd name="T3" fmla="*/ 0 h 6"/>
                <a:gd name="T4" fmla="*/ 0 w 9"/>
                <a:gd name="T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6">
                  <a:moveTo>
                    <a:pt x="0" y="1"/>
                  </a:moveTo>
                  <a:cubicBezTo>
                    <a:pt x="9" y="6"/>
                    <a:pt x="7" y="0"/>
                    <a:pt x="7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134"/>
            <p:cNvSpPr/>
            <p:nvPr/>
          </p:nvSpPr>
          <p:spPr bwMode="auto">
            <a:xfrm>
              <a:off x="798512" y="2338388"/>
              <a:ext cx="25400" cy="20638"/>
            </a:xfrm>
            <a:custGeom>
              <a:avLst/>
              <a:gdLst>
                <a:gd name="T0" fmla="*/ 4 w 9"/>
                <a:gd name="T1" fmla="*/ 8 h 8"/>
                <a:gd name="T2" fmla="*/ 9 w 9"/>
                <a:gd name="T3" fmla="*/ 6 h 8"/>
                <a:gd name="T4" fmla="*/ 2 w 9"/>
                <a:gd name="T5" fmla="*/ 4 h 8"/>
                <a:gd name="T6" fmla="*/ 4 w 9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8">
                  <a:moveTo>
                    <a:pt x="4" y="8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4" y="0"/>
                    <a:pt x="2" y="4"/>
                  </a:cubicBezTo>
                  <a:cubicBezTo>
                    <a:pt x="0" y="7"/>
                    <a:pt x="4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135"/>
            <p:cNvSpPr/>
            <p:nvPr/>
          </p:nvSpPr>
          <p:spPr bwMode="auto">
            <a:xfrm>
              <a:off x="-177801" y="2295526"/>
              <a:ext cx="103188" cy="39688"/>
            </a:xfrm>
            <a:custGeom>
              <a:avLst/>
              <a:gdLst>
                <a:gd name="T0" fmla="*/ 39 w 39"/>
                <a:gd name="T1" fmla="*/ 0 h 15"/>
                <a:gd name="T2" fmla="*/ 31 w 39"/>
                <a:gd name="T3" fmla="*/ 8 h 15"/>
                <a:gd name="T4" fmla="*/ 15 w 39"/>
                <a:gd name="T5" fmla="*/ 8 h 15"/>
                <a:gd name="T6" fmla="*/ 6 w 39"/>
                <a:gd name="T7" fmla="*/ 14 h 15"/>
                <a:gd name="T8" fmla="*/ 3 w 39"/>
                <a:gd name="T9" fmla="*/ 6 h 15"/>
                <a:gd name="T10" fmla="*/ 17 w 39"/>
                <a:gd name="T11" fmla="*/ 4 h 15"/>
                <a:gd name="T12" fmla="*/ 30 w 39"/>
                <a:gd name="T13" fmla="*/ 3 h 15"/>
                <a:gd name="T14" fmla="*/ 39 w 39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15">
                  <a:moveTo>
                    <a:pt x="39" y="0"/>
                  </a:moveTo>
                  <a:cubicBezTo>
                    <a:pt x="39" y="0"/>
                    <a:pt x="35" y="9"/>
                    <a:pt x="31" y="8"/>
                  </a:cubicBezTo>
                  <a:cubicBezTo>
                    <a:pt x="27" y="7"/>
                    <a:pt x="21" y="5"/>
                    <a:pt x="15" y="8"/>
                  </a:cubicBezTo>
                  <a:cubicBezTo>
                    <a:pt x="8" y="11"/>
                    <a:pt x="9" y="12"/>
                    <a:pt x="6" y="14"/>
                  </a:cubicBezTo>
                  <a:cubicBezTo>
                    <a:pt x="2" y="15"/>
                    <a:pt x="0" y="7"/>
                    <a:pt x="3" y="6"/>
                  </a:cubicBezTo>
                  <a:cubicBezTo>
                    <a:pt x="6" y="5"/>
                    <a:pt x="8" y="7"/>
                    <a:pt x="17" y="4"/>
                  </a:cubicBezTo>
                  <a:cubicBezTo>
                    <a:pt x="26" y="1"/>
                    <a:pt x="30" y="3"/>
                    <a:pt x="30" y="3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136"/>
            <p:cNvSpPr/>
            <p:nvPr/>
          </p:nvSpPr>
          <p:spPr bwMode="auto">
            <a:xfrm>
              <a:off x="-23813" y="1982788"/>
              <a:ext cx="85725" cy="44450"/>
            </a:xfrm>
            <a:custGeom>
              <a:avLst/>
              <a:gdLst>
                <a:gd name="T0" fmla="*/ 21 w 32"/>
                <a:gd name="T1" fmla="*/ 15 h 17"/>
                <a:gd name="T2" fmla="*/ 29 w 32"/>
                <a:gd name="T3" fmla="*/ 4 h 17"/>
                <a:gd name="T4" fmla="*/ 15 w 32"/>
                <a:gd name="T5" fmla="*/ 2 h 17"/>
                <a:gd name="T6" fmla="*/ 13 w 32"/>
                <a:gd name="T7" fmla="*/ 14 h 17"/>
                <a:gd name="T8" fmla="*/ 8 w 32"/>
                <a:gd name="T9" fmla="*/ 15 h 17"/>
                <a:gd name="T10" fmla="*/ 21 w 32"/>
                <a:gd name="T11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17">
                  <a:moveTo>
                    <a:pt x="21" y="15"/>
                  </a:moveTo>
                  <a:cubicBezTo>
                    <a:pt x="23" y="14"/>
                    <a:pt x="32" y="6"/>
                    <a:pt x="29" y="4"/>
                  </a:cubicBezTo>
                  <a:cubicBezTo>
                    <a:pt x="26" y="2"/>
                    <a:pt x="16" y="0"/>
                    <a:pt x="15" y="2"/>
                  </a:cubicBezTo>
                  <a:cubicBezTo>
                    <a:pt x="14" y="4"/>
                    <a:pt x="18" y="14"/>
                    <a:pt x="13" y="14"/>
                  </a:cubicBezTo>
                  <a:cubicBezTo>
                    <a:pt x="8" y="15"/>
                    <a:pt x="0" y="13"/>
                    <a:pt x="8" y="15"/>
                  </a:cubicBezTo>
                  <a:cubicBezTo>
                    <a:pt x="17" y="17"/>
                    <a:pt x="21" y="15"/>
                    <a:pt x="2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Freeform 137"/>
            <p:cNvSpPr/>
            <p:nvPr/>
          </p:nvSpPr>
          <p:spPr bwMode="auto">
            <a:xfrm>
              <a:off x="-71438" y="1581151"/>
              <a:ext cx="160338" cy="182563"/>
            </a:xfrm>
            <a:custGeom>
              <a:avLst/>
              <a:gdLst>
                <a:gd name="T0" fmla="*/ 7 w 60"/>
                <a:gd name="T1" fmla="*/ 57 h 68"/>
                <a:gd name="T2" fmla="*/ 11 w 60"/>
                <a:gd name="T3" fmla="*/ 68 h 68"/>
                <a:gd name="T4" fmla="*/ 20 w 60"/>
                <a:gd name="T5" fmla="*/ 58 h 68"/>
                <a:gd name="T6" fmla="*/ 25 w 60"/>
                <a:gd name="T7" fmla="*/ 48 h 68"/>
                <a:gd name="T8" fmla="*/ 52 w 60"/>
                <a:gd name="T9" fmla="*/ 38 h 68"/>
                <a:gd name="T10" fmla="*/ 57 w 60"/>
                <a:gd name="T11" fmla="*/ 31 h 68"/>
                <a:gd name="T12" fmla="*/ 58 w 60"/>
                <a:gd name="T13" fmla="*/ 19 h 68"/>
                <a:gd name="T14" fmla="*/ 50 w 60"/>
                <a:gd name="T15" fmla="*/ 16 h 68"/>
                <a:gd name="T16" fmla="*/ 37 w 60"/>
                <a:gd name="T17" fmla="*/ 7 h 68"/>
                <a:gd name="T18" fmla="*/ 19 w 60"/>
                <a:gd name="T19" fmla="*/ 14 h 68"/>
                <a:gd name="T20" fmla="*/ 24 w 60"/>
                <a:gd name="T21" fmla="*/ 0 h 68"/>
                <a:gd name="T22" fmla="*/ 21 w 60"/>
                <a:gd name="T23" fmla="*/ 1 h 68"/>
                <a:gd name="T24" fmla="*/ 0 w 60"/>
                <a:gd name="T25" fmla="*/ 57 h 68"/>
                <a:gd name="T26" fmla="*/ 7 w 60"/>
                <a:gd name="T27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68">
                  <a:moveTo>
                    <a:pt x="7" y="57"/>
                  </a:moveTo>
                  <a:cubicBezTo>
                    <a:pt x="7" y="57"/>
                    <a:pt x="8" y="68"/>
                    <a:pt x="11" y="68"/>
                  </a:cubicBezTo>
                  <a:cubicBezTo>
                    <a:pt x="14" y="68"/>
                    <a:pt x="20" y="58"/>
                    <a:pt x="20" y="58"/>
                  </a:cubicBezTo>
                  <a:cubicBezTo>
                    <a:pt x="20" y="58"/>
                    <a:pt x="17" y="54"/>
                    <a:pt x="25" y="48"/>
                  </a:cubicBezTo>
                  <a:cubicBezTo>
                    <a:pt x="33" y="43"/>
                    <a:pt x="52" y="38"/>
                    <a:pt x="52" y="38"/>
                  </a:cubicBezTo>
                  <a:cubicBezTo>
                    <a:pt x="52" y="38"/>
                    <a:pt x="55" y="35"/>
                    <a:pt x="57" y="31"/>
                  </a:cubicBezTo>
                  <a:cubicBezTo>
                    <a:pt x="58" y="27"/>
                    <a:pt x="60" y="20"/>
                    <a:pt x="58" y="19"/>
                  </a:cubicBezTo>
                  <a:cubicBezTo>
                    <a:pt x="56" y="19"/>
                    <a:pt x="50" y="16"/>
                    <a:pt x="50" y="16"/>
                  </a:cubicBezTo>
                  <a:cubicBezTo>
                    <a:pt x="50" y="16"/>
                    <a:pt x="48" y="6"/>
                    <a:pt x="37" y="7"/>
                  </a:cubicBezTo>
                  <a:cubicBezTo>
                    <a:pt x="25" y="9"/>
                    <a:pt x="19" y="14"/>
                    <a:pt x="19" y="1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7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Freeform 138"/>
            <p:cNvSpPr/>
            <p:nvPr/>
          </p:nvSpPr>
          <p:spPr bwMode="auto">
            <a:xfrm>
              <a:off x="3533775" y="1589088"/>
              <a:ext cx="390525" cy="276225"/>
            </a:xfrm>
            <a:custGeom>
              <a:avLst/>
              <a:gdLst>
                <a:gd name="T0" fmla="*/ 39 w 146"/>
                <a:gd name="T1" fmla="*/ 87 h 103"/>
                <a:gd name="T2" fmla="*/ 21 w 146"/>
                <a:gd name="T3" fmla="*/ 84 h 103"/>
                <a:gd name="T4" fmla="*/ 31 w 146"/>
                <a:gd name="T5" fmla="*/ 76 h 103"/>
                <a:gd name="T6" fmla="*/ 29 w 146"/>
                <a:gd name="T7" fmla="*/ 71 h 103"/>
                <a:gd name="T8" fmla="*/ 22 w 146"/>
                <a:gd name="T9" fmla="*/ 62 h 103"/>
                <a:gd name="T10" fmla="*/ 13 w 146"/>
                <a:gd name="T11" fmla="*/ 62 h 103"/>
                <a:gd name="T12" fmla="*/ 9 w 146"/>
                <a:gd name="T13" fmla="*/ 53 h 103"/>
                <a:gd name="T14" fmla="*/ 23 w 146"/>
                <a:gd name="T15" fmla="*/ 50 h 103"/>
                <a:gd name="T16" fmla="*/ 32 w 146"/>
                <a:gd name="T17" fmla="*/ 44 h 103"/>
                <a:gd name="T18" fmla="*/ 25 w 146"/>
                <a:gd name="T19" fmla="*/ 38 h 103"/>
                <a:gd name="T20" fmla="*/ 2 w 146"/>
                <a:gd name="T21" fmla="*/ 34 h 103"/>
                <a:gd name="T22" fmla="*/ 9 w 146"/>
                <a:gd name="T23" fmla="*/ 27 h 103"/>
                <a:gd name="T24" fmla="*/ 15 w 146"/>
                <a:gd name="T25" fmla="*/ 15 h 103"/>
                <a:gd name="T26" fmla="*/ 35 w 146"/>
                <a:gd name="T27" fmla="*/ 5 h 103"/>
                <a:gd name="T28" fmla="*/ 40 w 146"/>
                <a:gd name="T29" fmla="*/ 10 h 103"/>
                <a:gd name="T30" fmla="*/ 46 w 146"/>
                <a:gd name="T31" fmla="*/ 29 h 103"/>
                <a:gd name="T32" fmla="*/ 59 w 146"/>
                <a:gd name="T33" fmla="*/ 29 h 103"/>
                <a:gd name="T34" fmla="*/ 67 w 146"/>
                <a:gd name="T35" fmla="*/ 18 h 103"/>
                <a:gd name="T36" fmla="*/ 95 w 146"/>
                <a:gd name="T37" fmla="*/ 20 h 103"/>
                <a:gd name="T38" fmla="*/ 104 w 146"/>
                <a:gd name="T39" fmla="*/ 13 h 103"/>
                <a:gd name="T40" fmla="*/ 103 w 146"/>
                <a:gd name="T41" fmla="*/ 7 h 103"/>
                <a:gd name="T42" fmla="*/ 123 w 146"/>
                <a:gd name="T43" fmla="*/ 5 h 103"/>
                <a:gd name="T44" fmla="*/ 127 w 146"/>
                <a:gd name="T45" fmla="*/ 6 h 103"/>
                <a:gd name="T46" fmla="*/ 136 w 146"/>
                <a:gd name="T47" fmla="*/ 20 h 103"/>
                <a:gd name="T48" fmla="*/ 131 w 146"/>
                <a:gd name="T49" fmla="*/ 29 h 103"/>
                <a:gd name="T50" fmla="*/ 143 w 146"/>
                <a:gd name="T51" fmla="*/ 36 h 103"/>
                <a:gd name="T52" fmla="*/ 142 w 146"/>
                <a:gd name="T53" fmla="*/ 54 h 103"/>
                <a:gd name="T54" fmla="*/ 130 w 146"/>
                <a:gd name="T55" fmla="*/ 65 h 103"/>
                <a:gd name="T56" fmla="*/ 116 w 146"/>
                <a:gd name="T57" fmla="*/ 77 h 103"/>
                <a:gd name="T58" fmla="*/ 109 w 146"/>
                <a:gd name="T59" fmla="*/ 85 h 103"/>
                <a:gd name="T60" fmla="*/ 92 w 146"/>
                <a:gd name="T61" fmla="*/ 92 h 103"/>
                <a:gd name="T62" fmla="*/ 86 w 146"/>
                <a:gd name="T63" fmla="*/ 95 h 103"/>
                <a:gd name="T64" fmla="*/ 69 w 146"/>
                <a:gd name="T65" fmla="*/ 97 h 103"/>
                <a:gd name="T66" fmla="*/ 43 w 146"/>
                <a:gd name="T67" fmla="*/ 92 h 103"/>
                <a:gd name="T68" fmla="*/ 39 w 146"/>
                <a:gd name="T69" fmla="*/ 8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6" h="103">
                  <a:moveTo>
                    <a:pt x="39" y="87"/>
                  </a:moveTo>
                  <a:cubicBezTo>
                    <a:pt x="24" y="89"/>
                    <a:pt x="23" y="86"/>
                    <a:pt x="21" y="84"/>
                  </a:cubicBezTo>
                  <a:cubicBezTo>
                    <a:pt x="19" y="82"/>
                    <a:pt x="31" y="76"/>
                    <a:pt x="31" y="76"/>
                  </a:cubicBezTo>
                  <a:cubicBezTo>
                    <a:pt x="31" y="76"/>
                    <a:pt x="36" y="79"/>
                    <a:pt x="29" y="71"/>
                  </a:cubicBezTo>
                  <a:cubicBezTo>
                    <a:pt x="22" y="62"/>
                    <a:pt x="26" y="63"/>
                    <a:pt x="22" y="62"/>
                  </a:cubicBezTo>
                  <a:cubicBezTo>
                    <a:pt x="18" y="62"/>
                    <a:pt x="18" y="63"/>
                    <a:pt x="13" y="62"/>
                  </a:cubicBezTo>
                  <a:cubicBezTo>
                    <a:pt x="7" y="60"/>
                    <a:pt x="6" y="54"/>
                    <a:pt x="9" y="53"/>
                  </a:cubicBezTo>
                  <a:cubicBezTo>
                    <a:pt x="11" y="52"/>
                    <a:pt x="23" y="50"/>
                    <a:pt x="23" y="50"/>
                  </a:cubicBezTo>
                  <a:cubicBezTo>
                    <a:pt x="23" y="50"/>
                    <a:pt x="34" y="47"/>
                    <a:pt x="32" y="44"/>
                  </a:cubicBezTo>
                  <a:cubicBezTo>
                    <a:pt x="29" y="40"/>
                    <a:pt x="29" y="38"/>
                    <a:pt x="25" y="38"/>
                  </a:cubicBezTo>
                  <a:cubicBezTo>
                    <a:pt x="21" y="38"/>
                    <a:pt x="0" y="36"/>
                    <a:pt x="2" y="34"/>
                  </a:cubicBezTo>
                  <a:cubicBezTo>
                    <a:pt x="3" y="32"/>
                    <a:pt x="8" y="30"/>
                    <a:pt x="9" y="27"/>
                  </a:cubicBezTo>
                  <a:cubicBezTo>
                    <a:pt x="10" y="24"/>
                    <a:pt x="15" y="18"/>
                    <a:pt x="15" y="15"/>
                  </a:cubicBezTo>
                  <a:cubicBezTo>
                    <a:pt x="16" y="11"/>
                    <a:pt x="35" y="5"/>
                    <a:pt x="35" y="5"/>
                  </a:cubicBezTo>
                  <a:cubicBezTo>
                    <a:pt x="35" y="5"/>
                    <a:pt x="31" y="5"/>
                    <a:pt x="40" y="10"/>
                  </a:cubicBezTo>
                  <a:cubicBezTo>
                    <a:pt x="49" y="15"/>
                    <a:pt x="39" y="27"/>
                    <a:pt x="46" y="29"/>
                  </a:cubicBezTo>
                  <a:cubicBezTo>
                    <a:pt x="54" y="32"/>
                    <a:pt x="61" y="31"/>
                    <a:pt x="59" y="29"/>
                  </a:cubicBezTo>
                  <a:cubicBezTo>
                    <a:pt x="58" y="27"/>
                    <a:pt x="51" y="15"/>
                    <a:pt x="67" y="18"/>
                  </a:cubicBezTo>
                  <a:cubicBezTo>
                    <a:pt x="84" y="20"/>
                    <a:pt x="93" y="19"/>
                    <a:pt x="95" y="20"/>
                  </a:cubicBezTo>
                  <a:cubicBezTo>
                    <a:pt x="97" y="20"/>
                    <a:pt x="104" y="13"/>
                    <a:pt x="104" y="13"/>
                  </a:cubicBezTo>
                  <a:cubicBezTo>
                    <a:pt x="104" y="13"/>
                    <a:pt x="98" y="12"/>
                    <a:pt x="103" y="7"/>
                  </a:cubicBezTo>
                  <a:cubicBezTo>
                    <a:pt x="109" y="3"/>
                    <a:pt x="123" y="5"/>
                    <a:pt x="123" y="5"/>
                  </a:cubicBezTo>
                  <a:cubicBezTo>
                    <a:pt x="123" y="5"/>
                    <a:pt x="125" y="0"/>
                    <a:pt x="127" y="6"/>
                  </a:cubicBezTo>
                  <a:cubicBezTo>
                    <a:pt x="129" y="12"/>
                    <a:pt x="140" y="18"/>
                    <a:pt x="136" y="20"/>
                  </a:cubicBezTo>
                  <a:cubicBezTo>
                    <a:pt x="132" y="23"/>
                    <a:pt x="124" y="23"/>
                    <a:pt x="131" y="29"/>
                  </a:cubicBezTo>
                  <a:cubicBezTo>
                    <a:pt x="139" y="34"/>
                    <a:pt x="146" y="33"/>
                    <a:pt x="143" y="36"/>
                  </a:cubicBezTo>
                  <a:cubicBezTo>
                    <a:pt x="140" y="40"/>
                    <a:pt x="145" y="51"/>
                    <a:pt x="142" y="54"/>
                  </a:cubicBezTo>
                  <a:cubicBezTo>
                    <a:pt x="138" y="58"/>
                    <a:pt x="143" y="62"/>
                    <a:pt x="130" y="65"/>
                  </a:cubicBezTo>
                  <a:cubicBezTo>
                    <a:pt x="118" y="68"/>
                    <a:pt x="120" y="75"/>
                    <a:pt x="116" y="77"/>
                  </a:cubicBezTo>
                  <a:cubicBezTo>
                    <a:pt x="112" y="80"/>
                    <a:pt x="113" y="84"/>
                    <a:pt x="109" y="85"/>
                  </a:cubicBezTo>
                  <a:cubicBezTo>
                    <a:pt x="104" y="86"/>
                    <a:pt x="92" y="92"/>
                    <a:pt x="92" y="92"/>
                  </a:cubicBezTo>
                  <a:cubicBezTo>
                    <a:pt x="92" y="92"/>
                    <a:pt x="96" y="94"/>
                    <a:pt x="86" y="95"/>
                  </a:cubicBezTo>
                  <a:cubicBezTo>
                    <a:pt x="76" y="97"/>
                    <a:pt x="88" y="103"/>
                    <a:pt x="69" y="97"/>
                  </a:cubicBezTo>
                  <a:cubicBezTo>
                    <a:pt x="50" y="92"/>
                    <a:pt x="43" y="92"/>
                    <a:pt x="43" y="92"/>
                  </a:cubicBezTo>
                  <a:lnTo>
                    <a:pt x="39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3" name="Freeform 139"/>
            <p:cNvSpPr/>
            <p:nvPr/>
          </p:nvSpPr>
          <p:spPr bwMode="auto">
            <a:xfrm>
              <a:off x="4773612" y="2895601"/>
              <a:ext cx="1917700" cy="1933575"/>
            </a:xfrm>
            <a:custGeom>
              <a:avLst/>
              <a:gdLst>
                <a:gd name="T0" fmla="*/ 384 w 718"/>
                <a:gd name="T1" fmla="*/ 710 h 724"/>
                <a:gd name="T2" fmla="*/ 364 w 718"/>
                <a:gd name="T3" fmla="*/ 658 h 724"/>
                <a:gd name="T4" fmla="*/ 318 w 718"/>
                <a:gd name="T5" fmla="*/ 562 h 724"/>
                <a:gd name="T6" fmla="*/ 331 w 718"/>
                <a:gd name="T7" fmla="*/ 480 h 724"/>
                <a:gd name="T8" fmla="*/ 288 w 718"/>
                <a:gd name="T9" fmla="*/ 389 h 724"/>
                <a:gd name="T10" fmla="*/ 267 w 718"/>
                <a:gd name="T11" fmla="*/ 334 h 724"/>
                <a:gd name="T12" fmla="*/ 233 w 718"/>
                <a:gd name="T13" fmla="*/ 318 h 724"/>
                <a:gd name="T14" fmla="*/ 167 w 718"/>
                <a:gd name="T15" fmla="*/ 328 h 724"/>
                <a:gd name="T16" fmla="*/ 93 w 718"/>
                <a:gd name="T17" fmla="*/ 333 h 724"/>
                <a:gd name="T18" fmla="*/ 43 w 718"/>
                <a:gd name="T19" fmla="*/ 291 h 724"/>
                <a:gd name="T20" fmla="*/ 10 w 718"/>
                <a:gd name="T21" fmla="*/ 241 h 724"/>
                <a:gd name="T22" fmla="*/ 21 w 718"/>
                <a:gd name="T23" fmla="*/ 199 h 724"/>
                <a:gd name="T24" fmla="*/ 19 w 718"/>
                <a:gd name="T25" fmla="*/ 172 h 724"/>
                <a:gd name="T26" fmla="*/ 52 w 718"/>
                <a:gd name="T27" fmla="*/ 114 h 724"/>
                <a:gd name="T28" fmla="*/ 95 w 718"/>
                <a:gd name="T29" fmla="*/ 71 h 724"/>
                <a:gd name="T30" fmla="*/ 132 w 718"/>
                <a:gd name="T31" fmla="*/ 22 h 724"/>
                <a:gd name="T32" fmla="*/ 207 w 718"/>
                <a:gd name="T33" fmla="*/ 10 h 724"/>
                <a:gd name="T34" fmla="*/ 302 w 718"/>
                <a:gd name="T35" fmla="*/ 3 h 724"/>
                <a:gd name="T36" fmla="*/ 304 w 718"/>
                <a:gd name="T37" fmla="*/ 46 h 724"/>
                <a:gd name="T38" fmla="*/ 347 w 718"/>
                <a:gd name="T39" fmla="*/ 57 h 724"/>
                <a:gd name="T40" fmla="*/ 396 w 718"/>
                <a:gd name="T41" fmla="*/ 68 h 724"/>
                <a:gd name="T42" fmla="*/ 443 w 718"/>
                <a:gd name="T43" fmla="*/ 57 h 724"/>
                <a:gd name="T44" fmla="*/ 509 w 718"/>
                <a:gd name="T45" fmla="*/ 63 h 724"/>
                <a:gd name="T46" fmla="*/ 540 w 718"/>
                <a:gd name="T47" fmla="*/ 120 h 724"/>
                <a:gd name="T48" fmla="*/ 577 w 718"/>
                <a:gd name="T49" fmla="*/ 199 h 724"/>
                <a:gd name="T50" fmla="*/ 646 w 718"/>
                <a:gd name="T51" fmla="*/ 260 h 724"/>
                <a:gd name="T52" fmla="*/ 716 w 718"/>
                <a:gd name="T53" fmla="*/ 292 h 724"/>
                <a:gd name="T54" fmla="*/ 659 w 718"/>
                <a:gd name="T55" fmla="*/ 351 h 724"/>
                <a:gd name="T56" fmla="*/ 606 w 718"/>
                <a:gd name="T57" fmla="*/ 413 h 724"/>
                <a:gd name="T58" fmla="*/ 605 w 718"/>
                <a:gd name="T59" fmla="*/ 454 h 724"/>
                <a:gd name="T60" fmla="*/ 625 w 718"/>
                <a:gd name="T61" fmla="*/ 501 h 724"/>
                <a:gd name="T62" fmla="*/ 596 w 718"/>
                <a:gd name="T63" fmla="*/ 539 h 724"/>
                <a:gd name="T64" fmla="*/ 566 w 718"/>
                <a:gd name="T65" fmla="*/ 583 h 724"/>
                <a:gd name="T66" fmla="*/ 568 w 718"/>
                <a:gd name="T67" fmla="*/ 608 h 724"/>
                <a:gd name="T68" fmla="*/ 530 w 718"/>
                <a:gd name="T69" fmla="*/ 639 h 724"/>
                <a:gd name="T70" fmla="*/ 519 w 718"/>
                <a:gd name="T71" fmla="*/ 680 h 724"/>
                <a:gd name="T72" fmla="*/ 470 w 718"/>
                <a:gd name="T73" fmla="*/ 713 h 724"/>
                <a:gd name="T74" fmla="*/ 401 w 718"/>
                <a:gd name="T75" fmla="*/ 724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18" h="724">
                  <a:moveTo>
                    <a:pt x="401" y="724"/>
                  </a:moveTo>
                  <a:cubicBezTo>
                    <a:pt x="396" y="721"/>
                    <a:pt x="388" y="712"/>
                    <a:pt x="384" y="710"/>
                  </a:cubicBezTo>
                  <a:cubicBezTo>
                    <a:pt x="380" y="708"/>
                    <a:pt x="378" y="689"/>
                    <a:pt x="378" y="683"/>
                  </a:cubicBezTo>
                  <a:cubicBezTo>
                    <a:pt x="378" y="677"/>
                    <a:pt x="371" y="664"/>
                    <a:pt x="364" y="658"/>
                  </a:cubicBezTo>
                  <a:cubicBezTo>
                    <a:pt x="358" y="651"/>
                    <a:pt x="351" y="635"/>
                    <a:pt x="346" y="618"/>
                  </a:cubicBezTo>
                  <a:cubicBezTo>
                    <a:pt x="340" y="602"/>
                    <a:pt x="329" y="571"/>
                    <a:pt x="318" y="562"/>
                  </a:cubicBezTo>
                  <a:cubicBezTo>
                    <a:pt x="307" y="554"/>
                    <a:pt x="312" y="536"/>
                    <a:pt x="312" y="520"/>
                  </a:cubicBezTo>
                  <a:cubicBezTo>
                    <a:pt x="312" y="503"/>
                    <a:pt x="339" y="494"/>
                    <a:pt x="331" y="480"/>
                  </a:cubicBezTo>
                  <a:cubicBezTo>
                    <a:pt x="323" y="467"/>
                    <a:pt x="330" y="444"/>
                    <a:pt x="321" y="435"/>
                  </a:cubicBezTo>
                  <a:cubicBezTo>
                    <a:pt x="312" y="426"/>
                    <a:pt x="289" y="399"/>
                    <a:pt x="288" y="389"/>
                  </a:cubicBezTo>
                  <a:cubicBezTo>
                    <a:pt x="286" y="380"/>
                    <a:pt x="274" y="357"/>
                    <a:pt x="280" y="348"/>
                  </a:cubicBezTo>
                  <a:cubicBezTo>
                    <a:pt x="286" y="339"/>
                    <a:pt x="270" y="334"/>
                    <a:pt x="267" y="334"/>
                  </a:cubicBezTo>
                  <a:cubicBezTo>
                    <a:pt x="265" y="334"/>
                    <a:pt x="251" y="332"/>
                    <a:pt x="248" y="332"/>
                  </a:cubicBezTo>
                  <a:cubicBezTo>
                    <a:pt x="246" y="332"/>
                    <a:pt x="245" y="321"/>
                    <a:pt x="233" y="318"/>
                  </a:cubicBezTo>
                  <a:cubicBezTo>
                    <a:pt x="221" y="316"/>
                    <a:pt x="205" y="313"/>
                    <a:pt x="194" y="318"/>
                  </a:cubicBezTo>
                  <a:cubicBezTo>
                    <a:pt x="182" y="322"/>
                    <a:pt x="189" y="328"/>
                    <a:pt x="167" y="328"/>
                  </a:cubicBezTo>
                  <a:cubicBezTo>
                    <a:pt x="146" y="328"/>
                    <a:pt x="126" y="322"/>
                    <a:pt x="115" y="330"/>
                  </a:cubicBezTo>
                  <a:cubicBezTo>
                    <a:pt x="105" y="337"/>
                    <a:pt x="103" y="342"/>
                    <a:pt x="93" y="333"/>
                  </a:cubicBezTo>
                  <a:cubicBezTo>
                    <a:pt x="84" y="324"/>
                    <a:pt x="72" y="319"/>
                    <a:pt x="57" y="309"/>
                  </a:cubicBezTo>
                  <a:cubicBezTo>
                    <a:pt x="43" y="299"/>
                    <a:pt x="46" y="301"/>
                    <a:pt x="43" y="291"/>
                  </a:cubicBezTo>
                  <a:cubicBezTo>
                    <a:pt x="41" y="282"/>
                    <a:pt x="57" y="288"/>
                    <a:pt x="28" y="269"/>
                  </a:cubicBezTo>
                  <a:cubicBezTo>
                    <a:pt x="0" y="250"/>
                    <a:pt x="6" y="248"/>
                    <a:pt x="10" y="241"/>
                  </a:cubicBezTo>
                  <a:cubicBezTo>
                    <a:pt x="14" y="233"/>
                    <a:pt x="11" y="221"/>
                    <a:pt x="19" y="214"/>
                  </a:cubicBezTo>
                  <a:cubicBezTo>
                    <a:pt x="27" y="208"/>
                    <a:pt x="29" y="200"/>
                    <a:pt x="21" y="199"/>
                  </a:cubicBezTo>
                  <a:cubicBezTo>
                    <a:pt x="14" y="197"/>
                    <a:pt x="17" y="183"/>
                    <a:pt x="20" y="181"/>
                  </a:cubicBezTo>
                  <a:cubicBezTo>
                    <a:pt x="22" y="180"/>
                    <a:pt x="27" y="179"/>
                    <a:pt x="19" y="172"/>
                  </a:cubicBezTo>
                  <a:cubicBezTo>
                    <a:pt x="12" y="166"/>
                    <a:pt x="13" y="158"/>
                    <a:pt x="21" y="152"/>
                  </a:cubicBezTo>
                  <a:cubicBezTo>
                    <a:pt x="29" y="146"/>
                    <a:pt x="48" y="121"/>
                    <a:pt x="52" y="114"/>
                  </a:cubicBezTo>
                  <a:cubicBezTo>
                    <a:pt x="55" y="108"/>
                    <a:pt x="68" y="102"/>
                    <a:pt x="75" y="97"/>
                  </a:cubicBezTo>
                  <a:cubicBezTo>
                    <a:pt x="82" y="92"/>
                    <a:pt x="94" y="87"/>
                    <a:pt x="95" y="71"/>
                  </a:cubicBezTo>
                  <a:cubicBezTo>
                    <a:pt x="95" y="56"/>
                    <a:pt x="100" y="51"/>
                    <a:pt x="107" y="44"/>
                  </a:cubicBezTo>
                  <a:cubicBezTo>
                    <a:pt x="115" y="38"/>
                    <a:pt x="133" y="34"/>
                    <a:pt x="132" y="22"/>
                  </a:cubicBezTo>
                  <a:cubicBezTo>
                    <a:pt x="131" y="10"/>
                    <a:pt x="144" y="20"/>
                    <a:pt x="161" y="20"/>
                  </a:cubicBezTo>
                  <a:cubicBezTo>
                    <a:pt x="178" y="20"/>
                    <a:pt x="197" y="17"/>
                    <a:pt x="207" y="10"/>
                  </a:cubicBezTo>
                  <a:cubicBezTo>
                    <a:pt x="217" y="4"/>
                    <a:pt x="256" y="5"/>
                    <a:pt x="265" y="3"/>
                  </a:cubicBezTo>
                  <a:cubicBezTo>
                    <a:pt x="273" y="1"/>
                    <a:pt x="304" y="0"/>
                    <a:pt x="302" y="3"/>
                  </a:cubicBezTo>
                  <a:cubicBezTo>
                    <a:pt x="301" y="6"/>
                    <a:pt x="302" y="6"/>
                    <a:pt x="302" y="18"/>
                  </a:cubicBezTo>
                  <a:cubicBezTo>
                    <a:pt x="302" y="30"/>
                    <a:pt x="297" y="45"/>
                    <a:pt x="304" y="46"/>
                  </a:cubicBezTo>
                  <a:cubicBezTo>
                    <a:pt x="310" y="47"/>
                    <a:pt x="311" y="42"/>
                    <a:pt x="328" y="47"/>
                  </a:cubicBezTo>
                  <a:cubicBezTo>
                    <a:pt x="346" y="52"/>
                    <a:pt x="338" y="52"/>
                    <a:pt x="347" y="57"/>
                  </a:cubicBezTo>
                  <a:cubicBezTo>
                    <a:pt x="355" y="62"/>
                    <a:pt x="368" y="72"/>
                    <a:pt x="374" y="71"/>
                  </a:cubicBezTo>
                  <a:cubicBezTo>
                    <a:pt x="380" y="70"/>
                    <a:pt x="397" y="76"/>
                    <a:pt x="396" y="68"/>
                  </a:cubicBezTo>
                  <a:cubicBezTo>
                    <a:pt x="396" y="60"/>
                    <a:pt x="395" y="51"/>
                    <a:pt x="405" y="50"/>
                  </a:cubicBezTo>
                  <a:cubicBezTo>
                    <a:pt x="415" y="49"/>
                    <a:pt x="425" y="47"/>
                    <a:pt x="443" y="57"/>
                  </a:cubicBezTo>
                  <a:cubicBezTo>
                    <a:pt x="462" y="67"/>
                    <a:pt x="478" y="71"/>
                    <a:pt x="487" y="70"/>
                  </a:cubicBezTo>
                  <a:cubicBezTo>
                    <a:pt x="496" y="69"/>
                    <a:pt x="502" y="65"/>
                    <a:pt x="509" y="63"/>
                  </a:cubicBezTo>
                  <a:cubicBezTo>
                    <a:pt x="517" y="61"/>
                    <a:pt x="507" y="65"/>
                    <a:pt x="524" y="87"/>
                  </a:cubicBezTo>
                  <a:cubicBezTo>
                    <a:pt x="541" y="108"/>
                    <a:pt x="528" y="100"/>
                    <a:pt x="540" y="120"/>
                  </a:cubicBezTo>
                  <a:cubicBezTo>
                    <a:pt x="552" y="140"/>
                    <a:pt x="560" y="150"/>
                    <a:pt x="563" y="163"/>
                  </a:cubicBezTo>
                  <a:cubicBezTo>
                    <a:pt x="566" y="175"/>
                    <a:pt x="563" y="188"/>
                    <a:pt x="577" y="199"/>
                  </a:cubicBezTo>
                  <a:cubicBezTo>
                    <a:pt x="592" y="210"/>
                    <a:pt x="597" y="226"/>
                    <a:pt x="615" y="235"/>
                  </a:cubicBezTo>
                  <a:cubicBezTo>
                    <a:pt x="633" y="244"/>
                    <a:pt x="603" y="255"/>
                    <a:pt x="646" y="260"/>
                  </a:cubicBezTo>
                  <a:cubicBezTo>
                    <a:pt x="689" y="266"/>
                    <a:pt x="718" y="259"/>
                    <a:pt x="718" y="259"/>
                  </a:cubicBezTo>
                  <a:cubicBezTo>
                    <a:pt x="716" y="292"/>
                    <a:pt x="716" y="292"/>
                    <a:pt x="716" y="292"/>
                  </a:cubicBezTo>
                  <a:cubicBezTo>
                    <a:pt x="716" y="292"/>
                    <a:pt x="704" y="312"/>
                    <a:pt x="694" y="322"/>
                  </a:cubicBezTo>
                  <a:cubicBezTo>
                    <a:pt x="684" y="332"/>
                    <a:pt x="673" y="341"/>
                    <a:pt x="659" y="351"/>
                  </a:cubicBezTo>
                  <a:cubicBezTo>
                    <a:pt x="645" y="361"/>
                    <a:pt x="634" y="372"/>
                    <a:pt x="628" y="385"/>
                  </a:cubicBezTo>
                  <a:cubicBezTo>
                    <a:pt x="622" y="398"/>
                    <a:pt x="608" y="406"/>
                    <a:pt x="606" y="413"/>
                  </a:cubicBezTo>
                  <a:cubicBezTo>
                    <a:pt x="604" y="420"/>
                    <a:pt x="596" y="422"/>
                    <a:pt x="596" y="430"/>
                  </a:cubicBezTo>
                  <a:cubicBezTo>
                    <a:pt x="597" y="438"/>
                    <a:pt x="601" y="451"/>
                    <a:pt x="605" y="454"/>
                  </a:cubicBezTo>
                  <a:cubicBezTo>
                    <a:pt x="610" y="457"/>
                    <a:pt x="628" y="474"/>
                    <a:pt x="622" y="474"/>
                  </a:cubicBezTo>
                  <a:cubicBezTo>
                    <a:pt x="617" y="474"/>
                    <a:pt x="625" y="501"/>
                    <a:pt x="625" y="501"/>
                  </a:cubicBezTo>
                  <a:cubicBezTo>
                    <a:pt x="625" y="501"/>
                    <a:pt x="633" y="525"/>
                    <a:pt x="625" y="527"/>
                  </a:cubicBezTo>
                  <a:cubicBezTo>
                    <a:pt x="617" y="529"/>
                    <a:pt x="607" y="537"/>
                    <a:pt x="596" y="539"/>
                  </a:cubicBezTo>
                  <a:cubicBezTo>
                    <a:pt x="585" y="541"/>
                    <a:pt x="565" y="555"/>
                    <a:pt x="565" y="561"/>
                  </a:cubicBezTo>
                  <a:cubicBezTo>
                    <a:pt x="565" y="568"/>
                    <a:pt x="566" y="583"/>
                    <a:pt x="566" y="583"/>
                  </a:cubicBezTo>
                  <a:cubicBezTo>
                    <a:pt x="566" y="583"/>
                    <a:pt x="569" y="580"/>
                    <a:pt x="569" y="587"/>
                  </a:cubicBezTo>
                  <a:cubicBezTo>
                    <a:pt x="569" y="593"/>
                    <a:pt x="571" y="602"/>
                    <a:pt x="568" y="608"/>
                  </a:cubicBezTo>
                  <a:cubicBezTo>
                    <a:pt x="565" y="614"/>
                    <a:pt x="558" y="621"/>
                    <a:pt x="550" y="623"/>
                  </a:cubicBezTo>
                  <a:cubicBezTo>
                    <a:pt x="543" y="625"/>
                    <a:pt x="528" y="635"/>
                    <a:pt x="530" y="639"/>
                  </a:cubicBezTo>
                  <a:cubicBezTo>
                    <a:pt x="533" y="643"/>
                    <a:pt x="551" y="644"/>
                    <a:pt x="541" y="650"/>
                  </a:cubicBezTo>
                  <a:cubicBezTo>
                    <a:pt x="531" y="656"/>
                    <a:pt x="523" y="671"/>
                    <a:pt x="519" y="680"/>
                  </a:cubicBezTo>
                  <a:cubicBezTo>
                    <a:pt x="514" y="689"/>
                    <a:pt x="517" y="686"/>
                    <a:pt x="500" y="698"/>
                  </a:cubicBezTo>
                  <a:cubicBezTo>
                    <a:pt x="483" y="710"/>
                    <a:pt x="497" y="711"/>
                    <a:pt x="470" y="713"/>
                  </a:cubicBezTo>
                  <a:cubicBezTo>
                    <a:pt x="442" y="716"/>
                    <a:pt x="423" y="720"/>
                    <a:pt x="419" y="721"/>
                  </a:cubicBezTo>
                  <a:cubicBezTo>
                    <a:pt x="415" y="723"/>
                    <a:pt x="401" y="724"/>
                    <a:pt x="401" y="7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4" name="Freeform 140"/>
            <p:cNvSpPr/>
            <p:nvPr/>
          </p:nvSpPr>
          <p:spPr bwMode="auto">
            <a:xfrm>
              <a:off x="6515100" y="4186238"/>
              <a:ext cx="212725" cy="382588"/>
            </a:xfrm>
            <a:custGeom>
              <a:avLst/>
              <a:gdLst>
                <a:gd name="T0" fmla="*/ 63 w 80"/>
                <a:gd name="T1" fmla="*/ 2 h 143"/>
                <a:gd name="T2" fmla="*/ 62 w 80"/>
                <a:gd name="T3" fmla="*/ 13 h 143"/>
                <a:gd name="T4" fmla="*/ 52 w 80"/>
                <a:gd name="T5" fmla="*/ 22 h 143"/>
                <a:gd name="T6" fmla="*/ 35 w 80"/>
                <a:gd name="T7" fmla="*/ 38 h 143"/>
                <a:gd name="T8" fmla="*/ 13 w 80"/>
                <a:gd name="T9" fmla="*/ 55 h 143"/>
                <a:gd name="T10" fmla="*/ 9 w 80"/>
                <a:gd name="T11" fmla="*/ 75 h 143"/>
                <a:gd name="T12" fmla="*/ 9 w 80"/>
                <a:gd name="T13" fmla="*/ 97 h 143"/>
                <a:gd name="T14" fmla="*/ 12 w 80"/>
                <a:gd name="T15" fmla="*/ 119 h 143"/>
                <a:gd name="T16" fmla="*/ 25 w 80"/>
                <a:gd name="T17" fmla="*/ 143 h 143"/>
                <a:gd name="T18" fmla="*/ 56 w 80"/>
                <a:gd name="T19" fmla="*/ 118 h 143"/>
                <a:gd name="T20" fmla="*/ 64 w 80"/>
                <a:gd name="T21" fmla="*/ 63 h 143"/>
                <a:gd name="T22" fmla="*/ 78 w 80"/>
                <a:gd name="T23" fmla="*/ 35 h 143"/>
                <a:gd name="T24" fmla="*/ 63 w 80"/>
                <a:gd name="T25" fmla="*/ 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43">
                  <a:moveTo>
                    <a:pt x="63" y="2"/>
                  </a:moveTo>
                  <a:cubicBezTo>
                    <a:pt x="64" y="0"/>
                    <a:pt x="64" y="11"/>
                    <a:pt x="62" y="13"/>
                  </a:cubicBezTo>
                  <a:cubicBezTo>
                    <a:pt x="59" y="16"/>
                    <a:pt x="58" y="17"/>
                    <a:pt x="52" y="22"/>
                  </a:cubicBezTo>
                  <a:cubicBezTo>
                    <a:pt x="46" y="27"/>
                    <a:pt x="49" y="34"/>
                    <a:pt x="35" y="38"/>
                  </a:cubicBezTo>
                  <a:cubicBezTo>
                    <a:pt x="21" y="42"/>
                    <a:pt x="17" y="47"/>
                    <a:pt x="13" y="55"/>
                  </a:cubicBezTo>
                  <a:cubicBezTo>
                    <a:pt x="10" y="63"/>
                    <a:pt x="9" y="65"/>
                    <a:pt x="9" y="75"/>
                  </a:cubicBezTo>
                  <a:cubicBezTo>
                    <a:pt x="10" y="84"/>
                    <a:pt x="18" y="85"/>
                    <a:pt x="9" y="97"/>
                  </a:cubicBezTo>
                  <a:cubicBezTo>
                    <a:pt x="0" y="109"/>
                    <a:pt x="11" y="114"/>
                    <a:pt x="12" y="119"/>
                  </a:cubicBezTo>
                  <a:cubicBezTo>
                    <a:pt x="13" y="125"/>
                    <a:pt x="13" y="142"/>
                    <a:pt x="25" y="143"/>
                  </a:cubicBezTo>
                  <a:cubicBezTo>
                    <a:pt x="37" y="143"/>
                    <a:pt x="56" y="131"/>
                    <a:pt x="56" y="118"/>
                  </a:cubicBezTo>
                  <a:cubicBezTo>
                    <a:pt x="56" y="105"/>
                    <a:pt x="60" y="74"/>
                    <a:pt x="64" y="63"/>
                  </a:cubicBezTo>
                  <a:cubicBezTo>
                    <a:pt x="69" y="52"/>
                    <a:pt x="80" y="49"/>
                    <a:pt x="78" y="35"/>
                  </a:cubicBezTo>
                  <a:cubicBezTo>
                    <a:pt x="76" y="21"/>
                    <a:pt x="63" y="4"/>
                    <a:pt x="6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5" name="Freeform 141"/>
            <p:cNvSpPr/>
            <p:nvPr/>
          </p:nvSpPr>
          <p:spPr bwMode="auto">
            <a:xfrm>
              <a:off x="5048250" y="1098551"/>
              <a:ext cx="4883150" cy="2771775"/>
            </a:xfrm>
            <a:custGeom>
              <a:avLst/>
              <a:gdLst>
                <a:gd name="T0" fmla="*/ 430 w 1828"/>
                <a:gd name="T1" fmla="*/ 679 h 1038"/>
                <a:gd name="T2" fmla="*/ 320 w 1828"/>
                <a:gd name="T3" fmla="*/ 638 h 1038"/>
                <a:gd name="T4" fmla="*/ 221 w 1828"/>
                <a:gd name="T5" fmla="*/ 574 h 1038"/>
                <a:gd name="T6" fmla="*/ 240 w 1828"/>
                <a:gd name="T7" fmla="*/ 677 h 1038"/>
                <a:gd name="T8" fmla="*/ 169 w 1828"/>
                <a:gd name="T9" fmla="*/ 589 h 1038"/>
                <a:gd name="T10" fmla="*/ 44 w 1828"/>
                <a:gd name="T11" fmla="*/ 683 h 1038"/>
                <a:gd name="T12" fmla="*/ 74 w 1828"/>
                <a:gd name="T13" fmla="*/ 548 h 1038"/>
                <a:gd name="T14" fmla="*/ 108 w 1828"/>
                <a:gd name="T15" fmla="*/ 497 h 1038"/>
                <a:gd name="T16" fmla="*/ 181 w 1828"/>
                <a:gd name="T17" fmla="*/ 386 h 1038"/>
                <a:gd name="T18" fmla="*/ 197 w 1828"/>
                <a:gd name="T19" fmla="*/ 437 h 1038"/>
                <a:gd name="T20" fmla="*/ 319 w 1828"/>
                <a:gd name="T21" fmla="*/ 385 h 1038"/>
                <a:gd name="T22" fmla="*/ 365 w 1828"/>
                <a:gd name="T23" fmla="*/ 342 h 1038"/>
                <a:gd name="T24" fmla="*/ 298 w 1828"/>
                <a:gd name="T25" fmla="*/ 288 h 1038"/>
                <a:gd name="T26" fmla="*/ 269 w 1828"/>
                <a:gd name="T27" fmla="*/ 321 h 1038"/>
                <a:gd name="T28" fmla="*/ 191 w 1828"/>
                <a:gd name="T29" fmla="*/ 357 h 1038"/>
                <a:gd name="T30" fmla="*/ 147 w 1828"/>
                <a:gd name="T31" fmla="*/ 330 h 1038"/>
                <a:gd name="T32" fmla="*/ 240 w 1828"/>
                <a:gd name="T33" fmla="*/ 182 h 1038"/>
                <a:gd name="T34" fmla="*/ 300 w 1828"/>
                <a:gd name="T35" fmla="*/ 137 h 1038"/>
                <a:gd name="T36" fmla="*/ 466 w 1828"/>
                <a:gd name="T37" fmla="*/ 199 h 1038"/>
                <a:gd name="T38" fmla="*/ 414 w 1828"/>
                <a:gd name="T39" fmla="*/ 229 h 1038"/>
                <a:gd name="T40" fmla="*/ 462 w 1828"/>
                <a:gd name="T41" fmla="*/ 229 h 1038"/>
                <a:gd name="T42" fmla="*/ 517 w 1828"/>
                <a:gd name="T43" fmla="*/ 193 h 1038"/>
                <a:gd name="T44" fmla="*/ 622 w 1828"/>
                <a:gd name="T45" fmla="*/ 165 h 1038"/>
                <a:gd name="T46" fmla="*/ 714 w 1828"/>
                <a:gd name="T47" fmla="*/ 163 h 1038"/>
                <a:gd name="T48" fmla="*/ 736 w 1828"/>
                <a:gd name="T49" fmla="*/ 94 h 1038"/>
                <a:gd name="T50" fmla="*/ 755 w 1828"/>
                <a:gd name="T51" fmla="*/ 184 h 1038"/>
                <a:gd name="T52" fmla="*/ 763 w 1828"/>
                <a:gd name="T53" fmla="*/ 137 h 1038"/>
                <a:gd name="T54" fmla="*/ 781 w 1828"/>
                <a:gd name="T55" fmla="*/ 123 h 1038"/>
                <a:gd name="T56" fmla="*/ 830 w 1828"/>
                <a:gd name="T57" fmla="*/ 105 h 1038"/>
                <a:gd name="T58" fmla="*/ 935 w 1828"/>
                <a:gd name="T59" fmla="*/ 30 h 1038"/>
                <a:gd name="T60" fmla="*/ 1062 w 1828"/>
                <a:gd name="T61" fmla="*/ 20 h 1038"/>
                <a:gd name="T62" fmla="*/ 1098 w 1828"/>
                <a:gd name="T63" fmla="*/ 77 h 1038"/>
                <a:gd name="T64" fmla="*/ 1243 w 1828"/>
                <a:gd name="T65" fmla="*/ 88 h 1038"/>
                <a:gd name="T66" fmla="*/ 1344 w 1828"/>
                <a:gd name="T67" fmla="*/ 115 h 1038"/>
                <a:gd name="T68" fmla="*/ 1466 w 1828"/>
                <a:gd name="T69" fmla="*/ 128 h 1038"/>
                <a:gd name="T70" fmla="*/ 1636 w 1828"/>
                <a:gd name="T71" fmla="*/ 158 h 1038"/>
                <a:gd name="T72" fmla="*/ 1812 w 1828"/>
                <a:gd name="T73" fmla="*/ 229 h 1038"/>
                <a:gd name="T74" fmla="*/ 1741 w 1828"/>
                <a:gd name="T75" fmla="*/ 215 h 1038"/>
                <a:gd name="T76" fmla="*/ 1753 w 1828"/>
                <a:gd name="T77" fmla="*/ 285 h 1038"/>
                <a:gd name="T78" fmla="*/ 1622 w 1828"/>
                <a:gd name="T79" fmla="*/ 344 h 1038"/>
                <a:gd name="T80" fmla="*/ 1628 w 1828"/>
                <a:gd name="T81" fmla="*/ 427 h 1038"/>
                <a:gd name="T82" fmla="*/ 1566 w 1828"/>
                <a:gd name="T83" fmla="*/ 392 h 1038"/>
                <a:gd name="T84" fmla="*/ 1604 w 1828"/>
                <a:gd name="T85" fmla="*/ 303 h 1038"/>
                <a:gd name="T86" fmla="*/ 1546 w 1828"/>
                <a:gd name="T87" fmla="*/ 344 h 1038"/>
                <a:gd name="T88" fmla="*/ 1424 w 1828"/>
                <a:gd name="T89" fmla="*/ 367 h 1038"/>
                <a:gd name="T90" fmla="*/ 1448 w 1828"/>
                <a:gd name="T91" fmla="*/ 480 h 1038"/>
                <a:gd name="T92" fmla="*/ 1371 w 1828"/>
                <a:gd name="T93" fmla="*/ 624 h 1038"/>
                <a:gd name="T94" fmla="*/ 1334 w 1828"/>
                <a:gd name="T95" fmla="*/ 660 h 1038"/>
                <a:gd name="T96" fmla="*/ 1300 w 1828"/>
                <a:gd name="T97" fmla="*/ 661 h 1038"/>
                <a:gd name="T98" fmla="*/ 1280 w 1828"/>
                <a:gd name="T99" fmla="*/ 830 h 1038"/>
                <a:gd name="T100" fmla="*/ 1192 w 1828"/>
                <a:gd name="T101" fmla="*/ 965 h 1038"/>
                <a:gd name="T102" fmla="*/ 1177 w 1828"/>
                <a:gd name="T103" fmla="*/ 1027 h 1038"/>
                <a:gd name="T104" fmla="*/ 1044 w 1828"/>
                <a:gd name="T105" fmla="*/ 849 h 1038"/>
                <a:gd name="T106" fmla="*/ 902 w 1828"/>
                <a:gd name="T107" fmla="*/ 969 h 1038"/>
                <a:gd name="T108" fmla="*/ 782 w 1828"/>
                <a:gd name="T109" fmla="*/ 820 h 1038"/>
                <a:gd name="T110" fmla="*/ 608 w 1828"/>
                <a:gd name="T111" fmla="*/ 774 h 1038"/>
                <a:gd name="T112" fmla="*/ 661 w 1828"/>
                <a:gd name="T113" fmla="*/ 797 h 1038"/>
                <a:gd name="T114" fmla="*/ 633 w 1828"/>
                <a:gd name="T115" fmla="*/ 887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828" h="1038">
                  <a:moveTo>
                    <a:pt x="541" y="926"/>
                  </a:moveTo>
                  <a:cubicBezTo>
                    <a:pt x="521" y="908"/>
                    <a:pt x="526" y="906"/>
                    <a:pt x="517" y="886"/>
                  </a:cubicBezTo>
                  <a:cubicBezTo>
                    <a:pt x="509" y="866"/>
                    <a:pt x="505" y="870"/>
                    <a:pt x="499" y="853"/>
                  </a:cubicBezTo>
                  <a:cubicBezTo>
                    <a:pt x="493" y="837"/>
                    <a:pt x="481" y="821"/>
                    <a:pt x="472" y="810"/>
                  </a:cubicBezTo>
                  <a:cubicBezTo>
                    <a:pt x="462" y="799"/>
                    <a:pt x="452" y="786"/>
                    <a:pt x="452" y="786"/>
                  </a:cubicBezTo>
                  <a:cubicBezTo>
                    <a:pt x="433" y="766"/>
                    <a:pt x="433" y="766"/>
                    <a:pt x="433" y="766"/>
                  </a:cubicBezTo>
                  <a:cubicBezTo>
                    <a:pt x="433" y="766"/>
                    <a:pt x="423" y="765"/>
                    <a:pt x="423" y="755"/>
                  </a:cubicBezTo>
                  <a:cubicBezTo>
                    <a:pt x="423" y="745"/>
                    <a:pt x="426" y="730"/>
                    <a:pt x="426" y="730"/>
                  </a:cubicBezTo>
                  <a:cubicBezTo>
                    <a:pt x="426" y="730"/>
                    <a:pt x="440" y="714"/>
                    <a:pt x="446" y="708"/>
                  </a:cubicBezTo>
                  <a:cubicBezTo>
                    <a:pt x="452" y="702"/>
                    <a:pt x="456" y="693"/>
                    <a:pt x="451" y="688"/>
                  </a:cubicBezTo>
                  <a:cubicBezTo>
                    <a:pt x="446" y="683"/>
                    <a:pt x="442" y="679"/>
                    <a:pt x="442" y="679"/>
                  </a:cubicBezTo>
                  <a:cubicBezTo>
                    <a:pt x="442" y="679"/>
                    <a:pt x="435" y="679"/>
                    <a:pt x="430" y="679"/>
                  </a:cubicBezTo>
                  <a:cubicBezTo>
                    <a:pt x="425" y="679"/>
                    <a:pt x="404" y="680"/>
                    <a:pt x="404" y="680"/>
                  </a:cubicBezTo>
                  <a:cubicBezTo>
                    <a:pt x="404" y="680"/>
                    <a:pt x="395" y="672"/>
                    <a:pt x="392" y="672"/>
                  </a:cubicBezTo>
                  <a:cubicBezTo>
                    <a:pt x="388" y="672"/>
                    <a:pt x="387" y="677"/>
                    <a:pt x="382" y="677"/>
                  </a:cubicBezTo>
                  <a:cubicBezTo>
                    <a:pt x="377" y="677"/>
                    <a:pt x="378" y="676"/>
                    <a:pt x="372" y="676"/>
                  </a:cubicBezTo>
                  <a:cubicBezTo>
                    <a:pt x="366" y="676"/>
                    <a:pt x="366" y="678"/>
                    <a:pt x="362" y="675"/>
                  </a:cubicBezTo>
                  <a:cubicBezTo>
                    <a:pt x="359" y="672"/>
                    <a:pt x="349" y="662"/>
                    <a:pt x="349" y="662"/>
                  </a:cubicBezTo>
                  <a:cubicBezTo>
                    <a:pt x="350" y="651"/>
                    <a:pt x="350" y="651"/>
                    <a:pt x="350" y="651"/>
                  </a:cubicBezTo>
                  <a:cubicBezTo>
                    <a:pt x="350" y="651"/>
                    <a:pt x="348" y="644"/>
                    <a:pt x="351" y="641"/>
                  </a:cubicBezTo>
                  <a:cubicBezTo>
                    <a:pt x="353" y="638"/>
                    <a:pt x="354" y="634"/>
                    <a:pt x="354" y="634"/>
                  </a:cubicBezTo>
                  <a:cubicBezTo>
                    <a:pt x="350" y="629"/>
                    <a:pt x="349" y="625"/>
                    <a:pt x="344" y="628"/>
                  </a:cubicBezTo>
                  <a:cubicBezTo>
                    <a:pt x="339" y="631"/>
                    <a:pt x="339" y="632"/>
                    <a:pt x="334" y="632"/>
                  </a:cubicBezTo>
                  <a:cubicBezTo>
                    <a:pt x="330" y="632"/>
                    <a:pt x="316" y="632"/>
                    <a:pt x="320" y="638"/>
                  </a:cubicBezTo>
                  <a:cubicBezTo>
                    <a:pt x="324" y="644"/>
                    <a:pt x="329" y="651"/>
                    <a:pt x="329" y="651"/>
                  </a:cubicBezTo>
                  <a:cubicBezTo>
                    <a:pt x="329" y="651"/>
                    <a:pt x="341" y="658"/>
                    <a:pt x="332" y="665"/>
                  </a:cubicBezTo>
                  <a:cubicBezTo>
                    <a:pt x="323" y="671"/>
                    <a:pt x="326" y="669"/>
                    <a:pt x="323" y="675"/>
                  </a:cubicBezTo>
                  <a:cubicBezTo>
                    <a:pt x="321" y="682"/>
                    <a:pt x="311" y="677"/>
                    <a:pt x="307" y="675"/>
                  </a:cubicBezTo>
                  <a:cubicBezTo>
                    <a:pt x="304" y="674"/>
                    <a:pt x="302" y="665"/>
                    <a:pt x="301" y="661"/>
                  </a:cubicBezTo>
                  <a:cubicBezTo>
                    <a:pt x="300" y="658"/>
                    <a:pt x="295" y="661"/>
                    <a:pt x="289" y="657"/>
                  </a:cubicBezTo>
                  <a:cubicBezTo>
                    <a:pt x="283" y="652"/>
                    <a:pt x="278" y="646"/>
                    <a:pt x="284" y="643"/>
                  </a:cubicBezTo>
                  <a:cubicBezTo>
                    <a:pt x="291" y="641"/>
                    <a:pt x="296" y="637"/>
                    <a:pt x="285" y="629"/>
                  </a:cubicBezTo>
                  <a:cubicBezTo>
                    <a:pt x="274" y="621"/>
                    <a:pt x="277" y="613"/>
                    <a:pt x="278" y="610"/>
                  </a:cubicBezTo>
                  <a:cubicBezTo>
                    <a:pt x="280" y="606"/>
                    <a:pt x="283" y="610"/>
                    <a:pt x="266" y="603"/>
                  </a:cubicBezTo>
                  <a:cubicBezTo>
                    <a:pt x="250" y="596"/>
                    <a:pt x="255" y="596"/>
                    <a:pt x="248" y="589"/>
                  </a:cubicBezTo>
                  <a:cubicBezTo>
                    <a:pt x="240" y="581"/>
                    <a:pt x="225" y="574"/>
                    <a:pt x="221" y="574"/>
                  </a:cubicBezTo>
                  <a:cubicBezTo>
                    <a:pt x="217" y="574"/>
                    <a:pt x="214" y="577"/>
                    <a:pt x="218" y="585"/>
                  </a:cubicBezTo>
                  <a:cubicBezTo>
                    <a:pt x="221" y="592"/>
                    <a:pt x="217" y="592"/>
                    <a:pt x="236" y="606"/>
                  </a:cubicBezTo>
                  <a:cubicBezTo>
                    <a:pt x="255" y="619"/>
                    <a:pt x="256" y="612"/>
                    <a:pt x="257" y="616"/>
                  </a:cubicBezTo>
                  <a:cubicBezTo>
                    <a:pt x="259" y="619"/>
                    <a:pt x="268" y="622"/>
                    <a:pt x="273" y="628"/>
                  </a:cubicBezTo>
                  <a:cubicBezTo>
                    <a:pt x="277" y="635"/>
                    <a:pt x="277" y="639"/>
                    <a:pt x="277" y="639"/>
                  </a:cubicBezTo>
                  <a:cubicBezTo>
                    <a:pt x="277" y="639"/>
                    <a:pt x="268" y="639"/>
                    <a:pt x="266" y="639"/>
                  </a:cubicBezTo>
                  <a:cubicBezTo>
                    <a:pt x="264" y="638"/>
                    <a:pt x="262" y="643"/>
                    <a:pt x="262" y="643"/>
                  </a:cubicBezTo>
                  <a:cubicBezTo>
                    <a:pt x="262" y="643"/>
                    <a:pt x="267" y="649"/>
                    <a:pt x="263" y="651"/>
                  </a:cubicBezTo>
                  <a:cubicBezTo>
                    <a:pt x="258" y="653"/>
                    <a:pt x="257" y="660"/>
                    <a:pt x="252" y="660"/>
                  </a:cubicBezTo>
                  <a:cubicBezTo>
                    <a:pt x="247" y="660"/>
                    <a:pt x="253" y="664"/>
                    <a:pt x="247" y="667"/>
                  </a:cubicBezTo>
                  <a:cubicBezTo>
                    <a:pt x="240" y="670"/>
                    <a:pt x="245" y="671"/>
                    <a:pt x="243" y="673"/>
                  </a:cubicBezTo>
                  <a:cubicBezTo>
                    <a:pt x="242" y="675"/>
                    <a:pt x="242" y="678"/>
                    <a:pt x="240" y="677"/>
                  </a:cubicBezTo>
                  <a:cubicBezTo>
                    <a:pt x="238" y="677"/>
                    <a:pt x="237" y="679"/>
                    <a:pt x="225" y="671"/>
                  </a:cubicBezTo>
                  <a:cubicBezTo>
                    <a:pt x="213" y="662"/>
                    <a:pt x="213" y="662"/>
                    <a:pt x="213" y="662"/>
                  </a:cubicBezTo>
                  <a:cubicBezTo>
                    <a:pt x="213" y="662"/>
                    <a:pt x="207" y="654"/>
                    <a:pt x="219" y="657"/>
                  </a:cubicBezTo>
                  <a:cubicBezTo>
                    <a:pt x="231" y="661"/>
                    <a:pt x="236" y="663"/>
                    <a:pt x="240" y="660"/>
                  </a:cubicBezTo>
                  <a:cubicBezTo>
                    <a:pt x="244" y="657"/>
                    <a:pt x="244" y="657"/>
                    <a:pt x="244" y="653"/>
                  </a:cubicBezTo>
                  <a:cubicBezTo>
                    <a:pt x="244" y="650"/>
                    <a:pt x="246" y="650"/>
                    <a:pt x="243" y="646"/>
                  </a:cubicBezTo>
                  <a:cubicBezTo>
                    <a:pt x="240" y="641"/>
                    <a:pt x="251" y="636"/>
                    <a:pt x="241" y="632"/>
                  </a:cubicBezTo>
                  <a:cubicBezTo>
                    <a:pt x="232" y="628"/>
                    <a:pt x="228" y="627"/>
                    <a:pt x="223" y="622"/>
                  </a:cubicBezTo>
                  <a:cubicBezTo>
                    <a:pt x="218" y="617"/>
                    <a:pt x="223" y="621"/>
                    <a:pt x="211" y="611"/>
                  </a:cubicBezTo>
                  <a:cubicBezTo>
                    <a:pt x="198" y="601"/>
                    <a:pt x="198" y="602"/>
                    <a:pt x="195" y="598"/>
                  </a:cubicBezTo>
                  <a:cubicBezTo>
                    <a:pt x="192" y="594"/>
                    <a:pt x="188" y="581"/>
                    <a:pt x="186" y="581"/>
                  </a:cubicBezTo>
                  <a:cubicBezTo>
                    <a:pt x="185" y="581"/>
                    <a:pt x="178" y="585"/>
                    <a:pt x="169" y="589"/>
                  </a:cubicBezTo>
                  <a:cubicBezTo>
                    <a:pt x="160" y="593"/>
                    <a:pt x="165" y="600"/>
                    <a:pt x="158" y="599"/>
                  </a:cubicBezTo>
                  <a:cubicBezTo>
                    <a:pt x="150" y="597"/>
                    <a:pt x="153" y="598"/>
                    <a:pt x="145" y="597"/>
                  </a:cubicBezTo>
                  <a:cubicBezTo>
                    <a:pt x="138" y="596"/>
                    <a:pt x="131" y="596"/>
                    <a:pt x="130" y="597"/>
                  </a:cubicBezTo>
                  <a:cubicBezTo>
                    <a:pt x="128" y="598"/>
                    <a:pt x="128" y="606"/>
                    <a:pt x="128" y="606"/>
                  </a:cubicBezTo>
                  <a:cubicBezTo>
                    <a:pt x="128" y="606"/>
                    <a:pt x="128" y="606"/>
                    <a:pt x="123" y="613"/>
                  </a:cubicBezTo>
                  <a:cubicBezTo>
                    <a:pt x="117" y="619"/>
                    <a:pt x="112" y="617"/>
                    <a:pt x="108" y="622"/>
                  </a:cubicBezTo>
                  <a:cubicBezTo>
                    <a:pt x="103" y="628"/>
                    <a:pt x="96" y="630"/>
                    <a:pt x="96" y="637"/>
                  </a:cubicBezTo>
                  <a:cubicBezTo>
                    <a:pt x="96" y="644"/>
                    <a:pt x="98" y="641"/>
                    <a:pt x="90" y="655"/>
                  </a:cubicBezTo>
                  <a:cubicBezTo>
                    <a:pt x="82" y="670"/>
                    <a:pt x="85" y="675"/>
                    <a:pt x="79" y="675"/>
                  </a:cubicBezTo>
                  <a:cubicBezTo>
                    <a:pt x="73" y="676"/>
                    <a:pt x="68" y="677"/>
                    <a:pt x="65" y="678"/>
                  </a:cubicBezTo>
                  <a:cubicBezTo>
                    <a:pt x="61" y="679"/>
                    <a:pt x="52" y="680"/>
                    <a:pt x="52" y="680"/>
                  </a:cubicBezTo>
                  <a:cubicBezTo>
                    <a:pt x="52" y="680"/>
                    <a:pt x="47" y="687"/>
                    <a:pt x="44" y="683"/>
                  </a:cubicBezTo>
                  <a:cubicBezTo>
                    <a:pt x="41" y="679"/>
                    <a:pt x="42" y="671"/>
                    <a:pt x="40" y="675"/>
                  </a:cubicBezTo>
                  <a:cubicBezTo>
                    <a:pt x="37" y="678"/>
                    <a:pt x="41" y="695"/>
                    <a:pt x="39" y="695"/>
                  </a:cubicBezTo>
                  <a:cubicBezTo>
                    <a:pt x="37" y="695"/>
                    <a:pt x="33" y="695"/>
                    <a:pt x="31" y="694"/>
                  </a:cubicBezTo>
                  <a:cubicBezTo>
                    <a:pt x="30" y="694"/>
                    <a:pt x="30" y="679"/>
                    <a:pt x="27" y="680"/>
                  </a:cubicBezTo>
                  <a:cubicBezTo>
                    <a:pt x="25" y="681"/>
                    <a:pt x="24" y="680"/>
                    <a:pt x="14" y="676"/>
                  </a:cubicBezTo>
                  <a:cubicBezTo>
                    <a:pt x="5" y="672"/>
                    <a:pt x="5" y="671"/>
                    <a:pt x="3" y="670"/>
                  </a:cubicBezTo>
                  <a:cubicBezTo>
                    <a:pt x="0" y="669"/>
                    <a:pt x="10" y="638"/>
                    <a:pt x="7" y="618"/>
                  </a:cubicBezTo>
                  <a:cubicBezTo>
                    <a:pt x="4" y="599"/>
                    <a:pt x="5" y="601"/>
                    <a:pt x="10" y="595"/>
                  </a:cubicBezTo>
                  <a:cubicBezTo>
                    <a:pt x="14" y="588"/>
                    <a:pt x="18" y="589"/>
                    <a:pt x="46" y="593"/>
                  </a:cubicBezTo>
                  <a:cubicBezTo>
                    <a:pt x="73" y="598"/>
                    <a:pt x="82" y="590"/>
                    <a:pt x="81" y="585"/>
                  </a:cubicBezTo>
                  <a:cubicBezTo>
                    <a:pt x="80" y="581"/>
                    <a:pt x="83" y="555"/>
                    <a:pt x="83" y="555"/>
                  </a:cubicBezTo>
                  <a:cubicBezTo>
                    <a:pt x="83" y="555"/>
                    <a:pt x="75" y="551"/>
                    <a:pt x="74" y="548"/>
                  </a:cubicBezTo>
                  <a:cubicBezTo>
                    <a:pt x="73" y="545"/>
                    <a:pt x="74" y="541"/>
                    <a:pt x="70" y="541"/>
                  </a:cubicBezTo>
                  <a:cubicBezTo>
                    <a:pt x="67" y="541"/>
                    <a:pt x="57" y="538"/>
                    <a:pt x="55" y="535"/>
                  </a:cubicBezTo>
                  <a:cubicBezTo>
                    <a:pt x="54" y="533"/>
                    <a:pt x="51" y="524"/>
                    <a:pt x="51" y="524"/>
                  </a:cubicBezTo>
                  <a:cubicBezTo>
                    <a:pt x="51" y="524"/>
                    <a:pt x="56" y="524"/>
                    <a:pt x="56" y="523"/>
                  </a:cubicBezTo>
                  <a:cubicBezTo>
                    <a:pt x="57" y="521"/>
                    <a:pt x="58" y="523"/>
                    <a:pt x="65" y="522"/>
                  </a:cubicBezTo>
                  <a:cubicBezTo>
                    <a:pt x="71" y="520"/>
                    <a:pt x="80" y="521"/>
                    <a:pt x="80" y="521"/>
                  </a:cubicBezTo>
                  <a:cubicBezTo>
                    <a:pt x="76" y="513"/>
                    <a:pt x="76" y="513"/>
                    <a:pt x="76" y="513"/>
                  </a:cubicBezTo>
                  <a:cubicBezTo>
                    <a:pt x="76" y="513"/>
                    <a:pt x="74" y="505"/>
                    <a:pt x="81" y="507"/>
                  </a:cubicBezTo>
                  <a:cubicBezTo>
                    <a:pt x="88" y="508"/>
                    <a:pt x="97" y="514"/>
                    <a:pt x="98" y="513"/>
                  </a:cubicBezTo>
                  <a:cubicBezTo>
                    <a:pt x="98" y="512"/>
                    <a:pt x="98" y="505"/>
                    <a:pt x="99" y="504"/>
                  </a:cubicBezTo>
                  <a:cubicBezTo>
                    <a:pt x="100" y="502"/>
                    <a:pt x="103" y="498"/>
                    <a:pt x="103" y="498"/>
                  </a:cubicBezTo>
                  <a:cubicBezTo>
                    <a:pt x="103" y="498"/>
                    <a:pt x="104" y="496"/>
                    <a:pt x="108" y="497"/>
                  </a:cubicBezTo>
                  <a:cubicBezTo>
                    <a:pt x="113" y="498"/>
                    <a:pt x="114" y="489"/>
                    <a:pt x="114" y="489"/>
                  </a:cubicBezTo>
                  <a:cubicBezTo>
                    <a:pt x="114" y="489"/>
                    <a:pt x="121" y="482"/>
                    <a:pt x="125" y="483"/>
                  </a:cubicBezTo>
                  <a:cubicBezTo>
                    <a:pt x="129" y="484"/>
                    <a:pt x="137" y="480"/>
                    <a:pt x="136" y="476"/>
                  </a:cubicBezTo>
                  <a:cubicBezTo>
                    <a:pt x="135" y="472"/>
                    <a:pt x="145" y="458"/>
                    <a:pt x="145" y="458"/>
                  </a:cubicBezTo>
                  <a:cubicBezTo>
                    <a:pt x="145" y="458"/>
                    <a:pt x="145" y="453"/>
                    <a:pt x="148" y="452"/>
                  </a:cubicBezTo>
                  <a:cubicBezTo>
                    <a:pt x="151" y="452"/>
                    <a:pt x="158" y="454"/>
                    <a:pt x="159" y="451"/>
                  </a:cubicBezTo>
                  <a:cubicBezTo>
                    <a:pt x="161" y="449"/>
                    <a:pt x="163" y="440"/>
                    <a:pt x="163" y="443"/>
                  </a:cubicBezTo>
                  <a:cubicBezTo>
                    <a:pt x="164" y="446"/>
                    <a:pt x="176" y="443"/>
                    <a:pt x="176" y="443"/>
                  </a:cubicBezTo>
                  <a:cubicBezTo>
                    <a:pt x="176" y="443"/>
                    <a:pt x="176" y="433"/>
                    <a:pt x="176" y="432"/>
                  </a:cubicBezTo>
                  <a:cubicBezTo>
                    <a:pt x="176" y="430"/>
                    <a:pt x="176" y="409"/>
                    <a:pt x="174" y="407"/>
                  </a:cubicBezTo>
                  <a:cubicBezTo>
                    <a:pt x="172" y="405"/>
                    <a:pt x="169" y="400"/>
                    <a:pt x="171" y="398"/>
                  </a:cubicBezTo>
                  <a:cubicBezTo>
                    <a:pt x="174" y="396"/>
                    <a:pt x="180" y="389"/>
                    <a:pt x="181" y="386"/>
                  </a:cubicBezTo>
                  <a:cubicBezTo>
                    <a:pt x="181" y="384"/>
                    <a:pt x="180" y="384"/>
                    <a:pt x="183" y="382"/>
                  </a:cubicBezTo>
                  <a:cubicBezTo>
                    <a:pt x="186" y="380"/>
                    <a:pt x="201" y="382"/>
                    <a:pt x="199" y="383"/>
                  </a:cubicBezTo>
                  <a:cubicBezTo>
                    <a:pt x="197" y="385"/>
                    <a:pt x="195" y="382"/>
                    <a:pt x="195" y="388"/>
                  </a:cubicBezTo>
                  <a:cubicBezTo>
                    <a:pt x="195" y="394"/>
                    <a:pt x="198" y="394"/>
                    <a:pt x="199" y="397"/>
                  </a:cubicBezTo>
                  <a:cubicBezTo>
                    <a:pt x="200" y="399"/>
                    <a:pt x="208" y="405"/>
                    <a:pt x="207" y="407"/>
                  </a:cubicBezTo>
                  <a:cubicBezTo>
                    <a:pt x="206" y="408"/>
                    <a:pt x="206" y="411"/>
                    <a:pt x="208" y="413"/>
                  </a:cubicBezTo>
                  <a:cubicBezTo>
                    <a:pt x="210" y="415"/>
                    <a:pt x="217" y="419"/>
                    <a:pt x="216" y="421"/>
                  </a:cubicBezTo>
                  <a:cubicBezTo>
                    <a:pt x="215" y="422"/>
                    <a:pt x="214" y="422"/>
                    <a:pt x="210" y="423"/>
                  </a:cubicBezTo>
                  <a:cubicBezTo>
                    <a:pt x="206" y="423"/>
                    <a:pt x="202" y="421"/>
                    <a:pt x="197" y="421"/>
                  </a:cubicBezTo>
                  <a:cubicBezTo>
                    <a:pt x="192" y="422"/>
                    <a:pt x="190" y="427"/>
                    <a:pt x="190" y="427"/>
                  </a:cubicBezTo>
                  <a:cubicBezTo>
                    <a:pt x="194" y="435"/>
                    <a:pt x="194" y="435"/>
                    <a:pt x="194" y="435"/>
                  </a:cubicBezTo>
                  <a:cubicBezTo>
                    <a:pt x="194" y="435"/>
                    <a:pt x="192" y="434"/>
                    <a:pt x="197" y="437"/>
                  </a:cubicBezTo>
                  <a:cubicBezTo>
                    <a:pt x="202" y="439"/>
                    <a:pt x="195" y="438"/>
                    <a:pt x="205" y="437"/>
                  </a:cubicBezTo>
                  <a:cubicBezTo>
                    <a:pt x="215" y="437"/>
                    <a:pt x="216" y="429"/>
                    <a:pt x="220" y="431"/>
                  </a:cubicBezTo>
                  <a:cubicBezTo>
                    <a:pt x="224" y="433"/>
                    <a:pt x="223" y="437"/>
                    <a:pt x="223" y="437"/>
                  </a:cubicBezTo>
                  <a:cubicBezTo>
                    <a:pt x="223" y="437"/>
                    <a:pt x="244" y="438"/>
                    <a:pt x="248" y="436"/>
                  </a:cubicBezTo>
                  <a:cubicBezTo>
                    <a:pt x="252" y="434"/>
                    <a:pt x="252" y="429"/>
                    <a:pt x="259" y="428"/>
                  </a:cubicBezTo>
                  <a:cubicBezTo>
                    <a:pt x="266" y="428"/>
                    <a:pt x="273" y="423"/>
                    <a:pt x="276" y="429"/>
                  </a:cubicBezTo>
                  <a:cubicBezTo>
                    <a:pt x="279" y="434"/>
                    <a:pt x="277" y="434"/>
                    <a:pt x="282" y="433"/>
                  </a:cubicBezTo>
                  <a:cubicBezTo>
                    <a:pt x="287" y="433"/>
                    <a:pt x="294" y="415"/>
                    <a:pt x="295" y="412"/>
                  </a:cubicBezTo>
                  <a:cubicBezTo>
                    <a:pt x="295" y="410"/>
                    <a:pt x="285" y="414"/>
                    <a:pt x="293" y="403"/>
                  </a:cubicBezTo>
                  <a:cubicBezTo>
                    <a:pt x="300" y="393"/>
                    <a:pt x="302" y="387"/>
                    <a:pt x="304" y="386"/>
                  </a:cubicBezTo>
                  <a:cubicBezTo>
                    <a:pt x="305" y="384"/>
                    <a:pt x="288" y="371"/>
                    <a:pt x="299" y="375"/>
                  </a:cubicBezTo>
                  <a:cubicBezTo>
                    <a:pt x="310" y="379"/>
                    <a:pt x="316" y="385"/>
                    <a:pt x="319" y="385"/>
                  </a:cubicBezTo>
                  <a:cubicBezTo>
                    <a:pt x="322" y="386"/>
                    <a:pt x="333" y="390"/>
                    <a:pt x="331" y="388"/>
                  </a:cubicBezTo>
                  <a:cubicBezTo>
                    <a:pt x="329" y="386"/>
                    <a:pt x="321" y="382"/>
                    <a:pt x="323" y="379"/>
                  </a:cubicBezTo>
                  <a:cubicBezTo>
                    <a:pt x="325" y="376"/>
                    <a:pt x="330" y="376"/>
                    <a:pt x="323" y="373"/>
                  </a:cubicBezTo>
                  <a:cubicBezTo>
                    <a:pt x="316" y="370"/>
                    <a:pt x="315" y="367"/>
                    <a:pt x="311" y="370"/>
                  </a:cubicBezTo>
                  <a:cubicBezTo>
                    <a:pt x="308" y="373"/>
                    <a:pt x="308" y="372"/>
                    <a:pt x="306" y="368"/>
                  </a:cubicBezTo>
                  <a:cubicBezTo>
                    <a:pt x="305" y="364"/>
                    <a:pt x="306" y="364"/>
                    <a:pt x="307" y="361"/>
                  </a:cubicBezTo>
                  <a:cubicBezTo>
                    <a:pt x="308" y="358"/>
                    <a:pt x="313" y="357"/>
                    <a:pt x="316" y="357"/>
                  </a:cubicBezTo>
                  <a:cubicBezTo>
                    <a:pt x="319" y="356"/>
                    <a:pt x="321" y="355"/>
                    <a:pt x="319" y="353"/>
                  </a:cubicBezTo>
                  <a:cubicBezTo>
                    <a:pt x="317" y="350"/>
                    <a:pt x="311" y="350"/>
                    <a:pt x="316" y="346"/>
                  </a:cubicBezTo>
                  <a:cubicBezTo>
                    <a:pt x="321" y="343"/>
                    <a:pt x="319" y="342"/>
                    <a:pt x="327" y="343"/>
                  </a:cubicBezTo>
                  <a:cubicBezTo>
                    <a:pt x="335" y="344"/>
                    <a:pt x="333" y="346"/>
                    <a:pt x="343" y="345"/>
                  </a:cubicBezTo>
                  <a:cubicBezTo>
                    <a:pt x="352" y="343"/>
                    <a:pt x="364" y="343"/>
                    <a:pt x="365" y="342"/>
                  </a:cubicBezTo>
                  <a:cubicBezTo>
                    <a:pt x="366" y="341"/>
                    <a:pt x="366" y="333"/>
                    <a:pt x="366" y="333"/>
                  </a:cubicBezTo>
                  <a:cubicBezTo>
                    <a:pt x="369" y="333"/>
                    <a:pt x="369" y="333"/>
                    <a:pt x="369" y="333"/>
                  </a:cubicBezTo>
                  <a:cubicBezTo>
                    <a:pt x="369" y="333"/>
                    <a:pt x="360" y="330"/>
                    <a:pt x="356" y="330"/>
                  </a:cubicBezTo>
                  <a:cubicBezTo>
                    <a:pt x="352" y="329"/>
                    <a:pt x="353" y="325"/>
                    <a:pt x="342" y="329"/>
                  </a:cubicBezTo>
                  <a:cubicBezTo>
                    <a:pt x="331" y="334"/>
                    <a:pt x="324" y="339"/>
                    <a:pt x="321" y="339"/>
                  </a:cubicBezTo>
                  <a:cubicBezTo>
                    <a:pt x="318" y="339"/>
                    <a:pt x="306" y="337"/>
                    <a:pt x="306" y="337"/>
                  </a:cubicBezTo>
                  <a:cubicBezTo>
                    <a:pt x="301" y="329"/>
                    <a:pt x="301" y="329"/>
                    <a:pt x="301" y="329"/>
                  </a:cubicBezTo>
                  <a:cubicBezTo>
                    <a:pt x="301" y="329"/>
                    <a:pt x="298" y="325"/>
                    <a:pt x="297" y="322"/>
                  </a:cubicBezTo>
                  <a:cubicBezTo>
                    <a:pt x="296" y="320"/>
                    <a:pt x="296" y="318"/>
                    <a:pt x="295" y="313"/>
                  </a:cubicBezTo>
                  <a:cubicBezTo>
                    <a:pt x="294" y="309"/>
                    <a:pt x="294" y="303"/>
                    <a:pt x="294" y="303"/>
                  </a:cubicBezTo>
                  <a:cubicBezTo>
                    <a:pt x="294" y="303"/>
                    <a:pt x="293" y="299"/>
                    <a:pt x="293" y="296"/>
                  </a:cubicBezTo>
                  <a:cubicBezTo>
                    <a:pt x="293" y="293"/>
                    <a:pt x="297" y="290"/>
                    <a:pt x="298" y="288"/>
                  </a:cubicBezTo>
                  <a:cubicBezTo>
                    <a:pt x="298" y="286"/>
                    <a:pt x="304" y="268"/>
                    <a:pt x="308" y="264"/>
                  </a:cubicBezTo>
                  <a:cubicBezTo>
                    <a:pt x="311" y="259"/>
                    <a:pt x="328" y="246"/>
                    <a:pt x="328" y="242"/>
                  </a:cubicBezTo>
                  <a:cubicBezTo>
                    <a:pt x="329" y="239"/>
                    <a:pt x="334" y="222"/>
                    <a:pt x="334" y="222"/>
                  </a:cubicBezTo>
                  <a:cubicBezTo>
                    <a:pt x="334" y="222"/>
                    <a:pt x="328" y="217"/>
                    <a:pt x="324" y="215"/>
                  </a:cubicBezTo>
                  <a:cubicBezTo>
                    <a:pt x="320" y="212"/>
                    <a:pt x="324" y="217"/>
                    <a:pt x="315" y="219"/>
                  </a:cubicBezTo>
                  <a:cubicBezTo>
                    <a:pt x="307" y="222"/>
                    <a:pt x="302" y="224"/>
                    <a:pt x="299" y="229"/>
                  </a:cubicBezTo>
                  <a:cubicBezTo>
                    <a:pt x="296" y="235"/>
                    <a:pt x="296" y="245"/>
                    <a:pt x="293" y="249"/>
                  </a:cubicBezTo>
                  <a:cubicBezTo>
                    <a:pt x="290" y="252"/>
                    <a:pt x="291" y="258"/>
                    <a:pt x="287" y="262"/>
                  </a:cubicBezTo>
                  <a:cubicBezTo>
                    <a:pt x="282" y="267"/>
                    <a:pt x="282" y="268"/>
                    <a:pt x="276" y="274"/>
                  </a:cubicBezTo>
                  <a:cubicBezTo>
                    <a:pt x="270" y="280"/>
                    <a:pt x="265" y="291"/>
                    <a:pt x="264" y="292"/>
                  </a:cubicBezTo>
                  <a:cubicBezTo>
                    <a:pt x="264" y="294"/>
                    <a:pt x="263" y="298"/>
                    <a:pt x="263" y="306"/>
                  </a:cubicBezTo>
                  <a:cubicBezTo>
                    <a:pt x="264" y="313"/>
                    <a:pt x="265" y="316"/>
                    <a:pt x="269" y="321"/>
                  </a:cubicBezTo>
                  <a:cubicBezTo>
                    <a:pt x="272" y="325"/>
                    <a:pt x="281" y="338"/>
                    <a:pt x="273" y="347"/>
                  </a:cubicBezTo>
                  <a:cubicBezTo>
                    <a:pt x="266" y="357"/>
                    <a:pt x="258" y="350"/>
                    <a:pt x="258" y="365"/>
                  </a:cubicBezTo>
                  <a:cubicBezTo>
                    <a:pt x="259" y="381"/>
                    <a:pt x="256" y="390"/>
                    <a:pt x="254" y="394"/>
                  </a:cubicBezTo>
                  <a:cubicBezTo>
                    <a:pt x="251" y="397"/>
                    <a:pt x="237" y="408"/>
                    <a:pt x="237" y="409"/>
                  </a:cubicBezTo>
                  <a:cubicBezTo>
                    <a:pt x="237" y="410"/>
                    <a:pt x="239" y="414"/>
                    <a:pt x="232" y="414"/>
                  </a:cubicBezTo>
                  <a:cubicBezTo>
                    <a:pt x="226" y="414"/>
                    <a:pt x="224" y="414"/>
                    <a:pt x="222" y="414"/>
                  </a:cubicBezTo>
                  <a:cubicBezTo>
                    <a:pt x="221" y="413"/>
                    <a:pt x="218" y="409"/>
                    <a:pt x="217" y="404"/>
                  </a:cubicBezTo>
                  <a:cubicBezTo>
                    <a:pt x="216" y="399"/>
                    <a:pt x="215" y="397"/>
                    <a:pt x="213" y="391"/>
                  </a:cubicBezTo>
                  <a:cubicBezTo>
                    <a:pt x="211" y="386"/>
                    <a:pt x="211" y="383"/>
                    <a:pt x="209" y="378"/>
                  </a:cubicBezTo>
                  <a:cubicBezTo>
                    <a:pt x="207" y="373"/>
                    <a:pt x="209" y="365"/>
                    <a:pt x="206" y="363"/>
                  </a:cubicBezTo>
                  <a:cubicBezTo>
                    <a:pt x="204" y="361"/>
                    <a:pt x="201" y="350"/>
                    <a:pt x="201" y="350"/>
                  </a:cubicBezTo>
                  <a:cubicBezTo>
                    <a:pt x="201" y="350"/>
                    <a:pt x="195" y="355"/>
                    <a:pt x="191" y="357"/>
                  </a:cubicBezTo>
                  <a:cubicBezTo>
                    <a:pt x="188" y="358"/>
                    <a:pt x="190" y="361"/>
                    <a:pt x="187" y="362"/>
                  </a:cubicBezTo>
                  <a:cubicBezTo>
                    <a:pt x="183" y="362"/>
                    <a:pt x="183" y="363"/>
                    <a:pt x="179" y="368"/>
                  </a:cubicBezTo>
                  <a:cubicBezTo>
                    <a:pt x="175" y="372"/>
                    <a:pt x="172" y="373"/>
                    <a:pt x="169" y="374"/>
                  </a:cubicBezTo>
                  <a:cubicBezTo>
                    <a:pt x="167" y="374"/>
                    <a:pt x="166" y="378"/>
                    <a:pt x="162" y="375"/>
                  </a:cubicBezTo>
                  <a:cubicBezTo>
                    <a:pt x="159" y="372"/>
                    <a:pt x="159" y="371"/>
                    <a:pt x="157" y="369"/>
                  </a:cubicBezTo>
                  <a:cubicBezTo>
                    <a:pt x="156" y="367"/>
                    <a:pt x="149" y="363"/>
                    <a:pt x="149" y="363"/>
                  </a:cubicBezTo>
                  <a:cubicBezTo>
                    <a:pt x="149" y="363"/>
                    <a:pt x="148" y="366"/>
                    <a:pt x="149" y="359"/>
                  </a:cubicBezTo>
                  <a:cubicBezTo>
                    <a:pt x="149" y="353"/>
                    <a:pt x="150" y="350"/>
                    <a:pt x="151" y="346"/>
                  </a:cubicBezTo>
                  <a:cubicBezTo>
                    <a:pt x="153" y="343"/>
                    <a:pt x="153" y="343"/>
                    <a:pt x="153" y="343"/>
                  </a:cubicBezTo>
                  <a:cubicBezTo>
                    <a:pt x="153" y="343"/>
                    <a:pt x="152" y="343"/>
                    <a:pt x="153" y="339"/>
                  </a:cubicBezTo>
                  <a:cubicBezTo>
                    <a:pt x="155" y="335"/>
                    <a:pt x="151" y="334"/>
                    <a:pt x="149" y="332"/>
                  </a:cubicBezTo>
                  <a:cubicBezTo>
                    <a:pt x="147" y="330"/>
                    <a:pt x="146" y="335"/>
                    <a:pt x="147" y="330"/>
                  </a:cubicBezTo>
                  <a:cubicBezTo>
                    <a:pt x="148" y="326"/>
                    <a:pt x="147" y="299"/>
                    <a:pt x="147" y="299"/>
                  </a:cubicBezTo>
                  <a:cubicBezTo>
                    <a:pt x="147" y="299"/>
                    <a:pt x="154" y="296"/>
                    <a:pt x="153" y="294"/>
                  </a:cubicBezTo>
                  <a:cubicBezTo>
                    <a:pt x="153" y="292"/>
                    <a:pt x="160" y="286"/>
                    <a:pt x="160" y="286"/>
                  </a:cubicBezTo>
                  <a:cubicBezTo>
                    <a:pt x="160" y="286"/>
                    <a:pt x="166" y="285"/>
                    <a:pt x="168" y="281"/>
                  </a:cubicBezTo>
                  <a:cubicBezTo>
                    <a:pt x="171" y="277"/>
                    <a:pt x="173" y="271"/>
                    <a:pt x="179" y="268"/>
                  </a:cubicBezTo>
                  <a:cubicBezTo>
                    <a:pt x="184" y="265"/>
                    <a:pt x="186" y="263"/>
                    <a:pt x="187" y="261"/>
                  </a:cubicBezTo>
                  <a:cubicBezTo>
                    <a:pt x="188" y="260"/>
                    <a:pt x="185" y="266"/>
                    <a:pt x="189" y="257"/>
                  </a:cubicBezTo>
                  <a:cubicBezTo>
                    <a:pt x="193" y="249"/>
                    <a:pt x="208" y="239"/>
                    <a:pt x="211" y="232"/>
                  </a:cubicBezTo>
                  <a:cubicBezTo>
                    <a:pt x="215" y="225"/>
                    <a:pt x="219" y="213"/>
                    <a:pt x="219" y="213"/>
                  </a:cubicBezTo>
                  <a:cubicBezTo>
                    <a:pt x="219" y="213"/>
                    <a:pt x="215" y="208"/>
                    <a:pt x="220" y="202"/>
                  </a:cubicBezTo>
                  <a:cubicBezTo>
                    <a:pt x="224" y="196"/>
                    <a:pt x="230" y="194"/>
                    <a:pt x="233" y="191"/>
                  </a:cubicBezTo>
                  <a:cubicBezTo>
                    <a:pt x="237" y="188"/>
                    <a:pt x="241" y="183"/>
                    <a:pt x="240" y="182"/>
                  </a:cubicBezTo>
                  <a:cubicBezTo>
                    <a:pt x="238" y="182"/>
                    <a:pt x="242" y="183"/>
                    <a:pt x="242" y="181"/>
                  </a:cubicBezTo>
                  <a:cubicBezTo>
                    <a:pt x="243" y="178"/>
                    <a:pt x="246" y="174"/>
                    <a:pt x="246" y="174"/>
                  </a:cubicBezTo>
                  <a:cubicBezTo>
                    <a:pt x="239" y="173"/>
                    <a:pt x="241" y="174"/>
                    <a:pt x="237" y="176"/>
                  </a:cubicBezTo>
                  <a:cubicBezTo>
                    <a:pt x="233" y="177"/>
                    <a:pt x="235" y="175"/>
                    <a:pt x="233" y="173"/>
                  </a:cubicBezTo>
                  <a:cubicBezTo>
                    <a:pt x="231" y="171"/>
                    <a:pt x="231" y="171"/>
                    <a:pt x="232" y="170"/>
                  </a:cubicBezTo>
                  <a:cubicBezTo>
                    <a:pt x="233" y="168"/>
                    <a:pt x="236" y="166"/>
                    <a:pt x="236" y="166"/>
                  </a:cubicBezTo>
                  <a:cubicBezTo>
                    <a:pt x="236" y="166"/>
                    <a:pt x="238" y="170"/>
                    <a:pt x="243" y="165"/>
                  </a:cubicBezTo>
                  <a:cubicBezTo>
                    <a:pt x="249" y="160"/>
                    <a:pt x="258" y="155"/>
                    <a:pt x="258" y="155"/>
                  </a:cubicBezTo>
                  <a:cubicBezTo>
                    <a:pt x="272" y="144"/>
                    <a:pt x="272" y="144"/>
                    <a:pt x="272" y="144"/>
                  </a:cubicBezTo>
                  <a:cubicBezTo>
                    <a:pt x="272" y="144"/>
                    <a:pt x="284" y="140"/>
                    <a:pt x="286" y="140"/>
                  </a:cubicBezTo>
                  <a:cubicBezTo>
                    <a:pt x="288" y="141"/>
                    <a:pt x="290" y="141"/>
                    <a:pt x="291" y="141"/>
                  </a:cubicBezTo>
                  <a:cubicBezTo>
                    <a:pt x="292" y="141"/>
                    <a:pt x="296" y="141"/>
                    <a:pt x="300" y="137"/>
                  </a:cubicBezTo>
                  <a:cubicBezTo>
                    <a:pt x="303" y="134"/>
                    <a:pt x="301" y="131"/>
                    <a:pt x="306" y="130"/>
                  </a:cubicBezTo>
                  <a:cubicBezTo>
                    <a:pt x="311" y="129"/>
                    <a:pt x="315" y="130"/>
                    <a:pt x="318" y="127"/>
                  </a:cubicBezTo>
                  <a:cubicBezTo>
                    <a:pt x="321" y="123"/>
                    <a:pt x="356" y="127"/>
                    <a:pt x="356" y="127"/>
                  </a:cubicBezTo>
                  <a:cubicBezTo>
                    <a:pt x="356" y="127"/>
                    <a:pt x="371" y="131"/>
                    <a:pt x="373" y="134"/>
                  </a:cubicBezTo>
                  <a:cubicBezTo>
                    <a:pt x="375" y="137"/>
                    <a:pt x="382" y="139"/>
                    <a:pt x="379" y="143"/>
                  </a:cubicBezTo>
                  <a:cubicBezTo>
                    <a:pt x="375" y="146"/>
                    <a:pt x="379" y="151"/>
                    <a:pt x="381" y="152"/>
                  </a:cubicBezTo>
                  <a:cubicBezTo>
                    <a:pt x="383" y="153"/>
                    <a:pt x="383" y="144"/>
                    <a:pt x="387" y="145"/>
                  </a:cubicBezTo>
                  <a:cubicBezTo>
                    <a:pt x="390" y="146"/>
                    <a:pt x="392" y="151"/>
                    <a:pt x="395" y="152"/>
                  </a:cubicBezTo>
                  <a:cubicBezTo>
                    <a:pt x="398" y="153"/>
                    <a:pt x="412" y="154"/>
                    <a:pt x="414" y="155"/>
                  </a:cubicBezTo>
                  <a:cubicBezTo>
                    <a:pt x="416" y="157"/>
                    <a:pt x="419" y="159"/>
                    <a:pt x="425" y="162"/>
                  </a:cubicBezTo>
                  <a:cubicBezTo>
                    <a:pt x="430" y="165"/>
                    <a:pt x="468" y="180"/>
                    <a:pt x="469" y="182"/>
                  </a:cubicBezTo>
                  <a:cubicBezTo>
                    <a:pt x="470" y="184"/>
                    <a:pt x="466" y="199"/>
                    <a:pt x="466" y="199"/>
                  </a:cubicBezTo>
                  <a:cubicBezTo>
                    <a:pt x="466" y="199"/>
                    <a:pt x="467" y="204"/>
                    <a:pt x="462" y="205"/>
                  </a:cubicBezTo>
                  <a:cubicBezTo>
                    <a:pt x="457" y="205"/>
                    <a:pt x="462" y="204"/>
                    <a:pt x="454" y="205"/>
                  </a:cubicBezTo>
                  <a:cubicBezTo>
                    <a:pt x="446" y="206"/>
                    <a:pt x="447" y="210"/>
                    <a:pt x="441" y="208"/>
                  </a:cubicBezTo>
                  <a:cubicBezTo>
                    <a:pt x="436" y="206"/>
                    <a:pt x="437" y="206"/>
                    <a:pt x="433" y="203"/>
                  </a:cubicBezTo>
                  <a:cubicBezTo>
                    <a:pt x="429" y="201"/>
                    <a:pt x="425" y="197"/>
                    <a:pt x="421" y="199"/>
                  </a:cubicBezTo>
                  <a:cubicBezTo>
                    <a:pt x="417" y="202"/>
                    <a:pt x="419" y="206"/>
                    <a:pt x="412" y="202"/>
                  </a:cubicBezTo>
                  <a:cubicBezTo>
                    <a:pt x="405" y="197"/>
                    <a:pt x="401" y="196"/>
                    <a:pt x="401" y="196"/>
                  </a:cubicBezTo>
                  <a:cubicBezTo>
                    <a:pt x="401" y="196"/>
                    <a:pt x="398" y="198"/>
                    <a:pt x="398" y="199"/>
                  </a:cubicBezTo>
                  <a:cubicBezTo>
                    <a:pt x="399" y="201"/>
                    <a:pt x="401" y="198"/>
                    <a:pt x="406" y="204"/>
                  </a:cubicBezTo>
                  <a:cubicBezTo>
                    <a:pt x="410" y="209"/>
                    <a:pt x="417" y="213"/>
                    <a:pt x="416" y="216"/>
                  </a:cubicBezTo>
                  <a:cubicBezTo>
                    <a:pt x="416" y="219"/>
                    <a:pt x="419" y="220"/>
                    <a:pt x="416" y="223"/>
                  </a:cubicBezTo>
                  <a:cubicBezTo>
                    <a:pt x="414" y="225"/>
                    <a:pt x="414" y="229"/>
                    <a:pt x="414" y="229"/>
                  </a:cubicBezTo>
                  <a:cubicBezTo>
                    <a:pt x="414" y="229"/>
                    <a:pt x="418" y="234"/>
                    <a:pt x="417" y="236"/>
                  </a:cubicBezTo>
                  <a:cubicBezTo>
                    <a:pt x="416" y="238"/>
                    <a:pt x="416" y="243"/>
                    <a:pt x="416" y="245"/>
                  </a:cubicBezTo>
                  <a:cubicBezTo>
                    <a:pt x="416" y="246"/>
                    <a:pt x="419" y="251"/>
                    <a:pt x="419" y="251"/>
                  </a:cubicBezTo>
                  <a:cubicBezTo>
                    <a:pt x="419" y="251"/>
                    <a:pt x="423" y="248"/>
                    <a:pt x="428" y="253"/>
                  </a:cubicBezTo>
                  <a:cubicBezTo>
                    <a:pt x="433" y="257"/>
                    <a:pt x="440" y="257"/>
                    <a:pt x="440" y="257"/>
                  </a:cubicBezTo>
                  <a:cubicBezTo>
                    <a:pt x="440" y="251"/>
                    <a:pt x="440" y="251"/>
                    <a:pt x="440" y="251"/>
                  </a:cubicBezTo>
                  <a:cubicBezTo>
                    <a:pt x="440" y="251"/>
                    <a:pt x="438" y="250"/>
                    <a:pt x="436" y="246"/>
                  </a:cubicBezTo>
                  <a:cubicBezTo>
                    <a:pt x="433" y="243"/>
                    <a:pt x="430" y="238"/>
                    <a:pt x="430" y="237"/>
                  </a:cubicBezTo>
                  <a:cubicBezTo>
                    <a:pt x="429" y="235"/>
                    <a:pt x="429" y="230"/>
                    <a:pt x="430" y="230"/>
                  </a:cubicBezTo>
                  <a:cubicBezTo>
                    <a:pt x="432" y="230"/>
                    <a:pt x="435" y="231"/>
                    <a:pt x="441" y="234"/>
                  </a:cubicBezTo>
                  <a:cubicBezTo>
                    <a:pt x="447" y="236"/>
                    <a:pt x="459" y="245"/>
                    <a:pt x="462" y="240"/>
                  </a:cubicBezTo>
                  <a:cubicBezTo>
                    <a:pt x="465" y="235"/>
                    <a:pt x="464" y="234"/>
                    <a:pt x="462" y="229"/>
                  </a:cubicBezTo>
                  <a:cubicBezTo>
                    <a:pt x="460" y="224"/>
                    <a:pt x="457" y="227"/>
                    <a:pt x="459" y="221"/>
                  </a:cubicBezTo>
                  <a:cubicBezTo>
                    <a:pt x="462" y="215"/>
                    <a:pt x="456" y="220"/>
                    <a:pt x="468" y="210"/>
                  </a:cubicBezTo>
                  <a:cubicBezTo>
                    <a:pt x="480" y="200"/>
                    <a:pt x="490" y="203"/>
                    <a:pt x="492" y="203"/>
                  </a:cubicBezTo>
                  <a:cubicBezTo>
                    <a:pt x="494" y="203"/>
                    <a:pt x="502" y="198"/>
                    <a:pt x="501" y="196"/>
                  </a:cubicBezTo>
                  <a:cubicBezTo>
                    <a:pt x="500" y="195"/>
                    <a:pt x="502" y="192"/>
                    <a:pt x="500" y="187"/>
                  </a:cubicBezTo>
                  <a:cubicBezTo>
                    <a:pt x="497" y="182"/>
                    <a:pt x="492" y="172"/>
                    <a:pt x="492" y="172"/>
                  </a:cubicBezTo>
                  <a:cubicBezTo>
                    <a:pt x="492" y="172"/>
                    <a:pt x="487" y="163"/>
                    <a:pt x="490" y="163"/>
                  </a:cubicBezTo>
                  <a:cubicBezTo>
                    <a:pt x="493" y="164"/>
                    <a:pt x="496" y="166"/>
                    <a:pt x="505" y="170"/>
                  </a:cubicBezTo>
                  <a:cubicBezTo>
                    <a:pt x="515" y="174"/>
                    <a:pt x="519" y="175"/>
                    <a:pt x="521" y="176"/>
                  </a:cubicBezTo>
                  <a:cubicBezTo>
                    <a:pt x="523" y="177"/>
                    <a:pt x="525" y="181"/>
                    <a:pt x="521" y="181"/>
                  </a:cubicBezTo>
                  <a:cubicBezTo>
                    <a:pt x="516" y="181"/>
                    <a:pt x="513" y="184"/>
                    <a:pt x="512" y="186"/>
                  </a:cubicBezTo>
                  <a:cubicBezTo>
                    <a:pt x="511" y="188"/>
                    <a:pt x="517" y="193"/>
                    <a:pt x="517" y="193"/>
                  </a:cubicBezTo>
                  <a:cubicBezTo>
                    <a:pt x="517" y="193"/>
                    <a:pt x="526" y="193"/>
                    <a:pt x="528" y="193"/>
                  </a:cubicBezTo>
                  <a:cubicBezTo>
                    <a:pt x="530" y="193"/>
                    <a:pt x="530" y="186"/>
                    <a:pt x="530" y="182"/>
                  </a:cubicBezTo>
                  <a:cubicBezTo>
                    <a:pt x="530" y="179"/>
                    <a:pt x="544" y="181"/>
                    <a:pt x="546" y="180"/>
                  </a:cubicBezTo>
                  <a:cubicBezTo>
                    <a:pt x="548" y="178"/>
                    <a:pt x="553" y="172"/>
                    <a:pt x="556" y="170"/>
                  </a:cubicBezTo>
                  <a:cubicBezTo>
                    <a:pt x="560" y="168"/>
                    <a:pt x="573" y="164"/>
                    <a:pt x="571" y="166"/>
                  </a:cubicBezTo>
                  <a:cubicBezTo>
                    <a:pt x="570" y="168"/>
                    <a:pt x="573" y="174"/>
                    <a:pt x="573" y="172"/>
                  </a:cubicBezTo>
                  <a:cubicBezTo>
                    <a:pt x="573" y="170"/>
                    <a:pt x="577" y="162"/>
                    <a:pt x="579" y="162"/>
                  </a:cubicBezTo>
                  <a:cubicBezTo>
                    <a:pt x="581" y="162"/>
                    <a:pt x="587" y="164"/>
                    <a:pt x="587" y="164"/>
                  </a:cubicBezTo>
                  <a:cubicBezTo>
                    <a:pt x="587" y="164"/>
                    <a:pt x="584" y="172"/>
                    <a:pt x="588" y="172"/>
                  </a:cubicBezTo>
                  <a:cubicBezTo>
                    <a:pt x="593" y="173"/>
                    <a:pt x="599" y="177"/>
                    <a:pt x="600" y="173"/>
                  </a:cubicBezTo>
                  <a:cubicBezTo>
                    <a:pt x="602" y="170"/>
                    <a:pt x="599" y="171"/>
                    <a:pt x="609" y="168"/>
                  </a:cubicBezTo>
                  <a:cubicBezTo>
                    <a:pt x="620" y="166"/>
                    <a:pt x="615" y="166"/>
                    <a:pt x="622" y="165"/>
                  </a:cubicBezTo>
                  <a:cubicBezTo>
                    <a:pt x="629" y="165"/>
                    <a:pt x="633" y="170"/>
                    <a:pt x="636" y="170"/>
                  </a:cubicBezTo>
                  <a:cubicBezTo>
                    <a:pt x="640" y="170"/>
                    <a:pt x="642" y="162"/>
                    <a:pt x="642" y="162"/>
                  </a:cubicBezTo>
                  <a:cubicBezTo>
                    <a:pt x="643" y="156"/>
                    <a:pt x="643" y="156"/>
                    <a:pt x="643" y="156"/>
                  </a:cubicBezTo>
                  <a:cubicBezTo>
                    <a:pt x="639" y="154"/>
                    <a:pt x="639" y="154"/>
                    <a:pt x="639" y="154"/>
                  </a:cubicBezTo>
                  <a:cubicBezTo>
                    <a:pt x="639" y="154"/>
                    <a:pt x="643" y="154"/>
                    <a:pt x="641" y="152"/>
                  </a:cubicBezTo>
                  <a:cubicBezTo>
                    <a:pt x="640" y="151"/>
                    <a:pt x="645" y="150"/>
                    <a:pt x="648" y="150"/>
                  </a:cubicBezTo>
                  <a:cubicBezTo>
                    <a:pt x="651" y="149"/>
                    <a:pt x="660" y="152"/>
                    <a:pt x="664" y="153"/>
                  </a:cubicBezTo>
                  <a:cubicBezTo>
                    <a:pt x="669" y="155"/>
                    <a:pt x="686" y="154"/>
                    <a:pt x="697" y="162"/>
                  </a:cubicBezTo>
                  <a:cubicBezTo>
                    <a:pt x="707" y="170"/>
                    <a:pt x="709" y="171"/>
                    <a:pt x="711" y="171"/>
                  </a:cubicBezTo>
                  <a:cubicBezTo>
                    <a:pt x="713" y="172"/>
                    <a:pt x="721" y="169"/>
                    <a:pt x="721" y="169"/>
                  </a:cubicBezTo>
                  <a:cubicBezTo>
                    <a:pt x="721" y="169"/>
                    <a:pt x="724" y="168"/>
                    <a:pt x="721" y="166"/>
                  </a:cubicBezTo>
                  <a:cubicBezTo>
                    <a:pt x="717" y="163"/>
                    <a:pt x="714" y="164"/>
                    <a:pt x="714" y="163"/>
                  </a:cubicBezTo>
                  <a:cubicBezTo>
                    <a:pt x="714" y="161"/>
                    <a:pt x="711" y="153"/>
                    <a:pt x="710" y="153"/>
                  </a:cubicBezTo>
                  <a:cubicBezTo>
                    <a:pt x="709" y="153"/>
                    <a:pt x="707" y="152"/>
                    <a:pt x="706" y="153"/>
                  </a:cubicBezTo>
                  <a:cubicBezTo>
                    <a:pt x="705" y="154"/>
                    <a:pt x="699" y="149"/>
                    <a:pt x="699" y="148"/>
                  </a:cubicBezTo>
                  <a:cubicBezTo>
                    <a:pt x="699" y="146"/>
                    <a:pt x="699" y="141"/>
                    <a:pt x="701" y="141"/>
                  </a:cubicBezTo>
                  <a:cubicBezTo>
                    <a:pt x="702" y="140"/>
                    <a:pt x="692" y="140"/>
                    <a:pt x="698" y="134"/>
                  </a:cubicBezTo>
                  <a:cubicBezTo>
                    <a:pt x="703" y="127"/>
                    <a:pt x="713" y="119"/>
                    <a:pt x="713" y="118"/>
                  </a:cubicBezTo>
                  <a:cubicBezTo>
                    <a:pt x="712" y="116"/>
                    <a:pt x="714" y="92"/>
                    <a:pt x="714" y="92"/>
                  </a:cubicBezTo>
                  <a:cubicBezTo>
                    <a:pt x="714" y="92"/>
                    <a:pt x="720" y="95"/>
                    <a:pt x="722" y="93"/>
                  </a:cubicBezTo>
                  <a:cubicBezTo>
                    <a:pt x="724" y="90"/>
                    <a:pt x="726" y="84"/>
                    <a:pt x="726" y="84"/>
                  </a:cubicBezTo>
                  <a:cubicBezTo>
                    <a:pt x="733" y="83"/>
                    <a:pt x="733" y="83"/>
                    <a:pt x="733" y="83"/>
                  </a:cubicBezTo>
                  <a:cubicBezTo>
                    <a:pt x="733" y="83"/>
                    <a:pt x="736" y="88"/>
                    <a:pt x="736" y="89"/>
                  </a:cubicBezTo>
                  <a:cubicBezTo>
                    <a:pt x="735" y="90"/>
                    <a:pt x="732" y="94"/>
                    <a:pt x="736" y="94"/>
                  </a:cubicBezTo>
                  <a:cubicBezTo>
                    <a:pt x="739" y="94"/>
                    <a:pt x="748" y="100"/>
                    <a:pt x="748" y="100"/>
                  </a:cubicBezTo>
                  <a:cubicBezTo>
                    <a:pt x="748" y="100"/>
                    <a:pt x="751" y="112"/>
                    <a:pt x="749" y="112"/>
                  </a:cubicBezTo>
                  <a:cubicBezTo>
                    <a:pt x="747" y="112"/>
                    <a:pt x="748" y="118"/>
                    <a:pt x="748" y="118"/>
                  </a:cubicBezTo>
                  <a:cubicBezTo>
                    <a:pt x="748" y="118"/>
                    <a:pt x="746" y="114"/>
                    <a:pt x="745" y="119"/>
                  </a:cubicBezTo>
                  <a:cubicBezTo>
                    <a:pt x="743" y="124"/>
                    <a:pt x="748" y="127"/>
                    <a:pt x="748" y="127"/>
                  </a:cubicBezTo>
                  <a:cubicBezTo>
                    <a:pt x="748" y="127"/>
                    <a:pt x="753" y="125"/>
                    <a:pt x="751" y="130"/>
                  </a:cubicBezTo>
                  <a:cubicBezTo>
                    <a:pt x="750" y="135"/>
                    <a:pt x="750" y="133"/>
                    <a:pt x="751" y="137"/>
                  </a:cubicBezTo>
                  <a:cubicBezTo>
                    <a:pt x="751" y="142"/>
                    <a:pt x="755" y="148"/>
                    <a:pt x="755" y="150"/>
                  </a:cubicBezTo>
                  <a:cubicBezTo>
                    <a:pt x="755" y="152"/>
                    <a:pt x="755" y="164"/>
                    <a:pt x="755" y="164"/>
                  </a:cubicBezTo>
                  <a:cubicBezTo>
                    <a:pt x="755" y="164"/>
                    <a:pt x="758" y="170"/>
                    <a:pt x="760" y="172"/>
                  </a:cubicBezTo>
                  <a:cubicBezTo>
                    <a:pt x="762" y="174"/>
                    <a:pt x="767" y="169"/>
                    <a:pt x="762" y="174"/>
                  </a:cubicBezTo>
                  <a:cubicBezTo>
                    <a:pt x="756" y="179"/>
                    <a:pt x="759" y="179"/>
                    <a:pt x="755" y="184"/>
                  </a:cubicBezTo>
                  <a:cubicBezTo>
                    <a:pt x="751" y="189"/>
                    <a:pt x="748" y="190"/>
                    <a:pt x="746" y="192"/>
                  </a:cubicBezTo>
                  <a:cubicBezTo>
                    <a:pt x="744" y="194"/>
                    <a:pt x="738" y="196"/>
                    <a:pt x="738" y="196"/>
                  </a:cubicBezTo>
                  <a:cubicBezTo>
                    <a:pt x="738" y="196"/>
                    <a:pt x="752" y="200"/>
                    <a:pt x="754" y="200"/>
                  </a:cubicBezTo>
                  <a:cubicBezTo>
                    <a:pt x="756" y="200"/>
                    <a:pt x="772" y="198"/>
                    <a:pt x="772" y="194"/>
                  </a:cubicBezTo>
                  <a:cubicBezTo>
                    <a:pt x="772" y="190"/>
                    <a:pt x="781" y="180"/>
                    <a:pt x="776" y="177"/>
                  </a:cubicBezTo>
                  <a:cubicBezTo>
                    <a:pt x="772" y="174"/>
                    <a:pt x="771" y="175"/>
                    <a:pt x="770" y="172"/>
                  </a:cubicBezTo>
                  <a:cubicBezTo>
                    <a:pt x="770" y="169"/>
                    <a:pt x="768" y="168"/>
                    <a:pt x="770" y="166"/>
                  </a:cubicBezTo>
                  <a:cubicBezTo>
                    <a:pt x="771" y="164"/>
                    <a:pt x="774" y="160"/>
                    <a:pt x="770" y="161"/>
                  </a:cubicBezTo>
                  <a:cubicBezTo>
                    <a:pt x="766" y="161"/>
                    <a:pt x="766" y="162"/>
                    <a:pt x="764" y="159"/>
                  </a:cubicBezTo>
                  <a:cubicBezTo>
                    <a:pt x="762" y="156"/>
                    <a:pt x="763" y="160"/>
                    <a:pt x="760" y="152"/>
                  </a:cubicBezTo>
                  <a:cubicBezTo>
                    <a:pt x="757" y="144"/>
                    <a:pt x="762" y="140"/>
                    <a:pt x="762" y="140"/>
                  </a:cubicBezTo>
                  <a:cubicBezTo>
                    <a:pt x="762" y="140"/>
                    <a:pt x="766" y="144"/>
                    <a:pt x="763" y="137"/>
                  </a:cubicBezTo>
                  <a:cubicBezTo>
                    <a:pt x="760" y="130"/>
                    <a:pt x="756" y="128"/>
                    <a:pt x="756" y="126"/>
                  </a:cubicBezTo>
                  <a:cubicBezTo>
                    <a:pt x="755" y="123"/>
                    <a:pt x="757" y="121"/>
                    <a:pt x="756" y="117"/>
                  </a:cubicBezTo>
                  <a:cubicBezTo>
                    <a:pt x="756" y="113"/>
                    <a:pt x="768" y="111"/>
                    <a:pt x="768" y="111"/>
                  </a:cubicBezTo>
                  <a:cubicBezTo>
                    <a:pt x="768" y="111"/>
                    <a:pt x="769" y="105"/>
                    <a:pt x="767" y="102"/>
                  </a:cubicBezTo>
                  <a:cubicBezTo>
                    <a:pt x="764" y="100"/>
                    <a:pt x="760" y="95"/>
                    <a:pt x="760" y="95"/>
                  </a:cubicBezTo>
                  <a:cubicBezTo>
                    <a:pt x="760" y="95"/>
                    <a:pt x="761" y="92"/>
                    <a:pt x="761" y="91"/>
                  </a:cubicBezTo>
                  <a:cubicBezTo>
                    <a:pt x="762" y="89"/>
                    <a:pt x="767" y="92"/>
                    <a:pt x="769" y="94"/>
                  </a:cubicBezTo>
                  <a:cubicBezTo>
                    <a:pt x="770" y="96"/>
                    <a:pt x="776" y="100"/>
                    <a:pt x="776" y="100"/>
                  </a:cubicBezTo>
                  <a:cubicBezTo>
                    <a:pt x="776" y="100"/>
                    <a:pt x="774" y="103"/>
                    <a:pt x="775" y="106"/>
                  </a:cubicBezTo>
                  <a:cubicBezTo>
                    <a:pt x="776" y="109"/>
                    <a:pt x="777" y="116"/>
                    <a:pt x="777" y="116"/>
                  </a:cubicBezTo>
                  <a:cubicBezTo>
                    <a:pt x="777" y="116"/>
                    <a:pt x="779" y="121"/>
                    <a:pt x="780" y="122"/>
                  </a:cubicBezTo>
                  <a:cubicBezTo>
                    <a:pt x="781" y="123"/>
                    <a:pt x="778" y="124"/>
                    <a:pt x="781" y="123"/>
                  </a:cubicBezTo>
                  <a:cubicBezTo>
                    <a:pt x="784" y="123"/>
                    <a:pt x="797" y="126"/>
                    <a:pt x="797" y="126"/>
                  </a:cubicBezTo>
                  <a:cubicBezTo>
                    <a:pt x="797" y="126"/>
                    <a:pt x="798" y="117"/>
                    <a:pt x="796" y="117"/>
                  </a:cubicBezTo>
                  <a:cubicBezTo>
                    <a:pt x="793" y="118"/>
                    <a:pt x="791" y="119"/>
                    <a:pt x="789" y="118"/>
                  </a:cubicBezTo>
                  <a:cubicBezTo>
                    <a:pt x="786" y="116"/>
                    <a:pt x="785" y="112"/>
                    <a:pt x="785" y="112"/>
                  </a:cubicBezTo>
                  <a:cubicBezTo>
                    <a:pt x="785" y="112"/>
                    <a:pt x="785" y="109"/>
                    <a:pt x="786" y="107"/>
                  </a:cubicBezTo>
                  <a:cubicBezTo>
                    <a:pt x="787" y="105"/>
                    <a:pt x="794" y="101"/>
                    <a:pt x="794" y="101"/>
                  </a:cubicBezTo>
                  <a:cubicBezTo>
                    <a:pt x="794" y="101"/>
                    <a:pt x="800" y="102"/>
                    <a:pt x="804" y="102"/>
                  </a:cubicBezTo>
                  <a:cubicBezTo>
                    <a:pt x="808" y="102"/>
                    <a:pt x="824" y="113"/>
                    <a:pt x="824" y="113"/>
                  </a:cubicBezTo>
                  <a:cubicBezTo>
                    <a:pt x="827" y="116"/>
                    <a:pt x="827" y="116"/>
                    <a:pt x="827" y="116"/>
                  </a:cubicBezTo>
                  <a:cubicBezTo>
                    <a:pt x="827" y="116"/>
                    <a:pt x="828" y="109"/>
                    <a:pt x="831" y="111"/>
                  </a:cubicBezTo>
                  <a:cubicBezTo>
                    <a:pt x="833" y="112"/>
                    <a:pt x="833" y="112"/>
                    <a:pt x="833" y="112"/>
                  </a:cubicBezTo>
                  <a:cubicBezTo>
                    <a:pt x="833" y="112"/>
                    <a:pt x="834" y="107"/>
                    <a:pt x="830" y="105"/>
                  </a:cubicBezTo>
                  <a:cubicBezTo>
                    <a:pt x="825" y="104"/>
                    <a:pt x="819" y="97"/>
                    <a:pt x="819" y="97"/>
                  </a:cubicBezTo>
                  <a:cubicBezTo>
                    <a:pt x="819" y="97"/>
                    <a:pt x="814" y="89"/>
                    <a:pt x="815" y="85"/>
                  </a:cubicBezTo>
                  <a:cubicBezTo>
                    <a:pt x="816" y="81"/>
                    <a:pt x="815" y="79"/>
                    <a:pt x="817" y="79"/>
                  </a:cubicBezTo>
                  <a:cubicBezTo>
                    <a:pt x="819" y="79"/>
                    <a:pt x="831" y="78"/>
                    <a:pt x="835" y="76"/>
                  </a:cubicBezTo>
                  <a:cubicBezTo>
                    <a:pt x="839" y="75"/>
                    <a:pt x="844" y="77"/>
                    <a:pt x="850" y="75"/>
                  </a:cubicBezTo>
                  <a:cubicBezTo>
                    <a:pt x="856" y="73"/>
                    <a:pt x="857" y="72"/>
                    <a:pt x="862" y="73"/>
                  </a:cubicBezTo>
                  <a:cubicBezTo>
                    <a:pt x="868" y="75"/>
                    <a:pt x="864" y="70"/>
                    <a:pt x="863" y="67"/>
                  </a:cubicBezTo>
                  <a:cubicBezTo>
                    <a:pt x="862" y="65"/>
                    <a:pt x="861" y="54"/>
                    <a:pt x="861" y="57"/>
                  </a:cubicBezTo>
                  <a:cubicBezTo>
                    <a:pt x="861" y="59"/>
                    <a:pt x="861" y="46"/>
                    <a:pt x="873" y="44"/>
                  </a:cubicBezTo>
                  <a:cubicBezTo>
                    <a:pt x="884" y="43"/>
                    <a:pt x="894" y="41"/>
                    <a:pt x="907" y="39"/>
                  </a:cubicBezTo>
                  <a:cubicBezTo>
                    <a:pt x="921" y="36"/>
                    <a:pt x="923" y="31"/>
                    <a:pt x="923" y="31"/>
                  </a:cubicBezTo>
                  <a:cubicBezTo>
                    <a:pt x="923" y="31"/>
                    <a:pt x="933" y="30"/>
                    <a:pt x="935" y="30"/>
                  </a:cubicBezTo>
                  <a:cubicBezTo>
                    <a:pt x="936" y="30"/>
                    <a:pt x="939" y="28"/>
                    <a:pt x="943" y="29"/>
                  </a:cubicBezTo>
                  <a:cubicBezTo>
                    <a:pt x="948" y="30"/>
                    <a:pt x="950" y="32"/>
                    <a:pt x="953" y="32"/>
                  </a:cubicBezTo>
                  <a:cubicBezTo>
                    <a:pt x="956" y="32"/>
                    <a:pt x="973" y="29"/>
                    <a:pt x="973" y="29"/>
                  </a:cubicBezTo>
                  <a:cubicBezTo>
                    <a:pt x="973" y="29"/>
                    <a:pt x="973" y="26"/>
                    <a:pt x="975" y="24"/>
                  </a:cubicBezTo>
                  <a:cubicBezTo>
                    <a:pt x="976" y="22"/>
                    <a:pt x="978" y="18"/>
                    <a:pt x="980" y="18"/>
                  </a:cubicBezTo>
                  <a:cubicBezTo>
                    <a:pt x="983" y="19"/>
                    <a:pt x="986" y="20"/>
                    <a:pt x="986" y="18"/>
                  </a:cubicBezTo>
                  <a:cubicBezTo>
                    <a:pt x="987" y="15"/>
                    <a:pt x="997" y="0"/>
                    <a:pt x="1004" y="3"/>
                  </a:cubicBezTo>
                  <a:cubicBezTo>
                    <a:pt x="1011" y="5"/>
                    <a:pt x="1027" y="5"/>
                    <a:pt x="1027" y="6"/>
                  </a:cubicBezTo>
                  <a:cubicBezTo>
                    <a:pt x="1027" y="8"/>
                    <a:pt x="1030" y="12"/>
                    <a:pt x="1030" y="12"/>
                  </a:cubicBezTo>
                  <a:cubicBezTo>
                    <a:pt x="1030" y="12"/>
                    <a:pt x="1029" y="15"/>
                    <a:pt x="1034" y="16"/>
                  </a:cubicBezTo>
                  <a:cubicBezTo>
                    <a:pt x="1040" y="18"/>
                    <a:pt x="1043" y="20"/>
                    <a:pt x="1043" y="20"/>
                  </a:cubicBezTo>
                  <a:cubicBezTo>
                    <a:pt x="1043" y="20"/>
                    <a:pt x="1059" y="20"/>
                    <a:pt x="1062" y="20"/>
                  </a:cubicBezTo>
                  <a:cubicBezTo>
                    <a:pt x="1066" y="19"/>
                    <a:pt x="1094" y="25"/>
                    <a:pt x="1094" y="26"/>
                  </a:cubicBezTo>
                  <a:cubicBezTo>
                    <a:pt x="1094" y="28"/>
                    <a:pt x="1103" y="42"/>
                    <a:pt x="1098" y="44"/>
                  </a:cubicBezTo>
                  <a:cubicBezTo>
                    <a:pt x="1093" y="47"/>
                    <a:pt x="1099" y="47"/>
                    <a:pt x="1087" y="57"/>
                  </a:cubicBezTo>
                  <a:cubicBezTo>
                    <a:pt x="1075" y="66"/>
                    <a:pt x="1067" y="70"/>
                    <a:pt x="1060" y="73"/>
                  </a:cubicBezTo>
                  <a:cubicBezTo>
                    <a:pt x="1053" y="76"/>
                    <a:pt x="1050" y="85"/>
                    <a:pt x="1046" y="86"/>
                  </a:cubicBezTo>
                  <a:cubicBezTo>
                    <a:pt x="1041" y="87"/>
                    <a:pt x="1040" y="90"/>
                    <a:pt x="1040" y="90"/>
                  </a:cubicBezTo>
                  <a:cubicBezTo>
                    <a:pt x="1040" y="90"/>
                    <a:pt x="1046" y="89"/>
                    <a:pt x="1049" y="88"/>
                  </a:cubicBezTo>
                  <a:cubicBezTo>
                    <a:pt x="1051" y="87"/>
                    <a:pt x="1075" y="83"/>
                    <a:pt x="1075" y="83"/>
                  </a:cubicBezTo>
                  <a:cubicBezTo>
                    <a:pt x="1075" y="83"/>
                    <a:pt x="1063" y="78"/>
                    <a:pt x="1071" y="74"/>
                  </a:cubicBezTo>
                  <a:cubicBezTo>
                    <a:pt x="1079" y="70"/>
                    <a:pt x="1081" y="71"/>
                    <a:pt x="1081" y="71"/>
                  </a:cubicBezTo>
                  <a:cubicBezTo>
                    <a:pt x="1081" y="71"/>
                    <a:pt x="1086" y="71"/>
                    <a:pt x="1088" y="72"/>
                  </a:cubicBezTo>
                  <a:cubicBezTo>
                    <a:pt x="1091" y="72"/>
                    <a:pt x="1094" y="74"/>
                    <a:pt x="1098" y="77"/>
                  </a:cubicBezTo>
                  <a:cubicBezTo>
                    <a:pt x="1103" y="80"/>
                    <a:pt x="1101" y="80"/>
                    <a:pt x="1104" y="77"/>
                  </a:cubicBezTo>
                  <a:cubicBezTo>
                    <a:pt x="1108" y="73"/>
                    <a:pt x="1111" y="71"/>
                    <a:pt x="1115" y="72"/>
                  </a:cubicBezTo>
                  <a:cubicBezTo>
                    <a:pt x="1120" y="73"/>
                    <a:pt x="1144" y="76"/>
                    <a:pt x="1151" y="77"/>
                  </a:cubicBezTo>
                  <a:cubicBezTo>
                    <a:pt x="1157" y="77"/>
                    <a:pt x="1145" y="82"/>
                    <a:pt x="1154" y="87"/>
                  </a:cubicBezTo>
                  <a:cubicBezTo>
                    <a:pt x="1163" y="91"/>
                    <a:pt x="1173" y="96"/>
                    <a:pt x="1175" y="96"/>
                  </a:cubicBezTo>
                  <a:cubicBezTo>
                    <a:pt x="1177" y="95"/>
                    <a:pt x="1191" y="91"/>
                    <a:pt x="1191" y="91"/>
                  </a:cubicBezTo>
                  <a:cubicBezTo>
                    <a:pt x="1191" y="91"/>
                    <a:pt x="1191" y="91"/>
                    <a:pt x="1194" y="85"/>
                  </a:cubicBezTo>
                  <a:cubicBezTo>
                    <a:pt x="1196" y="79"/>
                    <a:pt x="1195" y="80"/>
                    <a:pt x="1195" y="77"/>
                  </a:cubicBezTo>
                  <a:cubicBezTo>
                    <a:pt x="1196" y="75"/>
                    <a:pt x="1198" y="73"/>
                    <a:pt x="1200" y="71"/>
                  </a:cubicBezTo>
                  <a:cubicBezTo>
                    <a:pt x="1203" y="69"/>
                    <a:pt x="1203" y="67"/>
                    <a:pt x="1210" y="71"/>
                  </a:cubicBezTo>
                  <a:cubicBezTo>
                    <a:pt x="1217" y="76"/>
                    <a:pt x="1218" y="78"/>
                    <a:pt x="1218" y="78"/>
                  </a:cubicBezTo>
                  <a:cubicBezTo>
                    <a:pt x="1218" y="78"/>
                    <a:pt x="1230" y="77"/>
                    <a:pt x="1243" y="88"/>
                  </a:cubicBezTo>
                  <a:cubicBezTo>
                    <a:pt x="1256" y="98"/>
                    <a:pt x="1253" y="101"/>
                    <a:pt x="1254" y="103"/>
                  </a:cubicBezTo>
                  <a:cubicBezTo>
                    <a:pt x="1254" y="106"/>
                    <a:pt x="1253" y="112"/>
                    <a:pt x="1254" y="114"/>
                  </a:cubicBezTo>
                  <a:cubicBezTo>
                    <a:pt x="1254" y="116"/>
                    <a:pt x="1254" y="112"/>
                    <a:pt x="1261" y="119"/>
                  </a:cubicBezTo>
                  <a:cubicBezTo>
                    <a:pt x="1268" y="127"/>
                    <a:pt x="1282" y="127"/>
                    <a:pt x="1281" y="127"/>
                  </a:cubicBezTo>
                  <a:cubicBezTo>
                    <a:pt x="1279" y="127"/>
                    <a:pt x="1282" y="121"/>
                    <a:pt x="1280" y="118"/>
                  </a:cubicBezTo>
                  <a:cubicBezTo>
                    <a:pt x="1278" y="115"/>
                    <a:pt x="1281" y="116"/>
                    <a:pt x="1284" y="113"/>
                  </a:cubicBezTo>
                  <a:cubicBezTo>
                    <a:pt x="1286" y="111"/>
                    <a:pt x="1291" y="112"/>
                    <a:pt x="1291" y="112"/>
                  </a:cubicBezTo>
                  <a:cubicBezTo>
                    <a:pt x="1291" y="112"/>
                    <a:pt x="1293" y="113"/>
                    <a:pt x="1299" y="115"/>
                  </a:cubicBezTo>
                  <a:cubicBezTo>
                    <a:pt x="1304" y="116"/>
                    <a:pt x="1296" y="116"/>
                    <a:pt x="1310" y="116"/>
                  </a:cubicBezTo>
                  <a:cubicBezTo>
                    <a:pt x="1324" y="116"/>
                    <a:pt x="1324" y="112"/>
                    <a:pt x="1329" y="112"/>
                  </a:cubicBezTo>
                  <a:cubicBezTo>
                    <a:pt x="1333" y="112"/>
                    <a:pt x="1337" y="111"/>
                    <a:pt x="1338" y="112"/>
                  </a:cubicBezTo>
                  <a:cubicBezTo>
                    <a:pt x="1339" y="114"/>
                    <a:pt x="1339" y="115"/>
                    <a:pt x="1344" y="115"/>
                  </a:cubicBezTo>
                  <a:cubicBezTo>
                    <a:pt x="1349" y="116"/>
                    <a:pt x="1350" y="118"/>
                    <a:pt x="1348" y="113"/>
                  </a:cubicBezTo>
                  <a:cubicBezTo>
                    <a:pt x="1345" y="108"/>
                    <a:pt x="1342" y="104"/>
                    <a:pt x="1342" y="104"/>
                  </a:cubicBezTo>
                  <a:cubicBezTo>
                    <a:pt x="1338" y="102"/>
                    <a:pt x="1338" y="102"/>
                    <a:pt x="1338" y="102"/>
                  </a:cubicBezTo>
                  <a:cubicBezTo>
                    <a:pt x="1338" y="102"/>
                    <a:pt x="1336" y="101"/>
                    <a:pt x="1342" y="97"/>
                  </a:cubicBezTo>
                  <a:cubicBezTo>
                    <a:pt x="1348" y="93"/>
                    <a:pt x="1347" y="99"/>
                    <a:pt x="1352" y="98"/>
                  </a:cubicBezTo>
                  <a:cubicBezTo>
                    <a:pt x="1357" y="98"/>
                    <a:pt x="1369" y="96"/>
                    <a:pt x="1369" y="96"/>
                  </a:cubicBezTo>
                  <a:cubicBezTo>
                    <a:pt x="1369" y="96"/>
                    <a:pt x="1381" y="98"/>
                    <a:pt x="1391" y="102"/>
                  </a:cubicBezTo>
                  <a:cubicBezTo>
                    <a:pt x="1402" y="106"/>
                    <a:pt x="1422" y="108"/>
                    <a:pt x="1422" y="106"/>
                  </a:cubicBezTo>
                  <a:cubicBezTo>
                    <a:pt x="1422" y="105"/>
                    <a:pt x="1427" y="106"/>
                    <a:pt x="1430" y="106"/>
                  </a:cubicBezTo>
                  <a:cubicBezTo>
                    <a:pt x="1434" y="106"/>
                    <a:pt x="1444" y="116"/>
                    <a:pt x="1444" y="116"/>
                  </a:cubicBezTo>
                  <a:cubicBezTo>
                    <a:pt x="1444" y="116"/>
                    <a:pt x="1452" y="123"/>
                    <a:pt x="1456" y="125"/>
                  </a:cubicBezTo>
                  <a:cubicBezTo>
                    <a:pt x="1460" y="127"/>
                    <a:pt x="1461" y="128"/>
                    <a:pt x="1466" y="128"/>
                  </a:cubicBezTo>
                  <a:cubicBezTo>
                    <a:pt x="1471" y="128"/>
                    <a:pt x="1484" y="134"/>
                    <a:pt x="1484" y="133"/>
                  </a:cubicBezTo>
                  <a:cubicBezTo>
                    <a:pt x="1485" y="131"/>
                    <a:pt x="1501" y="132"/>
                    <a:pt x="1501" y="129"/>
                  </a:cubicBezTo>
                  <a:cubicBezTo>
                    <a:pt x="1500" y="125"/>
                    <a:pt x="1510" y="130"/>
                    <a:pt x="1523" y="132"/>
                  </a:cubicBezTo>
                  <a:cubicBezTo>
                    <a:pt x="1536" y="134"/>
                    <a:pt x="1538" y="137"/>
                    <a:pt x="1538" y="139"/>
                  </a:cubicBezTo>
                  <a:cubicBezTo>
                    <a:pt x="1539" y="140"/>
                    <a:pt x="1542" y="147"/>
                    <a:pt x="1542" y="147"/>
                  </a:cubicBezTo>
                  <a:cubicBezTo>
                    <a:pt x="1542" y="147"/>
                    <a:pt x="1554" y="152"/>
                    <a:pt x="1559" y="152"/>
                  </a:cubicBezTo>
                  <a:cubicBezTo>
                    <a:pt x="1564" y="151"/>
                    <a:pt x="1575" y="152"/>
                    <a:pt x="1575" y="152"/>
                  </a:cubicBezTo>
                  <a:cubicBezTo>
                    <a:pt x="1575" y="152"/>
                    <a:pt x="1606" y="149"/>
                    <a:pt x="1613" y="149"/>
                  </a:cubicBezTo>
                  <a:cubicBezTo>
                    <a:pt x="1619" y="148"/>
                    <a:pt x="1619" y="137"/>
                    <a:pt x="1620" y="142"/>
                  </a:cubicBezTo>
                  <a:cubicBezTo>
                    <a:pt x="1622" y="147"/>
                    <a:pt x="1620" y="154"/>
                    <a:pt x="1620" y="154"/>
                  </a:cubicBezTo>
                  <a:cubicBezTo>
                    <a:pt x="1620" y="154"/>
                    <a:pt x="1625" y="161"/>
                    <a:pt x="1629" y="160"/>
                  </a:cubicBezTo>
                  <a:cubicBezTo>
                    <a:pt x="1632" y="159"/>
                    <a:pt x="1636" y="158"/>
                    <a:pt x="1636" y="158"/>
                  </a:cubicBezTo>
                  <a:cubicBezTo>
                    <a:pt x="1636" y="158"/>
                    <a:pt x="1638" y="157"/>
                    <a:pt x="1632" y="153"/>
                  </a:cubicBezTo>
                  <a:cubicBezTo>
                    <a:pt x="1627" y="149"/>
                    <a:pt x="1629" y="143"/>
                    <a:pt x="1631" y="141"/>
                  </a:cubicBezTo>
                  <a:cubicBezTo>
                    <a:pt x="1633" y="140"/>
                    <a:pt x="1678" y="142"/>
                    <a:pt x="1694" y="149"/>
                  </a:cubicBezTo>
                  <a:cubicBezTo>
                    <a:pt x="1710" y="155"/>
                    <a:pt x="1761" y="176"/>
                    <a:pt x="1767" y="182"/>
                  </a:cubicBezTo>
                  <a:cubicBezTo>
                    <a:pt x="1773" y="188"/>
                    <a:pt x="1777" y="192"/>
                    <a:pt x="1778" y="194"/>
                  </a:cubicBezTo>
                  <a:cubicBezTo>
                    <a:pt x="1780" y="195"/>
                    <a:pt x="1784" y="188"/>
                    <a:pt x="1784" y="188"/>
                  </a:cubicBezTo>
                  <a:cubicBezTo>
                    <a:pt x="1784" y="188"/>
                    <a:pt x="1794" y="189"/>
                    <a:pt x="1798" y="190"/>
                  </a:cubicBezTo>
                  <a:cubicBezTo>
                    <a:pt x="1801" y="190"/>
                    <a:pt x="1801" y="186"/>
                    <a:pt x="1811" y="193"/>
                  </a:cubicBezTo>
                  <a:cubicBezTo>
                    <a:pt x="1821" y="199"/>
                    <a:pt x="1822" y="206"/>
                    <a:pt x="1822" y="206"/>
                  </a:cubicBezTo>
                  <a:cubicBezTo>
                    <a:pt x="1822" y="206"/>
                    <a:pt x="1828" y="213"/>
                    <a:pt x="1821" y="214"/>
                  </a:cubicBezTo>
                  <a:cubicBezTo>
                    <a:pt x="1813" y="216"/>
                    <a:pt x="1810" y="224"/>
                    <a:pt x="1810" y="224"/>
                  </a:cubicBezTo>
                  <a:cubicBezTo>
                    <a:pt x="1810" y="224"/>
                    <a:pt x="1812" y="227"/>
                    <a:pt x="1812" y="229"/>
                  </a:cubicBezTo>
                  <a:cubicBezTo>
                    <a:pt x="1812" y="231"/>
                    <a:pt x="1810" y="234"/>
                    <a:pt x="1811" y="237"/>
                  </a:cubicBezTo>
                  <a:cubicBezTo>
                    <a:pt x="1812" y="240"/>
                    <a:pt x="1817" y="244"/>
                    <a:pt x="1815" y="246"/>
                  </a:cubicBezTo>
                  <a:cubicBezTo>
                    <a:pt x="1813" y="247"/>
                    <a:pt x="1815" y="247"/>
                    <a:pt x="1810" y="247"/>
                  </a:cubicBezTo>
                  <a:cubicBezTo>
                    <a:pt x="1806" y="246"/>
                    <a:pt x="1798" y="244"/>
                    <a:pt x="1797" y="242"/>
                  </a:cubicBezTo>
                  <a:cubicBezTo>
                    <a:pt x="1795" y="241"/>
                    <a:pt x="1795" y="239"/>
                    <a:pt x="1792" y="239"/>
                  </a:cubicBezTo>
                  <a:cubicBezTo>
                    <a:pt x="1789" y="239"/>
                    <a:pt x="1778" y="234"/>
                    <a:pt x="1778" y="234"/>
                  </a:cubicBezTo>
                  <a:cubicBezTo>
                    <a:pt x="1774" y="229"/>
                    <a:pt x="1774" y="229"/>
                    <a:pt x="1774" y="229"/>
                  </a:cubicBezTo>
                  <a:cubicBezTo>
                    <a:pt x="1770" y="223"/>
                    <a:pt x="1770" y="223"/>
                    <a:pt x="1770" y="223"/>
                  </a:cubicBezTo>
                  <a:cubicBezTo>
                    <a:pt x="1770" y="223"/>
                    <a:pt x="1752" y="222"/>
                    <a:pt x="1751" y="220"/>
                  </a:cubicBezTo>
                  <a:cubicBezTo>
                    <a:pt x="1751" y="219"/>
                    <a:pt x="1746" y="203"/>
                    <a:pt x="1745" y="203"/>
                  </a:cubicBezTo>
                  <a:cubicBezTo>
                    <a:pt x="1744" y="203"/>
                    <a:pt x="1738" y="199"/>
                    <a:pt x="1740" y="205"/>
                  </a:cubicBezTo>
                  <a:cubicBezTo>
                    <a:pt x="1741" y="210"/>
                    <a:pt x="1741" y="215"/>
                    <a:pt x="1741" y="215"/>
                  </a:cubicBezTo>
                  <a:cubicBezTo>
                    <a:pt x="1741" y="215"/>
                    <a:pt x="1751" y="223"/>
                    <a:pt x="1749" y="223"/>
                  </a:cubicBezTo>
                  <a:cubicBezTo>
                    <a:pt x="1746" y="223"/>
                    <a:pt x="1747" y="230"/>
                    <a:pt x="1745" y="230"/>
                  </a:cubicBezTo>
                  <a:cubicBezTo>
                    <a:pt x="1744" y="230"/>
                    <a:pt x="1738" y="238"/>
                    <a:pt x="1736" y="237"/>
                  </a:cubicBezTo>
                  <a:cubicBezTo>
                    <a:pt x="1734" y="236"/>
                    <a:pt x="1729" y="238"/>
                    <a:pt x="1728" y="238"/>
                  </a:cubicBezTo>
                  <a:cubicBezTo>
                    <a:pt x="1726" y="238"/>
                    <a:pt x="1726" y="237"/>
                    <a:pt x="1724" y="236"/>
                  </a:cubicBezTo>
                  <a:cubicBezTo>
                    <a:pt x="1722" y="236"/>
                    <a:pt x="1717" y="235"/>
                    <a:pt x="1717" y="237"/>
                  </a:cubicBezTo>
                  <a:cubicBezTo>
                    <a:pt x="1716" y="239"/>
                    <a:pt x="1719" y="245"/>
                    <a:pt x="1722" y="244"/>
                  </a:cubicBezTo>
                  <a:cubicBezTo>
                    <a:pt x="1725" y="243"/>
                    <a:pt x="1734" y="244"/>
                    <a:pt x="1734" y="244"/>
                  </a:cubicBezTo>
                  <a:cubicBezTo>
                    <a:pt x="1734" y="244"/>
                    <a:pt x="1746" y="262"/>
                    <a:pt x="1745" y="264"/>
                  </a:cubicBezTo>
                  <a:cubicBezTo>
                    <a:pt x="1745" y="266"/>
                    <a:pt x="1758" y="275"/>
                    <a:pt x="1756" y="276"/>
                  </a:cubicBezTo>
                  <a:cubicBezTo>
                    <a:pt x="1753" y="277"/>
                    <a:pt x="1754" y="280"/>
                    <a:pt x="1752" y="281"/>
                  </a:cubicBezTo>
                  <a:cubicBezTo>
                    <a:pt x="1751" y="281"/>
                    <a:pt x="1753" y="284"/>
                    <a:pt x="1753" y="285"/>
                  </a:cubicBezTo>
                  <a:cubicBezTo>
                    <a:pt x="1753" y="287"/>
                    <a:pt x="1742" y="284"/>
                    <a:pt x="1732" y="286"/>
                  </a:cubicBezTo>
                  <a:cubicBezTo>
                    <a:pt x="1722" y="288"/>
                    <a:pt x="1709" y="293"/>
                    <a:pt x="1705" y="300"/>
                  </a:cubicBezTo>
                  <a:cubicBezTo>
                    <a:pt x="1701" y="307"/>
                    <a:pt x="1696" y="325"/>
                    <a:pt x="1692" y="326"/>
                  </a:cubicBezTo>
                  <a:cubicBezTo>
                    <a:pt x="1689" y="328"/>
                    <a:pt x="1684" y="336"/>
                    <a:pt x="1684" y="336"/>
                  </a:cubicBezTo>
                  <a:cubicBezTo>
                    <a:pt x="1684" y="336"/>
                    <a:pt x="1675" y="329"/>
                    <a:pt x="1674" y="325"/>
                  </a:cubicBezTo>
                  <a:cubicBezTo>
                    <a:pt x="1673" y="321"/>
                    <a:pt x="1652" y="325"/>
                    <a:pt x="1651" y="325"/>
                  </a:cubicBezTo>
                  <a:cubicBezTo>
                    <a:pt x="1650" y="326"/>
                    <a:pt x="1653" y="330"/>
                    <a:pt x="1651" y="333"/>
                  </a:cubicBezTo>
                  <a:cubicBezTo>
                    <a:pt x="1650" y="336"/>
                    <a:pt x="1655" y="344"/>
                    <a:pt x="1650" y="340"/>
                  </a:cubicBezTo>
                  <a:cubicBezTo>
                    <a:pt x="1644" y="337"/>
                    <a:pt x="1642" y="330"/>
                    <a:pt x="1642" y="330"/>
                  </a:cubicBezTo>
                  <a:cubicBezTo>
                    <a:pt x="1642" y="330"/>
                    <a:pt x="1640" y="334"/>
                    <a:pt x="1638" y="335"/>
                  </a:cubicBezTo>
                  <a:cubicBezTo>
                    <a:pt x="1636" y="335"/>
                    <a:pt x="1629" y="341"/>
                    <a:pt x="1626" y="343"/>
                  </a:cubicBezTo>
                  <a:cubicBezTo>
                    <a:pt x="1622" y="344"/>
                    <a:pt x="1621" y="340"/>
                    <a:pt x="1622" y="344"/>
                  </a:cubicBezTo>
                  <a:cubicBezTo>
                    <a:pt x="1624" y="348"/>
                    <a:pt x="1623" y="356"/>
                    <a:pt x="1622" y="358"/>
                  </a:cubicBezTo>
                  <a:cubicBezTo>
                    <a:pt x="1620" y="361"/>
                    <a:pt x="1622" y="365"/>
                    <a:pt x="1623" y="368"/>
                  </a:cubicBezTo>
                  <a:cubicBezTo>
                    <a:pt x="1624" y="370"/>
                    <a:pt x="1637" y="376"/>
                    <a:pt x="1635" y="376"/>
                  </a:cubicBezTo>
                  <a:cubicBezTo>
                    <a:pt x="1634" y="376"/>
                    <a:pt x="1636" y="386"/>
                    <a:pt x="1636" y="387"/>
                  </a:cubicBezTo>
                  <a:cubicBezTo>
                    <a:pt x="1636" y="389"/>
                    <a:pt x="1642" y="393"/>
                    <a:pt x="1640" y="395"/>
                  </a:cubicBezTo>
                  <a:cubicBezTo>
                    <a:pt x="1638" y="397"/>
                    <a:pt x="1642" y="405"/>
                    <a:pt x="1639" y="404"/>
                  </a:cubicBezTo>
                  <a:cubicBezTo>
                    <a:pt x="1636" y="403"/>
                    <a:pt x="1632" y="401"/>
                    <a:pt x="1632" y="401"/>
                  </a:cubicBezTo>
                  <a:cubicBezTo>
                    <a:pt x="1632" y="401"/>
                    <a:pt x="1640" y="405"/>
                    <a:pt x="1634" y="406"/>
                  </a:cubicBezTo>
                  <a:cubicBezTo>
                    <a:pt x="1628" y="407"/>
                    <a:pt x="1628" y="412"/>
                    <a:pt x="1628" y="412"/>
                  </a:cubicBezTo>
                  <a:cubicBezTo>
                    <a:pt x="1628" y="412"/>
                    <a:pt x="1631" y="413"/>
                    <a:pt x="1631" y="416"/>
                  </a:cubicBezTo>
                  <a:cubicBezTo>
                    <a:pt x="1631" y="419"/>
                    <a:pt x="1639" y="424"/>
                    <a:pt x="1636" y="424"/>
                  </a:cubicBezTo>
                  <a:cubicBezTo>
                    <a:pt x="1634" y="424"/>
                    <a:pt x="1631" y="427"/>
                    <a:pt x="1628" y="427"/>
                  </a:cubicBezTo>
                  <a:cubicBezTo>
                    <a:pt x="1626" y="428"/>
                    <a:pt x="1623" y="436"/>
                    <a:pt x="1623" y="438"/>
                  </a:cubicBezTo>
                  <a:cubicBezTo>
                    <a:pt x="1624" y="440"/>
                    <a:pt x="1622" y="450"/>
                    <a:pt x="1623" y="451"/>
                  </a:cubicBezTo>
                  <a:cubicBezTo>
                    <a:pt x="1624" y="453"/>
                    <a:pt x="1612" y="453"/>
                    <a:pt x="1612" y="453"/>
                  </a:cubicBezTo>
                  <a:cubicBezTo>
                    <a:pt x="1612" y="453"/>
                    <a:pt x="1618" y="462"/>
                    <a:pt x="1616" y="462"/>
                  </a:cubicBezTo>
                  <a:cubicBezTo>
                    <a:pt x="1614" y="463"/>
                    <a:pt x="1613" y="463"/>
                    <a:pt x="1611" y="468"/>
                  </a:cubicBezTo>
                  <a:cubicBezTo>
                    <a:pt x="1609" y="473"/>
                    <a:pt x="1606" y="479"/>
                    <a:pt x="1604" y="480"/>
                  </a:cubicBezTo>
                  <a:cubicBezTo>
                    <a:pt x="1601" y="481"/>
                    <a:pt x="1600" y="484"/>
                    <a:pt x="1600" y="485"/>
                  </a:cubicBezTo>
                  <a:cubicBezTo>
                    <a:pt x="1600" y="487"/>
                    <a:pt x="1591" y="461"/>
                    <a:pt x="1589" y="459"/>
                  </a:cubicBezTo>
                  <a:cubicBezTo>
                    <a:pt x="1587" y="457"/>
                    <a:pt x="1584" y="447"/>
                    <a:pt x="1584" y="447"/>
                  </a:cubicBezTo>
                  <a:cubicBezTo>
                    <a:pt x="1581" y="441"/>
                    <a:pt x="1581" y="441"/>
                    <a:pt x="1581" y="441"/>
                  </a:cubicBezTo>
                  <a:cubicBezTo>
                    <a:pt x="1581" y="441"/>
                    <a:pt x="1579" y="442"/>
                    <a:pt x="1577" y="438"/>
                  </a:cubicBezTo>
                  <a:cubicBezTo>
                    <a:pt x="1574" y="433"/>
                    <a:pt x="1566" y="392"/>
                    <a:pt x="1566" y="392"/>
                  </a:cubicBezTo>
                  <a:cubicBezTo>
                    <a:pt x="1566" y="392"/>
                    <a:pt x="1572" y="390"/>
                    <a:pt x="1571" y="388"/>
                  </a:cubicBezTo>
                  <a:cubicBezTo>
                    <a:pt x="1570" y="386"/>
                    <a:pt x="1568" y="372"/>
                    <a:pt x="1568" y="372"/>
                  </a:cubicBezTo>
                  <a:cubicBezTo>
                    <a:pt x="1568" y="372"/>
                    <a:pt x="1585" y="367"/>
                    <a:pt x="1586" y="360"/>
                  </a:cubicBezTo>
                  <a:cubicBezTo>
                    <a:pt x="1586" y="353"/>
                    <a:pt x="1594" y="345"/>
                    <a:pt x="1599" y="335"/>
                  </a:cubicBezTo>
                  <a:cubicBezTo>
                    <a:pt x="1603" y="325"/>
                    <a:pt x="1607" y="318"/>
                    <a:pt x="1607" y="318"/>
                  </a:cubicBezTo>
                  <a:cubicBezTo>
                    <a:pt x="1607" y="318"/>
                    <a:pt x="1616" y="316"/>
                    <a:pt x="1619" y="316"/>
                  </a:cubicBezTo>
                  <a:cubicBezTo>
                    <a:pt x="1621" y="315"/>
                    <a:pt x="1621" y="316"/>
                    <a:pt x="1620" y="311"/>
                  </a:cubicBezTo>
                  <a:cubicBezTo>
                    <a:pt x="1619" y="307"/>
                    <a:pt x="1615" y="313"/>
                    <a:pt x="1616" y="299"/>
                  </a:cubicBezTo>
                  <a:cubicBezTo>
                    <a:pt x="1618" y="285"/>
                    <a:pt x="1619" y="282"/>
                    <a:pt x="1619" y="282"/>
                  </a:cubicBezTo>
                  <a:cubicBezTo>
                    <a:pt x="1619" y="282"/>
                    <a:pt x="1614" y="280"/>
                    <a:pt x="1612" y="282"/>
                  </a:cubicBezTo>
                  <a:cubicBezTo>
                    <a:pt x="1610" y="283"/>
                    <a:pt x="1605" y="290"/>
                    <a:pt x="1606" y="292"/>
                  </a:cubicBezTo>
                  <a:cubicBezTo>
                    <a:pt x="1607" y="295"/>
                    <a:pt x="1611" y="304"/>
                    <a:pt x="1604" y="303"/>
                  </a:cubicBezTo>
                  <a:cubicBezTo>
                    <a:pt x="1597" y="302"/>
                    <a:pt x="1589" y="309"/>
                    <a:pt x="1590" y="311"/>
                  </a:cubicBezTo>
                  <a:cubicBezTo>
                    <a:pt x="1590" y="313"/>
                    <a:pt x="1593" y="318"/>
                    <a:pt x="1593" y="318"/>
                  </a:cubicBezTo>
                  <a:cubicBezTo>
                    <a:pt x="1589" y="319"/>
                    <a:pt x="1589" y="319"/>
                    <a:pt x="1589" y="319"/>
                  </a:cubicBezTo>
                  <a:cubicBezTo>
                    <a:pt x="1589" y="319"/>
                    <a:pt x="1586" y="315"/>
                    <a:pt x="1585" y="312"/>
                  </a:cubicBezTo>
                  <a:cubicBezTo>
                    <a:pt x="1583" y="309"/>
                    <a:pt x="1585" y="308"/>
                    <a:pt x="1582" y="304"/>
                  </a:cubicBezTo>
                  <a:cubicBezTo>
                    <a:pt x="1580" y="300"/>
                    <a:pt x="1580" y="299"/>
                    <a:pt x="1578" y="298"/>
                  </a:cubicBezTo>
                  <a:cubicBezTo>
                    <a:pt x="1576" y="298"/>
                    <a:pt x="1583" y="294"/>
                    <a:pt x="1574" y="297"/>
                  </a:cubicBezTo>
                  <a:cubicBezTo>
                    <a:pt x="1565" y="301"/>
                    <a:pt x="1571" y="304"/>
                    <a:pt x="1561" y="305"/>
                  </a:cubicBezTo>
                  <a:cubicBezTo>
                    <a:pt x="1552" y="306"/>
                    <a:pt x="1552" y="314"/>
                    <a:pt x="1551" y="317"/>
                  </a:cubicBezTo>
                  <a:cubicBezTo>
                    <a:pt x="1551" y="319"/>
                    <a:pt x="1551" y="313"/>
                    <a:pt x="1546" y="322"/>
                  </a:cubicBezTo>
                  <a:cubicBezTo>
                    <a:pt x="1541" y="331"/>
                    <a:pt x="1544" y="328"/>
                    <a:pt x="1540" y="333"/>
                  </a:cubicBezTo>
                  <a:cubicBezTo>
                    <a:pt x="1537" y="339"/>
                    <a:pt x="1547" y="343"/>
                    <a:pt x="1546" y="344"/>
                  </a:cubicBezTo>
                  <a:cubicBezTo>
                    <a:pt x="1545" y="346"/>
                    <a:pt x="1542" y="350"/>
                    <a:pt x="1542" y="350"/>
                  </a:cubicBezTo>
                  <a:cubicBezTo>
                    <a:pt x="1542" y="350"/>
                    <a:pt x="1541" y="350"/>
                    <a:pt x="1534" y="350"/>
                  </a:cubicBezTo>
                  <a:cubicBezTo>
                    <a:pt x="1528" y="350"/>
                    <a:pt x="1517" y="354"/>
                    <a:pt x="1515" y="353"/>
                  </a:cubicBezTo>
                  <a:cubicBezTo>
                    <a:pt x="1513" y="352"/>
                    <a:pt x="1516" y="343"/>
                    <a:pt x="1516" y="343"/>
                  </a:cubicBezTo>
                  <a:cubicBezTo>
                    <a:pt x="1516" y="343"/>
                    <a:pt x="1499" y="341"/>
                    <a:pt x="1496" y="342"/>
                  </a:cubicBezTo>
                  <a:cubicBezTo>
                    <a:pt x="1494" y="342"/>
                    <a:pt x="1495" y="343"/>
                    <a:pt x="1493" y="345"/>
                  </a:cubicBezTo>
                  <a:cubicBezTo>
                    <a:pt x="1491" y="347"/>
                    <a:pt x="1498" y="350"/>
                    <a:pt x="1489" y="349"/>
                  </a:cubicBezTo>
                  <a:cubicBezTo>
                    <a:pt x="1480" y="348"/>
                    <a:pt x="1474" y="346"/>
                    <a:pt x="1469" y="347"/>
                  </a:cubicBezTo>
                  <a:cubicBezTo>
                    <a:pt x="1464" y="348"/>
                    <a:pt x="1460" y="352"/>
                    <a:pt x="1460" y="352"/>
                  </a:cubicBezTo>
                  <a:cubicBezTo>
                    <a:pt x="1457" y="346"/>
                    <a:pt x="1457" y="346"/>
                    <a:pt x="1457" y="346"/>
                  </a:cubicBezTo>
                  <a:cubicBezTo>
                    <a:pt x="1428" y="350"/>
                    <a:pt x="1428" y="350"/>
                    <a:pt x="1428" y="350"/>
                  </a:cubicBezTo>
                  <a:cubicBezTo>
                    <a:pt x="1428" y="350"/>
                    <a:pt x="1431" y="357"/>
                    <a:pt x="1424" y="367"/>
                  </a:cubicBezTo>
                  <a:cubicBezTo>
                    <a:pt x="1417" y="378"/>
                    <a:pt x="1403" y="408"/>
                    <a:pt x="1396" y="408"/>
                  </a:cubicBezTo>
                  <a:cubicBezTo>
                    <a:pt x="1390" y="408"/>
                    <a:pt x="1373" y="419"/>
                    <a:pt x="1378" y="422"/>
                  </a:cubicBezTo>
                  <a:cubicBezTo>
                    <a:pt x="1383" y="426"/>
                    <a:pt x="1386" y="428"/>
                    <a:pt x="1388" y="429"/>
                  </a:cubicBezTo>
                  <a:cubicBezTo>
                    <a:pt x="1391" y="429"/>
                    <a:pt x="1400" y="427"/>
                    <a:pt x="1401" y="430"/>
                  </a:cubicBezTo>
                  <a:cubicBezTo>
                    <a:pt x="1402" y="433"/>
                    <a:pt x="1409" y="443"/>
                    <a:pt x="1409" y="443"/>
                  </a:cubicBezTo>
                  <a:cubicBezTo>
                    <a:pt x="1409" y="443"/>
                    <a:pt x="1406" y="447"/>
                    <a:pt x="1415" y="444"/>
                  </a:cubicBezTo>
                  <a:cubicBezTo>
                    <a:pt x="1424" y="440"/>
                    <a:pt x="1416" y="434"/>
                    <a:pt x="1416" y="434"/>
                  </a:cubicBezTo>
                  <a:cubicBezTo>
                    <a:pt x="1416" y="434"/>
                    <a:pt x="1431" y="434"/>
                    <a:pt x="1431" y="437"/>
                  </a:cubicBezTo>
                  <a:cubicBezTo>
                    <a:pt x="1432" y="439"/>
                    <a:pt x="1441" y="450"/>
                    <a:pt x="1439" y="450"/>
                  </a:cubicBezTo>
                  <a:cubicBezTo>
                    <a:pt x="1437" y="450"/>
                    <a:pt x="1445" y="447"/>
                    <a:pt x="1446" y="454"/>
                  </a:cubicBezTo>
                  <a:cubicBezTo>
                    <a:pt x="1447" y="460"/>
                    <a:pt x="1447" y="465"/>
                    <a:pt x="1449" y="469"/>
                  </a:cubicBezTo>
                  <a:cubicBezTo>
                    <a:pt x="1450" y="472"/>
                    <a:pt x="1448" y="480"/>
                    <a:pt x="1448" y="480"/>
                  </a:cubicBezTo>
                  <a:cubicBezTo>
                    <a:pt x="1448" y="480"/>
                    <a:pt x="1453" y="489"/>
                    <a:pt x="1452" y="491"/>
                  </a:cubicBezTo>
                  <a:cubicBezTo>
                    <a:pt x="1451" y="493"/>
                    <a:pt x="1456" y="476"/>
                    <a:pt x="1453" y="501"/>
                  </a:cubicBezTo>
                  <a:cubicBezTo>
                    <a:pt x="1450" y="526"/>
                    <a:pt x="1454" y="532"/>
                    <a:pt x="1452" y="535"/>
                  </a:cubicBezTo>
                  <a:cubicBezTo>
                    <a:pt x="1451" y="539"/>
                    <a:pt x="1452" y="538"/>
                    <a:pt x="1448" y="541"/>
                  </a:cubicBezTo>
                  <a:cubicBezTo>
                    <a:pt x="1445" y="544"/>
                    <a:pt x="1445" y="546"/>
                    <a:pt x="1442" y="551"/>
                  </a:cubicBezTo>
                  <a:cubicBezTo>
                    <a:pt x="1439" y="556"/>
                    <a:pt x="1443" y="564"/>
                    <a:pt x="1441" y="566"/>
                  </a:cubicBezTo>
                  <a:cubicBezTo>
                    <a:pt x="1439" y="568"/>
                    <a:pt x="1438" y="573"/>
                    <a:pt x="1433" y="577"/>
                  </a:cubicBezTo>
                  <a:cubicBezTo>
                    <a:pt x="1428" y="580"/>
                    <a:pt x="1412" y="595"/>
                    <a:pt x="1406" y="596"/>
                  </a:cubicBezTo>
                  <a:cubicBezTo>
                    <a:pt x="1400" y="597"/>
                    <a:pt x="1385" y="593"/>
                    <a:pt x="1385" y="593"/>
                  </a:cubicBezTo>
                  <a:cubicBezTo>
                    <a:pt x="1385" y="593"/>
                    <a:pt x="1382" y="602"/>
                    <a:pt x="1379" y="604"/>
                  </a:cubicBezTo>
                  <a:cubicBezTo>
                    <a:pt x="1377" y="606"/>
                    <a:pt x="1372" y="612"/>
                    <a:pt x="1372" y="615"/>
                  </a:cubicBezTo>
                  <a:cubicBezTo>
                    <a:pt x="1372" y="618"/>
                    <a:pt x="1368" y="617"/>
                    <a:pt x="1371" y="624"/>
                  </a:cubicBezTo>
                  <a:cubicBezTo>
                    <a:pt x="1373" y="632"/>
                    <a:pt x="1366" y="637"/>
                    <a:pt x="1366" y="637"/>
                  </a:cubicBezTo>
                  <a:cubicBezTo>
                    <a:pt x="1366" y="637"/>
                    <a:pt x="1363" y="642"/>
                    <a:pt x="1363" y="644"/>
                  </a:cubicBezTo>
                  <a:cubicBezTo>
                    <a:pt x="1364" y="646"/>
                    <a:pt x="1372" y="651"/>
                    <a:pt x="1372" y="654"/>
                  </a:cubicBezTo>
                  <a:cubicBezTo>
                    <a:pt x="1372" y="657"/>
                    <a:pt x="1385" y="670"/>
                    <a:pt x="1384" y="670"/>
                  </a:cubicBezTo>
                  <a:cubicBezTo>
                    <a:pt x="1382" y="670"/>
                    <a:pt x="1386" y="680"/>
                    <a:pt x="1383" y="687"/>
                  </a:cubicBezTo>
                  <a:cubicBezTo>
                    <a:pt x="1379" y="694"/>
                    <a:pt x="1372" y="698"/>
                    <a:pt x="1372" y="698"/>
                  </a:cubicBezTo>
                  <a:cubicBezTo>
                    <a:pt x="1372" y="698"/>
                    <a:pt x="1363" y="706"/>
                    <a:pt x="1360" y="702"/>
                  </a:cubicBezTo>
                  <a:cubicBezTo>
                    <a:pt x="1356" y="698"/>
                    <a:pt x="1352" y="692"/>
                    <a:pt x="1352" y="692"/>
                  </a:cubicBezTo>
                  <a:cubicBezTo>
                    <a:pt x="1352" y="692"/>
                    <a:pt x="1351" y="686"/>
                    <a:pt x="1350" y="677"/>
                  </a:cubicBezTo>
                  <a:cubicBezTo>
                    <a:pt x="1349" y="668"/>
                    <a:pt x="1346" y="666"/>
                    <a:pt x="1348" y="663"/>
                  </a:cubicBezTo>
                  <a:cubicBezTo>
                    <a:pt x="1349" y="660"/>
                    <a:pt x="1347" y="663"/>
                    <a:pt x="1340" y="661"/>
                  </a:cubicBezTo>
                  <a:cubicBezTo>
                    <a:pt x="1334" y="660"/>
                    <a:pt x="1335" y="664"/>
                    <a:pt x="1334" y="660"/>
                  </a:cubicBezTo>
                  <a:cubicBezTo>
                    <a:pt x="1333" y="656"/>
                    <a:pt x="1334" y="650"/>
                    <a:pt x="1333" y="648"/>
                  </a:cubicBezTo>
                  <a:cubicBezTo>
                    <a:pt x="1332" y="645"/>
                    <a:pt x="1332" y="642"/>
                    <a:pt x="1327" y="640"/>
                  </a:cubicBezTo>
                  <a:cubicBezTo>
                    <a:pt x="1322" y="638"/>
                    <a:pt x="1313" y="644"/>
                    <a:pt x="1313" y="644"/>
                  </a:cubicBezTo>
                  <a:cubicBezTo>
                    <a:pt x="1313" y="644"/>
                    <a:pt x="1311" y="647"/>
                    <a:pt x="1307" y="646"/>
                  </a:cubicBezTo>
                  <a:cubicBezTo>
                    <a:pt x="1303" y="644"/>
                    <a:pt x="1291" y="642"/>
                    <a:pt x="1292" y="638"/>
                  </a:cubicBezTo>
                  <a:cubicBezTo>
                    <a:pt x="1293" y="633"/>
                    <a:pt x="1295" y="628"/>
                    <a:pt x="1293" y="628"/>
                  </a:cubicBezTo>
                  <a:cubicBezTo>
                    <a:pt x="1290" y="628"/>
                    <a:pt x="1280" y="633"/>
                    <a:pt x="1276" y="635"/>
                  </a:cubicBezTo>
                  <a:cubicBezTo>
                    <a:pt x="1273" y="638"/>
                    <a:pt x="1274" y="645"/>
                    <a:pt x="1272" y="646"/>
                  </a:cubicBezTo>
                  <a:cubicBezTo>
                    <a:pt x="1271" y="647"/>
                    <a:pt x="1264" y="647"/>
                    <a:pt x="1266" y="652"/>
                  </a:cubicBezTo>
                  <a:cubicBezTo>
                    <a:pt x="1268" y="657"/>
                    <a:pt x="1272" y="664"/>
                    <a:pt x="1275" y="664"/>
                  </a:cubicBezTo>
                  <a:cubicBezTo>
                    <a:pt x="1277" y="665"/>
                    <a:pt x="1283" y="661"/>
                    <a:pt x="1286" y="661"/>
                  </a:cubicBezTo>
                  <a:cubicBezTo>
                    <a:pt x="1289" y="661"/>
                    <a:pt x="1293" y="657"/>
                    <a:pt x="1300" y="661"/>
                  </a:cubicBezTo>
                  <a:cubicBezTo>
                    <a:pt x="1308" y="665"/>
                    <a:pt x="1313" y="667"/>
                    <a:pt x="1315" y="667"/>
                  </a:cubicBezTo>
                  <a:cubicBezTo>
                    <a:pt x="1317" y="668"/>
                    <a:pt x="1328" y="671"/>
                    <a:pt x="1324" y="672"/>
                  </a:cubicBezTo>
                  <a:cubicBezTo>
                    <a:pt x="1319" y="673"/>
                    <a:pt x="1310" y="675"/>
                    <a:pt x="1303" y="677"/>
                  </a:cubicBezTo>
                  <a:cubicBezTo>
                    <a:pt x="1297" y="679"/>
                    <a:pt x="1298" y="679"/>
                    <a:pt x="1296" y="682"/>
                  </a:cubicBezTo>
                  <a:cubicBezTo>
                    <a:pt x="1294" y="685"/>
                    <a:pt x="1290" y="690"/>
                    <a:pt x="1291" y="691"/>
                  </a:cubicBezTo>
                  <a:cubicBezTo>
                    <a:pt x="1292" y="693"/>
                    <a:pt x="1298" y="700"/>
                    <a:pt x="1298" y="700"/>
                  </a:cubicBezTo>
                  <a:cubicBezTo>
                    <a:pt x="1298" y="700"/>
                    <a:pt x="1321" y="723"/>
                    <a:pt x="1319" y="729"/>
                  </a:cubicBezTo>
                  <a:cubicBezTo>
                    <a:pt x="1318" y="735"/>
                    <a:pt x="1319" y="740"/>
                    <a:pt x="1317" y="743"/>
                  </a:cubicBezTo>
                  <a:cubicBezTo>
                    <a:pt x="1316" y="746"/>
                    <a:pt x="1317" y="745"/>
                    <a:pt x="1320" y="750"/>
                  </a:cubicBezTo>
                  <a:cubicBezTo>
                    <a:pt x="1323" y="755"/>
                    <a:pt x="1311" y="784"/>
                    <a:pt x="1311" y="784"/>
                  </a:cubicBezTo>
                  <a:cubicBezTo>
                    <a:pt x="1311" y="784"/>
                    <a:pt x="1295" y="815"/>
                    <a:pt x="1293" y="816"/>
                  </a:cubicBezTo>
                  <a:cubicBezTo>
                    <a:pt x="1291" y="818"/>
                    <a:pt x="1289" y="828"/>
                    <a:pt x="1280" y="830"/>
                  </a:cubicBezTo>
                  <a:cubicBezTo>
                    <a:pt x="1271" y="831"/>
                    <a:pt x="1267" y="832"/>
                    <a:pt x="1262" y="832"/>
                  </a:cubicBezTo>
                  <a:cubicBezTo>
                    <a:pt x="1256" y="833"/>
                    <a:pt x="1244" y="838"/>
                    <a:pt x="1234" y="841"/>
                  </a:cubicBezTo>
                  <a:cubicBezTo>
                    <a:pt x="1224" y="845"/>
                    <a:pt x="1219" y="843"/>
                    <a:pt x="1218" y="844"/>
                  </a:cubicBezTo>
                  <a:cubicBezTo>
                    <a:pt x="1216" y="846"/>
                    <a:pt x="1224" y="852"/>
                    <a:pt x="1216" y="846"/>
                  </a:cubicBezTo>
                  <a:cubicBezTo>
                    <a:pt x="1209" y="840"/>
                    <a:pt x="1217" y="837"/>
                    <a:pt x="1208" y="838"/>
                  </a:cubicBezTo>
                  <a:cubicBezTo>
                    <a:pt x="1199" y="840"/>
                    <a:pt x="1187" y="843"/>
                    <a:pt x="1186" y="848"/>
                  </a:cubicBezTo>
                  <a:cubicBezTo>
                    <a:pt x="1184" y="853"/>
                    <a:pt x="1180" y="861"/>
                    <a:pt x="1183" y="863"/>
                  </a:cubicBezTo>
                  <a:cubicBezTo>
                    <a:pt x="1186" y="866"/>
                    <a:pt x="1176" y="856"/>
                    <a:pt x="1199" y="880"/>
                  </a:cubicBezTo>
                  <a:cubicBezTo>
                    <a:pt x="1222" y="904"/>
                    <a:pt x="1232" y="914"/>
                    <a:pt x="1228" y="923"/>
                  </a:cubicBezTo>
                  <a:cubicBezTo>
                    <a:pt x="1223" y="931"/>
                    <a:pt x="1226" y="940"/>
                    <a:pt x="1216" y="946"/>
                  </a:cubicBezTo>
                  <a:cubicBezTo>
                    <a:pt x="1207" y="952"/>
                    <a:pt x="1211" y="949"/>
                    <a:pt x="1203" y="956"/>
                  </a:cubicBezTo>
                  <a:cubicBezTo>
                    <a:pt x="1195" y="963"/>
                    <a:pt x="1197" y="970"/>
                    <a:pt x="1192" y="965"/>
                  </a:cubicBezTo>
                  <a:cubicBezTo>
                    <a:pt x="1187" y="960"/>
                    <a:pt x="1186" y="960"/>
                    <a:pt x="1174" y="946"/>
                  </a:cubicBezTo>
                  <a:cubicBezTo>
                    <a:pt x="1162" y="933"/>
                    <a:pt x="1171" y="937"/>
                    <a:pt x="1158" y="931"/>
                  </a:cubicBezTo>
                  <a:cubicBezTo>
                    <a:pt x="1145" y="926"/>
                    <a:pt x="1140" y="922"/>
                    <a:pt x="1137" y="921"/>
                  </a:cubicBezTo>
                  <a:cubicBezTo>
                    <a:pt x="1134" y="920"/>
                    <a:pt x="1137" y="922"/>
                    <a:pt x="1134" y="929"/>
                  </a:cubicBezTo>
                  <a:cubicBezTo>
                    <a:pt x="1131" y="935"/>
                    <a:pt x="1126" y="945"/>
                    <a:pt x="1129" y="950"/>
                  </a:cubicBezTo>
                  <a:cubicBezTo>
                    <a:pt x="1132" y="956"/>
                    <a:pt x="1135" y="962"/>
                    <a:pt x="1137" y="965"/>
                  </a:cubicBezTo>
                  <a:cubicBezTo>
                    <a:pt x="1138" y="968"/>
                    <a:pt x="1150" y="979"/>
                    <a:pt x="1154" y="981"/>
                  </a:cubicBezTo>
                  <a:cubicBezTo>
                    <a:pt x="1158" y="984"/>
                    <a:pt x="1189" y="999"/>
                    <a:pt x="1185" y="1007"/>
                  </a:cubicBezTo>
                  <a:cubicBezTo>
                    <a:pt x="1180" y="1015"/>
                    <a:pt x="1193" y="1027"/>
                    <a:pt x="1193" y="1027"/>
                  </a:cubicBezTo>
                  <a:cubicBezTo>
                    <a:pt x="1193" y="1027"/>
                    <a:pt x="1204" y="1034"/>
                    <a:pt x="1201" y="1035"/>
                  </a:cubicBezTo>
                  <a:cubicBezTo>
                    <a:pt x="1197" y="1036"/>
                    <a:pt x="1197" y="1038"/>
                    <a:pt x="1194" y="1038"/>
                  </a:cubicBezTo>
                  <a:cubicBezTo>
                    <a:pt x="1191" y="1038"/>
                    <a:pt x="1181" y="1029"/>
                    <a:pt x="1177" y="1027"/>
                  </a:cubicBezTo>
                  <a:cubicBezTo>
                    <a:pt x="1172" y="1025"/>
                    <a:pt x="1149" y="1007"/>
                    <a:pt x="1149" y="1007"/>
                  </a:cubicBezTo>
                  <a:cubicBezTo>
                    <a:pt x="1149" y="1007"/>
                    <a:pt x="1150" y="999"/>
                    <a:pt x="1146" y="995"/>
                  </a:cubicBezTo>
                  <a:cubicBezTo>
                    <a:pt x="1142" y="991"/>
                    <a:pt x="1140" y="990"/>
                    <a:pt x="1132" y="982"/>
                  </a:cubicBezTo>
                  <a:cubicBezTo>
                    <a:pt x="1124" y="975"/>
                    <a:pt x="1116" y="972"/>
                    <a:pt x="1116" y="961"/>
                  </a:cubicBezTo>
                  <a:cubicBezTo>
                    <a:pt x="1116" y="951"/>
                    <a:pt x="1116" y="935"/>
                    <a:pt x="1113" y="929"/>
                  </a:cubicBezTo>
                  <a:cubicBezTo>
                    <a:pt x="1111" y="923"/>
                    <a:pt x="1104" y="907"/>
                    <a:pt x="1104" y="905"/>
                  </a:cubicBezTo>
                  <a:cubicBezTo>
                    <a:pt x="1105" y="902"/>
                    <a:pt x="1102" y="888"/>
                    <a:pt x="1098" y="888"/>
                  </a:cubicBezTo>
                  <a:cubicBezTo>
                    <a:pt x="1094" y="887"/>
                    <a:pt x="1089" y="885"/>
                    <a:pt x="1086" y="889"/>
                  </a:cubicBezTo>
                  <a:cubicBezTo>
                    <a:pt x="1083" y="893"/>
                    <a:pt x="1076" y="897"/>
                    <a:pt x="1073" y="895"/>
                  </a:cubicBezTo>
                  <a:cubicBezTo>
                    <a:pt x="1069" y="893"/>
                    <a:pt x="1063" y="891"/>
                    <a:pt x="1063" y="891"/>
                  </a:cubicBezTo>
                  <a:cubicBezTo>
                    <a:pt x="1063" y="891"/>
                    <a:pt x="1058" y="870"/>
                    <a:pt x="1056" y="869"/>
                  </a:cubicBezTo>
                  <a:cubicBezTo>
                    <a:pt x="1054" y="868"/>
                    <a:pt x="1051" y="854"/>
                    <a:pt x="1044" y="849"/>
                  </a:cubicBezTo>
                  <a:cubicBezTo>
                    <a:pt x="1037" y="844"/>
                    <a:pt x="1029" y="838"/>
                    <a:pt x="1025" y="833"/>
                  </a:cubicBezTo>
                  <a:cubicBezTo>
                    <a:pt x="1020" y="828"/>
                    <a:pt x="1025" y="827"/>
                    <a:pt x="1020" y="828"/>
                  </a:cubicBezTo>
                  <a:cubicBezTo>
                    <a:pt x="1015" y="829"/>
                    <a:pt x="1016" y="830"/>
                    <a:pt x="1009" y="831"/>
                  </a:cubicBezTo>
                  <a:cubicBezTo>
                    <a:pt x="1001" y="833"/>
                    <a:pt x="993" y="836"/>
                    <a:pt x="991" y="836"/>
                  </a:cubicBezTo>
                  <a:cubicBezTo>
                    <a:pt x="989" y="836"/>
                    <a:pt x="980" y="837"/>
                    <a:pt x="980" y="840"/>
                  </a:cubicBezTo>
                  <a:cubicBezTo>
                    <a:pt x="979" y="842"/>
                    <a:pt x="980" y="849"/>
                    <a:pt x="982" y="851"/>
                  </a:cubicBezTo>
                  <a:cubicBezTo>
                    <a:pt x="983" y="853"/>
                    <a:pt x="994" y="851"/>
                    <a:pt x="976" y="858"/>
                  </a:cubicBezTo>
                  <a:cubicBezTo>
                    <a:pt x="958" y="864"/>
                    <a:pt x="953" y="872"/>
                    <a:pt x="952" y="874"/>
                  </a:cubicBezTo>
                  <a:cubicBezTo>
                    <a:pt x="951" y="877"/>
                    <a:pt x="963" y="878"/>
                    <a:pt x="950" y="883"/>
                  </a:cubicBezTo>
                  <a:cubicBezTo>
                    <a:pt x="937" y="887"/>
                    <a:pt x="926" y="890"/>
                    <a:pt x="920" y="899"/>
                  </a:cubicBezTo>
                  <a:cubicBezTo>
                    <a:pt x="919" y="901"/>
                    <a:pt x="925" y="941"/>
                    <a:pt x="920" y="950"/>
                  </a:cubicBezTo>
                  <a:cubicBezTo>
                    <a:pt x="914" y="959"/>
                    <a:pt x="902" y="969"/>
                    <a:pt x="902" y="969"/>
                  </a:cubicBezTo>
                  <a:cubicBezTo>
                    <a:pt x="902" y="969"/>
                    <a:pt x="905" y="978"/>
                    <a:pt x="886" y="964"/>
                  </a:cubicBezTo>
                  <a:cubicBezTo>
                    <a:pt x="868" y="951"/>
                    <a:pt x="884" y="963"/>
                    <a:pt x="884" y="963"/>
                  </a:cubicBezTo>
                  <a:cubicBezTo>
                    <a:pt x="884" y="963"/>
                    <a:pt x="876" y="937"/>
                    <a:pt x="869" y="930"/>
                  </a:cubicBezTo>
                  <a:cubicBezTo>
                    <a:pt x="863" y="923"/>
                    <a:pt x="851" y="908"/>
                    <a:pt x="848" y="897"/>
                  </a:cubicBezTo>
                  <a:cubicBezTo>
                    <a:pt x="844" y="886"/>
                    <a:pt x="840" y="879"/>
                    <a:pt x="838" y="872"/>
                  </a:cubicBezTo>
                  <a:cubicBezTo>
                    <a:pt x="837" y="866"/>
                    <a:pt x="835" y="849"/>
                    <a:pt x="836" y="848"/>
                  </a:cubicBezTo>
                  <a:cubicBezTo>
                    <a:pt x="836" y="846"/>
                    <a:pt x="832" y="834"/>
                    <a:pt x="832" y="834"/>
                  </a:cubicBezTo>
                  <a:cubicBezTo>
                    <a:pt x="832" y="834"/>
                    <a:pt x="827" y="832"/>
                    <a:pt x="827" y="834"/>
                  </a:cubicBezTo>
                  <a:cubicBezTo>
                    <a:pt x="826" y="836"/>
                    <a:pt x="826" y="840"/>
                    <a:pt x="826" y="844"/>
                  </a:cubicBezTo>
                  <a:cubicBezTo>
                    <a:pt x="825" y="847"/>
                    <a:pt x="811" y="848"/>
                    <a:pt x="811" y="848"/>
                  </a:cubicBezTo>
                  <a:cubicBezTo>
                    <a:pt x="806" y="845"/>
                    <a:pt x="806" y="845"/>
                    <a:pt x="806" y="845"/>
                  </a:cubicBezTo>
                  <a:cubicBezTo>
                    <a:pt x="806" y="845"/>
                    <a:pt x="785" y="823"/>
                    <a:pt x="782" y="820"/>
                  </a:cubicBezTo>
                  <a:cubicBezTo>
                    <a:pt x="779" y="816"/>
                    <a:pt x="775" y="811"/>
                    <a:pt x="770" y="808"/>
                  </a:cubicBezTo>
                  <a:cubicBezTo>
                    <a:pt x="765" y="805"/>
                    <a:pt x="769" y="802"/>
                    <a:pt x="759" y="802"/>
                  </a:cubicBezTo>
                  <a:cubicBezTo>
                    <a:pt x="750" y="802"/>
                    <a:pt x="751" y="802"/>
                    <a:pt x="735" y="801"/>
                  </a:cubicBezTo>
                  <a:cubicBezTo>
                    <a:pt x="719" y="799"/>
                    <a:pt x="715" y="804"/>
                    <a:pt x="708" y="803"/>
                  </a:cubicBezTo>
                  <a:cubicBezTo>
                    <a:pt x="701" y="801"/>
                    <a:pt x="699" y="803"/>
                    <a:pt x="684" y="800"/>
                  </a:cubicBezTo>
                  <a:cubicBezTo>
                    <a:pt x="668" y="797"/>
                    <a:pt x="668" y="797"/>
                    <a:pt x="668" y="797"/>
                  </a:cubicBezTo>
                  <a:cubicBezTo>
                    <a:pt x="668" y="797"/>
                    <a:pt x="666" y="793"/>
                    <a:pt x="663" y="789"/>
                  </a:cubicBezTo>
                  <a:cubicBezTo>
                    <a:pt x="661" y="785"/>
                    <a:pt x="661" y="785"/>
                    <a:pt x="661" y="785"/>
                  </a:cubicBezTo>
                  <a:cubicBezTo>
                    <a:pt x="657" y="788"/>
                    <a:pt x="657" y="788"/>
                    <a:pt x="657" y="788"/>
                  </a:cubicBezTo>
                  <a:cubicBezTo>
                    <a:pt x="657" y="788"/>
                    <a:pt x="654" y="789"/>
                    <a:pt x="652" y="789"/>
                  </a:cubicBezTo>
                  <a:cubicBezTo>
                    <a:pt x="650" y="788"/>
                    <a:pt x="629" y="783"/>
                    <a:pt x="625" y="782"/>
                  </a:cubicBezTo>
                  <a:cubicBezTo>
                    <a:pt x="622" y="781"/>
                    <a:pt x="622" y="784"/>
                    <a:pt x="608" y="774"/>
                  </a:cubicBezTo>
                  <a:cubicBezTo>
                    <a:pt x="594" y="763"/>
                    <a:pt x="599" y="759"/>
                    <a:pt x="599" y="759"/>
                  </a:cubicBezTo>
                  <a:cubicBezTo>
                    <a:pt x="599" y="759"/>
                    <a:pt x="596" y="756"/>
                    <a:pt x="592" y="754"/>
                  </a:cubicBezTo>
                  <a:cubicBezTo>
                    <a:pt x="589" y="752"/>
                    <a:pt x="584" y="749"/>
                    <a:pt x="582" y="749"/>
                  </a:cubicBezTo>
                  <a:cubicBezTo>
                    <a:pt x="581" y="750"/>
                    <a:pt x="572" y="754"/>
                    <a:pt x="574" y="758"/>
                  </a:cubicBezTo>
                  <a:cubicBezTo>
                    <a:pt x="576" y="762"/>
                    <a:pt x="589" y="775"/>
                    <a:pt x="590" y="775"/>
                  </a:cubicBezTo>
                  <a:cubicBezTo>
                    <a:pt x="591" y="775"/>
                    <a:pt x="608" y="794"/>
                    <a:pt x="608" y="794"/>
                  </a:cubicBezTo>
                  <a:cubicBezTo>
                    <a:pt x="615" y="803"/>
                    <a:pt x="615" y="803"/>
                    <a:pt x="615" y="803"/>
                  </a:cubicBezTo>
                  <a:cubicBezTo>
                    <a:pt x="615" y="803"/>
                    <a:pt x="609" y="808"/>
                    <a:pt x="615" y="807"/>
                  </a:cubicBezTo>
                  <a:cubicBezTo>
                    <a:pt x="621" y="806"/>
                    <a:pt x="616" y="805"/>
                    <a:pt x="625" y="806"/>
                  </a:cubicBezTo>
                  <a:cubicBezTo>
                    <a:pt x="634" y="807"/>
                    <a:pt x="639" y="809"/>
                    <a:pt x="642" y="806"/>
                  </a:cubicBezTo>
                  <a:cubicBezTo>
                    <a:pt x="645" y="804"/>
                    <a:pt x="640" y="801"/>
                    <a:pt x="647" y="798"/>
                  </a:cubicBezTo>
                  <a:cubicBezTo>
                    <a:pt x="654" y="795"/>
                    <a:pt x="660" y="796"/>
                    <a:pt x="661" y="797"/>
                  </a:cubicBezTo>
                  <a:cubicBezTo>
                    <a:pt x="662" y="799"/>
                    <a:pt x="666" y="803"/>
                    <a:pt x="667" y="805"/>
                  </a:cubicBezTo>
                  <a:cubicBezTo>
                    <a:pt x="667" y="807"/>
                    <a:pt x="669" y="812"/>
                    <a:pt x="672" y="812"/>
                  </a:cubicBezTo>
                  <a:cubicBezTo>
                    <a:pt x="674" y="813"/>
                    <a:pt x="680" y="812"/>
                    <a:pt x="681" y="816"/>
                  </a:cubicBezTo>
                  <a:cubicBezTo>
                    <a:pt x="682" y="819"/>
                    <a:pt x="689" y="825"/>
                    <a:pt x="689" y="825"/>
                  </a:cubicBezTo>
                  <a:cubicBezTo>
                    <a:pt x="689" y="825"/>
                    <a:pt x="691" y="826"/>
                    <a:pt x="695" y="827"/>
                  </a:cubicBezTo>
                  <a:cubicBezTo>
                    <a:pt x="699" y="829"/>
                    <a:pt x="710" y="835"/>
                    <a:pt x="710" y="835"/>
                  </a:cubicBezTo>
                  <a:cubicBezTo>
                    <a:pt x="707" y="837"/>
                    <a:pt x="702" y="846"/>
                    <a:pt x="698" y="846"/>
                  </a:cubicBezTo>
                  <a:cubicBezTo>
                    <a:pt x="695" y="846"/>
                    <a:pt x="696" y="845"/>
                    <a:pt x="688" y="850"/>
                  </a:cubicBezTo>
                  <a:cubicBezTo>
                    <a:pt x="680" y="854"/>
                    <a:pt x="684" y="864"/>
                    <a:pt x="680" y="865"/>
                  </a:cubicBezTo>
                  <a:cubicBezTo>
                    <a:pt x="676" y="866"/>
                    <a:pt x="670" y="874"/>
                    <a:pt x="667" y="876"/>
                  </a:cubicBezTo>
                  <a:cubicBezTo>
                    <a:pt x="664" y="877"/>
                    <a:pt x="644" y="885"/>
                    <a:pt x="642" y="884"/>
                  </a:cubicBezTo>
                  <a:cubicBezTo>
                    <a:pt x="640" y="884"/>
                    <a:pt x="635" y="887"/>
                    <a:pt x="633" y="887"/>
                  </a:cubicBezTo>
                  <a:cubicBezTo>
                    <a:pt x="632" y="887"/>
                    <a:pt x="633" y="892"/>
                    <a:pt x="632" y="893"/>
                  </a:cubicBezTo>
                  <a:cubicBezTo>
                    <a:pt x="630" y="894"/>
                    <a:pt x="638" y="899"/>
                    <a:pt x="626" y="901"/>
                  </a:cubicBezTo>
                  <a:cubicBezTo>
                    <a:pt x="615" y="902"/>
                    <a:pt x="607" y="906"/>
                    <a:pt x="605" y="906"/>
                  </a:cubicBezTo>
                  <a:cubicBezTo>
                    <a:pt x="602" y="907"/>
                    <a:pt x="597" y="918"/>
                    <a:pt x="588" y="917"/>
                  </a:cubicBezTo>
                  <a:cubicBezTo>
                    <a:pt x="579" y="916"/>
                    <a:pt x="583" y="916"/>
                    <a:pt x="575" y="917"/>
                  </a:cubicBezTo>
                  <a:cubicBezTo>
                    <a:pt x="567" y="917"/>
                    <a:pt x="566" y="920"/>
                    <a:pt x="558" y="921"/>
                  </a:cubicBezTo>
                  <a:cubicBezTo>
                    <a:pt x="550" y="922"/>
                    <a:pt x="545" y="923"/>
                    <a:pt x="545" y="923"/>
                  </a:cubicBezTo>
                  <a:lnTo>
                    <a:pt x="541" y="9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6" name="Freeform 142"/>
            <p:cNvSpPr/>
            <p:nvPr/>
          </p:nvSpPr>
          <p:spPr bwMode="auto">
            <a:xfrm>
              <a:off x="5564188" y="941388"/>
              <a:ext cx="414338" cy="223838"/>
            </a:xfrm>
            <a:custGeom>
              <a:avLst/>
              <a:gdLst>
                <a:gd name="T0" fmla="*/ 83 w 155"/>
                <a:gd name="T1" fmla="*/ 44 h 84"/>
                <a:gd name="T2" fmla="*/ 72 w 155"/>
                <a:gd name="T3" fmla="*/ 57 h 84"/>
                <a:gd name="T4" fmla="*/ 60 w 155"/>
                <a:gd name="T5" fmla="*/ 78 h 84"/>
                <a:gd name="T6" fmla="*/ 52 w 155"/>
                <a:gd name="T7" fmla="*/ 81 h 84"/>
                <a:gd name="T8" fmla="*/ 39 w 155"/>
                <a:gd name="T9" fmla="*/ 69 h 84"/>
                <a:gd name="T10" fmla="*/ 30 w 155"/>
                <a:gd name="T11" fmla="*/ 61 h 84"/>
                <a:gd name="T12" fmla="*/ 30 w 155"/>
                <a:gd name="T13" fmla="*/ 54 h 84"/>
                <a:gd name="T14" fmla="*/ 36 w 155"/>
                <a:gd name="T15" fmla="*/ 52 h 84"/>
                <a:gd name="T16" fmla="*/ 20 w 155"/>
                <a:gd name="T17" fmla="*/ 49 h 84"/>
                <a:gd name="T18" fmla="*/ 21 w 155"/>
                <a:gd name="T19" fmla="*/ 54 h 84"/>
                <a:gd name="T20" fmla="*/ 12 w 155"/>
                <a:gd name="T21" fmla="*/ 50 h 84"/>
                <a:gd name="T22" fmla="*/ 2 w 155"/>
                <a:gd name="T23" fmla="*/ 37 h 84"/>
                <a:gd name="T24" fmla="*/ 16 w 155"/>
                <a:gd name="T25" fmla="*/ 38 h 84"/>
                <a:gd name="T26" fmla="*/ 6 w 155"/>
                <a:gd name="T27" fmla="*/ 27 h 84"/>
                <a:gd name="T28" fmla="*/ 9 w 155"/>
                <a:gd name="T29" fmla="*/ 20 h 84"/>
                <a:gd name="T30" fmla="*/ 20 w 155"/>
                <a:gd name="T31" fmla="*/ 18 h 84"/>
                <a:gd name="T32" fmla="*/ 35 w 155"/>
                <a:gd name="T33" fmla="*/ 18 h 84"/>
                <a:gd name="T34" fmla="*/ 42 w 155"/>
                <a:gd name="T35" fmla="*/ 19 h 84"/>
                <a:gd name="T36" fmla="*/ 50 w 155"/>
                <a:gd name="T37" fmla="*/ 14 h 84"/>
                <a:gd name="T38" fmla="*/ 48 w 155"/>
                <a:gd name="T39" fmla="*/ 10 h 84"/>
                <a:gd name="T40" fmla="*/ 60 w 155"/>
                <a:gd name="T41" fmla="*/ 15 h 84"/>
                <a:gd name="T42" fmla="*/ 82 w 155"/>
                <a:gd name="T43" fmla="*/ 24 h 84"/>
                <a:gd name="T44" fmla="*/ 76 w 155"/>
                <a:gd name="T45" fmla="*/ 27 h 84"/>
                <a:gd name="T46" fmla="*/ 84 w 155"/>
                <a:gd name="T47" fmla="*/ 31 h 84"/>
                <a:gd name="T48" fmla="*/ 85 w 155"/>
                <a:gd name="T49" fmla="*/ 21 h 84"/>
                <a:gd name="T50" fmla="*/ 75 w 155"/>
                <a:gd name="T51" fmla="*/ 14 h 84"/>
                <a:gd name="T52" fmla="*/ 67 w 155"/>
                <a:gd name="T53" fmla="*/ 7 h 84"/>
                <a:gd name="T54" fmla="*/ 76 w 155"/>
                <a:gd name="T55" fmla="*/ 2 h 84"/>
                <a:gd name="T56" fmla="*/ 95 w 155"/>
                <a:gd name="T57" fmla="*/ 4 h 84"/>
                <a:gd name="T58" fmla="*/ 110 w 155"/>
                <a:gd name="T59" fmla="*/ 8 h 84"/>
                <a:gd name="T60" fmla="*/ 116 w 155"/>
                <a:gd name="T61" fmla="*/ 4 h 84"/>
                <a:gd name="T62" fmla="*/ 139 w 155"/>
                <a:gd name="T63" fmla="*/ 8 h 84"/>
                <a:gd name="T64" fmla="*/ 148 w 155"/>
                <a:gd name="T65" fmla="*/ 11 h 84"/>
                <a:gd name="T66" fmla="*/ 151 w 155"/>
                <a:gd name="T67" fmla="*/ 19 h 84"/>
                <a:gd name="T68" fmla="*/ 140 w 155"/>
                <a:gd name="T69" fmla="*/ 26 h 84"/>
                <a:gd name="T70" fmla="*/ 116 w 155"/>
                <a:gd name="T71" fmla="*/ 29 h 84"/>
                <a:gd name="T72" fmla="*/ 99 w 155"/>
                <a:gd name="T73" fmla="*/ 31 h 84"/>
                <a:gd name="T74" fmla="*/ 103 w 155"/>
                <a:gd name="T75" fmla="*/ 42 h 84"/>
                <a:gd name="T76" fmla="*/ 108 w 155"/>
                <a:gd name="T77" fmla="*/ 43 h 84"/>
                <a:gd name="T78" fmla="*/ 128 w 155"/>
                <a:gd name="T79" fmla="*/ 60 h 84"/>
                <a:gd name="T80" fmla="*/ 122 w 155"/>
                <a:gd name="T81" fmla="*/ 62 h 84"/>
                <a:gd name="T82" fmla="*/ 117 w 155"/>
                <a:gd name="T83" fmla="*/ 67 h 84"/>
                <a:gd name="T84" fmla="*/ 101 w 155"/>
                <a:gd name="T85" fmla="*/ 71 h 84"/>
                <a:gd name="T86" fmla="*/ 93 w 155"/>
                <a:gd name="T87" fmla="*/ 68 h 84"/>
                <a:gd name="T88" fmla="*/ 97 w 155"/>
                <a:gd name="T89" fmla="*/ 55 h 84"/>
                <a:gd name="T90" fmla="*/ 88 w 155"/>
                <a:gd name="T91" fmla="*/ 48 h 84"/>
                <a:gd name="T92" fmla="*/ 83 w 155"/>
                <a:gd name="T93" fmla="*/ 4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5" h="84">
                  <a:moveTo>
                    <a:pt x="83" y="44"/>
                  </a:moveTo>
                  <a:cubicBezTo>
                    <a:pt x="79" y="52"/>
                    <a:pt x="78" y="55"/>
                    <a:pt x="72" y="57"/>
                  </a:cubicBezTo>
                  <a:cubicBezTo>
                    <a:pt x="66" y="59"/>
                    <a:pt x="60" y="78"/>
                    <a:pt x="60" y="78"/>
                  </a:cubicBezTo>
                  <a:cubicBezTo>
                    <a:pt x="60" y="78"/>
                    <a:pt x="55" y="84"/>
                    <a:pt x="52" y="81"/>
                  </a:cubicBezTo>
                  <a:cubicBezTo>
                    <a:pt x="49" y="78"/>
                    <a:pt x="43" y="74"/>
                    <a:pt x="39" y="69"/>
                  </a:cubicBezTo>
                  <a:cubicBezTo>
                    <a:pt x="35" y="64"/>
                    <a:pt x="32" y="63"/>
                    <a:pt x="30" y="61"/>
                  </a:cubicBezTo>
                  <a:cubicBezTo>
                    <a:pt x="29" y="59"/>
                    <a:pt x="24" y="54"/>
                    <a:pt x="30" y="54"/>
                  </a:cubicBezTo>
                  <a:cubicBezTo>
                    <a:pt x="35" y="54"/>
                    <a:pt x="40" y="55"/>
                    <a:pt x="36" y="52"/>
                  </a:cubicBezTo>
                  <a:cubicBezTo>
                    <a:pt x="32" y="48"/>
                    <a:pt x="21" y="46"/>
                    <a:pt x="20" y="49"/>
                  </a:cubicBezTo>
                  <a:cubicBezTo>
                    <a:pt x="20" y="52"/>
                    <a:pt x="24" y="53"/>
                    <a:pt x="21" y="54"/>
                  </a:cubicBezTo>
                  <a:cubicBezTo>
                    <a:pt x="17" y="54"/>
                    <a:pt x="18" y="55"/>
                    <a:pt x="12" y="50"/>
                  </a:cubicBezTo>
                  <a:cubicBezTo>
                    <a:pt x="6" y="45"/>
                    <a:pt x="0" y="38"/>
                    <a:pt x="2" y="37"/>
                  </a:cubicBezTo>
                  <a:cubicBezTo>
                    <a:pt x="4" y="35"/>
                    <a:pt x="22" y="45"/>
                    <a:pt x="16" y="38"/>
                  </a:cubicBezTo>
                  <a:cubicBezTo>
                    <a:pt x="10" y="30"/>
                    <a:pt x="6" y="27"/>
                    <a:pt x="6" y="27"/>
                  </a:cubicBezTo>
                  <a:cubicBezTo>
                    <a:pt x="6" y="27"/>
                    <a:pt x="6" y="25"/>
                    <a:pt x="9" y="20"/>
                  </a:cubicBezTo>
                  <a:cubicBezTo>
                    <a:pt x="12" y="15"/>
                    <a:pt x="20" y="18"/>
                    <a:pt x="20" y="18"/>
                  </a:cubicBezTo>
                  <a:cubicBezTo>
                    <a:pt x="20" y="18"/>
                    <a:pt x="33" y="17"/>
                    <a:pt x="35" y="18"/>
                  </a:cubicBezTo>
                  <a:cubicBezTo>
                    <a:pt x="37" y="18"/>
                    <a:pt x="36" y="21"/>
                    <a:pt x="42" y="19"/>
                  </a:cubicBezTo>
                  <a:cubicBezTo>
                    <a:pt x="47" y="17"/>
                    <a:pt x="52" y="18"/>
                    <a:pt x="50" y="14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10"/>
                    <a:pt x="54" y="16"/>
                    <a:pt x="60" y="15"/>
                  </a:cubicBezTo>
                  <a:cubicBezTo>
                    <a:pt x="66" y="14"/>
                    <a:pt x="85" y="21"/>
                    <a:pt x="82" y="24"/>
                  </a:cubicBezTo>
                  <a:cubicBezTo>
                    <a:pt x="78" y="27"/>
                    <a:pt x="74" y="26"/>
                    <a:pt x="76" y="27"/>
                  </a:cubicBezTo>
                  <a:cubicBezTo>
                    <a:pt x="77" y="28"/>
                    <a:pt x="79" y="29"/>
                    <a:pt x="84" y="31"/>
                  </a:cubicBezTo>
                  <a:cubicBezTo>
                    <a:pt x="89" y="32"/>
                    <a:pt x="91" y="27"/>
                    <a:pt x="85" y="21"/>
                  </a:cubicBezTo>
                  <a:cubicBezTo>
                    <a:pt x="80" y="16"/>
                    <a:pt x="75" y="14"/>
                    <a:pt x="75" y="14"/>
                  </a:cubicBezTo>
                  <a:cubicBezTo>
                    <a:pt x="75" y="14"/>
                    <a:pt x="68" y="9"/>
                    <a:pt x="67" y="7"/>
                  </a:cubicBezTo>
                  <a:cubicBezTo>
                    <a:pt x="67" y="5"/>
                    <a:pt x="73" y="3"/>
                    <a:pt x="76" y="2"/>
                  </a:cubicBezTo>
                  <a:cubicBezTo>
                    <a:pt x="79" y="0"/>
                    <a:pt x="91" y="6"/>
                    <a:pt x="95" y="4"/>
                  </a:cubicBezTo>
                  <a:cubicBezTo>
                    <a:pt x="100" y="2"/>
                    <a:pt x="110" y="9"/>
                    <a:pt x="110" y="8"/>
                  </a:cubicBezTo>
                  <a:cubicBezTo>
                    <a:pt x="109" y="6"/>
                    <a:pt x="102" y="4"/>
                    <a:pt x="116" y="4"/>
                  </a:cubicBezTo>
                  <a:cubicBezTo>
                    <a:pt x="130" y="3"/>
                    <a:pt x="135" y="7"/>
                    <a:pt x="139" y="8"/>
                  </a:cubicBezTo>
                  <a:cubicBezTo>
                    <a:pt x="142" y="9"/>
                    <a:pt x="146" y="12"/>
                    <a:pt x="148" y="11"/>
                  </a:cubicBezTo>
                  <a:cubicBezTo>
                    <a:pt x="149" y="11"/>
                    <a:pt x="155" y="18"/>
                    <a:pt x="151" y="19"/>
                  </a:cubicBezTo>
                  <a:cubicBezTo>
                    <a:pt x="148" y="19"/>
                    <a:pt x="147" y="28"/>
                    <a:pt x="140" y="26"/>
                  </a:cubicBezTo>
                  <a:cubicBezTo>
                    <a:pt x="133" y="24"/>
                    <a:pt x="136" y="31"/>
                    <a:pt x="116" y="29"/>
                  </a:cubicBezTo>
                  <a:cubicBezTo>
                    <a:pt x="97" y="27"/>
                    <a:pt x="98" y="26"/>
                    <a:pt x="99" y="31"/>
                  </a:cubicBezTo>
                  <a:cubicBezTo>
                    <a:pt x="100" y="35"/>
                    <a:pt x="103" y="42"/>
                    <a:pt x="103" y="42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3"/>
                    <a:pt x="129" y="60"/>
                    <a:pt x="128" y="60"/>
                  </a:cubicBezTo>
                  <a:cubicBezTo>
                    <a:pt x="127" y="60"/>
                    <a:pt x="126" y="61"/>
                    <a:pt x="122" y="62"/>
                  </a:cubicBezTo>
                  <a:cubicBezTo>
                    <a:pt x="119" y="62"/>
                    <a:pt x="117" y="63"/>
                    <a:pt x="117" y="67"/>
                  </a:cubicBezTo>
                  <a:cubicBezTo>
                    <a:pt x="118" y="71"/>
                    <a:pt x="106" y="74"/>
                    <a:pt x="101" y="71"/>
                  </a:cubicBezTo>
                  <a:cubicBezTo>
                    <a:pt x="96" y="68"/>
                    <a:pt x="95" y="70"/>
                    <a:pt x="93" y="68"/>
                  </a:cubicBezTo>
                  <a:cubicBezTo>
                    <a:pt x="90" y="66"/>
                    <a:pt x="100" y="57"/>
                    <a:pt x="97" y="55"/>
                  </a:cubicBezTo>
                  <a:cubicBezTo>
                    <a:pt x="93" y="52"/>
                    <a:pt x="90" y="49"/>
                    <a:pt x="88" y="48"/>
                  </a:cubicBezTo>
                  <a:cubicBezTo>
                    <a:pt x="87" y="47"/>
                    <a:pt x="83" y="44"/>
                    <a:pt x="83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7" name="Freeform 143"/>
            <p:cNvSpPr/>
            <p:nvPr/>
          </p:nvSpPr>
          <p:spPr bwMode="auto">
            <a:xfrm>
              <a:off x="6503988" y="1135063"/>
              <a:ext cx="427038" cy="342900"/>
            </a:xfrm>
            <a:custGeom>
              <a:avLst/>
              <a:gdLst>
                <a:gd name="T0" fmla="*/ 66 w 160"/>
                <a:gd name="T1" fmla="*/ 120 h 128"/>
                <a:gd name="T2" fmla="*/ 59 w 160"/>
                <a:gd name="T3" fmla="*/ 124 h 128"/>
                <a:gd name="T4" fmla="*/ 33 w 160"/>
                <a:gd name="T5" fmla="*/ 116 h 128"/>
                <a:gd name="T6" fmla="*/ 16 w 160"/>
                <a:gd name="T7" fmla="*/ 111 h 128"/>
                <a:gd name="T8" fmla="*/ 12 w 160"/>
                <a:gd name="T9" fmla="*/ 103 h 128"/>
                <a:gd name="T10" fmla="*/ 24 w 160"/>
                <a:gd name="T11" fmla="*/ 89 h 128"/>
                <a:gd name="T12" fmla="*/ 26 w 160"/>
                <a:gd name="T13" fmla="*/ 74 h 128"/>
                <a:gd name="T14" fmla="*/ 31 w 160"/>
                <a:gd name="T15" fmla="*/ 73 h 128"/>
                <a:gd name="T16" fmla="*/ 38 w 160"/>
                <a:gd name="T17" fmla="*/ 68 h 128"/>
                <a:gd name="T18" fmla="*/ 32 w 160"/>
                <a:gd name="T19" fmla="*/ 65 h 128"/>
                <a:gd name="T20" fmla="*/ 30 w 160"/>
                <a:gd name="T21" fmla="*/ 59 h 128"/>
                <a:gd name="T22" fmla="*/ 47 w 160"/>
                <a:gd name="T23" fmla="*/ 53 h 128"/>
                <a:gd name="T24" fmla="*/ 46 w 160"/>
                <a:gd name="T25" fmla="*/ 42 h 128"/>
                <a:gd name="T26" fmla="*/ 46 w 160"/>
                <a:gd name="T27" fmla="*/ 33 h 128"/>
                <a:gd name="T28" fmla="*/ 64 w 160"/>
                <a:gd name="T29" fmla="*/ 31 h 128"/>
                <a:gd name="T30" fmla="*/ 87 w 160"/>
                <a:gd name="T31" fmla="*/ 14 h 128"/>
                <a:gd name="T32" fmla="*/ 111 w 160"/>
                <a:gd name="T33" fmla="*/ 14 h 128"/>
                <a:gd name="T34" fmla="*/ 126 w 160"/>
                <a:gd name="T35" fmla="*/ 10 h 128"/>
                <a:gd name="T36" fmla="*/ 136 w 160"/>
                <a:gd name="T37" fmla="*/ 4 h 128"/>
                <a:gd name="T38" fmla="*/ 159 w 160"/>
                <a:gd name="T39" fmla="*/ 3 h 128"/>
                <a:gd name="T40" fmla="*/ 158 w 160"/>
                <a:gd name="T41" fmla="*/ 12 h 128"/>
                <a:gd name="T42" fmla="*/ 152 w 160"/>
                <a:gd name="T43" fmla="*/ 15 h 128"/>
                <a:gd name="T44" fmla="*/ 126 w 160"/>
                <a:gd name="T45" fmla="*/ 23 h 128"/>
                <a:gd name="T46" fmla="*/ 111 w 160"/>
                <a:gd name="T47" fmla="*/ 29 h 128"/>
                <a:gd name="T48" fmla="*/ 94 w 160"/>
                <a:gd name="T49" fmla="*/ 41 h 128"/>
                <a:gd name="T50" fmla="*/ 69 w 160"/>
                <a:gd name="T51" fmla="*/ 49 h 128"/>
                <a:gd name="T52" fmla="*/ 64 w 160"/>
                <a:gd name="T53" fmla="*/ 63 h 128"/>
                <a:gd name="T54" fmla="*/ 57 w 160"/>
                <a:gd name="T55" fmla="*/ 71 h 128"/>
                <a:gd name="T56" fmla="*/ 54 w 160"/>
                <a:gd name="T57" fmla="*/ 77 h 128"/>
                <a:gd name="T58" fmla="*/ 49 w 160"/>
                <a:gd name="T59" fmla="*/ 91 h 128"/>
                <a:gd name="T60" fmla="*/ 49 w 160"/>
                <a:gd name="T61" fmla="*/ 105 h 128"/>
                <a:gd name="T62" fmla="*/ 66 w 160"/>
                <a:gd name="T63" fmla="*/ 116 h 128"/>
                <a:gd name="T64" fmla="*/ 66 w 160"/>
                <a:gd name="T65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128">
                  <a:moveTo>
                    <a:pt x="66" y="120"/>
                  </a:moveTo>
                  <a:cubicBezTo>
                    <a:pt x="64" y="122"/>
                    <a:pt x="72" y="128"/>
                    <a:pt x="59" y="124"/>
                  </a:cubicBezTo>
                  <a:cubicBezTo>
                    <a:pt x="46" y="120"/>
                    <a:pt x="37" y="123"/>
                    <a:pt x="33" y="116"/>
                  </a:cubicBezTo>
                  <a:cubicBezTo>
                    <a:pt x="30" y="109"/>
                    <a:pt x="20" y="115"/>
                    <a:pt x="16" y="111"/>
                  </a:cubicBezTo>
                  <a:cubicBezTo>
                    <a:pt x="12" y="106"/>
                    <a:pt x="0" y="116"/>
                    <a:pt x="12" y="103"/>
                  </a:cubicBezTo>
                  <a:cubicBezTo>
                    <a:pt x="24" y="89"/>
                    <a:pt x="23" y="98"/>
                    <a:pt x="24" y="89"/>
                  </a:cubicBezTo>
                  <a:cubicBezTo>
                    <a:pt x="25" y="81"/>
                    <a:pt x="26" y="74"/>
                    <a:pt x="26" y="74"/>
                  </a:cubicBezTo>
                  <a:cubicBezTo>
                    <a:pt x="26" y="74"/>
                    <a:pt x="27" y="71"/>
                    <a:pt x="31" y="73"/>
                  </a:cubicBezTo>
                  <a:cubicBezTo>
                    <a:pt x="35" y="74"/>
                    <a:pt x="39" y="69"/>
                    <a:pt x="38" y="68"/>
                  </a:cubicBezTo>
                  <a:cubicBezTo>
                    <a:pt x="36" y="68"/>
                    <a:pt x="35" y="68"/>
                    <a:pt x="32" y="65"/>
                  </a:cubicBezTo>
                  <a:cubicBezTo>
                    <a:pt x="30" y="62"/>
                    <a:pt x="25" y="60"/>
                    <a:pt x="30" y="59"/>
                  </a:cubicBezTo>
                  <a:cubicBezTo>
                    <a:pt x="34" y="58"/>
                    <a:pt x="48" y="56"/>
                    <a:pt x="47" y="53"/>
                  </a:cubicBezTo>
                  <a:cubicBezTo>
                    <a:pt x="47" y="50"/>
                    <a:pt x="46" y="42"/>
                    <a:pt x="46" y="42"/>
                  </a:cubicBezTo>
                  <a:cubicBezTo>
                    <a:pt x="46" y="42"/>
                    <a:pt x="44" y="33"/>
                    <a:pt x="46" y="33"/>
                  </a:cubicBezTo>
                  <a:cubicBezTo>
                    <a:pt x="48" y="32"/>
                    <a:pt x="61" y="33"/>
                    <a:pt x="64" y="31"/>
                  </a:cubicBezTo>
                  <a:cubicBezTo>
                    <a:pt x="66" y="29"/>
                    <a:pt x="83" y="16"/>
                    <a:pt x="87" y="14"/>
                  </a:cubicBezTo>
                  <a:cubicBezTo>
                    <a:pt x="90" y="12"/>
                    <a:pt x="109" y="14"/>
                    <a:pt x="111" y="14"/>
                  </a:cubicBezTo>
                  <a:cubicBezTo>
                    <a:pt x="113" y="14"/>
                    <a:pt x="123" y="13"/>
                    <a:pt x="126" y="10"/>
                  </a:cubicBezTo>
                  <a:cubicBezTo>
                    <a:pt x="130" y="8"/>
                    <a:pt x="131" y="7"/>
                    <a:pt x="136" y="4"/>
                  </a:cubicBezTo>
                  <a:cubicBezTo>
                    <a:pt x="140" y="0"/>
                    <a:pt x="159" y="1"/>
                    <a:pt x="159" y="3"/>
                  </a:cubicBezTo>
                  <a:cubicBezTo>
                    <a:pt x="160" y="6"/>
                    <a:pt x="158" y="12"/>
                    <a:pt x="158" y="12"/>
                  </a:cubicBezTo>
                  <a:cubicBezTo>
                    <a:pt x="158" y="12"/>
                    <a:pt x="157" y="11"/>
                    <a:pt x="152" y="15"/>
                  </a:cubicBezTo>
                  <a:cubicBezTo>
                    <a:pt x="148" y="20"/>
                    <a:pt x="131" y="22"/>
                    <a:pt x="126" y="23"/>
                  </a:cubicBezTo>
                  <a:cubicBezTo>
                    <a:pt x="121" y="24"/>
                    <a:pt x="122" y="26"/>
                    <a:pt x="111" y="29"/>
                  </a:cubicBezTo>
                  <a:cubicBezTo>
                    <a:pt x="101" y="32"/>
                    <a:pt x="108" y="39"/>
                    <a:pt x="94" y="41"/>
                  </a:cubicBezTo>
                  <a:cubicBezTo>
                    <a:pt x="81" y="44"/>
                    <a:pt x="73" y="44"/>
                    <a:pt x="69" y="49"/>
                  </a:cubicBezTo>
                  <a:cubicBezTo>
                    <a:pt x="66" y="55"/>
                    <a:pt x="66" y="61"/>
                    <a:pt x="64" y="63"/>
                  </a:cubicBezTo>
                  <a:cubicBezTo>
                    <a:pt x="62" y="65"/>
                    <a:pt x="57" y="69"/>
                    <a:pt x="57" y="71"/>
                  </a:cubicBezTo>
                  <a:cubicBezTo>
                    <a:pt x="58" y="73"/>
                    <a:pt x="54" y="77"/>
                    <a:pt x="54" y="77"/>
                  </a:cubicBezTo>
                  <a:cubicBezTo>
                    <a:pt x="54" y="77"/>
                    <a:pt x="52" y="89"/>
                    <a:pt x="49" y="91"/>
                  </a:cubicBezTo>
                  <a:cubicBezTo>
                    <a:pt x="47" y="92"/>
                    <a:pt x="44" y="98"/>
                    <a:pt x="49" y="105"/>
                  </a:cubicBezTo>
                  <a:cubicBezTo>
                    <a:pt x="54" y="111"/>
                    <a:pt x="66" y="116"/>
                    <a:pt x="66" y="116"/>
                  </a:cubicBezTo>
                  <a:lnTo>
                    <a:pt x="6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8" name="Freeform 144"/>
            <p:cNvSpPr/>
            <p:nvPr/>
          </p:nvSpPr>
          <p:spPr bwMode="auto">
            <a:xfrm>
              <a:off x="6338888" y="900113"/>
              <a:ext cx="180975" cy="84138"/>
            </a:xfrm>
            <a:custGeom>
              <a:avLst/>
              <a:gdLst>
                <a:gd name="T0" fmla="*/ 60 w 68"/>
                <a:gd name="T1" fmla="*/ 29 h 31"/>
                <a:gd name="T2" fmla="*/ 41 w 68"/>
                <a:gd name="T3" fmla="*/ 26 h 31"/>
                <a:gd name="T4" fmla="*/ 22 w 68"/>
                <a:gd name="T5" fmla="*/ 21 h 31"/>
                <a:gd name="T6" fmla="*/ 3 w 68"/>
                <a:gd name="T7" fmla="*/ 15 h 31"/>
                <a:gd name="T8" fmla="*/ 4 w 68"/>
                <a:gd name="T9" fmla="*/ 9 h 31"/>
                <a:gd name="T10" fmla="*/ 11 w 68"/>
                <a:gd name="T11" fmla="*/ 8 h 31"/>
                <a:gd name="T12" fmla="*/ 17 w 68"/>
                <a:gd name="T13" fmla="*/ 9 h 31"/>
                <a:gd name="T14" fmla="*/ 37 w 68"/>
                <a:gd name="T15" fmla="*/ 5 h 31"/>
                <a:gd name="T16" fmla="*/ 41 w 68"/>
                <a:gd name="T17" fmla="*/ 8 h 31"/>
                <a:gd name="T18" fmla="*/ 48 w 68"/>
                <a:gd name="T19" fmla="*/ 4 h 31"/>
                <a:gd name="T20" fmla="*/ 64 w 68"/>
                <a:gd name="T21" fmla="*/ 13 h 31"/>
                <a:gd name="T22" fmla="*/ 61 w 68"/>
                <a:gd name="T23" fmla="*/ 24 h 31"/>
                <a:gd name="T24" fmla="*/ 60 w 68"/>
                <a:gd name="T25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31">
                  <a:moveTo>
                    <a:pt x="60" y="29"/>
                  </a:moveTo>
                  <a:cubicBezTo>
                    <a:pt x="50" y="27"/>
                    <a:pt x="51" y="31"/>
                    <a:pt x="41" y="26"/>
                  </a:cubicBezTo>
                  <a:cubicBezTo>
                    <a:pt x="31" y="20"/>
                    <a:pt x="33" y="20"/>
                    <a:pt x="22" y="21"/>
                  </a:cubicBezTo>
                  <a:cubicBezTo>
                    <a:pt x="10" y="22"/>
                    <a:pt x="6" y="19"/>
                    <a:pt x="3" y="15"/>
                  </a:cubicBezTo>
                  <a:cubicBezTo>
                    <a:pt x="0" y="10"/>
                    <a:pt x="0" y="10"/>
                    <a:pt x="4" y="9"/>
                  </a:cubicBezTo>
                  <a:cubicBezTo>
                    <a:pt x="7" y="8"/>
                    <a:pt x="6" y="7"/>
                    <a:pt x="11" y="8"/>
                  </a:cubicBezTo>
                  <a:cubicBezTo>
                    <a:pt x="17" y="9"/>
                    <a:pt x="4" y="18"/>
                    <a:pt x="17" y="9"/>
                  </a:cubicBezTo>
                  <a:cubicBezTo>
                    <a:pt x="30" y="0"/>
                    <a:pt x="37" y="5"/>
                    <a:pt x="37" y="5"/>
                  </a:cubicBezTo>
                  <a:cubicBezTo>
                    <a:pt x="37" y="5"/>
                    <a:pt x="36" y="11"/>
                    <a:pt x="41" y="8"/>
                  </a:cubicBezTo>
                  <a:cubicBezTo>
                    <a:pt x="47" y="6"/>
                    <a:pt x="48" y="4"/>
                    <a:pt x="48" y="4"/>
                  </a:cubicBezTo>
                  <a:cubicBezTo>
                    <a:pt x="48" y="4"/>
                    <a:pt x="68" y="10"/>
                    <a:pt x="64" y="13"/>
                  </a:cubicBezTo>
                  <a:cubicBezTo>
                    <a:pt x="59" y="17"/>
                    <a:pt x="61" y="24"/>
                    <a:pt x="61" y="24"/>
                  </a:cubicBezTo>
                  <a:lnTo>
                    <a:pt x="6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9" name="Freeform 145"/>
            <p:cNvSpPr/>
            <p:nvPr/>
          </p:nvSpPr>
          <p:spPr bwMode="auto">
            <a:xfrm>
              <a:off x="6527800" y="933451"/>
              <a:ext cx="77788" cy="31750"/>
            </a:xfrm>
            <a:custGeom>
              <a:avLst/>
              <a:gdLst>
                <a:gd name="T0" fmla="*/ 21 w 29"/>
                <a:gd name="T1" fmla="*/ 10 h 12"/>
                <a:gd name="T2" fmla="*/ 9 w 29"/>
                <a:gd name="T3" fmla="*/ 12 h 12"/>
                <a:gd name="T4" fmla="*/ 1 w 29"/>
                <a:gd name="T5" fmla="*/ 9 h 12"/>
                <a:gd name="T6" fmla="*/ 5 w 29"/>
                <a:gd name="T7" fmla="*/ 6 h 12"/>
                <a:gd name="T8" fmla="*/ 12 w 29"/>
                <a:gd name="T9" fmla="*/ 5 h 12"/>
                <a:gd name="T10" fmla="*/ 13 w 29"/>
                <a:gd name="T11" fmla="*/ 0 h 12"/>
                <a:gd name="T12" fmla="*/ 24 w 29"/>
                <a:gd name="T13" fmla="*/ 2 h 12"/>
                <a:gd name="T14" fmla="*/ 27 w 29"/>
                <a:gd name="T15" fmla="*/ 7 h 12"/>
                <a:gd name="T16" fmla="*/ 21 w 29"/>
                <a:gd name="T1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">
                  <a:moveTo>
                    <a:pt x="21" y="10"/>
                  </a:move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0" y="12"/>
                    <a:pt x="1" y="9"/>
                  </a:cubicBezTo>
                  <a:cubicBezTo>
                    <a:pt x="2" y="7"/>
                    <a:pt x="2" y="9"/>
                    <a:pt x="5" y="6"/>
                  </a:cubicBezTo>
                  <a:cubicBezTo>
                    <a:pt x="8" y="4"/>
                    <a:pt x="9" y="5"/>
                    <a:pt x="12" y="5"/>
                  </a:cubicBezTo>
                  <a:cubicBezTo>
                    <a:pt x="14" y="5"/>
                    <a:pt x="13" y="0"/>
                    <a:pt x="13" y="0"/>
                  </a:cubicBezTo>
                  <a:cubicBezTo>
                    <a:pt x="13" y="0"/>
                    <a:pt x="22" y="1"/>
                    <a:pt x="24" y="2"/>
                  </a:cubicBezTo>
                  <a:cubicBezTo>
                    <a:pt x="26" y="3"/>
                    <a:pt x="29" y="7"/>
                    <a:pt x="27" y="7"/>
                  </a:cubicBezTo>
                  <a:cubicBezTo>
                    <a:pt x="25" y="7"/>
                    <a:pt x="21" y="10"/>
                    <a:pt x="2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0" name="Freeform 146"/>
            <p:cNvSpPr/>
            <p:nvPr/>
          </p:nvSpPr>
          <p:spPr bwMode="auto">
            <a:xfrm>
              <a:off x="6559550" y="860426"/>
              <a:ext cx="120650" cy="69850"/>
            </a:xfrm>
            <a:custGeom>
              <a:avLst/>
              <a:gdLst>
                <a:gd name="T0" fmla="*/ 31 w 45"/>
                <a:gd name="T1" fmla="*/ 24 h 26"/>
                <a:gd name="T2" fmla="*/ 19 w 45"/>
                <a:gd name="T3" fmla="*/ 25 h 26"/>
                <a:gd name="T4" fmla="*/ 14 w 45"/>
                <a:gd name="T5" fmla="*/ 22 h 26"/>
                <a:gd name="T6" fmla="*/ 5 w 45"/>
                <a:gd name="T7" fmla="*/ 22 h 26"/>
                <a:gd name="T8" fmla="*/ 2 w 45"/>
                <a:gd name="T9" fmla="*/ 20 h 26"/>
                <a:gd name="T10" fmla="*/ 12 w 45"/>
                <a:gd name="T11" fmla="*/ 16 h 26"/>
                <a:gd name="T12" fmla="*/ 16 w 45"/>
                <a:gd name="T13" fmla="*/ 11 h 26"/>
                <a:gd name="T14" fmla="*/ 19 w 45"/>
                <a:gd name="T15" fmla="*/ 6 h 26"/>
                <a:gd name="T16" fmla="*/ 22 w 45"/>
                <a:gd name="T17" fmla="*/ 4 h 26"/>
                <a:gd name="T18" fmla="*/ 28 w 45"/>
                <a:gd name="T19" fmla="*/ 1 h 26"/>
                <a:gd name="T20" fmla="*/ 35 w 45"/>
                <a:gd name="T21" fmla="*/ 4 h 26"/>
                <a:gd name="T22" fmla="*/ 34 w 45"/>
                <a:gd name="T23" fmla="*/ 12 h 26"/>
                <a:gd name="T24" fmla="*/ 34 w 45"/>
                <a:gd name="T25" fmla="*/ 16 h 26"/>
                <a:gd name="T26" fmla="*/ 41 w 45"/>
                <a:gd name="T27" fmla="*/ 21 h 26"/>
                <a:gd name="T28" fmla="*/ 34 w 45"/>
                <a:gd name="T29" fmla="*/ 22 h 26"/>
                <a:gd name="T30" fmla="*/ 31 w 45"/>
                <a:gd name="T31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26">
                  <a:moveTo>
                    <a:pt x="31" y="24"/>
                  </a:moveTo>
                  <a:cubicBezTo>
                    <a:pt x="29" y="24"/>
                    <a:pt x="22" y="26"/>
                    <a:pt x="19" y="25"/>
                  </a:cubicBezTo>
                  <a:cubicBezTo>
                    <a:pt x="17" y="24"/>
                    <a:pt x="17" y="22"/>
                    <a:pt x="14" y="22"/>
                  </a:cubicBezTo>
                  <a:cubicBezTo>
                    <a:pt x="10" y="21"/>
                    <a:pt x="5" y="22"/>
                    <a:pt x="5" y="22"/>
                  </a:cubicBezTo>
                  <a:cubicBezTo>
                    <a:pt x="5" y="22"/>
                    <a:pt x="0" y="25"/>
                    <a:pt x="2" y="20"/>
                  </a:cubicBezTo>
                  <a:cubicBezTo>
                    <a:pt x="5" y="15"/>
                    <a:pt x="11" y="17"/>
                    <a:pt x="12" y="16"/>
                  </a:cubicBezTo>
                  <a:cubicBezTo>
                    <a:pt x="12" y="14"/>
                    <a:pt x="13" y="13"/>
                    <a:pt x="16" y="11"/>
                  </a:cubicBezTo>
                  <a:cubicBezTo>
                    <a:pt x="19" y="8"/>
                    <a:pt x="15" y="9"/>
                    <a:pt x="19" y="6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5" y="0"/>
                    <a:pt x="28" y="1"/>
                  </a:cubicBezTo>
                  <a:cubicBezTo>
                    <a:pt x="32" y="2"/>
                    <a:pt x="35" y="4"/>
                    <a:pt x="35" y="4"/>
                  </a:cubicBezTo>
                  <a:cubicBezTo>
                    <a:pt x="35" y="4"/>
                    <a:pt x="36" y="12"/>
                    <a:pt x="34" y="12"/>
                  </a:cubicBezTo>
                  <a:cubicBezTo>
                    <a:pt x="32" y="12"/>
                    <a:pt x="34" y="16"/>
                    <a:pt x="34" y="16"/>
                  </a:cubicBezTo>
                  <a:cubicBezTo>
                    <a:pt x="34" y="16"/>
                    <a:pt x="45" y="20"/>
                    <a:pt x="41" y="21"/>
                  </a:cubicBezTo>
                  <a:cubicBezTo>
                    <a:pt x="37" y="22"/>
                    <a:pt x="34" y="22"/>
                    <a:pt x="34" y="22"/>
                  </a:cubicBezTo>
                  <a:lnTo>
                    <a:pt x="3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1" name="Freeform 147"/>
            <p:cNvSpPr/>
            <p:nvPr/>
          </p:nvSpPr>
          <p:spPr bwMode="auto">
            <a:xfrm>
              <a:off x="6613525" y="938213"/>
              <a:ext cx="74613" cy="28575"/>
            </a:xfrm>
            <a:custGeom>
              <a:avLst/>
              <a:gdLst>
                <a:gd name="T0" fmla="*/ 1 w 28"/>
                <a:gd name="T1" fmla="*/ 10 h 11"/>
                <a:gd name="T2" fmla="*/ 9 w 28"/>
                <a:gd name="T3" fmla="*/ 9 h 11"/>
                <a:gd name="T4" fmla="*/ 16 w 28"/>
                <a:gd name="T5" fmla="*/ 7 h 11"/>
                <a:gd name="T6" fmla="*/ 25 w 28"/>
                <a:gd name="T7" fmla="*/ 3 h 11"/>
                <a:gd name="T8" fmla="*/ 17 w 28"/>
                <a:gd name="T9" fmla="*/ 2 h 11"/>
                <a:gd name="T10" fmla="*/ 5 w 28"/>
                <a:gd name="T11" fmla="*/ 1 h 11"/>
                <a:gd name="T12" fmla="*/ 0 w 28"/>
                <a:gd name="T13" fmla="*/ 7 h 11"/>
                <a:gd name="T14" fmla="*/ 1 w 28"/>
                <a:gd name="T15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1">
                  <a:moveTo>
                    <a:pt x="1" y="10"/>
                  </a:moveTo>
                  <a:cubicBezTo>
                    <a:pt x="4" y="11"/>
                    <a:pt x="6" y="11"/>
                    <a:pt x="9" y="9"/>
                  </a:cubicBezTo>
                  <a:cubicBezTo>
                    <a:pt x="12" y="7"/>
                    <a:pt x="12" y="6"/>
                    <a:pt x="16" y="7"/>
                  </a:cubicBezTo>
                  <a:cubicBezTo>
                    <a:pt x="19" y="8"/>
                    <a:pt x="28" y="3"/>
                    <a:pt x="25" y="3"/>
                  </a:cubicBezTo>
                  <a:cubicBezTo>
                    <a:pt x="23" y="3"/>
                    <a:pt x="19" y="3"/>
                    <a:pt x="17" y="2"/>
                  </a:cubicBezTo>
                  <a:cubicBezTo>
                    <a:pt x="15" y="0"/>
                    <a:pt x="9" y="1"/>
                    <a:pt x="5" y="1"/>
                  </a:cubicBezTo>
                  <a:cubicBezTo>
                    <a:pt x="1" y="2"/>
                    <a:pt x="0" y="7"/>
                    <a:pt x="0" y="7"/>
                  </a:cubicBezTo>
                  <a:lnTo>
                    <a:pt x="1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2" name="Freeform 148"/>
            <p:cNvSpPr/>
            <p:nvPr/>
          </p:nvSpPr>
          <p:spPr bwMode="auto">
            <a:xfrm>
              <a:off x="6684963" y="900113"/>
              <a:ext cx="69850" cy="66675"/>
            </a:xfrm>
            <a:custGeom>
              <a:avLst/>
              <a:gdLst>
                <a:gd name="T0" fmla="*/ 9 w 26"/>
                <a:gd name="T1" fmla="*/ 18 h 25"/>
                <a:gd name="T2" fmla="*/ 13 w 26"/>
                <a:gd name="T3" fmla="*/ 21 h 25"/>
                <a:gd name="T4" fmla="*/ 21 w 26"/>
                <a:gd name="T5" fmla="*/ 16 h 25"/>
                <a:gd name="T6" fmla="*/ 26 w 26"/>
                <a:gd name="T7" fmla="*/ 10 h 25"/>
                <a:gd name="T8" fmla="*/ 20 w 26"/>
                <a:gd name="T9" fmla="*/ 4 h 25"/>
                <a:gd name="T10" fmla="*/ 15 w 26"/>
                <a:gd name="T11" fmla="*/ 1 h 25"/>
                <a:gd name="T12" fmla="*/ 8 w 26"/>
                <a:gd name="T13" fmla="*/ 10 h 25"/>
                <a:gd name="T14" fmla="*/ 2 w 26"/>
                <a:gd name="T15" fmla="*/ 11 h 25"/>
                <a:gd name="T16" fmla="*/ 9 w 26"/>
                <a:gd name="T17" fmla="*/ 17 h 25"/>
                <a:gd name="T18" fmla="*/ 9 w 26"/>
                <a:gd name="T19" fmla="*/ 1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5">
                  <a:moveTo>
                    <a:pt x="9" y="18"/>
                  </a:moveTo>
                  <a:cubicBezTo>
                    <a:pt x="9" y="18"/>
                    <a:pt x="7" y="25"/>
                    <a:pt x="13" y="21"/>
                  </a:cubicBezTo>
                  <a:cubicBezTo>
                    <a:pt x="19" y="17"/>
                    <a:pt x="19" y="16"/>
                    <a:pt x="21" y="16"/>
                  </a:cubicBezTo>
                  <a:cubicBezTo>
                    <a:pt x="23" y="15"/>
                    <a:pt x="26" y="10"/>
                    <a:pt x="26" y="10"/>
                  </a:cubicBezTo>
                  <a:cubicBezTo>
                    <a:pt x="26" y="10"/>
                    <a:pt x="22" y="6"/>
                    <a:pt x="20" y="4"/>
                  </a:cubicBezTo>
                  <a:cubicBezTo>
                    <a:pt x="17" y="2"/>
                    <a:pt x="20" y="0"/>
                    <a:pt x="15" y="1"/>
                  </a:cubicBezTo>
                  <a:cubicBezTo>
                    <a:pt x="9" y="1"/>
                    <a:pt x="8" y="10"/>
                    <a:pt x="8" y="10"/>
                  </a:cubicBezTo>
                  <a:cubicBezTo>
                    <a:pt x="8" y="10"/>
                    <a:pt x="0" y="7"/>
                    <a:pt x="2" y="11"/>
                  </a:cubicBezTo>
                  <a:cubicBezTo>
                    <a:pt x="4" y="15"/>
                    <a:pt x="9" y="17"/>
                    <a:pt x="9" y="17"/>
                  </a:cubicBezTo>
                  <a:lnTo>
                    <a:pt x="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3" name="Freeform 149"/>
            <p:cNvSpPr/>
            <p:nvPr/>
          </p:nvSpPr>
          <p:spPr bwMode="auto">
            <a:xfrm>
              <a:off x="6645275" y="965201"/>
              <a:ext cx="57150" cy="19050"/>
            </a:xfrm>
            <a:custGeom>
              <a:avLst/>
              <a:gdLst>
                <a:gd name="T0" fmla="*/ 9 w 21"/>
                <a:gd name="T1" fmla="*/ 0 h 7"/>
                <a:gd name="T2" fmla="*/ 4 w 21"/>
                <a:gd name="T3" fmla="*/ 5 h 7"/>
                <a:gd name="T4" fmla="*/ 15 w 21"/>
                <a:gd name="T5" fmla="*/ 7 h 7"/>
                <a:gd name="T6" fmla="*/ 20 w 21"/>
                <a:gd name="T7" fmla="*/ 5 h 7"/>
                <a:gd name="T8" fmla="*/ 15 w 21"/>
                <a:gd name="T9" fmla="*/ 0 h 7"/>
                <a:gd name="T10" fmla="*/ 9 w 21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7">
                  <a:moveTo>
                    <a:pt x="9" y="0"/>
                  </a:moveTo>
                  <a:cubicBezTo>
                    <a:pt x="7" y="0"/>
                    <a:pt x="0" y="3"/>
                    <a:pt x="4" y="5"/>
                  </a:cubicBezTo>
                  <a:cubicBezTo>
                    <a:pt x="8" y="7"/>
                    <a:pt x="14" y="7"/>
                    <a:pt x="15" y="7"/>
                  </a:cubicBezTo>
                  <a:cubicBezTo>
                    <a:pt x="17" y="7"/>
                    <a:pt x="20" y="7"/>
                    <a:pt x="20" y="5"/>
                  </a:cubicBezTo>
                  <a:cubicBezTo>
                    <a:pt x="21" y="3"/>
                    <a:pt x="15" y="0"/>
                    <a:pt x="15" y="0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4" name="Freeform 150"/>
            <p:cNvSpPr/>
            <p:nvPr/>
          </p:nvSpPr>
          <p:spPr bwMode="auto">
            <a:xfrm>
              <a:off x="6645275" y="839788"/>
              <a:ext cx="34925" cy="23813"/>
            </a:xfrm>
            <a:custGeom>
              <a:avLst/>
              <a:gdLst>
                <a:gd name="T0" fmla="*/ 9 w 13"/>
                <a:gd name="T1" fmla="*/ 9 h 9"/>
                <a:gd name="T2" fmla="*/ 0 w 13"/>
                <a:gd name="T3" fmla="*/ 4 h 9"/>
                <a:gd name="T4" fmla="*/ 8 w 13"/>
                <a:gd name="T5" fmla="*/ 0 h 9"/>
                <a:gd name="T6" fmla="*/ 12 w 13"/>
                <a:gd name="T7" fmla="*/ 2 h 9"/>
                <a:gd name="T8" fmla="*/ 9 w 13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9" y="9"/>
                  </a:moveTo>
                  <a:cubicBezTo>
                    <a:pt x="9" y="9"/>
                    <a:pt x="0" y="6"/>
                    <a:pt x="0" y="4"/>
                  </a:cubicBezTo>
                  <a:cubicBezTo>
                    <a:pt x="1" y="3"/>
                    <a:pt x="6" y="0"/>
                    <a:pt x="8" y="0"/>
                  </a:cubicBezTo>
                  <a:cubicBezTo>
                    <a:pt x="9" y="1"/>
                    <a:pt x="13" y="0"/>
                    <a:pt x="12" y="2"/>
                  </a:cubicBezTo>
                  <a:cubicBezTo>
                    <a:pt x="12" y="4"/>
                    <a:pt x="9" y="9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5" name="Freeform 151"/>
            <p:cNvSpPr/>
            <p:nvPr/>
          </p:nvSpPr>
          <p:spPr bwMode="auto">
            <a:xfrm>
              <a:off x="6746875" y="868363"/>
              <a:ext cx="77788" cy="61913"/>
            </a:xfrm>
            <a:custGeom>
              <a:avLst/>
              <a:gdLst>
                <a:gd name="T0" fmla="*/ 16 w 29"/>
                <a:gd name="T1" fmla="*/ 22 h 23"/>
                <a:gd name="T2" fmla="*/ 19 w 29"/>
                <a:gd name="T3" fmla="*/ 19 h 23"/>
                <a:gd name="T4" fmla="*/ 29 w 29"/>
                <a:gd name="T5" fmla="*/ 12 h 23"/>
                <a:gd name="T6" fmla="*/ 26 w 29"/>
                <a:gd name="T7" fmla="*/ 7 h 23"/>
                <a:gd name="T8" fmla="*/ 17 w 29"/>
                <a:gd name="T9" fmla="*/ 1 h 23"/>
                <a:gd name="T10" fmla="*/ 11 w 29"/>
                <a:gd name="T11" fmla="*/ 11 h 23"/>
                <a:gd name="T12" fmla="*/ 3 w 29"/>
                <a:gd name="T13" fmla="*/ 13 h 23"/>
                <a:gd name="T14" fmla="*/ 5 w 29"/>
                <a:gd name="T15" fmla="*/ 18 h 23"/>
                <a:gd name="T16" fmla="*/ 10 w 29"/>
                <a:gd name="T17" fmla="*/ 23 h 23"/>
                <a:gd name="T18" fmla="*/ 16 w 29"/>
                <a:gd name="T19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23">
                  <a:moveTo>
                    <a:pt x="16" y="22"/>
                  </a:moveTo>
                  <a:cubicBezTo>
                    <a:pt x="15" y="22"/>
                    <a:pt x="15" y="21"/>
                    <a:pt x="19" y="19"/>
                  </a:cubicBezTo>
                  <a:cubicBezTo>
                    <a:pt x="22" y="18"/>
                    <a:pt x="29" y="14"/>
                    <a:pt x="29" y="12"/>
                  </a:cubicBezTo>
                  <a:cubicBezTo>
                    <a:pt x="29" y="11"/>
                    <a:pt x="28" y="10"/>
                    <a:pt x="26" y="7"/>
                  </a:cubicBezTo>
                  <a:cubicBezTo>
                    <a:pt x="23" y="5"/>
                    <a:pt x="19" y="0"/>
                    <a:pt x="17" y="1"/>
                  </a:cubicBezTo>
                  <a:cubicBezTo>
                    <a:pt x="14" y="3"/>
                    <a:pt x="13" y="10"/>
                    <a:pt x="11" y="11"/>
                  </a:cubicBezTo>
                  <a:cubicBezTo>
                    <a:pt x="10" y="12"/>
                    <a:pt x="6" y="13"/>
                    <a:pt x="3" y="13"/>
                  </a:cubicBezTo>
                  <a:cubicBezTo>
                    <a:pt x="0" y="13"/>
                    <a:pt x="3" y="18"/>
                    <a:pt x="5" y="18"/>
                  </a:cubicBezTo>
                  <a:cubicBezTo>
                    <a:pt x="8" y="19"/>
                    <a:pt x="8" y="23"/>
                    <a:pt x="10" y="23"/>
                  </a:cubicBezTo>
                  <a:cubicBezTo>
                    <a:pt x="12" y="22"/>
                    <a:pt x="16" y="22"/>
                    <a:pt x="1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6" name="Freeform 152"/>
            <p:cNvSpPr/>
            <p:nvPr/>
          </p:nvSpPr>
          <p:spPr bwMode="auto">
            <a:xfrm>
              <a:off x="7412038" y="890588"/>
              <a:ext cx="246063" cy="168275"/>
            </a:xfrm>
            <a:custGeom>
              <a:avLst/>
              <a:gdLst>
                <a:gd name="T0" fmla="*/ 23 w 92"/>
                <a:gd name="T1" fmla="*/ 42 h 63"/>
                <a:gd name="T2" fmla="*/ 22 w 92"/>
                <a:gd name="T3" fmla="*/ 49 h 63"/>
                <a:gd name="T4" fmla="*/ 8 w 92"/>
                <a:gd name="T5" fmla="*/ 40 h 63"/>
                <a:gd name="T6" fmla="*/ 2 w 92"/>
                <a:gd name="T7" fmla="*/ 45 h 63"/>
                <a:gd name="T8" fmla="*/ 3 w 92"/>
                <a:gd name="T9" fmla="*/ 35 h 63"/>
                <a:gd name="T10" fmla="*/ 7 w 92"/>
                <a:gd name="T11" fmla="*/ 31 h 63"/>
                <a:gd name="T12" fmla="*/ 8 w 92"/>
                <a:gd name="T13" fmla="*/ 21 h 63"/>
                <a:gd name="T14" fmla="*/ 13 w 92"/>
                <a:gd name="T15" fmla="*/ 17 h 63"/>
                <a:gd name="T16" fmla="*/ 29 w 92"/>
                <a:gd name="T17" fmla="*/ 8 h 63"/>
                <a:gd name="T18" fmla="*/ 34 w 92"/>
                <a:gd name="T19" fmla="*/ 2 h 63"/>
                <a:gd name="T20" fmla="*/ 44 w 92"/>
                <a:gd name="T21" fmla="*/ 6 h 63"/>
                <a:gd name="T22" fmla="*/ 51 w 92"/>
                <a:gd name="T23" fmla="*/ 16 h 63"/>
                <a:gd name="T24" fmla="*/ 61 w 92"/>
                <a:gd name="T25" fmla="*/ 27 h 63"/>
                <a:gd name="T26" fmla="*/ 70 w 92"/>
                <a:gd name="T27" fmla="*/ 36 h 63"/>
                <a:gd name="T28" fmla="*/ 90 w 92"/>
                <a:gd name="T29" fmla="*/ 42 h 63"/>
                <a:gd name="T30" fmla="*/ 85 w 92"/>
                <a:gd name="T31" fmla="*/ 47 h 63"/>
                <a:gd name="T32" fmla="*/ 86 w 92"/>
                <a:gd name="T33" fmla="*/ 51 h 63"/>
                <a:gd name="T34" fmla="*/ 87 w 92"/>
                <a:gd name="T35" fmla="*/ 58 h 63"/>
                <a:gd name="T36" fmla="*/ 72 w 92"/>
                <a:gd name="T37" fmla="*/ 58 h 63"/>
                <a:gd name="T38" fmla="*/ 66 w 92"/>
                <a:gd name="T39" fmla="*/ 62 h 63"/>
                <a:gd name="T40" fmla="*/ 55 w 92"/>
                <a:gd name="T41" fmla="*/ 57 h 63"/>
                <a:gd name="T42" fmla="*/ 44 w 92"/>
                <a:gd name="T43" fmla="*/ 52 h 63"/>
                <a:gd name="T44" fmla="*/ 36 w 92"/>
                <a:gd name="T45" fmla="*/ 51 h 63"/>
                <a:gd name="T46" fmla="*/ 28 w 92"/>
                <a:gd name="T47" fmla="*/ 41 h 63"/>
                <a:gd name="T48" fmla="*/ 23 w 92"/>
                <a:gd name="T49" fmla="*/ 4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2" h="63">
                  <a:moveTo>
                    <a:pt x="23" y="42"/>
                  </a:moveTo>
                  <a:cubicBezTo>
                    <a:pt x="21" y="46"/>
                    <a:pt x="33" y="56"/>
                    <a:pt x="22" y="49"/>
                  </a:cubicBezTo>
                  <a:cubicBezTo>
                    <a:pt x="10" y="42"/>
                    <a:pt x="8" y="40"/>
                    <a:pt x="8" y="40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0" y="37"/>
                    <a:pt x="3" y="35"/>
                  </a:cubicBezTo>
                  <a:cubicBezTo>
                    <a:pt x="7" y="33"/>
                    <a:pt x="8" y="37"/>
                    <a:pt x="7" y="31"/>
                  </a:cubicBezTo>
                  <a:cubicBezTo>
                    <a:pt x="6" y="24"/>
                    <a:pt x="6" y="23"/>
                    <a:pt x="8" y="21"/>
                  </a:cubicBezTo>
                  <a:cubicBezTo>
                    <a:pt x="10" y="18"/>
                    <a:pt x="9" y="20"/>
                    <a:pt x="13" y="17"/>
                  </a:cubicBezTo>
                  <a:cubicBezTo>
                    <a:pt x="16" y="14"/>
                    <a:pt x="27" y="12"/>
                    <a:pt x="29" y="8"/>
                  </a:cubicBezTo>
                  <a:cubicBezTo>
                    <a:pt x="31" y="5"/>
                    <a:pt x="33" y="3"/>
                    <a:pt x="34" y="2"/>
                  </a:cubicBezTo>
                  <a:cubicBezTo>
                    <a:pt x="36" y="0"/>
                    <a:pt x="40" y="5"/>
                    <a:pt x="44" y="6"/>
                  </a:cubicBezTo>
                  <a:cubicBezTo>
                    <a:pt x="49" y="7"/>
                    <a:pt x="51" y="16"/>
                    <a:pt x="51" y="16"/>
                  </a:cubicBezTo>
                  <a:cubicBezTo>
                    <a:pt x="51" y="16"/>
                    <a:pt x="58" y="24"/>
                    <a:pt x="61" y="27"/>
                  </a:cubicBezTo>
                  <a:cubicBezTo>
                    <a:pt x="65" y="30"/>
                    <a:pt x="64" y="38"/>
                    <a:pt x="70" y="36"/>
                  </a:cubicBezTo>
                  <a:cubicBezTo>
                    <a:pt x="77" y="35"/>
                    <a:pt x="92" y="42"/>
                    <a:pt x="90" y="42"/>
                  </a:cubicBezTo>
                  <a:cubicBezTo>
                    <a:pt x="88" y="43"/>
                    <a:pt x="85" y="47"/>
                    <a:pt x="85" y="47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6" y="51"/>
                    <a:pt x="91" y="58"/>
                    <a:pt x="87" y="58"/>
                  </a:cubicBezTo>
                  <a:cubicBezTo>
                    <a:pt x="83" y="57"/>
                    <a:pt x="78" y="58"/>
                    <a:pt x="72" y="58"/>
                  </a:cubicBezTo>
                  <a:cubicBezTo>
                    <a:pt x="66" y="58"/>
                    <a:pt x="68" y="63"/>
                    <a:pt x="66" y="62"/>
                  </a:cubicBezTo>
                  <a:cubicBezTo>
                    <a:pt x="63" y="61"/>
                    <a:pt x="61" y="60"/>
                    <a:pt x="55" y="57"/>
                  </a:cubicBezTo>
                  <a:cubicBezTo>
                    <a:pt x="49" y="53"/>
                    <a:pt x="52" y="53"/>
                    <a:pt x="44" y="52"/>
                  </a:cubicBezTo>
                  <a:cubicBezTo>
                    <a:pt x="36" y="51"/>
                    <a:pt x="41" y="60"/>
                    <a:pt x="36" y="51"/>
                  </a:cubicBezTo>
                  <a:cubicBezTo>
                    <a:pt x="31" y="43"/>
                    <a:pt x="28" y="41"/>
                    <a:pt x="28" y="41"/>
                  </a:cubicBezTo>
                  <a:lnTo>
                    <a:pt x="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7" name="Freeform 153"/>
            <p:cNvSpPr/>
            <p:nvPr/>
          </p:nvSpPr>
          <p:spPr bwMode="auto">
            <a:xfrm>
              <a:off x="7631113" y="1004888"/>
              <a:ext cx="157163" cy="90488"/>
            </a:xfrm>
            <a:custGeom>
              <a:avLst/>
              <a:gdLst>
                <a:gd name="T0" fmla="*/ 5 w 59"/>
                <a:gd name="T1" fmla="*/ 32 h 34"/>
                <a:gd name="T2" fmla="*/ 19 w 59"/>
                <a:gd name="T3" fmla="*/ 28 h 34"/>
                <a:gd name="T4" fmla="*/ 35 w 59"/>
                <a:gd name="T5" fmla="*/ 30 h 34"/>
                <a:gd name="T6" fmla="*/ 48 w 59"/>
                <a:gd name="T7" fmla="*/ 29 h 34"/>
                <a:gd name="T8" fmla="*/ 49 w 59"/>
                <a:gd name="T9" fmla="*/ 25 h 34"/>
                <a:gd name="T10" fmla="*/ 55 w 59"/>
                <a:gd name="T11" fmla="*/ 22 h 34"/>
                <a:gd name="T12" fmla="*/ 39 w 59"/>
                <a:gd name="T13" fmla="*/ 9 h 34"/>
                <a:gd name="T14" fmla="*/ 25 w 59"/>
                <a:gd name="T15" fmla="*/ 1 h 34"/>
                <a:gd name="T16" fmla="*/ 13 w 59"/>
                <a:gd name="T17" fmla="*/ 6 h 34"/>
                <a:gd name="T18" fmla="*/ 10 w 59"/>
                <a:gd name="T19" fmla="*/ 13 h 34"/>
                <a:gd name="T20" fmla="*/ 2 w 59"/>
                <a:gd name="T21" fmla="*/ 24 h 34"/>
                <a:gd name="T22" fmla="*/ 2 w 59"/>
                <a:gd name="T23" fmla="*/ 32 h 34"/>
                <a:gd name="T24" fmla="*/ 5 w 59"/>
                <a:gd name="T25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34">
                  <a:moveTo>
                    <a:pt x="5" y="32"/>
                  </a:moveTo>
                  <a:cubicBezTo>
                    <a:pt x="11" y="30"/>
                    <a:pt x="14" y="28"/>
                    <a:pt x="19" y="28"/>
                  </a:cubicBezTo>
                  <a:cubicBezTo>
                    <a:pt x="25" y="28"/>
                    <a:pt x="31" y="29"/>
                    <a:pt x="35" y="30"/>
                  </a:cubicBezTo>
                  <a:cubicBezTo>
                    <a:pt x="38" y="31"/>
                    <a:pt x="47" y="31"/>
                    <a:pt x="48" y="29"/>
                  </a:cubicBezTo>
                  <a:cubicBezTo>
                    <a:pt x="48" y="27"/>
                    <a:pt x="49" y="25"/>
                    <a:pt x="49" y="25"/>
                  </a:cubicBezTo>
                  <a:cubicBezTo>
                    <a:pt x="49" y="25"/>
                    <a:pt x="59" y="26"/>
                    <a:pt x="55" y="22"/>
                  </a:cubicBezTo>
                  <a:cubicBezTo>
                    <a:pt x="51" y="18"/>
                    <a:pt x="39" y="9"/>
                    <a:pt x="39" y="9"/>
                  </a:cubicBezTo>
                  <a:cubicBezTo>
                    <a:pt x="39" y="9"/>
                    <a:pt x="28" y="2"/>
                    <a:pt x="25" y="1"/>
                  </a:cubicBezTo>
                  <a:cubicBezTo>
                    <a:pt x="22" y="0"/>
                    <a:pt x="17" y="4"/>
                    <a:pt x="13" y="6"/>
                  </a:cubicBezTo>
                  <a:cubicBezTo>
                    <a:pt x="10" y="7"/>
                    <a:pt x="10" y="10"/>
                    <a:pt x="10" y="13"/>
                  </a:cubicBezTo>
                  <a:cubicBezTo>
                    <a:pt x="10" y="15"/>
                    <a:pt x="5" y="24"/>
                    <a:pt x="2" y="24"/>
                  </a:cubicBezTo>
                  <a:cubicBezTo>
                    <a:pt x="0" y="24"/>
                    <a:pt x="1" y="30"/>
                    <a:pt x="2" y="32"/>
                  </a:cubicBezTo>
                  <a:cubicBezTo>
                    <a:pt x="3" y="34"/>
                    <a:pt x="5" y="32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8" name="Freeform 154"/>
            <p:cNvSpPr/>
            <p:nvPr/>
          </p:nvSpPr>
          <p:spPr bwMode="auto">
            <a:xfrm>
              <a:off x="7227888" y="1185863"/>
              <a:ext cx="39688" cy="42863"/>
            </a:xfrm>
            <a:custGeom>
              <a:avLst/>
              <a:gdLst>
                <a:gd name="T0" fmla="*/ 8 w 15"/>
                <a:gd name="T1" fmla="*/ 0 h 16"/>
                <a:gd name="T2" fmla="*/ 1 w 15"/>
                <a:gd name="T3" fmla="*/ 3 h 16"/>
                <a:gd name="T4" fmla="*/ 2 w 15"/>
                <a:gd name="T5" fmla="*/ 8 h 16"/>
                <a:gd name="T6" fmla="*/ 0 w 15"/>
                <a:gd name="T7" fmla="*/ 14 h 16"/>
                <a:gd name="T8" fmla="*/ 3 w 15"/>
                <a:gd name="T9" fmla="*/ 15 h 16"/>
                <a:gd name="T10" fmla="*/ 7 w 15"/>
                <a:gd name="T11" fmla="*/ 11 h 16"/>
                <a:gd name="T12" fmla="*/ 8 w 15"/>
                <a:gd name="T13" fmla="*/ 4 h 16"/>
                <a:gd name="T14" fmla="*/ 15 w 15"/>
                <a:gd name="T15" fmla="*/ 4 h 16"/>
                <a:gd name="T16" fmla="*/ 8 w 15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8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4" y="8"/>
                    <a:pt x="2" y="8"/>
                  </a:cubicBezTo>
                  <a:cubicBezTo>
                    <a:pt x="1" y="8"/>
                    <a:pt x="0" y="14"/>
                    <a:pt x="0" y="14"/>
                  </a:cubicBezTo>
                  <a:cubicBezTo>
                    <a:pt x="0" y="14"/>
                    <a:pt x="0" y="16"/>
                    <a:pt x="3" y="15"/>
                  </a:cubicBezTo>
                  <a:cubicBezTo>
                    <a:pt x="7" y="14"/>
                    <a:pt x="7" y="11"/>
                    <a:pt x="7" y="11"/>
                  </a:cubicBezTo>
                  <a:cubicBezTo>
                    <a:pt x="7" y="11"/>
                    <a:pt x="5" y="4"/>
                    <a:pt x="8" y="4"/>
                  </a:cubicBezTo>
                  <a:cubicBezTo>
                    <a:pt x="10" y="4"/>
                    <a:pt x="15" y="4"/>
                    <a:pt x="15" y="4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9" name="Freeform 155"/>
            <p:cNvSpPr/>
            <p:nvPr/>
          </p:nvSpPr>
          <p:spPr bwMode="auto">
            <a:xfrm>
              <a:off x="7391400" y="1114426"/>
              <a:ext cx="33338" cy="28575"/>
            </a:xfrm>
            <a:custGeom>
              <a:avLst/>
              <a:gdLst>
                <a:gd name="T0" fmla="*/ 0 w 13"/>
                <a:gd name="T1" fmla="*/ 11 h 11"/>
                <a:gd name="T2" fmla="*/ 8 w 13"/>
                <a:gd name="T3" fmla="*/ 7 h 11"/>
                <a:gd name="T4" fmla="*/ 10 w 13"/>
                <a:gd name="T5" fmla="*/ 0 h 11"/>
                <a:gd name="T6" fmla="*/ 4 w 13"/>
                <a:gd name="T7" fmla="*/ 3 h 11"/>
                <a:gd name="T8" fmla="*/ 4 w 13"/>
                <a:gd name="T9" fmla="*/ 9 h 11"/>
                <a:gd name="T10" fmla="*/ 0 w 13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1">
                  <a:moveTo>
                    <a:pt x="0" y="11"/>
                  </a:moveTo>
                  <a:cubicBezTo>
                    <a:pt x="0" y="11"/>
                    <a:pt x="4" y="11"/>
                    <a:pt x="8" y="7"/>
                  </a:cubicBezTo>
                  <a:cubicBezTo>
                    <a:pt x="11" y="3"/>
                    <a:pt x="13" y="0"/>
                    <a:pt x="10" y="0"/>
                  </a:cubicBezTo>
                  <a:cubicBezTo>
                    <a:pt x="8" y="0"/>
                    <a:pt x="4" y="3"/>
                    <a:pt x="4" y="3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0" name="Freeform 156"/>
            <p:cNvSpPr/>
            <p:nvPr/>
          </p:nvSpPr>
          <p:spPr bwMode="auto">
            <a:xfrm>
              <a:off x="7131050" y="914401"/>
              <a:ext cx="30163" cy="19050"/>
            </a:xfrm>
            <a:custGeom>
              <a:avLst/>
              <a:gdLst>
                <a:gd name="T0" fmla="*/ 0 w 11"/>
                <a:gd name="T1" fmla="*/ 6 h 7"/>
                <a:gd name="T2" fmla="*/ 11 w 11"/>
                <a:gd name="T3" fmla="*/ 7 h 7"/>
                <a:gd name="T4" fmla="*/ 9 w 11"/>
                <a:gd name="T5" fmla="*/ 0 h 7"/>
                <a:gd name="T6" fmla="*/ 0 w 11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7">
                  <a:moveTo>
                    <a:pt x="0" y="6"/>
                  </a:moveTo>
                  <a:cubicBezTo>
                    <a:pt x="5" y="6"/>
                    <a:pt x="11" y="7"/>
                    <a:pt x="11" y="7"/>
                  </a:cubicBezTo>
                  <a:cubicBezTo>
                    <a:pt x="11" y="7"/>
                    <a:pt x="10" y="0"/>
                    <a:pt x="9" y="0"/>
                  </a:cubicBezTo>
                  <a:cubicBezTo>
                    <a:pt x="7" y="0"/>
                    <a:pt x="0" y="6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1" name="Freeform 157"/>
            <p:cNvSpPr/>
            <p:nvPr/>
          </p:nvSpPr>
          <p:spPr bwMode="auto">
            <a:xfrm>
              <a:off x="8523288" y="1162051"/>
              <a:ext cx="211138" cy="101600"/>
            </a:xfrm>
            <a:custGeom>
              <a:avLst/>
              <a:gdLst>
                <a:gd name="T0" fmla="*/ 7 w 79"/>
                <a:gd name="T1" fmla="*/ 9 h 38"/>
                <a:gd name="T2" fmla="*/ 5 w 79"/>
                <a:gd name="T3" fmla="*/ 23 h 38"/>
                <a:gd name="T4" fmla="*/ 16 w 79"/>
                <a:gd name="T5" fmla="*/ 30 h 38"/>
                <a:gd name="T6" fmla="*/ 24 w 79"/>
                <a:gd name="T7" fmla="*/ 37 h 38"/>
                <a:gd name="T8" fmla="*/ 30 w 79"/>
                <a:gd name="T9" fmla="*/ 31 h 38"/>
                <a:gd name="T10" fmla="*/ 30 w 79"/>
                <a:gd name="T11" fmla="*/ 29 h 38"/>
                <a:gd name="T12" fmla="*/ 42 w 79"/>
                <a:gd name="T13" fmla="*/ 31 h 38"/>
                <a:gd name="T14" fmla="*/ 49 w 79"/>
                <a:gd name="T15" fmla="*/ 32 h 38"/>
                <a:gd name="T16" fmla="*/ 52 w 79"/>
                <a:gd name="T17" fmla="*/ 28 h 38"/>
                <a:gd name="T18" fmla="*/ 59 w 79"/>
                <a:gd name="T19" fmla="*/ 29 h 38"/>
                <a:gd name="T20" fmla="*/ 76 w 79"/>
                <a:gd name="T21" fmla="*/ 22 h 38"/>
                <a:gd name="T22" fmla="*/ 76 w 79"/>
                <a:gd name="T23" fmla="*/ 15 h 38"/>
                <a:gd name="T24" fmla="*/ 70 w 79"/>
                <a:gd name="T25" fmla="*/ 13 h 38"/>
                <a:gd name="T26" fmla="*/ 61 w 79"/>
                <a:gd name="T27" fmla="*/ 9 h 38"/>
                <a:gd name="T28" fmla="*/ 39 w 79"/>
                <a:gd name="T29" fmla="*/ 9 h 38"/>
                <a:gd name="T30" fmla="*/ 35 w 79"/>
                <a:gd name="T31" fmla="*/ 11 h 38"/>
                <a:gd name="T32" fmla="*/ 28 w 79"/>
                <a:gd name="T33" fmla="*/ 9 h 38"/>
                <a:gd name="T34" fmla="*/ 20 w 79"/>
                <a:gd name="T35" fmla="*/ 1 h 38"/>
                <a:gd name="T36" fmla="*/ 9 w 79"/>
                <a:gd name="T37" fmla="*/ 6 h 38"/>
                <a:gd name="T38" fmla="*/ 7 w 79"/>
                <a:gd name="T39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38">
                  <a:moveTo>
                    <a:pt x="7" y="9"/>
                  </a:moveTo>
                  <a:cubicBezTo>
                    <a:pt x="4" y="3"/>
                    <a:pt x="0" y="19"/>
                    <a:pt x="5" y="23"/>
                  </a:cubicBezTo>
                  <a:cubicBezTo>
                    <a:pt x="9" y="26"/>
                    <a:pt x="16" y="30"/>
                    <a:pt x="16" y="30"/>
                  </a:cubicBezTo>
                  <a:cubicBezTo>
                    <a:pt x="16" y="30"/>
                    <a:pt x="23" y="36"/>
                    <a:pt x="24" y="37"/>
                  </a:cubicBezTo>
                  <a:cubicBezTo>
                    <a:pt x="25" y="38"/>
                    <a:pt x="30" y="31"/>
                    <a:pt x="30" y="31"/>
                  </a:cubicBezTo>
                  <a:cubicBezTo>
                    <a:pt x="30" y="31"/>
                    <a:pt x="21" y="29"/>
                    <a:pt x="30" y="29"/>
                  </a:cubicBezTo>
                  <a:cubicBezTo>
                    <a:pt x="38" y="29"/>
                    <a:pt x="42" y="31"/>
                    <a:pt x="42" y="31"/>
                  </a:cubicBezTo>
                  <a:cubicBezTo>
                    <a:pt x="42" y="31"/>
                    <a:pt x="48" y="34"/>
                    <a:pt x="49" y="32"/>
                  </a:cubicBezTo>
                  <a:cubicBezTo>
                    <a:pt x="50" y="31"/>
                    <a:pt x="48" y="28"/>
                    <a:pt x="52" y="28"/>
                  </a:cubicBezTo>
                  <a:cubicBezTo>
                    <a:pt x="55" y="28"/>
                    <a:pt x="54" y="27"/>
                    <a:pt x="59" y="29"/>
                  </a:cubicBezTo>
                  <a:cubicBezTo>
                    <a:pt x="64" y="31"/>
                    <a:pt x="76" y="22"/>
                    <a:pt x="76" y="22"/>
                  </a:cubicBezTo>
                  <a:cubicBezTo>
                    <a:pt x="76" y="22"/>
                    <a:pt x="79" y="16"/>
                    <a:pt x="76" y="15"/>
                  </a:cubicBezTo>
                  <a:cubicBezTo>
                    <a:pt x="72" y="13"/>
                    <a:pt x="72" y="14"/>
                    <a:pt x="70" y="13"/>
                  </a:cubicBezTo>
                  <a:cubicBezTo>
                    <a:pt x="68" y="13"/>
                    <a:pt x="72" y="14"/>
                    <a:pt x="61" y="9"/>
                  </a:cubicBezTo>
                  <a:cubicBezTo>
                    <a:pt x="49" y="5"/>
                    <a:pt x="42" y="9"/>
                    <a:pt x="39" y="9"/>
                  </a:cubicBezTo>
                  <a:cubicBezTo>
                    <a:pt x="35" y="9"/>
                    <a:pt x="39" y="11"/>
                    <a:pt x="35" y="11"/>
                  </a:cubicBezTo>
                  <a:cubicBezTo>
                    <a:pt x="32" y="11"/>
                    <a:pt x="36" y="18"/>
                    <a:pt x="28" y="9"/>
                  </a:cubicBezTo>
                  <a:cubicBezTo>
                    <a:pt x="20" y="1"/>
                    <a:pt x="25" y="0"/>
                    <a:pt x="20" y="1"/>
                  </a:cubicBezTo>
                  <a:cubicBezTo>
                    <a:pt x="16" y="2"/>
                    <a:pt x="9" y="6"/>
                    <a:pt x="9" y="6"/>
                  </a:cubicBezTo>
                  <a:cubicBezTo>
                    <a:pt x="9" y="6"/>
                    <a:pt x="8" y="11"/>
                    <a:pt x="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2" name="Freeform 158"/>
            <p:cNvSpPr/>
            <p:nvPr/>
          </p:nvSpPr>
          <p:spPr bwMode="auto">
            <a:xfrm>
              <a:off x="8618538" y="1263651"/>
              <a:ext cx="101600" cy="65088"/>
            </a:xfrm>
            <a:custGeom>
              <a:avLst/>
              <a:gdLst>
                <a:gd name="T0" fmla="*/ 15 w 38"/>
                <a:gd name="T1" fmla="*/ 23 h 24"/>
                <a:gd name="T2" fmla="*/ 38 w 38"/>
                <a:gd name="T3" fmla="*/ 24 h 24"/>
                <a:gd name="T4" fmla="*/ 34 w 38"/>
                <a:gd name="T5" fmla="*/ 17 h 24"/>
                <a:gd name="T6" fmla="*/ 25 w 38"/>
                <a:gd name="T7" fmla="*/ 12 h 24"/>
                <a:gd name="T8" fmla="*/ 18 w 38"/>
                <a:gd name="T9" fmla="*/ 6 h 24"/>
                <a:gd name="T10" fmla="*/ 15 w 38"/>
                <a:gd name="T11" fmla="*/ 5 h 24"/>
                <a:gd name="T12" fmla="*/ 8 w 38"/>
                <a:gd name="T13" fmla="*/ 0 h 24"/>
                <a:gd name="T14" fmla="*/ 4 w 38"/>
                <a:gd name="T15" fmla="*/ 3 h 24"/>
                <a:gd name="T16" fmla="*/ 5 w 38"/>
                <a:gd name="T17" fmla="*/ 10 h 24"/>
                <a:gd name="T18" fmla="*/ 11 w 38"/>
                <a:gd name="T19" fmla="*/ 14 h 24"/>
                <a:gd name="T20" fmla="*/ 7 w 38"/>
                <a:gd name="T21" fmla="*/ 19 h 24"/>
                <a:gd name="T22" fmla="*/ 15 w 38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24">
                  <a:moveTo>
                    <a:pt x="15" y="23"/>
                  </a:moveTo>
                  <a:cubicBezTo>
                    <a:pt x="38" y="24"/>
                    <a:pt x="38" y="24"/>
                    <a:pt x="38" y="24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1" y="7"/>
                    <a:pt x="18" y="6"/>
                  </a:cubicBezTo>
                  <a:cubicBezTo>
                    <a:pt x="15" y="5"/>
                    <a:pt x="18" y="7"/>
                    <a:pt x="15" y="5"/>
                  </a:cubicBezTo>
                  <a:cubicBezTo>
                    <a:pt x="12" y="3"/>
                    <a:pt x="11" y="0"/>
                    <a:pt x="8" y="0"/>
                  </a:cubicBezTo>
                  <a:cubicBezTo>
                    <a:pt x="6" y="0"/>
                    <a:pt x="8" y="0"/>
                    <a:pt x="4" y="3"/>
                  </a:cubicBezTo>
                  <a:cubicBezTo>
                    <a:pt x="0" y="7"/>
                    <a:pt x="5" y="10"/>
                    <a:pt x="5" y="1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6" y="17"/>
                    <a:pt x="7" y="19"/>
                  </a:cubicBezTo>
                  <a:cubicBezTo>
                    <a:pt x="8" y="21"/>
                    <a:pt x="15" y="23"/>
                    <a:pt x="1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3" name="Freeform 159"/>
            <p:cNvSpPr/>
            <p:nvPr/>
          </p:nvSpPr>
          <p:spPr bwMode="auto">
            <a:xfrm>
              <a:off x="8488363" y="1252538"/>
              <a:ext cx="46038" cy="41275"/>
            </a:xfrm>
            <a:custGeom>
              <a:avLst/>
              <a:gdLst>
                <a:gd name="T0" fmla="*/ 17 w 17"/>
                <a:gd name="T1" fmla="*/ 15 h 15"/>
                <a:gd name="T2" fmla="*/ 4 w 17"/>
                <a:gd name="T3" fmla="*/ 6 h 15"/>
                <a:gd name="T4" fmla="*/ 5 w 17"/>
                <a:gd name="T5" fmla="*/ 3 h 15"/>
                <a:gd name="T6" fmla="*/ 17 w 17"/>
                <a:gd name="T7" fmla="*/ 10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0" y="0"/>
                    <a:pt x="5" y="3"/>
                  </a:cubicBezTo>
                  <a:cubicBezTo>
                    <a:pt x="10" y="6"/>
                    <a:pt x="17" y="10"/>
                    <a:pt x="17" y="10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4" name="Freeform 160"/>
            <p:cNvSpPr/>
            <p:nvPr/>
          </p:nvSpPr>
          <p:spPr bwMode="auto">
            <a:xfrm>
              <a:off x="8755063" y="1185863"/>
              <a:ext cx="109538" cy="66675"/>
            </a:xfrm>
            <a:custGeom>
              <a:avLst/>
              <a:gdLst>
                <a:gd name="T0" fmla="*/ 2 w 41"/>
                <a:gd name="T1" fmla="*/ 3 h 25"/>
                <a:gd name="T2" fmla="*/ 8 w 41"/>
                <a:gd name="T3" fmla="*/ 14 h 25"/>
                <a:gd name="T4" fmla="*/ 13 w 41"/>
                <a:gd name="T5" fmla="*/ 16 h 25"/>
                <a:gd name="T6" fmla="*/ 22 w 41"/>
                <a:gd name="T7" fmla="*/ 22 h 25"/>
                <a:gd name="T8" fmla="*/ 27 w 41"/>
                <a:gd name="T9" fmla="*/ 24 h 25"/>
                <a:gd name="T10" fmla="*/ 33 w 41"/>
                <a:gd name="T11" fmla="*/ 23 h 25"/>
                <a:gd name="T12" fmla="*/ 38 w 41"/>
                <a:gd name="T13" fmla="*/ 20 h 25"/>
                <a:gd name="T14" fmla="*/ 40 w 41"/>
                <a:gd name="T15" fmla="*/ 16 h 25"/>
                <a:gd name="T16" fmla="*/ 37 w 41"/>
                <a:gd name="T17" fmla="*/ 14 h 25"/>
                <a:gd name="T18" fmla="*/ 25 w 41"/>
                <a:gd name="T19" fmla="*/ 11 h 25"/>
                <a:gd name="T20" fmla="*/ 13 w 41"/>
                <a:gd name="T21" fmla="*/ 5 h 25"/>
                <a:gd name="T22" fmla="*/ 9 w 41"/>
                <a:gd name="T23" fmla="*/ 3 h 25"/>
                <a:gd name="T24" fmla="*/ 2 w 41"/>
                <a:gd name="T25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25">
                  <a:moveTo>
                    <a:pt x="2" y="3"/>
                  </a:moveTo>
                  <a:cubicBezTo>
                    <a:pt x="3" y="5"/>
                    <a:pt x="8" y="14"/>
                    <a:pt x="8" y="14"/>
                  </a:cubicBezTo>
                  <a:cubicBezTo>
                    <a:pt x="8" y="14"/>
                    <a:pt x="11" y="14"/>
                    <a:pt x="13" y="16"/>
                  </a:cubicBezTo>
                  <a:cubicBezTo>
                    <a:pt x="15" y="17"/>
                    <a:pt x="22" y="22"/>
                    <a:pt x="22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8" y="25"/>
                    <a:pt x="33" y="23"/>
                  </a:cubicBezTo>
                  <a:cubicBezTo>
                    <a:pt x="38" y="22"/>
                    <a:pt x="36" y="22"/>
                    <a:pt x="38" y="20"/>
                  </a:cubicBezTo>
                  <a:cubicBezTo>
                    <a:pt x="40" y="18"/>
                    <a:pt x="41" y="18"/>
                    <a:pt x="40" y="16"/>
                  </a:cubicBezTo>
                  <a:cubicBezTo>
                    <a:pt x="39" y="14"/>
                    <a:pt x="40" y="14"/>
                    <a:pt x="37" y="14"/>
                  </a:cubicBezTo>
                  <a:cubicBezTo>
                    <a:pt x="33" y="13"/>
                    <a:pt x="31" y="13"/>
                    <a:pt x="25" y="11"/>
                  </a:cubicBezTo>
                  <a:cubicBezTo>
                    <a:pt x="18" y="10"/>
                    <a:pt x="15" y="6"/>
                    <a:pt x="13" y="5"/>
                  </a:cubicBezTo>
                  <a:cubicBezTo>
                    <a:pt x="11" y="3"/>
                    <a:pt x="17" y="5"/>
                    <a:pt x="9" y="3"/>
                  </a:cubicBezTo>
                  <a:cubicBezTo>
                    <a:pt x="0" y="0"/>
                    <a:pt x="2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5" name="Freeform 161"/>
            <p:cNvSpPr/>
            <p:nvPr/>
          </p:nvSpPr>
          <p:spPr bwMode="auto">
            <a:xfrm>
              <a:off x="9567863" y="1404938"/>
              <a:ext cx="111125" cy="46038"/>
            </a:xfrm>
            <a:custGeom>
              <a:avLst/>
              <a:gdLst>
                <a:gd name="T0" fmla="*/ 7 w 42"/>
                <a:gd name="T1" fmla="*/ 4 h 17"/>
                <a:gd name="T2" fmla="*/ 3 w 42"/>
                <a:gd name="T3" fmla="*/ 8 h 17"/>
                <a:gd name="T4" fmla="*/ 13 w 42"/>
                <a:gd name="T5" fmla="*/ 12 h 17"/>
                <a:gd name="T6" fmla="*/ 24 w 42"/>
                <a:gd name="T7" fmla="*/ 16 h 17"/>
                <a:gd name="T8" fmla="*/ 33 w 42"/>
                <a:gd name="T9" fmla="*/ 12 h 17"/>
                <a:gd name="T10" fmla="*/ 41 w 42"/>
                <a:gd name="T11" fmla="*/ 13 h 17"/>
                <a:gd name="T12" fmla="*/ 39 w 42"/>
                <a:gd name="T13" fmla="*/ 7 h 17"/>
                <a:gd name="T14" fmla="*/ 30 w 42"/>
                <a:gd name="T15" fmla="*/ 2 h 17"/>
                <a:gd name="T16" fmla="*/ 25 w 42"/>
                <a:gd name="T17" fmla="*/ 2 h 17"/>
                <a:gd name="T18" fmla="*/ 9 w 42"/>
                <a:gd name="T19" fmla="*/ 0 h 17"/>
                <a:gd name="T20" fmla="*/ 7 w 42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17">
                  <a:moveTo>
                    <a:pt x="7" y="4"/>
                  </a:moveTo>
                  <a:cubicBezTo>
                    <a:pt x="5" y="4"/>
                    <a:pt x="0" y="7"/>
                    <a:pt x="3" y="8"/>
                  </a:cubicBezTo>
                  <a:cubicBezTo>
                    <a:pt x="7" y="9"/>
                    <a:pt x="7" y="10"/>
                    <a:pt x="13" y="12"/>
                  </a:cubicBezTo>
                  <a:cubicBezTo>
                    <a:pt x="20" y="14"/>
                    <a:pt x="22" y="17"/>
                    <a:pt x="24" y="16"/>
                  </a:cubicBezTo>
                  <a:cubicBezTo>
                    <a:pt x="26" y="16"/>
                    <a:pt x="28" y="12"/>
                    <a:pt x="33" y="12"/>
                  </a:cubicBezTo>
                  <a:cubicBezTo>
                    <a:pt x="37" y="12"/>
                    <a:pt x="40" y="15"/>
                    <a:pt x="41" y="13"/>
                  </a:cubicBezTo>
                  <a:cubicBezTo>
                    <a:pt x="42" y="12"/>
                    <a:pt x="42" y="8"/>
                    <a:pt x="39" y="7"/>
                  </a:cubicBezTo>
                  <a:cubicBezTo>
                    <a:pt x="36" y="5"/>
                    <a:pt x="32" y="2"/>
                    <a:pt x="30" y="2"/>
                  </a:cubicBezTo>
                  <a:cubicBezTo>
                    <a:pt x="28" y="2"/>
                    <a:pt x="28" y="2"/>
                    <a:pt x="25" y="2"/>
                  </a:cubicBezTo>
                  <a:cubicBezTo>
                    <a:pt x="22" y="2"/>
                    <a:pt x="9" y="0"/>
                    <a:pt x="9" y="0"/>
                  </a:cubicBezTo>
                  <a:lnTo>
                    <a:pt x="7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6" name="Freeform 162"/>
            <p:cNvSpPr/>
            <p:nvPr/>
          </p:nvSpPr>
          <p:spPr bwMode="auto">
            <a:xfrm>
              <a:off x="10475913" y="1951038"/>
              <a:ext cx="60325" cy="114300"/>
            </a:xfrm>
            <a:custGeom>
              <a:avLst/>
              <a:gdLst>
                <a:gd name="T0" fmla="*/ 6 w 23"/>
                <a:gd name="T1" fmla="*/ 0 h 43"/>
                <a:gd name="T2" fmla="*/ 4 w 23"/>
                <a:gd name="T3" fmla="*/ 8 h 43"/>
                <a:gd name="T4" fmla="*/ 4 w 23"/>
                <a:gd name="T5" fmla="*/ 13 h 43"/>
                <a:gd name="T6" fmla="*/ 6 w 23"/>
                <a:gd name="T7" fmla="*/ 24 h 43"/>
                <a:gd name="T8" fmla="*/ 6 w 23"/>
                <a:gd name="T9" fmla="*/ 28 h 43"/>
                <a:gd name="T10" fmla="*/ 5 w 23"/>
                <a:gd name="T11" fmla="*/ 37 h 43"/>
                <a:gd name="T12" fmla="*/ 13 w 23"/>
                <a:gd name="T13" fmla="*/ 38 h 43"/>
                <a:gd name="T14" fmla="*/ 15 w 23"/>
                <a:gd name="T15" fmla="*/ 33 h 43"/>
                <a:gd name="T16" fmla="*/ 22 w 23"/>
                <a:gd name="T17" fmla="*/ 29 h 43"/>
                <a:gd name="T18" fmla="*/ 20 w 23"/>
                <a:gd name="T19" fmla="*/ 23 h 43"/>
                <a:gd name="T20" fmla="*/ 14 w 23"/>
                <a:gd name="T21" fmla="*/ 5 h 43"/>
                <a:gd name="T22" fmla="*/ 6 w 23"/>
                <a:gd name="T2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43">
                  <a:moveTo>
                    <a:pt x="6" y="0"/>
                  </a:moveTo>
                  <a:cubicBezTo>
                    <a:pt x="6" y="2"/>
                    <a:pt x="4" y="8"/>
                    <a:pt x="4" y="8"/>
                  </a:cubicBezTo>
                  <a:cubicBezTo>
                    <a:pt x="4" y="8"/>
                    <a:pt x="5" y="10"/>
                    <a:pt x="4" y="13"/>
                  </a:cubicBezTo>
                  <a:cubicBezTo>
                    <a:pt x="4" y="15"/>
                    <a:pt x="8" y="24"/>
                    <a:pt x="6" y="24"/>
                  </a:cubicBezTo>
                  <a:cubicBezTo>
                    <a:pt x="5" y="24"/>
                    <a:pt x="10" y="24"/>
                    <a:pt x="6" y="28"/>
                  </a:cubicBezTo>
                  <a:cubicBezTo>
                    <a:pt x="3" y="31"/>
                    <a:pt x="0" y="35"/>
                    <a:pt x="5" y="37"/>
                  </a:cubicBezTo>
                  <a:cubicBezTo>
                    <a:pt x="9" y="38"/>
                    <a:pt x="13" y="43"/>
                    <a:pt x="13" y="38"/>
                  </a:cubicBezTo>
                  <a:cubicBezTo>
                    <a:pt x="13" y="34"/>
                    <a:pt x="14" y="36"/>
                    <a:pt x="15" y="33"/>
                  </a:cubicBezTo>
                  <a:cubicBezTo>
                    <a:pt x="17" y="29"/>
                    <a:pt x="22" y="31"/>
                    <a:pt x="22" y="29"/>
                  </a:cubicBezTo>
                  <a:cubicBezTo>
                    <a:pt x="22" y="27"/>
                    <a:pt x="23" y="27"/>
                    <a:pt x="20" y="23"/>
                  </a:cubicBezTo>
                  <a:cubicBezTo>
                    <a:pt x="17" y="19"/>
                    <a:pt x="14" y="5"/>
                    <a:pt x="14" y="5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7" name="Freeform 163"/>
            <p:cNvSpPr/>
            <p:nvPr/>
          </p:nvSpPr>
          <p:spPr bwMode="auto">
            <a:xfrm>
              <a:off x="10464800" y="2085976"/>
              <a:ext cx="42863" cy="33338"/>
            </a:xfrm>
            <a:custGeom>
              <a:avLst/>
              <a:gdLst>
                <a:gd name="T0" fmla="*/ 11 w 16"/>
                <a:gd name="T1" fmla="*/ 0 h 12"/>
                <a:gd name="T2" fmla="*/ 2 w 16"/>
                <a:gd name="T3" fmla="*/ 4 h 12"/>
                <a:gd name="T4" fmla="*/ 13 w 16"/>
                <a:gd name="T5" fmla="*/ 9 h 12"/>
                <a:gd name="T6" fmla="*/ 16 w 16"/>
                <a:gd name="T7" fmla="*/ 6 h 12"/>
                <a:gd name="T8" fmla="*/ 11 w 1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11" y="0"/>
                  </a:moveTo>
                  <a:cubicBezTo>
                    <a:pt x="8" y="0"/>
                    <a:pt x="0" y="3"/>
                    <a:pt x="2" y="4"/>
                  </a:cubicBezTo>
                  <a:cubicBezTo>
                    <a:pt x="3" y="6"/>
                    <a:pt x="12" y="12"/>
                    <a:pt x="13" y="9"/>
                  </a:cubicBezTo>
                  <a:cubicBezTo>
                    <a:pt x="14" y="7"/>
                    <a:pt x="16" y="9"/>
                    <a:pt x="16" y="6"/>
                  </a:cubicBezTo>
                  <a:cubicBezTo>
                    <a:pt x="16" y="3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8" name="Freeform 164"/>
            <p:cNvSpPr/>
            <p:nvPr/>
          </p:nvSpPr>
          <p:spPr bwMode="auto">
            <a:xfrm>
              <a:off x="10445750" y="2124076"/>
              <a:ext cx="74613" cy="58738"/>
            </a:xfrm>
            <a:custGeom>
              <a:avLst/>
              <a:gdLst>
                <a:gd name="T0" fmla="*/ 3 w 28"/>
                <a:gd name="T1" fmla="*/ 2 h 22"/>
                <a:gd name="T2" fmla="*/ 27 w 28"/>
                <a:gd name="T3" fmla="*/ 1 h 22"/>
                <a:gd name="T4" fmla="*/ 22 w 28"/>
                <a:gd name="T5" fmla="*/ 8 h 22"/>
                <a:gd name="T6" fmla="*/ 12 w 28"/>
                <a:gd name="T7" fmla="*/ 9 h 22"/>
                <a:gd name="T8" fmla="*/ 10 w 28"/>
                <a:gd name="T9" fmla="*/ 20 h 22"/>
                <a:gd name="T10" fmla="*/ 1 w 28"/>
                <a:gd name="T11" fmla="*/ 10 h 22"/>
                <a:gd name="T12" fmla="*/ 3 w 28"/>
                <a:gd name="T13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2">
                  <a:moveTo>
                    <a:pt x="3" y="2"/>
                  </a:moveTo>
                  <a:cubicBezTo>
                    <a:pt x="3" y="2"/>
                    <a:pt x="28" y="0"/>
                    <a:pt x="27" y="1"/>
                  </a:cubicBezTo>
                  <a:cubicBezTo>
                    <a:pt x="25" y="1"/>
                    <a:pt x="27" y="8"/>
                    <a:pt x="22" y="8"/>
                  </a:cubicBezTo>
                  <a:cubicBezTo>
                    <a:pt x="16" y="9"/>
                    <a:pt x="14" y="5"/>
                    <a:pt x="12" y="9"/>
                  </a:cubicBezTo>
                  <a:cubicBezTo>
                    <a:pt x="10" y="13"/>
                    <a:pt x="13" y="22"/>
                    <a:pt x="10" y="20"/>
                  </a:cubicBezTo>
                  <a:cubicBezTo>
                    <a:pt x="6" y="18"/>
                    <a:pt x="1" y="12"/>
                    <a:pt x="1" y="10"/>
                  </a:cubicBezTo>
                  <a:cubicBezTo>
                    <a:pt x="0" y="8"/>
                    <a:pt x="3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9" name="Freeform 165"/>
            <p:cNvSpPr/>
            <p:nvPr/>
          </p:nvSpPr>
          <p:spPr bwMode="auto">
            <a:xfrm>
              <a:off x="10085388" y="1993901"/>
              <a:ext cx="46038" cy="39688"/>
            </a:xfrm>
            <a:custGeom>
              <a:avLst/>
              <a:gdLst>
                <a:gd name="T0" fmla="*/ 17 w 17"/>
                <a:gd name="T1" fmla="*/ 15 h 15"/>
                <a:gd name="T2" fmla="*/ 13 w 17"/>
                <a:gd name="T3" fmla="*/ 1 h 15"/>
                <a:gd name="T4" fmla="*/ 1 w 17"/>
                <a:gd name="T5" fmla="*/ 2 h 15"/>
                <a:gd name="T6" fmla="*/ 10 w 17"/>
                <a:gd name="T7" fmla="*/ 12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16" y="11"/>
                    <a:pt x="15" y="1"/>
                    <a:pt x="13" y="1"/>
                  </a:cubicBezTo>
                  <a:cubicBezTo>
                    <a:pt x="11" y="0"/>
                    <a:pt x="2" y="1"/>
                    <a:pt x="1" y="2"/>
                  </a:cubicBezTo>
                  <a:cubicBezTo>
                    <a:pt x="0" y="4"/>
                    <a:pt x="10" y="12"/>
                    <a:pt x="10" y="12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0" name="Freeform 166"/>
            <p:cNvSpPr/>
            <p:nvPr/>
          </p:nvSpPr>
          <p:spPr bwMode="auto">
            <a:xfrm>
              <a:off x="9880600" y="1806576"/>
              <a:ext cx="114300" cy="44450"/>
            </a:xfrm>
            <a:custGeom>
              <a:avLst/>
              <a:gdLst>
                <a:gd name="T0" fmla="*/ 32 w 43"/>
                <a:gd name="T1" fmla="*/ 17 h 17"/>
                <a:gd name="T2" fmla="*/ 16 w 43"/>
                <a:gd name="T3" fmla="*/ 13 h 17"/>
                <a:gd name="T4" fmla="*/ 8 w 43"/>
                <a:gd name="T5" fmla="*/ 9 h 17"/>
                <a:gd name="T6" fmla="*/ 19 w 43"/>
                <a:gd name="T7" fmla="*/ 1 h 17"/>
                <a:gd name="T8" fmla="*/ 29 w 43"/>
                <a:gd name="T9" fmla="*/ 3 h 17"/>
                <a:gd name="T10" fmla="*/ 41 w 43"/>
                <a:gd name="T11" fmla="*/ 10 h 17"/>
                <a:gd name="T12" fmla="*/ 40 w 43"/>
                <a:gd name="T13" fmla="*/ 14 h 17"/>
                <a:gd name="T14" fmla="*/ 32 w 43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17">
                  <a:moveTo>
                    <a:pt x="32" y="17"/>
                  </a:moveTo>
                  <a:cubicBezTo>
                    <a:pt x="26" y="14"/>
                    <a:pt x="19" y="14"/>
                    <a:pt x="16" y="13"/>
                  </a:cubicBezTo>
                  <a:cubicBezTo>
                    <a:pt x="13" y="12"/>
                    <a:pt x="17" y="17"/>
                    <a:pt x="8" y="9"/>
                  </a:cubicBezTo>
                  <a:cubicBezTo>
                    <a:pt x="0" y="1"/>
                    <a:pt x="12" y="1"/>
                    <a:pt x="19" y="1"/>
                  </a:cubicBezTo>
                  <a:cubicBezTo>
                    <a:pt x="26" y="0"/>
                    <a:pt x="20" y="0"/>
                    <a:pt x="29" y="3"/>
                  </a:cubicBezTo>
                  <a:cubicBezTo>
                    <a:pt x="37" y="6"/>
                    <a:pt x="41" y="10"/>
                    <a:pt x="41" y="10"/>
                  </a:cubicBezTo>
                  <a:cubicBezTo>
                    <a:pt x="41" y="10"/>
                    <a:pt x="43" y="14"/>
                    <a:pt x="40" y="14"/>
                  </a:cubicBezTo>
                  <a:cubicBezTo>
                    <a:pt x="36" y="15"/>
                    <a:pt x="32" y="17"/>
                    <a:pt x="32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1" name="Freeform 167"/>
            <p:cNvSpPr/>
            <p:nvPr/>
          </p:nvSpPr>
          <p:spPr bwMode="auto">
            <a:xfrm>
              <a:off x="10158413" y="2297113"/>
              <a:ext cx="58738" cy="46038"/>
            </a:xfrm>
            <a:custGeom>
              <a:avLst/>
              <a:gdLst>
                <a:gd name="T0" fmla="*/ 18 w 22"/>
                <a:gd name="T1" fmla="*/ 0 h 17"/>
                <a:gd name="T2" fmla="*/ 10 w 22"/>
                <a:gd name="T3" fmla="*/ 7 h 17"/>
                <a:gd name="T4" fmla="*/ 1 w 22"/>
                <a:gd name="T5" fmla="*/ 10 h 17"/>
                <a:gd name="T6" fmla="*/ 7 w 22"/>
                <a:gd name="T7" fmla="*/ 17 h 17"/>
                <a:gd name="T8" fmla="*/ 7 w 22"/>
                <a:gd name="T9" fmla="*/ 13 h 17"/>
                <a:gd name="T10" fmla="*/ 17 w 22"/>
                <a:gd name="T11" fmla="*/ 11 h 17"/>
                <a:gd name="T12" fmla="*/ 21 w 22"/>
                <a:gd name="T13" fmla="*/ 6 h 17"/>
                <a:gd name="T14" fmla="*/ 21 w 22"/>
                <a:gd name="T15" fmla="*/ 2 h 17"/>
                <a:gd name="T16" fmla="*/ 18 w 22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7">
                  <a:moveTo>
                    <a:pt x="18" y="0"/>
                  </a:moveTo>
                  <a:cubicBezTo>
                    <a:pt x="16" y="3"/>
                    <a:pt x="13" y="9"/>
                    <a:pt x="10" y="7"/>
                  </a:cubicBezTo>
                  <a:cubicBezTo>
                    <a:pt x="8" y="6"/>
                    <a:pt x="0" y="9"/>
                    <a:pt x="1" y="10"/>
                  </a:cubicBezTo>
                  <a:cubicBezTo>
                    <a:pt x="2" y="11"/>
                    <a:pt x="7" y="17"/>
                    <a:pt x="7" y="17"/>
                  </a:cubicBezTo>
                  <a:cubicBezTo>
                    <a:pt x="7" y="17"/>
                    <a:pt x="5" y="16"/>
                    <a:pt x="7" y="13"/>
                  </a:cubicBezTo>
                  <a:cubicBezTo>
                    <a:pt x="9" y="9"/>
                    <a:pt x="14" y="12"/>
                    <a:pt x="17" y="11"/>
                  </a:cubicBezTo>
                  <a:cubicBezTo>
                    <a:pt x="20" y="9"/>
                    <a:pt x="21" y="7"/>
                    <a:pt x="21" y="6"/>
                  </a:cubicBezTo>
                  <a:cubicBezTo>
                    <a:pt x="22" y="4"/>
                    <a:pt x="22" y="4"/>
                    <a:pt x="21" y="2"/>
                  </a:cubicBezTo>
                  <a:cubicBezTo>
                    <a:pt x="21" y="1"/>
                    <a:pt x="1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2" name="Freeform 168"/>
            <p:cNvSpPr/>
            <p:nvPr/>
          </p:nvSpPr>
          <p:spPr bwMode="auto">
            <a:xfrm>
              <a:off x="9999663" y="2343151"/>
              <a:ext cx="65088" cy="39688"/>
            </a:xfrm>
            <a:custGeom>
              <a:avLst/>
              <a:gdLst>
                <a:gd name="T0" fmla="*/ 16 w 24"/>
                <a:gd name="T1" fmla="*/ 12 h 15"/>
                <a:gd name="T2" fmla="*/ 9 w 24"/>
                <a:gd name="T3" fmla="*/ 15 h 15"/>
                <a:gd name="T4" fmla="*/ 1 w 24"/>
                <a:gd name="T5" fmla="*/ 10 h 15"/>
                <a:gd name="T6" fmla="*/ 8 w 24"/>
                <a:gd name="T7" fmla="*/ 5 h 15"/>
                <a:gd name="T8" fmla="*/ 14 w 24"/>
                <a:gd name="T9" fmla="*/ 5 h 15"/>
                <a:gd name="T10" fmla="*/ 16 w 24"/>
                <a:gd name="T11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5">
                  <a:moveTo>
                    <a:pt x="16" y="12"/>
                  </a:moveTo>
                  <a:cubicBezTo>
                    <a:pt x="11" y="12"/>
                    <a:pt x="11" y="15"/>
                    <a:pt x="9" y="15"/>
                  </a:cubicBezTo>
                  <a:cubicBezTo>
                    <a:pt x="6" y="15"/>
                    <a:pt x="0" y="10"/>
                    <a:pt x="1" y="10"/>
                  </a:cubicBezTo>
                  <a:cubicBezTo>
                    <a:pt x="3" y="9"/>
                    <a:pt x="6" y="5"/>
                    <a:pt x="8" y="5"/>
                  </a:cubicBezTo>
                  <a:cubicBezTo>
                    <a:pt x="9" y="4"/>
                    <a:pt x="5" y="0"/>
                    <a:pt x="14" y="5"/>
                  </a:cubicBezTo>
                  <a:cubicBezTo>
                    <a:pt x="24" y="10"/>
                    <a:pt x="16" y="12"/>
                    <a:pt x="1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3" name="Freeform 169"/>
            <p:cNvSpPr/>
            <p:nvPr/>
          </p:nvSpPr>
          <p:spPr bwMode="auto">
            <a:xfrm>
              <a:off x="9931400" y="2378076"/>
              <a:ext cx="55563" cy="20638"/>
            </a:xfrm>
            <a:custGeom>
              <a:avLst/>
              <a:gdLst>
                <a:gd name="T0" fmla="*/ 21 w 21"/>
                <a:gd name="T1" fmla="*/ 6 h 8"/>
                <a:gd name="T2" fmla="*/ 8 w 21"/>
                <a:gd name="T3" fmla="*/ 6 h 8"/>
                <a:gd name="T4" fmla="*/ 3 w 21"/>
                <a:gd name="T5" fmla="*/ 1 h 8"/>
                <a:gd name="T6" fmla="*/ 12 w 21"/>
                <a:gd name="T7" fmla="*/ 1 h 8"/>
                <a:gd name="T8" fmla="*/ 20 w 21"/>
                <a:gd name="T9" fmla="*/ 2 h 8"/>
                <a:gd name="T10" fmla="*/ 21 w 21"/>
                <a:gd name="T11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21" y="6"/>
                  </a:moveTo>
                  <a:cubicBezTo>
                    <a:pt x="16" y="8"/>
                    <a:pt x="8" y="6"/>
                    <a:pt x="8" y="6"/>
                  </a:cubicBezTo>
                  <a:cubicBezTo>
                    <a:pt x="8" y="6"/>
                    <a:pt x="0" y="2"/>
                    <a:pt x="3" y="1"/>
                  </a:cubicBezTo>
                  <a:cubicBezTo>
                    <a:pt x="6" y="0"/>
                    <a:pt x="9" y="1"/>
                    <a:pt x="12" y="1"/>
                  </a:cubicBezTo>
                  <a:cubicBezTo>
                    <a:pt x="15" y="2"/>
                    <a:pt x="20" y="2"/>
                    <a:pt x="20" y="2"/>
                  </a:cubicBezTo>
                  <a:lnTo>
                    <a:pt x="2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" name="Freeform 170"/>
            <p:cNvSpPr/>
            <p:nvPr/>
          </p:nvSpPr>
          <p:spPr bwMode="auto">
            <a:xfrm>
              <a:off x="9847263" y="2379663"/>
              <a:ext cx="46038" cy="26988"/>
            </a:xfrm>
            <a:custGeom>
              <a:avLst/>
              <a:gdLst>
                <a:gd name="T0" fmla="*/ 10 w 17"/>
                <a:gd name="T1" fmla="*/ 10 h 10"/>
                <a:gd name="T2" fmla="*/ 3 w 17"/>
                <a:gd name="T3" fmla="*/ 1 h 10"/>
                <a:gd name="T4" fmla="*/ 15 w 17"/>
                <a:gd name="T5" fmla="*/ 5 h 10"/>
                <a:gd name="T6" fmla="*/ 10 w 17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8" y="8"/>
                    <a:pt x="0" y="0"/>
                    <a:pt x="3" y="1"/>
                  </a:cubicBezTo>
                  <a:cubicBezTo>
                    <a:pt x="6" y="2"/>
                    <a:pt x="17" y="4"/>
                    <a:pt x="15" y="5"/>
                  </a:cubicBezTo>
                  <a:cubicBezTo>
                    <a:pt x="13" y="6"/>
                    <a:pt x="10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5" name="Freeform 171"/>
            <p:cNvSpPr/>
            <p:nvPr/>
          </p:nvSpPr>
          <p:spPr bwMode="auto">
            <a:xfrm>
              <a:off x="9485313" y="2174876"/>
              <a:ext cx="63500" cy="61913"/>
            </a:xfrm>
            <a:custGeom>
              <a:avLst/>
              <a:gdLst>
                <a:gd name="T0" fmla="*/ 20 w 24"/>
                <a:gd name="T1" fmla="*/ 23 h 23"/>
                <a:gd name="T2" fmla="*/ 5 w 24"/>
                <a:gd name="T3" fmla="*/ 16 h 23"/>
                <a:gd name="T4" fmla="*/ 5 w 24"/>
                <a:gd name="T5" fmla="*/ 5 h 23"/>
                <a:gd name="T6" fmla="*/ 14 w 24"/>
                <a:gd name="T7" fmla="*/ 17 h 23"/>
                <a:gd name="T8" fmla="*/ 24 w 24"/>
                <a:gd name="T9" fmla="*/ 23 h 23"/>
                <a:gd name="T10" fmla="*/ 20 w 24"/>
                <a:gd name="T1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3">
                  <a:moveTo>
                    <a:pt x="20" y="23"/>
                  </a:moveTo>
                  <a:cubicBezTo>
                    <a:pt x="17" y="22"/>
                    <a:pt x="7" y="19"/>
                    <a:pt x="5" y="16"/>
                  </a:cubicBezTo>
                  <a:cubicBezTo>
                    <a:pt x="4" y="12"/>
                    <a:pt x="0" y="0"/>
                    <a:pt x="5" y="5"/>
                  </a:cubicBezTo>
                  <a:cubicBezTo>
                    <a:pt x="9" y="11"/>
                    <a:pt x="10" y="16"/>
                    <a:pt x="14" y="17"/>
                  </a:cubicBezTo>
                  <a:cubicBezTo>
                    <a:pt x="18" y="19"/>
                    <a:pt x="24" y="23"/>
                    <a:pt x="24" y="23"/>
                  </a:cubicBezTo>
                  <a:lnTo>
                    <a:pt x="2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6" name="Freeform 172"/>
            <p:cNvSpPr/>
            <p:nvPr/>
          </p:nvSpPr>
          <p:spPr bwMode="auto">
            <a:xfrm>
              <a:off x="9544050" y="2206626"/>
              <a:ext cx="50800" cy="39688"/>
            </a:xfrm>
            <a:custGeom>
              <a:avLst/>
              <a:gdLst>
                <a:gd name="T0" fmla="*/ 12 w 19"/>
                <a:gd name="T1" fmla="*/ 15 h 15"/>
                <a:gd name="T2" fmla="*/ 15 w 19"/>
                <a:gd name="T3" fmla="*/ 10 h 15"/>
                <a:gd name="T4" fmla="*/ 7 w 19"/>
                <a:gd name="T5" fmla="*/ 6 h 15"/>
                <a:gd name="T6" fmla="*/ 2 w 19"/>
                <a:gd name="T7" fmla="*/ 2 h 15"/>
                <a:gd name="T8" fmla="*/ 7 w 19"/>
                <a:gd name="T9" fmla="*/ 11 h 15"/>
                <a:gd name="T10" fmla="*/ 12 w 19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5">
                  <a:moveTo>
                    <a:pt x="12" y="15"/>
                  </a:moveTo>
                  <a:cubicBezTo>
                    <a:pt x="16" y="13"/>
                    <a:pt x="19" y="11"/>
                    <a:pt x="15" y="10"/>
                  </a:cubicBezTo>
                  <a:cubicBezTo>
                    <a:pt x="11" y="9"/>
                    <a:pt x="13" y="9"/>
                    <a:pt x="7" y="6"/>
                  </a:cubicBezTo>
                  <a:cubicBezTo>
                    <a:pt x="2" y="2"/>
                    <a:pt x="4" y="0"/>
                    <a:pt x="2" y="2"/>
                  </a:cubicBezTo>
                  <a:cubicBezTo>
                    <a:pt x="0" y="4"/>
                    <a:pt x="7" y="11"/>
                    <a:pt x="7" y="11"/>
                  </a:cubicBezTo>
                  <a:lnTo>
                    <a:pt x="12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7" name="Freeform 173"/>
            <p:cNvSpPr/>
            <p:nvPr/>
          </p:nvSpPr>
          <p:spPr bwMode="auto">
            <a:xfrm>
              <a:off x="8923338" y="2244726"/>
              <a:ext cx="147638" cy="330200"/>
            </a:xfrm>
            <a:custGeom>
              <a:avLst/>
              <a:gdLst>
                <a:gd name="T0" fmla="*/ 28 w 55"/>
                <a:gd name="T1" fmla="*/ 123 h 124"/>
                <a:gd name="T2" fmla="*/ 23 w 55"/>
                <a:gd name="T3" fmla="*/ 109 h 124"/>
                <a:gd name="T4" fmla="*/ 17 w 55"/>
                <a:gd name="T5" fmla="*/ 80 h 124"/>
                <a:gd name="T6" fmla="*/ 13 w 55"/>
                <a:gd name="T7" fmla="*/ 65 h 124"/>
                <a:gd name="T8" fmla="*/ 7 w 55"/>
                <a:gd name="T9" fmla="*/ 47 h 124"/>
                <a:gd name="T10" fmla="*/ 2 w 55"/>
                <a:gd name="T11" fmla="*/ 18 h 124"/>
                <a:gd name="T12" fmla="*/ 1 w 55"/>
                <a:gd name="T13" fmla="*/ 0 h 124"/>
                <a:gd name="T14" fmla="*/ 12 w 55"/>
                <a:gd name="T15" fmla="*/ 9 h 124"/>
                <a:gd name="T16" fmla="*/ 21 w 55"/>
                <a:gd name="T17" fmla="*/ 41 h 124"/>
                <a:gd name="T18" fmla="*/ 26 w 55"/>
                <a:gd name="T19" fmla="*/ 55 h 124"/>
                <a:gd name="T20" fmla="*/ 31 w 55"/>
                <a:gd name="T21" fmla="*/ 58 h 124"/>
                <a:gd name="T22" fmla="*/ 35 w 55"/>
                <a:gd name="T23" fmla="*/ 67 h 124"/>
                <a:gd name="T24" fmla="*/ 33 w 55"/>
                <a:gd name="T25" fmla="*/ 71 h 124"/>
                <a:gd name="T26" fmla="*/ 45 w 55"/>
                <a:gd name="T27" fmla="*/ 79 h 124"/>
                <a:gd name="T28" fmla="*/ 50 w 55"/>
                <a:gd name="T29" fmla="*/ 88 h 124"/>
                <a:gd name="T30" fmla="*/ 39 w 55"/>
                <a:gd name="T31" fmla="*/ 86 h 124"/>
                <a:gd name="T32" fmla="*/ 32 w 55"/>
                <a:gd name="T33" fmla="*/ 80 h 124"/>
                <a:gd name="T34" fmla="*/ 29 w 55"/>
                <a:gd name="T35" fmla="*/ 81 h 124"/>
                <a:gd name="T36" fmla="*/ 29 w 55"/>
                <a:gd name="T37" fmla="*/ 90 h 124"/>
                <a:gd name="T38" fmla="*/ 30 w 55"/>
                <a:gd name="T39" fmla="*/ 104 h 124"/>
                <a:gd name="T40" fmla="*/ 35 w 55"/>
                <a:gd name="T41" fmla="*/ 113 h 124"/>
                <a:gd name="T42" fmla="*/ 40 w 55"/>
                <a:gd name="T43" fmla="*/ 118 h 124"/>
                <a:gd name="T44" fmla="*/ 43 w 55"/>
                <a:gd name="T45" fmla="*/ 123 h 124"/>
                <a:gd name="T46" fmla="*/ 33 w 55"/>
                <a:gd name="T47" fmla="*/ 122 h 124"/>
                <a:gd name="T48" fmla="*/ 28 w 55"/>
                <a:gd name="T49" fmla="*/ 12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5" h="124">
                  <a:moveTo>
                    <a:pt x="28" y="123"/>
                  </a:moveTo>
                  <a:cubicBezTo>
                    <a:pt x="29" y="121"/>
                    <a:pt x="27" y="121"/>
                    <a:pt x="23" y="109"/>
                  </a:cubicBezTo>
                  <a:cubicBezTo>
                    <a:pt x="18" y="97"/>
                    <a:pt x="17" y="86"/>
                    <a:pt x="17" y="80"/>
                  </a:cubicBezTo>
                  <a:cubicBezTo>
                    <a:pt x="17" y="73"/>
                    <a:pt x="16" y="73"/>
                    <a:pt x="13" y="65"/>
                  </a:cubicBezTo>
                  <a:cubicBezTo>
                    <a:pt x="10" y="57"/>
                    <a:pt x="6" y="51"/>
                    <a:pt x="7" y="47"/>
                  </a:cubicBezTo>
                  <a:cubicBezTo>
                    <a:pt x="7" y="43"/>
                    <a:pt x="3" y="22"/>
                    <a:pt x="2" y="18"/>
                  </a:cubicBezTo>
                  <a:cubicBezTo>
                    <a:pt x="1" y="14"/>
                    <a:pt x="0" y="0"/>
                    <a:pt x="1" y="0"/>
                  </a:cubicBezTo>
                  <a:cubicBezTo>
                    <a:pt x="3" y="0"/>
                    <a:pt x="10" y="5"/>
                    <a:pt x="12" y="9"/>
                  </a:cubicBezTo>
                  <a:cubicBezTo>
                    <a:pt x="14" y="12"/>
                    <a:pt x="18" y="36"/>
                    <a:pt x="21" y="41"/>
                  </a:cubicBezTo>
                  <a:cubicBezTo>
                    <a:pt x="24" y="47"/>
                    <a:pt x="21" y="53"/>
                    <a:pt x="26" y="55"/>
                  </a:cubicBezTo>
                  <a:cubicBezTo>
                    <a:pt x="31" y="58"/>
                    <a:pt x="31" y="50"/>
                    <a:pt x="31" y="58"/>
                  </a:cubicBezTo>
                  <a:cubicBezTo>
                    <a:pt x="31" y="66"/>
                    <a:pt x="38" y="67"/>
                    <a:pt x="35" y="67"/>
                  </a:cubicBezTo>
                  <a:cubicBezTo>
                    <a:pt x="32" y="67"/>
                    <a:pt x="33" y="71"/>
                    <a:pt x="33" y="71"/>
                  </a:cubicBezTo>
                  <a:cubicBezTo>
                    <a:pt x="33" y="71"/>
                    <a:pt x="43" y="77"/>
                    <a:pt x="45" y="79"/>
                  </a:cubicBezTo>
                  <a:cubicBezTo>
                    <a:pt x="47" y="81"/>
                    <a:pt x="55" y="89"/>
                    <a:pt x="50" y="88"/>
                  </a:cubicBezTo>
                  <a:cubicBezTo>
                    <a:pt x="44" y="87"/>
                    <a:pt x="42" y="91"/>
                    <a:pt x="39" y="86"/>
                  </a:cubicBezTo>
                  <a:cubicBezTo>
                    <a:pt x="35" y="82"/>
                    <a:pt x="35" y="82"/>
                    <a:pt x="32" y="80"/>
                  </a:cubicBezTo>
                  <a:cubicBezTo>
                    <a:pt x="30" y="78"/>
                    <a:pt x="28" y="77"/>
                    <a:pt x="29" y="81"/>
                  </a:cubicBezTo>
                  <a:cubicBezTo>
                    <a:pt x="30" y="84"/>
                    <a:pt x="29" y="84"/>
                    <a:pt x="29" y="90"/>
                  </a:cubicBezTo>
                  <a:cubicBezTo>
                    <a:pt x="30" y="96"/>
                    <a:pt x="31" y="101"/>
                    <a:pt x="30" y="104"/>
                  </a:cubicBezTo>
                  <a:cubicBezTo>
                    <a:pt x="29" y="106"/>
                    <a:pt x="33" y="112"/>
                    <a:pt x="35" y="113"/>
                  </a:cubicBezTo>
                  <a:cubicBezTo>
                    <a:pt x="37" y="114"/>
                    <a:pt x="40" y="116"/>
                    <a:pt x="40" y="118"/>
                  </a:cubicBezTo>
                  <a:cubicBezTo>
                    <a:pt x="41" y="119"/>
                    <a:pt x="48" y="123"/>
                    <a:pt x="43" y="123"/>
                  </a:cubicBezTo>
                  <a:cubicBezTo>
                    <a:pt x="38" y="124"/>
                    <a:pt x="33" y="122"/>
                    <a:pt x="33" y="122"/>
                  </a:cubicBezTo>
                  <a:lnTo>
                    <a:pt x="28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8" name="Freeform 174"/>
            <p:cNvSpPr/>
            <p:nvPr/>
          </p:nvSpPr>
          <p:spPr bwMode="auto">
            <a:xfrm>
              <a:off x="8963025" y="2543176"/>
              <a:ext cx="276225" cy="198438"/>
            </a:xfrm>
            <a:custGeom>
              <a:avLst/>
              <a:gdLst>
                <a:gd name="T0" fmla="*/ 39 w 103"/>
                <a:gd name="T1" fmla="*/ 39 h 74"/>
                <a:gd name="T2" fmla="*/ 23 w 103"/>
                <a:gd name="T3" fmla="*/ 30 h 74"/>
                <a:gd name="T4" fmla="*/ 14 w 103"/>
                <a:gd name="T5" fmla="*/ 22 h 74"/>
                <a:gd name="T6" fmla="*/ 7 w 103"/>
                <a:gd name="T7" fmla="*/ 25 h 74"/>
                <a:gd name="T8" fmla="*/ 13 w 103"/>
                <a:gd name="T9" fmla="*/ 35 h 74"/>
                <a:gd name="T10" fmla="*/ 13 w 103"/>
                <a:gd name="T11" fmla="*/ 40 h 74"/>
                <a:gd name="T12" fmla="*/ 10 w 103"/>
                <a:gd name="T13" fmla="*/ 48 h 74"/>
                <a:gd name="T14" fmla="*/ 6 w 103"/>
                <a:gd name="T15" fmla="*/ 51 h 74"/>
                <a:gd name="T16" fmla="*/ 3 w 103"/>
                <a:gd name="T17" fmla="*/ 55 h 74"/>
                <a:gd name="T18" fmla="*/ 8 w 103"/>
                <a:gd name="T19" fmla="*/ 65 h 74"/>
                <a:gd name="T20" fmla="*/ 3 w 103"/>
                <a:gd name="T21" fmla="*/ 70 h 74"/>
                <a:gd name="T22" fmla="*/ 10 w 103"/>
                <a:gd name="T23" fmla="*/ 72 h 74"/>
                <a:gd name="T24" fmla="*/ 16 w 103"/>
                <a:gd name="T25" fmla="*/ 66 h 74"/>
                <a:gd name="T26" fmla="*/ 20 w 103"/>
                <a:gd name="T27" fmla="*/ 59 h 74"/>
                <a:gd name="T28" fmla="*/ 28 w 103"/>
                <a:gd name="T29" fmla="*/ 60 h 74"/>
                <a:gd name="T30" fmla="*/ 32 w 103"/>
                <a:gd name="T31" fmla="*/ 62 h 74"/>
                <a:gd name="T32" fmla="*/ 39 w 103"/>
                <a:gd name="T33" fmla="*/ 65 h 74"/>
                <a:gd name="T34" fmla="*/ 40 w 103"/>
                <a:gd name="T35" fmla="*/ 60 h 74"/>
                <a:gd name="T36" fmla="*/ 48 w 103"/>
                <a:gd name="T37" fmla="*/ 54 h 74"/>
                <a:gd name="T38" fmla="*/ 56 w 103"/>
                <a:gd name="T39" fmla="*/ 53 h 74"/>
                <a:gd name="T40" fmla="*/ 56 w 103"/>
                <a:gd name="T41" fmla="*/ 44 h 74"/>
                <a:gd name="T42" fmla="*/ 53 w 103"/>
                <a:gd name="T43" fmla="*/ 39 h 74"/>
                <a:gd name="T44" fmla="*/ 74 w 103"/>
                <a:gd name="T45" fmla="*/ 32 h 74"/>
                <a:gd name="T46" fmla="*/ 85 w 103"/>
                <a:gd name="T47" fmla="*/ 28 h 74"/>
                <a:gd name="T48" fmla="*/ 90 w 103"/>
                <a:gd name="T49" fmla="*/ 15 h 74"/>
                <a:gd name="T50" fmla="*/ 102 w 103"/>
                <a:gd name="T51" fmla="*/ 8 h 74"/>
                <a:gd name="T52" fmla="*/ 96 w 103"/>
                <a:gd name="T53" fmla="*/ 5 h 74"/>
                <a:gd name="T54" fmla="*/ 81 w 103"/>
                <a:gd name="T55" fmla="*/ 18 h 74"/>
                <a:gd name="T56" fmla="*/ 67 w 103"/>
                <a:gd name="T57" fmla="*/ 27 h 74"/>
                <a:gd name="T58" fmla="*/ 58 w 103"/>
                <a:gd name="T59" fmla="*/ 34 h 74"/>
                <a:gd name="T60" fmla="*/ 41 w 103"/>
                <a:gd name="T61" fmla="*/ 36 h 74"/>
                <a:gd name="T62" fmla="*/ 39 w 103"/>
                <a:gd name="T63" fmla="*/ 3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3" h="74">
                  <a:moveTo>
                    <a:pt x="39" y="39"/>
                  </a:moveTo>
                  <a:cubicBezTo>
                    <a:pt x="28" y="33"/>
                    <a:pt x="29" y="37"/>
                    <a:pt x="23" y="30"/>
                  </a:cubicBezTo>
                  <a:cubicBezTo>
                    <a:pt x="17" y="24"/>
                    <a:pt x="14" y="22"/>
                    <a:pt x="14" y="22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3" y="35"/>
                    <a:pt x="15" y="38"/>
                    <a:pt x="13" y="40"/>
                  </a:cubicBezTo>
                  <a:cubicBezTo>
                    <a:pt x="12" y="41"/>
                    <a:pt x="12" y="48"/>
                    <a:pt x="10" y="48"/>
                  </a:cubicBezTo>
                  <a:cubicBezTo>
                    <a:pt x="9" y="49"/>
                    <a:pt x="9" y="52"/>
                    <a:pt x="6" y="51"/>
                  </a:cubicBezTo>
                  <a:cubicBezTo>
                    <a:pt x="3" y="51"/>
                    <a:pt x="4" y="52"/>
                    <a:pt x="3" y="55"/>
                  </a:cubicBezTo>
                  <a:cubicBezTo>
                    <a:pt x="2" y="57"/>
                    <a:pt x="11" y="64"/>
                    <a:pt x="8" y="65"/>
                  </a:cubicBezTo>
                  <a:cubicBezTo>
                    <a:pt x="4" y="66"/>
                    <a:pt x="0" y="69"/>
                    <a:pt x="3" y="70"/>
                  </a:cubicBezTo>
                  <a:cubicBezTo>
                    <a:pt x="6" y="71"/>
                    <a:pt x="8" y="74"/>
                    <a:pt x="10" y="72"/>
                  </a:cubicBezTo>
                  <a:cubicBezTo>
                    <a:pt x="13" y="71"/>
                    <a:pt x="18" y="69"/>
                    <a:pt x="16" y="66"/>
                  </a:cubicBezTo>
                  <a:cubicBezTo>
                    <a:pt x="14" y="64"/>
                    <a:pt x="18" y="59"/>
                    <a:pt x="20" y="59"/>
                  </a:cubicBezTo>
                  <a:cubicBezTo>
                    <a:pt x="23" y="59"/>
                    <a:pt x="25" y="59"/>
                    <a:pt x="28" y="60"/>
                  </a:cubicBezTo>
                  <a:cubicBezTo>
                    <a:pt x="31" y="60"/>
                    <a:pt x="30" y="62"/>
                    <a:pt x="32" y="62"/>
                  </a:cubicBezTo>
                  <a:cubicBezTo>
                    <a:pt x="34" y="63"/>
                    <a:pt x="35" y="66"/>
                    <a:pt x="39" y="65"/>
                  </a:cubicBezTo>
                  <a:cubicBezTo>
                    <a:pt x="43" y="64"/>
                    <a:pt x="37" y="62"/>
                    <a:pt x="40" y="60"/>
                  </a:cubicBezTo>
                  <a:cubicBezTo>
                    <a:pt x="43" y="58"/>
                    <a:pt x="46" y="55"/>
                    <a:pt x="48" y="54"/>
                  </a:cubicBezTo>
                  <a:cubicBezTo>
                    <a:pt x="51" y="53"/>
                    <a:pt x="56" y="53"/>
                    <a:pt x="56" y="53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4"/>
                    <a:pt x="53" y="41"/>
                    <a:pt x="53" y="39"/>
                  </a:cubicBezTo>
                  <a:cubicBezTo>
                    <a:pt x="54" y="36"/>
                    <a:pt x="72" y="33"/>
                    <a:pt x="74" y="32"/>
                  </a:cubicBezTo>
                  <a:cubicBezTo>
                    <a:pt x="75" y="31"/>
                    <a:pt x="82" y="32"/>
                    <a:pt x="85" y="28"/>
                  </a:cubicBezTo>
                  <a:cubicBezTo>
                    <a:pt x="87" y="24"/>
                    <a:pt x="88" y="17"/>
                    <a:pt x="90" y="15"/>
                  </a:cubicBezTo>
                  <a:cubicBezTo>
                    <a:pt x="93" y="14"/>
                    <a:pt x="102" y="10"/>
                    <a:pt x="102" y="8"/>
                  </a:cubicBezTo>
                  <a:cubicBezTo>
                    <a:pt x="101" y="7"/>
                    <a:pt x="103" y="0"/>
                    <a:pt x="96" y="5"/>
                  </a:cubicBezTo>
                  <a:cubicBezTo>
                    <a:pt x="90" y="10"/>
                    <a:pt x="90" y="13"/>
                    <a:pt x="81" y="18"/>
                  </a:cubicBezTo>
                  <a:cubicBezTo>
                    <a:pt x="72" y="22"/>
                    <a:pt x="69" y="25"/>
                    <a:pt x="67" y="27"/>
                  </a:cubicBezTo>
                  <a:cubicBezTo>
                    <a:pt x="65" y="29"/>
                    <a:pt x="68" y="34"/>
                    <a:pt x="58" y="34"/>
                  </a:cubicBezTo>
                  <a:cubicBezTo>
                    <a:pt x="47" y="34"/>
                    <a:pt x="41" y="36"/>
                    <a:pt x="41" y="36"/>
                  </a:cubicBezTo>
                  <a:lnTo>
                    <a:pt x="39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9" name="Freeform 175"/>
            <p:cNvSpPr/>
            <p:nvPr/>
          </p:nvSpPr>
          <p:spPr bwMode="auto">
            <a:xfrm>
              <a:off x="8755063" y="2735263"/>
              <a:ext cx="320675" cy="360363"/>
            </a:xfrm>
            <a:custGeom>
              <a:avLst/>
              <a:gdLst>
                <a:gd name="T0" fmla="*/ 98 w 120"/>
                <a:gd name="T1" fmla="*/ 0 h 135"/>
                <a:gd name="T2" fmla="*/ 91 w 120"/>
                <a:gd name="T3" fmla="*/ 6 h 135"/>
                <a:gd name="T4" fmla="*/ 85 w 120"/>
                <a:gd name="T5" fmla="*/ 12 h 135"/>
                <a:gd name="T6" fmla="*/ 89 w 120"/>
                <a:gd name="T7" fmla="*/ 29 h 135"/>
                <a:gd name="T8" fmla="*/ 92 w 120"/>
                <a:gd name="T9" fmla="*/ 41 h 135"/>
                <a:gd name="T10" fmla="*/ 86 w 120"/>
                <a:gd name="T11" fmla="*/ 45 h 135"/>
                <a:gd name="T12" fmla="*/ 81 w 120"/>
                <a:gd name="T13" fmla="*/ 51 h 135"/>
                <a:gd name="T14" fmla="*/ 78 w 120"/>
                <a:gd name="T15" fmla="*/ 55 h 135"/>
                <a:gd name="T16" fmla="*/ 70 w 120"/>
                <a:gd name="T17" fmla="*/ 48 h 135"/>
                <a:gd name="T18" fmla="*/ 65 w 120"/>
                <a:gd name="T19" fmla="*/ 55 h 135"/>
                <a:gd name="T20" fmla="*/ 63 w 120"/>
                <a:gd name="T21" fmla="*/ 60 h 135"/>
                <a:gd name="T22" fmla="*/ 60 w 120"/>
                <a:gd name="T23" fmla="*/ 66 h 135"/>
                <a:gd name="T24" fmla="*/ 51 w 120"/>
                <a:gd name="T25" fmla="*/ 72 h 135"/>
                <a:gd name="T26" fmla="*/ 49 w 120"/>
                <a:gd name="T27" fmla="*/ 77 h 135"/>
                <a:gd name="T28" fmla="*/ 28 w 120"/>
                <a:gd name="T29" fmla="*/ 79 h 135"/>
                <a:gd name="T30" fmla="*/ 21 w 120"/>
                <a:gd name="T31" fmla="*/ 84 h 135"/>
                <a:gd name="T32" fmla="*/ 18 w 120"/>
                <a:gd name="T33" fmla="*/ 90 h 135"/>
                <a:gd name="T34" fmla="*/ 14 w 120"/>
                <a:gd name="T35" fmla="*/ 99 h 135"/>
                <a:gd name="T36" fmla="*/ 2 w 120"/>
                <a:gd name="T37" fmla="*/ 101 h 135"/>
                <a:gd name="T38" fmla="*/ 6 w 120"/>
                <a:gd name="T39" fmla="*/ 109 h 135"/>
                <a:gd name="T40" fmla="*/ 17 w 120"/>
                <a:gd name="T41" fmla="*/ 115 h 135"/>
                <a:gd name="T42" fmla="*/ 21 w 120"/>
                <a:gd name="T43" fmla="*/ 129 h 135"/>
                <a:gd name="T44" fmla="*/ 21 w 120"/>
                <a:gd name="T45" fmla="*/ 130 h 135"/>
                <a:gd name="T46" fmla="*/ 30 w 120"/>
                <a:gd name="T47" fmla="*/ 120 h 135"/>
                <a:gd name="T48" fmla="*/ 36 w 120"/>
                <a:gd name="T49" fmla="*/ 100 h 135"/>
                <a:gd name="T50" fmla="*/ 46 w 120"/>
                <a:gd name="T51" fmla="*/ 103 h 135"/>
                <a:gd name="T52" fmla="*/ 55 w 120"/>
                <a:gd name="T53" fmla="*/ 93 h 135"/>
                <a:gd name="T54" fmla="*/ 58 w 120"/>
                <a:gd name="T55" fmla="*/ 93 h 135"/>
                <a:gd name="T56" fmla="*/ 65 w 120"/>
                <a:gd name="T57" fmla="*/ 98 h 135"/>
                <a:gd name="T58" fmla="*/ 78 w 120"/>
                <a:gd name="T59" fmla="*/ 90 h 135"/>
                <a:gd name="T60" fmla="*/ 77 w 120"/>
                <a:gd name="T61" fmla="*/ 81 h 135"/>
                <a:gd name="T62" fmla="*/ 84 w 120"/>
                <a:gd name="T63" fmla="*/ 78 h 135"/>
                <a:gd name="T64" fmla="*/ 91 w 120"/>
                <a:gd name="T65" fmla="*/ 84 h 135"/>
                <a:gd name="T66" fmla="*/ 112 w 120"/>
                <a:gd name="T67" fmla="*/ 80 h 135"/>
                <a:gd name="T68" fmla="*/ 108 w 120"/>
                <a:gd name="T69" fmla="*/ 67 h 135"/>
                <a:gd name="T70" fmla="*/ 111 w 120"/>
                <a:gd name="T71" fmla="*/ 61 h 135"/>
                <a:gd name="T72" fmla="*/ 108 w 120"/>
                <a:gd name="T73" fmla="*/ 42 h 135"/>
                <a:gd name="T74" fmla="*/ 117 w 120"/>
                <a:gd name="T75" fmla="*/ 33 h 135"/>
                <a:gd name="T76" fmla="*/ 117 w 120"/>
                <a:gd name="T77" fmla="*/ 27 h 135"/>
                <a:gd name="T78" fmla="*/ 109 w 120"/>
                <a:gd name="T79" fmla="*/ 11 h 135"/>
                <a:gd name="T80" fmla="*/ 101 w 120"/>
                <a:gd name="T81" fmla="*/ 4 h 135"/>
                <a:gd name="T82" fmla="*/ 98 w 120"/>
                <a:gd name="T8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0" h="135">
                  <a:moveTo>
                    <a:pt x="98" y="0"/>
                  </a:moveTo>
                  <a:cubicBezTo>
                    <a:pt x="97" y="1"/>
                    <a:pt x="93" y="4"/>
                    <a:pt x="91" y="6"/>
                  </a:cubicBezTo>
                  <a:cubicBezTo>
                    <a:pt x="88" y="8"/>
                    <a:pt x="85" y="8"/>
                    <a:pt x="85" y="12"/>
                  </a:cubicBezTo>
                  <a:cubicBezTo>
                    <a:pt x="85" y="17"/>
                    <a:pt x="90" y="22"/>
                    <a:pt x="89" y="29"/>
                  </a:cubicBezTo>
                  <a:cubicBezTo>
                    <a:pt x="87" y="35"/>
                    <a:pt x="97" y="40"/>
                    <a:pt x="92" y="41"/>
                  </a:cubicBezTo>
                  <a:cubicBezTo>
                    <a:pt x="87" y="43"/>
                    <a:pt x="88" y="44"/>
                    <a:pt x="86" y="45"/>
                  </a:cubicBezTo>
                  <a:cubicBezTo>
                    <a:pt x="83" y="47"/>
                    <a:pt x="81" y="51"/>
                    <a:pt x="81" y="51"/>
                  </a:cubicBezTo>
                  <a:cubicBezTo>
                    <a:pt x="81" y="51"/>
                    <a:pt x="84" y="60"/>
                    <a:pt x="78" y="55"/>
                  </a:cubicBezTo>
                  <a:cubicBezTo>
                    <a:pt x="71" y="50"/>
                    <a:pt x="71" y="48"/>
                    <a:pt x="70" y="48"/>
                  </a:cubicBezTo>
                  <a:cubicBezTo>
                    <a:pt x="68" y="48"/>
                    <a:pt x="67" y="54"/>
                    <a:pt x="65" y="55"/>
                  </a:cubicBezTo>
                  <a:cubicBezTo>
                    <a:pt x="63" y="56"/>
                    <a:pt x="64" y="58"/>
                    <a:pt x="63" y="60"/>
                  </a:cubicBezTo>
                  <a:cubicBezTo>
                    <a:pt x="62" y="61"/>
                    <a:pt x="68" y="62"/>
                    <a:pt x="60" y="66"/>
                  </a:cubicBezTo>
                  <a:cubicBezTo>
                    <a:pt x="51" y="69"/>
                    <a:pt x="50" y="70"/>
                    <a:pt x="51" y="72"/>
                  </a:cubicBezTo>
                  <a:cubicBezTo>
                    <a:pt x="51" y="73"/>
                    <a:pt x="64" y="76"/>
                    <a:pt x="49" y="77"/>
                  </a:cubicBezTo>
                  <a:cubicBezTo>
                    <a:pt x="34" y="78"/>
                    <a:pt x="33" y="78"/>
                    <a:pt x="28" y="79"/>
                  </a:cubicBezTo>
                  <a:cubicBezTo>
                    <a:pt x="23" y="79"/>
                    <a:pt x="23" y="81"/>
                    <a:pt x="21" y="84"/>
                  </a:cubicBezTo>
                  <a:cubicBezTo>
                    <a:pt x="18" y="86"/>
                    <a:pt x="20" y="88"/>
                    <a:pt x="18" y="90"/>
                  </a:cubicBezTo>
                  <a:cubicBezTo>
                    <a:pt x="16" y="91"/>
                    <a:pt x="20" y="100"/>
                    <a:pt x="14" y="99"/>
                  </a:cubicBezTo>
                  <a:cubicBezTo>
                    <a:pt x="8" y="98"/>
                    <a:pt x="3" y="99"/>
                    <a:pt x="2" y="101"/>
                  </a:cubicBezTo>
                  <a:cubicBezTo>
                    <a:pt x="1" y="102"/>
                    <a:pt x="0" y="106"/>
                    <a:pt x="6" y="109"/>
                  </a:cubicBezTo>
                  <a:cubicBezTo>
                    <a:pt x="12" y="112"/>
                    <a:pt x="19" y="112"/>
                    <a:pt x="17" y="115"/>
                  </a:cubicBezTo>
                  <a:cubicBezTo>
                    <a:pt x="15" y="118"/>
                    <a:pt x="20" y="128"/>
                    <a:pt x="21" y="129"/>
                  </a:cubicBezTo>
                  <a:cubicBezTo>
                    <a:pt x="21" y="130"/>
                    <a:pt x="18" y="133"/>
                    <a:pt x="21" y="130"/>
                  </a:cubicBezTo>
                  <a:cubicBezTo>
                    <a:pt x="25" y="127"/>
                    <a:pt x="26" y="135"/>
                    <a:pt x="30" y="120"/>
                  </a:cubicBezTo>
                  <a:cubicBezTo>
                    <a:pt x="33" y="105"/>
                    <a:pt x="26" y="98"/>
                    <a:pt x="36" y="100"/>
                  </a:cubicBezTo>
                  <a:cubicBezTo>
                    <a:pt x="46" y="103"/>
                    <a:pt x="44" y="105"/>
                    <a:pt x="46" y="103"/>
                  </a:cubicBezTo>
                  <a:cubicBezTo>
                    <a:pt x="48" y="100"/>
                    <a:pt x="54" y="97"/>
                    <a:pt x="55" y="93"/>
                  </a:cubicBezTo>
                  <a:cubicBezTo>
                    <a:pt x="55" y="90"/>
                    <a:pt x="56" y="90"/>
                    <a:pt x="58" y="93"/>
                  </a:cubicBezTo>
                  <a:cubicBezTo>
                    <a:pt x="61" y="95"/>
                    <a:pt x="59" y="98"/>
                    <a:pt x="65" y="98"/>
                  </a:cubicBezTo>
                  <a:cubicBezTo>
                    <a:pt x="70" y="98"/>
                    <a:pt x="78" y="94"/>
                    <a:pt x="78" y="90"/>
                  </a:cubicBezTo>
                  <a:cubicBezTo>
                    <a:pt x="77" y="87"/>
                    <a:pt x="79" y="82"/>
                    <a:pt x="77" y="81"/>
                  </a:cubicBezTo>
                  <a:cubicBezTo>
                    <a:pt x="76" y="80"/>
                    <a:pt x="80" y="76"/>
                    <a:pt x="84" y="78"/>
                  </a:cubicBezTo>
                  <a:cubicBezTo>
                    <a:pt x="89" y="80"/>
                    <a:pt x="86" y="83"/>
                    <a:pt x="91" y="84"/>
                  </a:cubicBezTo>
                  <a:cubicBezTo>
                    <a:pt x="96" y="84"/>
                    <a:pt x="114" y="84"/>
                    <a:pt x="112" y="80"/>
                  </a:cubicBezTo>
                  <a:cubicBezTo>
                    <a:pt x="109" y="76"/>
                    <a:pt x="110" y="69"/>
                    <a:pt x="108" y="67"/>
                  </a:cubicBezTo>
                  <a:cubicBezTo>
                    <a:pt x="106" y="64"/>
                    <a:pt x="111" y="69"/>
                    <a:pt x="111" y="61"/>
                  </a:cubicBezTo>
                  <a:cubicBezTo>
                    <a:pt x="111" y="53"/>
                    <a:pt x="109" y="53"/>
                    <a:pt x="108" y="42"/>
                  </a:cubicBezTo>
                  <a:cubicBezTo>
                    <a:pt x="108" y="31"/>
                    <a:pt x="117" y="35"/>
                    <a:pt x="117" y="33"/>
                  </a:cubicBezTo>
                  <a:cubicBezTo>
                    <a:pt x="117" y="30"/>
                    <a:pt x="120" y="34"/>
                    <a:pt x="117" y="27"/>
                  </a:cubicBezTo>
                  <a:cubicBezTo>
                    <a:pt x="114" y="20"/>
                    <a:pt x="111" y="12"/>
                    <a:pt x="109" y="11"/>
                  </a:cubicBezTo>
                  <a:cubicBezTo>
                    <a:pt x="107" y="9"/>
                    <a:pt x="101" y="4"/>
                    <a:pt x="101" y="4"/>
                  </a:cubicBezTo>
                  <a:lnTo>
                    <a:pt x="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0" name="Freeform 176"/>
            <p:cNvSpPr/>
            <p:nvPr/>
          </p:nvSpPr>
          <p:spPr bwMode="auto">
            <a:xfrm>
              <a:off x="8555038" y="3227388"/>
              <a:ext cx="61913" cy="95250"/>
            </a:xfrm>
            <a:custGeom>
              <a:avLst/>
              <a:gdLst>
                <a:gd name="T0" fmla="*/ 15 w 23"/>
                <a:gd name="T1" fmla="*/ 0 h 36"/>
                <a:gd name="T2" fmla="*/ 5 w 23"/>
                <a:gd name="T3" fmla="*/ 11 h 36"/>
                <a:gd name="T4" fmla="*/ 13 w 23"/>
                <a:gd name="T5" fmla="*/ 34 h 36"/>
                <a:gd name="T6" fmla="*/ 16 w 23"/>
                <a:gd name="T7" fmla="*/ 29 h 36"/>
                <a:gd name="T8" fmla="*/ 20 w 23"/>
                <a:gd name="T9" fmla="*/ 24 h 36"/>
                <a:gd name="T10" fmla="*/ 21 w 23"/>
                <a:gd name="T11" fmla="*/ 17 h 36"/>
                <a:gd name="T12" fmla="*/ 20 w 23"/>
                <a:gd name="T13" fmla="*/ 10 h 36"/>
                <a:gd name="T14" fmla="*/ 15 w 23"/>
                <a:gd name="T1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6">
                  <a:moveTo>
                    <a:pt x="15" y="0"/>
                  </a:moveTo>
                  <a:cubicBezTo>
                    <a:pt x="8" y="4"/>
                    <a:pt x="0" y="4"/>
                    <a:pt x="5" y="11"/>
                  </a:cubicBezTo>
                  <a:cubicBezTo>
                    <a:pt x="11" y="17"/>
                    <a:pt x="15" y="36"/>
                    <a:pt x="13" y="34"/>
                  </a:cubicBezTo>
                  <a:cubicBezTo>
                    <a:pt x="12" y="32"/>
                    <a:pt x="13" y="33"/>
                    <a:pt x="16" y="29"/>
                  </a:cubicBezTo>
                  <a:cubicBezTo>
                    <a:pt x="19" y="26"/>
                    <a:pt x="22" y="26"/>
                    <a:pt x="20" y="24"/>
                  </a:cubicBezTo>
                  <a:cubicBezTo>
                    <a:pt x="18" y="22"/>
                    <a:pt x="19" y="19"/>
                    <a:pt x="21" y="17"/>
                  </a:cubicBezTo>
                  <a:cubicBezTo>
                    <a:pt x="23" y="15"/>
                    <a:pt x="22" y="15"/>
                    <a:pt x="20" y="10"/>
                  </a:cubicBezTo>
                  <a:cubicBezTo>
                    <a:pt x="19" y="5"/>
                    <a:pt x="15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1" name="Freeform 177"/>
            <p:cNvSpPr/>
            <p:nvPr/>
          </p:nvSpPr>
          <p:spPr bwMode="auto">
            <a:xfrm>
              <a:off x="8667750" y="3227388"/>
              <a:ext cx="50800" cy="42863"/>
            </a:xfrm>
            <a:custGeom>
              <a:avLst/>
              <a:gdLst>
                <a:gd name="T0" fmla="*/ 1 w 19"/>
                <a:gd name="T1" fmla="*/ 12 h 16"/>
                <a:gd name="T2" fmla="*/ 17 w 19"/>
                <a:gd name="T3" fmla="*/ 11 h 16"/>
                <a:gd name="T4" fmla="*/ 14 w 19"/>
                <a:gd name="T5" fmla="*/ 3 h 16"/>
                <a:gd name="T6" fmla="*/ 4 w 19"/>
                <a:gd name="T7" fmla="*/ 10 h 16"/>
                <a:gd name="T8" fmla="*/ 1 w 19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6">
                  <a:moveTo>
                    <a:pt x="1" y="12"/>
                  </a:moveTo>
                  <a:cubicBezTo>
                    <a:pt x="0" y="13"/>
                    <a:pt x="19" y="16"/>
                    <a:pt x="17" y="11"/>
                  </a:cubicBezTo>
                  <a:cubicBezTo>
                    <a:pt x="14" y="7"/>
                    <a:pt x="19" y="6"/>
                    <a:pt x="14" y="3"/>
                  </a:cubicBezTo>
                  <a:cubicBezTo>
                    <a:pt x="10" y="0"/>
                    <a:pt x="4" y="10"/>
                    <a:pt x="4" y="10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2" name="Freeform 178"/>
            <p:cNvSpPr/>
            <p:nvPr/>
          </p:nvSpPr>
          <p:spPr bwMode="auto">
            <a:xfrm>
              <a:off x="8758238" y="3179763"/>
              <a:ext cx="23813" cy="23813"/>
            </a:xfrm>
            <a:custGeom>
              <a:avLst/>
              <a:gdLst>
                <a:gd name="T0" fmla="*/ 3 w 9"/>
                <a:gd name="T1" fmla="*/ 9 h 9"/>
                <a:gd name="T2" fmla="*/ 9 w 9"/>
                <a:gd name="T3" fmla="*/ 5 h 9"/>
                <a:gd name="T4" fmla="*/ 3 w 9"/>
                <a:gd name="T5" fmla="*/ 1 h 9"/>
                <a:gd name="T6" fmla="*/ 3 w 9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3" y="9"/>
                  </a:moveTo>
                  <a:cubicBezTo>
                    <a:pt x="4" y="9"/>
                    <a:pt x="9" y="8"/>
                    <a:pt x="9" y="5"/>
                  </a:cubicBezTo>
                  <a:cubicBezTo>
                    <a:pt x="9" y="3"/>
                    <a:pt x="5" y="0"/>
                    <a:pt x="3" y="1"/>
                  </a:cubicBezTo>
                  <a:cubicBezTo>
                    <a:pt x="0" y="2"/>
                    <a:pt x="3" y="9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3" name="Freeform 179"/>
            <p:cNvSpPr/>
            <p:nvPr/>
          </p:nvSpPr>
          <p:spPr bwMode="auto">
            <a:xfrm>
              <a:off x="8763000" y="3136901"/>
              <a:ext cx="49213" cy="34925"/>
            </a:xfrm>
            <a:custGeom>
              <a:avLst/>
              <a:gdLst>
                <a:gd name="T0" fmla="*/ 16 w 18"/>
                <a:gd name="T1" fmla="*/ 13 h 13"/>
                <a:gd name="T2" fmla="*/ 4 w 18"/>
                <a:gd name="T3" fmla="*/ 9 h 13"/>
                <a:gd name="T4" fmla="*/ 6 w 18"/>
                <a:gd name="T5" fmla="*/ 2 h 13"/>
                <a:gd name="T6" fmla="*/ 16 w 18"/>
                <a:gd name="T7" fmla="*/ 5 h 13"/>
                <a:gd name="T8" fmla="*/ 16 w 1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3">
                  <a:moveTo>
                    <a:pt x="16" y="13"/>
                  </a:moveTo>
                  <a:cubicBezTo>
                    <a:pt x="13" y="12"/>
                    <a:pt x="9" y="13"/>
                    <a:pt x="4" y="9"/>
                  </a:cubicBezTo>
                  <a:cubicBezTo>
                    <a:pt x="0" y="5"/>
                    <a:pt x="5" y="3"/>
                    <a:pt x="6" y="2"/>
                  </a:cubicBezTo>
                  <a:cubicBezTo>
                    <a:pt x="6" y="0"/>
                    <a:pt x="18" y="4"/>
                    <a:pt x="16" y="5"/>
                  </a:cubicBezTo>
                  <a:cubicBezTo>
                    <a:pt x="15" y="6"/>
                    <a:pt x="16" y="13"/>
                    <a:pt x="1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4" name="Freeform 180"/>
            <p:cNvSpPr/>
            <p:nvPr/>
          </p:nvSpPr>
          <p:spPr bwMode="auto">
            <a:xfrm>
              <a:off x="8605838" y="3408363"/>
              <a:ext cx="136525" cy="168275"/>
            </a:xfrm>
            <a:custGeom>
              <a:avLst/>
              <a:gdLst>
                <a:gd name="T0" fmla="*/ 19 w 51"/>
                <a:gd name="T1" fmla="*/ 38 h 63"/>
                <a:gd name="T2" fmla="*/ 19 w 51"/>
                <a:gd name="T3" fmla="*/ 29 h 63"/>
                <a:gd name="T4" fmla="*/ 28 w 51"/>
                <a:gd name="T5" fmla="*/ 22 h 63"/>
                <a:gd name="T6" fmla="*/ 20 w 51"/>
                <a:gd name="T7" fmla="*/ 5 h 63"/>
                <a:gd name="T8" fmla="*/ 12 w 51"/>
                <a:gd name="T9" fmla="*/ 2 h 63"/>
                <a:gd name="T10" fmla="*/ 3 w 51"/>
                <a:gd name="T11" fmla="*/ 14 h 63"/>
                <a:gd name="T12" fmla="*/ 2 w 51"/>
                <a:gd name="T13" fmla="*/ 21 h 63"/>
                <a:gd name="T14" fmla="*/ 1 w 51"/>
                <a:gd name="T15" fmla="*/ 25 h 63"/>
                <a:gd name="T16" fmla="*/ 9 w 51"/>
                <a:gd name="T17" fmla="*/ 34 h 63"/>
                <a:gd name="T18" fmla="*/ 7 w 51"/>
                <a:gd name="T19" fmla="*/ 41 h 63"/>
                <a:gd name="T20" fmla="*/ 14 w 51"/>
                <a:gd name="T21" fmla="*/ 47 h 63"/>
                <a:gd name="T22" fmla="*/ 12 w 51"/>
                <a:gd name="T23" fmla="*/ 53 h 63"/>
                <a:gd name="T24" fmla="*/ 12 w 51"/>
                <a:gd name="T25" fmla="*/ 55 h 63"/>
                <a:gd name="T26" fmla="*/ 24 w 51"/>
                <a:gd name="T27" fmla="*/ 62 h 63"/>
                <a:gd name="T28" fmla="*/ 19 w 51"/>
                <a:gd name="T29" fmla="*/ 54 h 63"/>
                <a:gd name="T30" fmla="*/ 27 w 51"/>
                <a:gd name="T31" fmla="*/ 50 h 63"/>
                <a:gd name="T32" fmla="*/ 47 w 51"/>
                <a:gd name="T33" fmla="*/ 63 h 63"/>
                <a:gd name="T34" fmla="*/ 49 w 51"/>
                <a:gd name="T35" fmla="*/ 59 h 63"/>
                <a:gd name="T36" fmla="*/ 48 w 51"/>
                <a:gd name="T37" fmla="*/ 50 h 63"/>
                <a:gd name="T38" fmla="*/ 44 w 51"/>
                <a:gd name="T39" fmla="*/ 48 h 63"/>
                <a:gd name="T40" fmla="*/ 34 w 51"/>
                <a:gd name="T41" fmla="*/ 45 h 63"/>
                <a:gd name="T42" fmla="*/ 27 w 51"/>
                <a:gd name="T43" fmla="*/ 44 h 63"/>
                <a:gd name="T44" fmla="*/ 19 w 51"/>
                <a:gd name="T45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" h="63">
                  <a:moveTo>
                    <a:pt x="19" y="38"/>
                  </a:moveTo>
                  <a:cubicBezTo>
                    <a:pt x="17" y="35"/>
                    <a:pt x="15" y="32"/>
                    <a:pt x="19" y="29"/>
                  </a:cubicBezTo>
                  <a:cubicBezTo>
                    <a:pt x="24" y="26"/>
                    <a:pt x="30" y="27"/>
                    <a:pt x="28" y="22"/>
                  </a:cubicBezTo>
                  <a:cubicBezTo>
                    <a:pt x="26" y="19"/>
                    <a:pt x="20" y="7"/>
                    <a:pt x="20" y="5"/>
                  </a:cubicBezTo>
                  <a:cubicBezTo>
                    <a:pt x="20" y="4"/>
                    <a:pt x="13" y="0"/>
                    <a:pt x="12" y="2"/>
                  </a:cubicBezTo>
                  <a:cubicBezTo>
                    <a:pt x="10" y="4"/>
                    <a:pt x="3" y="14"/>
                    <a:pt x="3" y="14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4"/>
                    <a:pt x="1" y="25"/>
                  </a:cubicBezTo>
                  <a:cubicBezTo>
                    <a:pt x="0" y="27"/>
                    <a:pt x="6" y="33"/>
                    <a:pt x="9" y="34"/>
                  </a:cubicBezTo>
                  <a:cubicBezTo>
                    <a:pt x="12" y="36"/>
                    <a:pt x="6" y="38"/>
                    <a:pt x="7" y="41"/>
                  </a:cubicBezTo>
                  <a:cubicBezTo>
                    <a:pt x="8" y="43"/>
                    <a:pt x="14" y="47"/>
                    <a:pt x="14" y="47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5" y="53"/>
                    <a:pt x="12" y="55"/>
                  </a:cubicBezTo>
                  <a:cubicBezTo>
                    <a:pt x="19" y="58"/>
                    <a:pt x="24" y="63"/>
                    <a:pt x="24" y="62"/>
                  </a:cubicBezTo>
                  <a:cubicBezTo>
                    <a:pt x="23" y="61"/>
                    <a:pt x="19" y="54"/>
                    <a:pt x="19" y="54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0"/>
                    <a:pt x="49" y="59"/>
                  </a:cubicBezTo>
                  <a:cubicBezTo>
                    <a:pt x="51" y="57"/>
                    <a:pt x="48" y="50"/>
                    <a:pt x="48" y="50"/>
                  </a:cubicBezTo>
                  <a:cubicBezTo>
                    <a:pt x="48" y="50"/>
                    <a:pt x="51" y="49"/>
                    <a:pt x="44" y="48"/>
                  </a:cubicBezTo>
                  <a:cubicBezTo>
                    <a:pt x="37" y="46"/>
                    <a:pt x="37" y="45"/>
                    <a:pt x="34" y="45"/>
                  </a:cubicBezTo>
                  <a:cubicBezTo>
                    <a:pt x="32" y="45"/>
                    <a:pt x="31" y="47"/>
                    <a:pt x="27" y="44"/>
                  </a:cubicBezTo>
                  <a:cubicBezTo>
                    <a:pt x="24" y="42"/>
                    <a:pt x="19" y="38"/>
                    <a:pt x="19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5" name="Freeform 181"/>
            <p:cNvSpPr/>
            <p:nvPr/>
          </p:nvSpPr>
          <p:spPr bwMode="auto">
            <a:xfrm>
              <a:off x="8680450" y="3641726"/>
              <a:ext cx="168275" cy="111125"/>
            </a:xfrm>
            <a:custGeom>
              <a:avLst/>
              <a:gdLst>
                <a:gd name="T0" fmla="*/ 44 w 63"/>
                <a:gd name="T1" fmla="*/ 0 h 42"/>
                <a:gd name="T2" fmla="*/ 31 w 63"/>
                <a:gd name="T3" fmla="*/ 13 h 42"/>
                <a:gd name="T4" fmla="*/ 23 w 63"/>
                <a:gd name="T5" fmla="*/ 11 h 42"/>
                <a:gd name="T6" fmla="*/ 14 w 63"/>
                <a:gd name="T7" fmla="*/ 14 h 42"/>
                <a:gd name="T8" fmla="*/ 13 w 63"/>
                <a:gd name="T9" fmla="*/ 20 h 42"/>
                <a:gd name="T10" fmla="*/ 6 w 63"/>
                <a:gd name="T11" fmla="*/ 29 h 42"/>
                <a:gd name="T12" fmla="*/ 26 w 63"/>
                <a:gd name="T13" fmla="*/ 26 h 42"/>
                <a:gd name="T14" fmla="*/ 35 w 63"/>
                <a:gd name="T15" fmla="*/ 29 h 42"/>
                <a:gd name="T16" fmla="*/ 43 w 63"/>
                <a:gd name="T17" fmla="*/ 39 h 42"/>
                <a:gd name="T18" fmla="*/ 53 w 63"/>
                <a:gd name="T19" fmla="*/ 40 h 42"/>
                <a:gd name="T20" fmla="*/ 52 w 63"/>
                <a:gd name="T21" fmla="*/ 30 h 42"/>
                <a:gd name="T22" fmla="*/ 61 w 63"/>
                <a:gd name="T23" fmla="*/ 25 h 42"/>
                <a:gd name="T24" fmla="*/ 62 w 63"/>
                <a:gd name="T25" fmla="*/ 15 h 42"/>
                <a:gd name="T26" fmla="*/ 54 w 63"/>
                <a:gd name="T27" fmla="*/ 7 h 42"/>
                <a:gd name="T28" fmla="*/ 44 w 63"/>
                <a:gd name="T2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42">
                  <a:moveTo>
                    <a:pt x="44" y="0"/>
                  </a:moveTo>
                  <a:cubicBezTo>
                    <a:pt x="38" y="5"/>
                    <a:pt x="38" y="15"/>
                    <a:pt x="31" y="13"/>
                  </a:cubicBezTo>
                  <a:cubicBezTo>
                    <a:pt x="23" y="11"/>
                    <a:pt x="33" y="14"/>
                    <a:pt x="23" y="11"/>
                  </a:cubicBezTo>
                  <a:cubicBezTo>
                    <a:pt x="14" y="8"/>
                    <a:pt x="16" y="11"/>
                    <a:pt x="14" y="14"/>
                  </a:cubicBezTo>
                  <a:cubicBezTo>
                    <a:pt x="12" y="16"/>
                    <a:pt x="13" y="20"/>
                    <a:pt x="13" y="20"/>
                  </a:cubicBezTo>
                  <a:cubicBezTo>
                    <a:pt x="13" y="20"/>
                    <a:pt x="0" y="29"/>
                    <a:pt x="6" y="29"/>
                  </a:cubicBezTo>
                  <a:cubicBezTo>
                    <a:pt x="12" y="28"/>
                    <a:pt x="18" y="27"/>
                    <a:pt x="26" y="26"/>
                  </a:cubicBezTo>
                  <a:cubicBezTo>
                    <a:pt x="35" y="24"/>
                    <a:pt x="38" y="27"/>
                    <a:pt x="35" y="29"/>
                  </a:cubicBezTo>
                  <a:cubicBezTo>
                    <a:pt x="33" y="30"/>
                    <a:pt x="38" y="37"/>
                    <a:pt x="43" y="39"/>
                  </a:cubicBezTo>
                  <a:cubicBezTo>
                    <a:pt x="47" y="40"/>
                    <a:pt x="54" y="42"/>
                    <a:pt x="53" y="40"/>
                  </a:cubicBezTo>
                  <a:cubicBezTo>
                    <a:pt x="53" y="37"/>
                    <a:pt x="52" y="35"/>
                    <a:pt x="52" y="30"/>
                  </a:cubicBezTo>
                  <a:cubicBezTo>
                    <a:pt x="51" y="26"/>
                    <a:pt x="61" y="25"/>
                    <a:pt x="61" y="25"/>
                  </a:cubicBezTo>
                  <a:cubicBezTo>
                    <a:pt x="61" y="25"/>
                    <a:pt x="63" y="16"/>
                    <a:pt x="62" y="15"/>
                  </a:cubicBezTo>
                  <a:cubicBezTo>
                    <a:pt x="60" y="14"/>
                    <a:pt x="56" y="9"/>
                    <a:pt x="54" y="7"/>
                  </a:cubicBezTo>
                  <a:cubicBezTo>
                    <a:pt x="52" y="4"/>
                    <a:pt x="44" y="0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6" name="Freeform 182"/>
            <p:cNvSpPr/>
            <p:nvPr/>
          </p:nvSpPr>
          <p:spPr bwMode="auto">
            <a:xfrm>
              <a:off x="8366125" y="3705226"/>
              <a:ext cx="298450" cy="274638"/>
            </a:xfrm>
            <a:custGeom>
              <a:avLst/>
              <a:gdLst>
                <a:gd name="T0" fmla="*/ 94 w 112"/>
                <a:gd name="T1" fmla="*/ 29 h 103"/>
                <a:gd name="T2" fmla="*/ 97 w 112"/>
                <a:gd name="T3" fmla="*/ 42 h 103"/>
                <a:gd name="T4" fmla="*/ 107 w 112"/>
                <a:gd name="T5" fmla="*/ 51 h 103"/>
                <a:gd name="T6" fmla="*/ 102 w 112"/>
                <a:gd name="T7" fmla="*/ 58 h 103"/>
                <a:gd name="T8" fmla="*/ 94 w 112"/>
                <a:gd name="T9" fmla="*/ 67 h 103"/>
                <a:gd name="T10" fmla="*/ 99 w 112"/>
                <a:gd name="T11" fmla="*/ 83 h 103"/>
                <a:gd name="T12" fmla="*/ 91 w 112"/>
                <a:gd name="T13" fmla="*/ 84 h 103"/>
                <a:gd name="T14" fmla="*/ 89 w 112"/>
                <a:gd name="T15" fmla="*/ 88 h 103"/>
                <a:gd name="T16" fmla="*/ 91 w 112"/>
                <a:gd name="T17" fmla="*/ 100 h 103"/>
                <a:gd name="T18" fmla="*/ 82 w 112"/>
                <a:gd name="T19" fmla="*/ 101 h 103"/>
                <a:gd name="T20" fmla="*/ 65 w 112"/>
                <a:gd name="T21" fmla="*/ 101 h 103"/>
                <a:gd name="T22" fmla="*/ 49 w 112"/>
                <a:gd name="T23" fmla="*/ 96 h 103"/>
                <a:gd name="T24" fmla="*/ 36 w 112"/>
                <a:gd name="T25" fmla="*/ 95 h 103"/>
                <a:gd name="T26" fmla="*/ 22 w 112"/>
                <a:gd name="T27" fmla="*/ 88 h 103"/>
                <a:gd name="T28" fmla="*/ 9 w 112"/>
                <a:gd name="T29" fmla="*/ 81 h 103"/>
                <a:gd name="T30" fmla="*/ 2 w 112"/>
                <a:gd name="T31" fmla="*/ 67 h 103"/>
                <a:gd name="T32" fmla="*/ 9 w 112"/>
                <a:gd name="T33" fmla="*/ 47 h 103"/>
                <a:gd name="T34" fmla="*/ 23 w 112"/>
                <a:gd name="T35" fmla="*/ 57 h 103"/>
                <a:gd name="T36" fmla="*/ 37 w 112"/>
                <a:gd name="T37" fmla="*/ 43 h 103"/>
                <a:gd name="T38" fmla="*/ 56 w 112"/>
                <a:gd name="T39" fmla="*/ 30 h 103"/>
                <a:gd name="T40" fmla="*/ 61 w 112"/>
                <a:gd name="T41" fmla="*/ 27 h 103"/>
                <a:gd name="T42" fmla="*/ 65 w 112"/>
                <a:gd name="T43" fmla="*/ 15 h 103"/>
                <a:gd name="T44" fmla="*/ 76 w 112"/>
                <a:gd name="T45" fmla="*/ 3 h 103"/>
                <a:gd name="T46" fmla="*/ 102 w 112"/>
                <a:gd name="T47" fmla="*/ 15 h 103"/>
                <a:gd name="T48" fmla="*/ 94 w 112"/>
                <a:gd name="T49" fmla="*/ 2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103">
                  <a:moveTo>
                    <a:pt x="94" y="29"/>
                  </a:moveTo>
                  <a:cubicBezTo>
                    <a:pt x="91" y="34"/>
                    <a:pt x="96" y="40"/>
                    <a:pt x="97" y="42"/>
                  </a:cubicBezTo>
                  <a:cubicBezTo>
                    <a:pt x="98" y="44"/>
                    <a:pt x="112" y="45"/>
                    <a:pt x="107" y="51"/>
                  </a:cubicBezTo>
                  <a:cubicBezTo>
                    <a:pt x="103" y="56"/>
                    <a:pt x="100" y="56"/>
                    <a:pt x="102" y="58"/>
                  </a:cubicBezTo>
                  <a:cubicBezTo>
                    <a:pt x="105" y="60"/>
                    <a:pt x="95" y="60"/>
                    <a:pt x="94" y="67"/>
                  </a:cubicBezTo>
                  <a:cubicBezTo>
                    <a:pt x="93" y="74"/>
                    <a:pt x="100" y="83"/>
                    <a:pt x="99" y="83"/>
                  </a:cubicBezTo>
                  <a:cubicBezTo>
                    <a:pt x="97" y="83"/>
                    <a:pt x="93" y="83"/>
                    <a:pt x="91" y="84"/>
                  </a:cubicBezTo>
                  <a:cubicBezTo>
                    <a:pt x="88" y="84"/>
                    <a:pt x="89" y="83"/>
                    <a:pt x="89" y="88"/>
                  </a:cubicBezTo>
                  <a:cubicBezTo>
                    <a:pt x="90" y="93"/>
                    <a:pt x="91" y="100"/>
                    <a:pt x="91" y="100"/>
                  </a:cubicBezTo>
                  <a:cubicBezTo>
                    <a:pt x="91" y="100"/>
                    <a:pt x="85" y="103"/>
                    <a:pt x="82" y="101"/>
                  </a:cubicBezTo>
                  <a:cubicBezTo>
                    <a:pt x="79" y="99"/>
                    <a:pt x="69" y="100"/>
                    <a:pt x="65" y="101"/>
                  </a:cubicBezTo>
                  <a:cubicBezTo>
                    <a:pt x="61" y="102"/>
                    <a:pt x="53" y="96"/>
                    <a:pt x="49" y="96"/>
                  </a:cubicBezTo>
                  <a:cubicBezTo>
                    <a:pt x="45" y="96"/>
                    <a:pt x="45" y="97"/>
                    <a:pt x="36" y="95"/>
                  </a:cubicBezTo>
                  <a:cubicBezTo>
                    <a:pt x="27" y="92"/>
                    <a:pt x="29" y="90"/>
                    <a:pt x="22" y="88"/>
                  </a:cubicBezTo>
                  <a:cubicBezTo>
                    <a:pt x="16" y="86"/>
                    <a:pt x="14" y="92"/>
                    <a:pt x="9" y="81"/>
                  </a:cubicBezTo>
                  <a:cubicBezTo>
                    <a:pt x="4" y="71"/>
                    <a:pt x="3" y="71"/>
                    <a:pt x="2" y="67"/>
                  </a:cubicBezTo>
                  <a:cubicBezTo>
                    <a:pt x="0" y="64"/>
                    <a:pt x="9" y="49"/>
                    <a:pt x="9" y="47"/>
                  </a:cubicBezTo>
                  <a:cubicBezTo>
                    <a:pt x="10" y="45"/>
                    <a:pt x="23" y="56"/>
                    <a:pt x="23" y="57"/>
                  </a:cubicBezTo>
                  <a:cubicBezTo>
                    <a:pt x="24" y="58"/>
                    <a:pt x="39" y="45"/>
                    <a:pt x="37" y="43"/>
                  </a:cubicBezTo>
                  <a:cubicBezTo>
                    <a:pt x="35" y="41"/>
                    <a:pt x="56" y="34"/>
                    <a:pt x="56" y="30"/>
                  </a:cubicBezTo>
                  <a:cubicBezTo>
                    <a:pt x="57" y="27"/>
                    <a:pt x="59" y="26"/>
                    <a:pt x="61" y="27"/>
                  </a:cubicBezTo>
                  <a:cubicBezTo>
                    <a:pt x="64" y="29"/>
                    <a:pt x="65" y="19"/>
                    <a:pt x="65" y="15"/>
                  </a:cubicBezTo>
                  <a:cubicBezTo>
                    <a:pt x="65" y="10"/>
                    <a:pt x="72" y="5"/>
                    <a:pt x="76" y="3"/>
                  </a:cubicBezTo>
                  <a:cubicBezTo>
                    <a:pt x="80" y="0"/>
                    <a:pt x="103" y="17"/>
                    <a:pt x="102" y="15"/>
                  </a:cubicBezTo>
                  <a:cubicBezTo>
                    <a:pt x="101" y="12"/>
                    <a:pt x="94" y="29"/>
                    <a:pt x="9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7" name="Freeform 183"/>
            <p:cNvSpPr/>
            <p:nvPr/>
          </p:nvSpPr>
          <p:spPr bwMode="auto">
            <a:xfrm>
              <a:off x="9009063" y="3881438"/>
              <a:ext cx="644525" cy="273050"/>
            </a:xfrm>
            <a:custGeom>
              <a:avLst/>
              <a:gdLst>
                <a:gd name="T0" fmla="*/ 35 w 241"/>
                <a:gd name="T1" fmla="*/ 39 h 102"/>
                <a:gd name="T2" fmla="*/ 70 w 241"/>
                <a:gd name="T3" fmla="*/ 45 h 102"/>
                <a:gd name="T4" fmla="*/ 93 w 241"/>
                <a:gd name="T5" fmla="*/ 59 h 102"/>
                <a:gd name="T6" fmla="*/ 95 w 241"/>
                <a:gd name="T7" fmla="*/ 68 h 102"/>
                <a:gd name="T8" fmla="*/ 87 w 241"/>
                <a:gd name="T9" fmla="*/ 78 h 102"/>
                <a:gd name="T10" fmla="*/ 99 w 241"/>
                <a:gd name="T11" fmla="*/ 81 h 102"/>
                <a:gd name="T12" fmla="*/ 117 w 241"/>
                <a:gd name="T13" fmla="*/ 79 h 102"/>
                <a:gd name="T14" fmla="*/ 133 w 241"/>
                <a:gd name="T15" fmla="*/ 87 h 102"/>
                <a:gd name="T16" fmla="*/ 139 w 241"/>
                <a:gd name="T17" fmla="*/ 89 h 102"/>
                <a:gd name="T18" fmla="*/ 150 w 241"/>
                <a:gd name="T19" fmla="*/ 86 h 102"/>
                <a:gd name="T20" fmla="*/ 162 w 241"/>
                <a:gd name="T21" fmla="*/ 77 h 102"/>
                <a:gd name="T22" fmla="*/ 184 w 241"/>
                <a:gd name="T23" fmla="*/ 80 h 102"/>
                <a:gd name="T24" fmla="*/ 194 w 241"/>
                <a:gd name="T25" fmla="*/ 91 h 102"/>
                <a:gd name="T26" fmla="*/ 219 w 241"/>
                <a:gd name="T27" fmla="*/ 102 h 102"/>
                <a:gd name="T28" fmla="*/ 236 w 241"/>
                <a:gd name="T29" fmla="*/ 102 h 102"/>
                <a:gd name="T30" fmla="*/ 238 w 241"/>
                <a:gd name="T31" fmla="*/ 94 h 102"/>
                <a:gd name="T32" fmla="*/ 230 w 241"/>
                <a:gd name="T33" fmla="*/ 91 h 102"/>
                <a:gd name="T34" fmla="*/ 206 w 241"/>
                <a:gd name="T35" fmla="*/ 81 h 102"/>
                <a:gd name="T36" fmla="*/ 194 w 241"/>
                <a:gd name="T37" fmla="*/ 70 h 102"/>
                <a:gd name="T38" fmla="*/ 192 w 241"/>
                <a:gd name="T39" fmla="*/ 62 h 102"/>
                <a:gd name="T40" fmla="*/ 190 w 241"/>
                <a:gd name="T41" fmla="*/ 60 h 102"/>
                <a:gd name="T42" fmla="*/ 170 w 241"/>
                <a:gd name="T43" fmla="*/ 44 h 102"/>
                <a:gd name="T44" fmla="*/ 153 w 241"/>
                <a:gd name="T45" fmla="*/ 37 h 102"/>
                <a:gd name="T46" fmla="*/ 119 w 241"/>
                <a:gd name="T47" fmla="*/ 25 h 102"/>
                <a:gd name="T48" fmla="*/ 95 w 241"/>
                <a:gd name="T49" fmla="*/ 19 h 102"/>
                <a:gd name="T50" fmla="*/ 67 w 241"/>
                <a:gd name="T51" fmla="*/ 14 h 102"/>
                <a:gd name="T52" fmla="*/ 61 w 241"/>
                <a:gd name="T53" fmla="*/ 23 h 102"/>
                <a:gd name="T54" fmla="*/ 52 w 241"/>
                <a:gd name="T55" fmla="*/ 33 h 102"/>
                <a:gd name="T56" fmla="*/ 41 w 241"/>
                <a:gd name="T57" fmla="*/ 28 h 102"/>
                <a:gd name="T58" fmla="*/ 39 w 241"/>
                <a:gd name="T59" fmla="*/ 19 h 102"/>
                <a:gd name="T60" fmla="*/ 28 w 241"/>
                <a:gd name="T61" fmla="*/ 10 h 102"/>
                <a:gd name="T62" fmla="*/ 2 w 241"/>
                <a:gd name="T63" fmla="*/ 6 h 102"/>
                <a:gd name="T64" fmla="*/ 8 w 241"/>
                <a:gd name="T65" fmla="*/ 15 h 102"/>
                <a:gd name="T66" fmla="*/ 23 w 241"/>
                <a:gd name="T67" fmla="*/ 23 h 102"/>
                <a:gd name="T68" fmla="*/ 28 w 241"/>
                <a:gd name="T69" fmla="*/ 26 h 102"/>
                <a:gd name="T70" fmla="*/ 21 w 241"/>
                <a:gd name="T71" fmla="*/ 30 h 102"/>
                <a:gd name="T72" fmla="*/ 35 w 241"/>
                <a:gd name="T73" fmla="*/ 3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102">
                  <a:moveTo>
                    <a:pt x="35" y="39"/>
                  </a:moveTo>
                  <a:cubicBezTo>
                    <a:pt x="37" y="39"/>
                    <a:pt x="51" y="36"/>
                    <a:pt x="70" y="45"/>
                  </a:cubicBezTo>
                  <a:cubicBezTo>
                    <a:pt x="88" y="54"/>
                    <a:pt x="94" y="57"/>
                    <a:pt x="93" y="59"/>
                  </a:cubicBezTo>
                  <a:cubicBezTo>
                    <a:pt x="93" y="61"/>
                    <a:pt x="99" y="68"/>
                    <a:pt x="95" y="68"/>
                  </a:cubicBezTo>
                  <a:cubicBezTo>
                    <a:pt x="91" y="68"/>
                    <a:pt x="80" y="75"/>
                    <a:pt x="87" y="78"/>
                  </a:cubicBezTo>
                  <a:cubicBezTo>
                    <a:pt x="93" y="81"/>
                    <a:pt x="91" y="84"/>
                    <a:pt x="99" y="81"/>
                  </a:cubicBezTo>
                  <a:cubicBezTo>
                    <a:pt x="106" y="78"/>
                    <a:pt x="102" y="75"/>
                    <a:pt x="117" y="79"/>
                  </a:cubicBezTo>
                  <a:cubicBezTo>
                    <a:pt x="131" y="84"/>
                    <a:pt x="133" y="87"/>
                    <a:pt x="133" y="87"/>
                  </a:cubicBezTo>
                  <a:cubicBezTo>
                    <a:pt x="133" y="87"/>
                    <a:pt x="128" y="91"/>
                    <a:pt x="139" y="89"/>
                  </a:cubicBezTo>
                  <a:cubicBezTo>
                    <a:pt x="149" y="88"/>
                    <a:pt x="148" y="88"/>
                    <a:pt x="150" y="86"/>
                  </a:cubicBezTo>
                  <a:cubicBezTo>
                    <a:pt x="153" y="84"/>
                    <a:pt x="162" y="80"/>
                    <a:pt x="162" y="77"/>
                  </a:cubicBezTo>
                  <a:cubicBezTo>
                    <a:pt x="162" y="75"/>
                    <a:pt x="182" y="78"/>
                    <a:pt x="184" y="80"/>
                  </a:cubicBezTo>
                  <a:cubicBezTo>
                    <a:pt x="187" y="82"/>
                    <a:pt x="191" y="90"/>
                    <a:pt x="194" y="91"/>
                  </a:cubicBezTo>
                  <a:cubicBezTo>
                    <a:pt x="196" y="91"/>
                    <a:pt x="212" y="102"/>
                    <a:pt x="219" y="102"/>
                  </a:cubicBezTo>
                  <a:cubicBezTo>
                    <a:pt x="226" y="102"/>
                    <a:pt x="236" y="102"/>
                    <a:pt x="236" y="102"/>
                  </a:cubicBezTo>
                  <a:cubicBezTo>
                    <a:pt x="236" y="102"/>
                    <a:pt x="241" y="96"/>
                    <a:pt x="238" y="94"/>
                  </a:cubicBezTo>
                  <a:cubicBezTo>
                    <a:pt x="236" y="92"/>
                    <a:pt x="236" y="93"/>
                    <a:pt x="230" y="91"/>
                  </a:cubicBezTo>
                  <a:cubicBezTo>
                    <a:pt x="223" y="89"/>
                    <a:pt x="214" y="86"/>
                    <a:pt x="206" y="81"/>
                  </a:cubicBezTo>
                  <a:cubicBezTo>
                    <a:pt x="198" y="76"/>
                    <a:pt x="194" y="73"/>
                    <a:pt x="194" y="70"/>
                  </a:cubicBezTo>
                  <a:cubicBezTo>
                    <a:pt x="193" y="67"/>
                    <a:pt x="192" y="62"/>
                    <a:pt x="192" y="62"/>
                  </a:cubicBezTo>
                  <a:cubicBezTo>
                    <a:pt x="192" y="62"/>
                    <a:pt x="205" y="71"/>
                    <a:pt x="190" y="60"/>
                  </a:cubicBezTo>
                  <a:cubicBezTo>
                    <a:pt x="176" y="49"/>
                    <a:pt x="174" y="44"/>
                    <a:pt x="170" y="44"/>
                  </a:cubicBezTo>
                  <a:cubicBezTo>
                    <a:pt x="166" y="44"/>
                    <a:pt x="165" y="43"/>
                    <a:pt x="153" y="37"/>
                  </a:cubicBezTo>
                  <a:cubicBezTo>
                    <a:pt x="142" y="32"/>
                    <a:pt x="127" y="27"/>
                    <a:pt x="119" y="25"/>
                  </a:cubicBezTo>
                  <a:cubicBezTo>
                    <a:pt x="111" y="23"/>
                    <a:pt x="107" y="21"/>
                    <a:pt x="95" y="19"/>
                  </a:cubicBezTo>
                  <a:cubicBezTo>
                    <a:pt x="84" y="16"/>
                    <a:pt x="70" y="12"/>
                    <a:pt x="67" y="14"/>
                  </a:cubicBezTo>
                  <a:cubicBezTo>
                    <a:pt x="64" y="15"/>
                    <a:pt x="63" y="20"/>
                    <a:pt x="61" y="23"/>
                  </a:cubicBezTo>
                  <a:cubicBezTo>
                    <a:pt x="60" y="25"/>
                    <a:pt x="60" y="37"/>
                    <a:pt x="52" y="33"/>
                  </a:cubicBezTo>
                  <a:cubicBezTo>
                    <a:pt x="44" y="28"/>
                    <a:pt x="44" y="32"/>
                    <a:pt x="41" y="28"/>
                  </a:cubicBezTo>
                  <a:cubicBezTo>
                    <a:pt x="39" y="23"/>
                    <a:pt x="42" y="26"/>
                    <a:pt x="39" y="19"/>
                  </a:cubicBezTo>
                  <a:cubicBezTo>
                    <a:pt x="36" y="12"/>
                    <a:pt x="34" y="10"/>
                    <a:pt x="28" y="10"/>
                  </a:cubicBezTo>
                  <a:cubicBezTo>
                    <a:pt x="22" y="10"/>
                    <a:pt x="0" y="0"/>
                    <a:pt x="2" y="6"/>
                  </a:cubicBezTo>
                  <a:cubicBezTo>
                    <a:pt x="4" y="12"/>
                    <a:pt x="8" y="15"/>
                    <a:pt x="8" y="15"/>
                  </a:cubicBezTo>
                  <a:cubicBezTo>
                    <a:pt x="8" y="15"/>
                    <a:pt x="25" y="23"/>
                    <a:pt x="23" y="23"/>
                  </a:cubicBezTo>
                  <a:cubicBezTo>
                    <a:pt x="22" y="23"/>
                    <a:pt x="29" y="22"/>
                    <a:pt x="28" y="26"/>
                  </a:cubicBezTo>
                  <a:cubicBezTo>
                    <a:pt x="27" y="31"/>
                    <a:pt x="20" y="28"/>
                    <a:pt x="21" y="30"/>
                  </a:cubicBezTo>
                  <a:cubicBezTo>
                    <a:pt x="22" y="31"/>
                    <a:pt x="21" y="40"/>
                    <a:pt x="3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8" name="Freeform 184"/>
            <p:cNvSpPr/>
            <p:nvPr/>
          </p:nvSpPr>
          <p:spPr bwMode="auto">
            <a:xfrm>
              <a:off x="9115425" y="4006851"/>
              <a:ext cx="53975" cy="46038"/>
            </a:xfrm>
            <a:custGeom>
              <a:avLst/>
              <a:gdLst>
                <a:gd name="T0" fmla="*/ 8 w 20"/>
                <a:gd name="T1" fmla="*/ 0 h 17"/>
                <a:gd name="T2" fmla="*/ 2 w 20"/>
                <a:gd name="T3" fmla="*/ 8 h 17"/>
                <a:gd name="T4" fmla="*/ 5 w 20"/>
                <a:gd name="T5" fmla="*/ 17 h 17"/>
                <a:gd name="T6" fmla="*/ 15 w 20"/>
                <a:gd name="T7" fmla="*/ 15 h 17"/>
                <a:gd name="T8" fmla="*/ 18 w 20"/>
                <a:gd name="T9" fmla="*/ 11 h 17"/>
                <a:gd name="T10" fmla="*/ 8 w 20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7">
                  <a:moveTo>
                    <a:pt x="8" y="0"/>
                  </a:moveTo>
                  <a:cubicBezTo>
                    <a:pt x="6" y="0"/>
                    <a:pt x="0" y="6"/>
                    <a:pt x="2" y="8"/>
                  </a:cubicBezTo>
                  <a:cubicBezTo>
                    <a:pt x="4" y="9"/>
                    <a:pt x="5" y="17"/>
                    <a:pt x="5" y="17"/>
                  </a:cubicBezTo>
                  <a:cubicBezTo>
                    <a:pt x="5" y="17"/>
                    <a:pt x="10" y="17"/>
                    <a:pt x="15" y="15"/>
                  </a:cubicBezTo>
                  <a:cubicBezTo>
                    <a:pt x="20" y="14"/>
                    <a:pt x="20" y="13"/>
                    <a:pt x="18" y="11"/>
                  </a:cubicBezTo>
                  <a:cubicBezTo>
                    <a:pt x="16" y="9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9" name="Freeform 185"/>
            <p:cNvSpPr/>
            <p:nvPr/>
          </p:nvSpPr>
          <p:spPr bwMode="auto">
            <a:xfrm>
              <a:off x="8836025" y="4089401"/>
              <a:ext cx="117475" cy="65088"/>
            </a:xfrm>
            <a:custGeom>
              <a:avLst/>
              <a:gdLst>
                <a:gd name="T0" fmla="*/ 10 w 44"/>
                <a:gd name="T1" fmla="*/ 21 h 24"/>
                <a:gd name="T2" fmla="*/ 33 w 44"/>
                <a:gd name="T3" fmla="*/ 7 h 24"/>
                <a:gd name="T4" fmla="*/ 37 w 44"/>
                <a:gd name="T5" fmla="*/ 1 h 24"/>
                <a:gd name="T6" fmla="*/ 16 w 44"/>
                <a:gd name="T7" fmla="*/ 1 h 24"/>
                <a:gd name="T8" fmla="*/ 5 w 44"/>
                <a:gd name="T9" fmla="*/ 10 h 24"/>
                <a:gd name="T10" fmla="*/ 1 w 44"/>
                <a:gd name="T11" fmla="*/ 13 h 24"/>
                <a:gd name="T12" fmla="*/ 10 w 44"/>
                <a:gd name="T13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24">
                  <a:moveTo>
                    <a:pt x="10" y="21"/>
                  </a:moveTo>
                  <a:cubicBezTo>
                    <a:pt x="16" y="18"/>
                    <a:pt x="30" y="9"/>
                    <a:pt x="33" y="7"/>
                  </a:cubicBezTo>
                  <a:cubicBezTo>
                    <a:pt x="37" y="5"/>
                    <a:pt x="44" y="1"/>
                    <a:pt x="37" y="1"/>
                  </a:cubicBezTo>
                  <a:cubicBezTo>
                    <a:pt x="31" y="1"/>
                    <a:pt x="20" y="0"/>
                    <a:pt x="16" y="1"/>
                  </a:cubicBezTo>
                  <a:cubicBezTo>
                    <a:pt x="12" y="2"/>
                    <a:pt x="6" y="8"/>
                    <a:pt x="5" y="10"/>
                  </a:cubicBezTo>
                  <a:cubicBezTo>
                    <a:pt x="4" y="12"/>
                    <a:pt x="3" y="13"/>
                    <a:pt x="1" y="13"/>
                  </a:cubicBezTo>
                  <a:cubicBezTo>
                    <a:pt x="0" y="13"/>
                    <a:pt x="4" y="24"/>
                    <a:pt x="1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0" name="Freeform 186"/>
            <p:cNvSpPr/>
            <p:nvPr/>
          </p:nvSpPr>
          <p:spPr bwMode="auto">
            <a:xfrm>
              <a:off x="8704263" y="4113213"/>
              <a:ext cx="80963" cy="33338"/>
            </a:xfrm>
            <a:custGeom>
              <a:avLst/>
              <a:gdLst>
                <a:gd name="T0" fmla="*/ 20 w 30"/>
                <a:gd name="T1" fmla="*/ 11 h 12"/>
                <a:gd name="T2" fmla="*/ 0 w 30"/>
                <a:gd name="T3" fmla="*/ 4 h 12"/>
                <a:gd name="T4" fmla="*/ 9 w 30"/>
                <a:gd name="T5" fmla="*/ 1 h 12"/>
                <a:gd name="T6" fmla="*/ 20 w 30"/>
                <a:gd name="T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20" y="11"/>
                  </a:moveTo>
                  <a:cubicBezTo>
                    <a:pt x="13" y="12"/>
                    <a:pt x="0" y="4"/>
                    <a:pt x="0" y="4"/>
                  </a:cubicBezTo>
                  <a:cubicBezTo>
                    <a:pt x="0" y="4"/>
                    <a:pt x="6" y="0"/>
                    <a:pt x="9" y="1"/>
                  </a:cubicBezTo>
                  <a:cubicBezTo>
                    <a:pt x="12" y="3"/>
                    <a:pt x="30" y="10"/>
                    <a:pt x="2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1" name="Freeform 187"/>
            <p:cNvSpPr/>
            <p:nvPr/>
          </p:nvSpPr>
          <p:spPr bwMode="auto">
            <a:xfrm>
              <a:off x="8293100" y="4029076"/>
              <a:ext cx="536575" cy="82550"/>
            </a:xfrm>
            <a:custGeom>
              <a:avLst/>
              <a:gdLst>
                <a:gd name="T0" fmla="*/ 18 w 201"/>
                <a:gd name="T1" fmla="*/ 1 h 31"/>
                <a:gd name="T2" fmla="*/ 5 w 201"/>
                <a:gd name="T3" fmla="*/ 13 h 31"/>
                <a:gd name="T4" fmla="*/ 27 w 201"/>
                <a:gd name="T5" fmla="*/ 20 h 31"/>
                <a:gd name="T6" fmla="*/ 55 w 201"/>
                <a:gd name="T7" fmla="*/ 23 h 31"/>
                <a:gd name="T8" fmla="*/ 80 w 201"/>
                <a:gd name="T9" fmla="*/ 25 h 31"/>
                <a:gd name="T10" fmla="*/ 92 w 201"/>
                <a:gd name="T11" fmla="*/ 28 h 31"/>
                <a:gd name="T12" fmla="*/ 117 w 201"/>
                <a:gd name="T13" fmla="*/ 28 h 31"/>
                <a:gd name="T14" fmla="*/ 130 w 201"/>
                <a:gd name="T15" fmla="*/ 30 h 31"/>
                <a:gd name="T16" fmla="*/ 143 w 201"/>
                <a:gd name="T17" fmla="*/ 29 h 31"/>
                <a:gd name="T18" fmla="*/ 177 w 201"/>
                <a:gd name="T19" fmla="*/ 28 h 31"/>
                <a:gd name="T20" fmla="*/ 189 w 201"/>
                <a:gd name="T21" fmla="*/ 29 h 31"/>
                <a:gd name="T22" fmla="*/ 200 w 201"/>
                <a:gd name="T23" fmla="*/ 25 h 31"/>
                <a:gd name="T24" fmla="*/ 172 w 201"/>
                <a:gd name="T25" fmla="*/ 27 h 31"/>
                <a:gd name="T26" fmla="*/ 153 w 201"/>
                <a:gd name="T27" fmla="*/ 24 h 31"/>
                <a:gd name="T28" fmla="*/ 130 w 201"/>
                <a:gd name="T29" fmla="*/ 24 h 31"/>
                <a:gd name="T30" fmla="*/ 122 w 201"/>
                <a:gd name="T31" fmla="*/ 24 h 31"/>
                <a:gd name="T32" fmla="*/ 98 w 201"/>
                <a:gd name="T33" fmla="*/ 17 h 31"/>
                <a:gd name="T34" fmla="*/ 91 w 201"/>
                <a:gd name="T35" fmla="*/ 11 h 31"/>
                <a:gd name="T36" fmla="*/ 77 w 201"/>
                <a:gd name="T37" fmla="*/ 12 h 31"/>
                <a:gd name="T38" fmla="*/ 67 w 201"/>
                <a:gd name="T39" fmla="*/ 10 h 31"/>
                <a:gd name="T40" fmla="*/ 43 w 201"/>
                <a:gd name="T41" fmla="*/ 7 h 31"/>
                <a:gd name="T42" fmla="*/ 27 w 201"/>
                <a:gd name="T43" fmla="*/ 3 h 31"/>
                <a:gd name="T44" fmla="*/ 18 w 201"/>
                <a:gd name="T4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1" h="31">
                  <a:moveTo>
                    <a:pt x="18" y="1"/>
                  </a:moveTo>
                  <a:cubicBezTo>
                    <a:pt x="9" y="5"/>
                    <a:pt x="0" y="11"/>
                    <a:pt x="5" y="13"/>
                  </a:cubicBezTo>
                  <a:cubicBezTo>
                    <a:pt x="9" y="15"/>
                    <a:pt x="17" y="21"/>
                    <a:pt x="27" y="20"/>
                  </a:cubicBezTo>
                  <a:cubicBezTo>
                    <a:pt x="38" y="20"/>
                    <a:pt x="40" y="23"/>
                    <a:pt x="55" y="23"/>
                  </a:cubicBezTo>
                  <a:cubicBezTo>
                    <a:pt x="70" y="22"/>
                    <a:pt x="77" y="25"/>
                    <a:pt x="80" y="25"/>
                  </a:cubicBezTo>
                  <a:cubicBezTo>
                    <a:pt x="83" y="25"/>
                    <a:pt x="82" y="28"/>
                    <a:pt x="92" y="28"/>
                  </a:cubicBezTo>
                  <a:cubicBezTo>
                    <a:pt x="101" y="29"/>
                    <a:pt x="112" y="28"/>
                    <a:pt x="117" y="28"/>
                  </a:cubicBezTo>
                  <a:cubicBezTo>
                    <a:pt x="122" y="28"/>
                    <a:pt x="123" y="29"/>
                    <a:pt x="130" y="30"/>
                  </a:cubicBezTo>
                  <a:cubicBezTo>
                    <a:pt x="137" y="31"/>
                    <a:pt x="126" y="29"/>
                    <a:pt x="143" y="29"/>
                  </a:cubicBezTo>
                  <a:cubicBezTo>
                    <a:pt x="159" y="30"/>
                    <a:pt x="170" y="27"/>
                    <a:pt x="177" y="28"/>
                  </a:cubicBezTo>
                  <a:cubicBezTo>
                    <a:pt x="184" y="28"/>
                    <a:pt x="186" y="29"/>
                    <a:pt x="189" y="29"/>
                  </a:cubicBezTo>
                  <a:cubicBezTo>
                    <a:pt x="191" y="29"/>
                    <a:pt x="201" y="27"/>
                    <a:pt x="200" y="25"/>
                  </a:cubicBezTo>
                  <a:cubicBezTo>
                    <a:pt x="198" y="22"/>
                    <a:pt x="177" y="29"/>
                    <a:pt x="172" y="27"/>
                  </a:cubicBezTo>
                  <a:cubicBezTo>
                    <a:pt x="168" y="25"/>
                    <a:pt x="156" y="24"/>
                    <a:pt x="153" y="24"/>
                  </a:cubicBezTo>
                  <a:cubicBezTo>
                    <a:pt x="150" y="25"/>
                    <a:pt x="136" y="24"/>
                    <a:pt x="130" y="24"/>
                  </a:cubicBezTo>
                  <a:cubicBezTo>
                    <a:pt x="124" y="24"/>
                    <a:pt x="137" y="27"/>
                    <a:pt x="122" y="24"/>
                  </a:cubicBezTo>
                  <a:cubicBezTo>
                    <a:pt x="107" y="21"/>
                    <a:pt x="98" y="17"/>
                    <a:pt x="98" y="17"/>
                  </a:cubicBezTo>
                  <a:cubicBezTo>
                    <a:pt x="98" y="17"/>
                    <a:pt x="102" y="11"/>
                    <a:pt x="91" y="11"/>
                  </a:cubicBezTo>
                  <a:cubicBezTo>
                    <a:pt x="79" y="12"/>
                    <a:pt x="77" y="12"/>
                    <a:pt x="77" y="12"/>
                  </a:cubicBezTo>
                  <a:cubicBezTo>
                    <a:pt x="77" y="12"/>
                    <a:pt x="84" y="12"/>
                    <a:pt x="67" y="10"/>
                  </a:cubicBezTo>
                  <a:cubicBezTo>
                    <a:pt x="51" y="7"/>
                    <a:pt x="49" y="7"/>
                    <a:pt x="43" y="7"/>
                  </a:cubicBezTo>
                  <a:cubicBezTo>
                    <a:pt x="38" y="7"/>
                    <a:pt x="31" y="6"/>
                    <a:pt x="27" y="3"/>
                  </a:cubicBezTo>
                  <a:cubicBezTo>
                    <a:pt x="22" y="0"/>
                    <a:pt x="18" y="1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2" name="Freeform 188"/>
            <p:cNvSpPr/>
            <p:nvPr/>
          </p:nvSpPr>
          <p:spPr bwMode="auto">
            <a:xfrm>
              <a:off x="7967663" y="3748088"/>
              <a:ext cx="365125" cy="290513"/>
            </a:xfrm>
            <a:custGeom>
              <a:avLst/>
              <a:gdLst>
                <a:gd name="T0" fmla="*/ 122 w 137"/>
                <a:gd name="T1" fmla="*/ 103 h 109"/>
                <a:gd name="T2" fmla="*/ 101 w 137"/>
                <a:gd name="T3" fmla="*/ 94 h 109"/>
                <a:gd name="T4" fmla="*/ 79 w 137"/>
                <a:gd name="T5" fmla="*/ 81 h 109"/>
                <a:gd name="T6" fmla="*/ 51 w 137"/>
                <a:gd name="T7" fmla="*/ 47 h 109"/>
                <a:gd name="T8" fmla="*/ 27 w 137"/>
                <a:gd name="T9" fmla="*/ 30 h 109"/>
                <a:gd name="T10" fmla="*/ 0 w 137"/>
                <a:gd name="T11" fmla="*/ 4 h 109"/>
                <a:gd name="T12" fmla="*/ 23 w 137"/>
                <a:gd name="T13" fmla="*/ 1 h 109"/>
                <a:gd name="T14" fmla="*/ 52 w 137"/>
                <a:gd name="T15" fmla="*/ 24 h 109"/>
                <a:gd name="T16" fmla="*/ 117 w 137"/>
                <a:gd name="T17" fmla="*/ 66 h 109"/>
                <a:gd name="T18" fmla="*/ 123 w 137"/>
                <a:gd name="T19" fmla="*/ 87 h 109"/>
                <a:gd name="T20" fmla="*/ 122 w 137"/>
                <a:gd name="T21" fmla="*/ 10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7" h="109">
                  <a:moveTo>
                    <a:pt x="122" y="103"/>
                  </a:moveTo>
                  <a:cubicBezTo>
                    <a:pt x="121" y="103"/>
                    <a:pt x="112" y="100"/>
                    <a:pt x="101" y="94"/>
                  </a:cubicBezTo>
                  <a:cubicBezTo>
                    <a:pt x="90" y="87"/>
                    <a:pt x="87" y="89"/>
                    <a:pt x="79" y="81"/>
                  </a:cubicBezTo>
                  <a:cubicBezTo>
                    <a:pt x="70" y="73"/>
                    <a:pt x="59" y="55"/>
                    <a:pt x="51" y="47"/>
                  </a:cubicBezTo>
                  <a:cubicBezTo>
                    <a:pt x="43" y="40"/>
                    <a:pt x="47" y="44"/>
                    <a:pt x="27" y="30"/>
                  </a:cubicBezTo>
                  <a:cubicBezTo>
                    <a:pt x="7" y="16"/>
                    <a:pt x="0" y="4"/>
                    <a:pt x="0" y="4"/>
                  </a:cubicBezTo>
                  <a:cubicBezTo>
                    <a:pt x="0" y="4"/>
                    <a:pt x="19" y="0"/>
                    <a:pt x="23" y="1"/>
                  </a:cubicBezTo>
                  <a:cubicBezTo>
                    <a:pt x="27" y="3"/>
                    <a:pt x="31" y="11"/>
                    <a:pt x="52" y="24"/>
                  </a:cubicBezTo>
                  <a:cubicBezTo>
                    <a:pt x="72" y="37"/>
                    <a:pt x="112" y="58"/>
                    <a:pt x="117" y="66"/>
                  </a:cubicBezTo>
                  <a:cubicBezTo>
                    <a:pt x="122" y="74"/>
                    <a:pt x="119" y="82"/>
                    <a:pt x="123" y="87"/>
                  </a:cubicBezTo>
                  <a:cubicBezTo>
                    <a:pt x="127" y="92"/>
                    <a:pt x="137" y="109"/>
                    <a:pt x="122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3" name="Freeform 189"/>
            <p:cNvSpPr/>
            <p:nvPr/>
          </p:nvSpPr>
          <p:spPr bwMode="auto">
            <a:xfrm>
              <a:off x="7500938" y="3651251"/>
              <a:ext cx="111125" cy="92075"/>
            </a:xfrm>
            <a:custGeom>
              <a:avLst/>
              <a:gdLst>
                <a:gd name="T0" fmla="*/ 11 w 42"/>
                <a:gd name="T1" fmla="*/ 0 h 34"/>
                <a:gd name="T2" fmla="*/ 6 w 42"/>
                <a:gd name="T3" fmla="*/ 15 h 34"/>
                <a:gd name="T4" fmla="*/ 14 w 42"/>
                <a:gd name="T5" fmla="*/ 31 h 34"/>
                <a:gd name="T6" fmla="*/ 23 w 42"/>
                <a:gd name="T7" fmla="*/ 32 h 34"/>
                <a:gd name="T8" fmla="*/ 35 w 42"/>
                <a:gd name="T9" fmla="*/ 25 h 34"/>
                <a:gd name="T10" fmla="*/ 42 w 42"/>
                <a:gd name="T11" fmla="*/ 23 h 34"/>
                <a:gd name="T12" fmla="*/ 17 w 42"/>
                <a:gd name="T13" fmla="*/ 6 h 34"/>
                <a:gd name="T14" fmla="*/ 11 w 42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34">
                  <a:moveTo>
                    <a:pt x="11" y="0"/>
                  </a:moveTo>
                  <a:cubicBezTo>
                    <a:pt x="2" y="3"/>
                    <a:pt x="0" y="4"/>
                    <a:pt x="6" y="15"/>
                  </a:cubicBezTo>
                  <a:cubicBezTo>
                    <a:pt x="12" y="26"/>
                    <a:pt x="10" y="30"/>
                    <a:pt x="14" y="31"/>
                  </a:cubicBezTo>
                  <a:cubicBezTo>
                    <a:pt x="19" y="31"/>
                    <a:pt x="20" y="34"/>
                    <a:pt x="23" y="32"/>
                  </a:cubicBezTo>
                  <a:cubicBezTo>
                    <a:pt x="27" y="31"/>
                    <a:pt x="32" y="27"/>
                    <a:pt x="35" y="25"/>
                  </a:cubicBezTo>
                  <a:cubicBezTo>
                    <a:pt x="38" y="23"/>
                    <a:pt x="42" y="23"/>
                    <a:pt x="42" y="23"/>
                  </a:cubicBezTo>
                  <a:cubicBezTo>
                    <a:pt x="42" y="23"/>
                    <a:pt x="20" y="9"/>
                    <a:pt x="17" y="6"/>
                  </a:cubicBezTo>
                  <a:cubicBezTo>
                    <a:pt x="14" y="4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4" name="Freeform 190"/>
            <p:cNvSpPr/>
            <p:nvPr/>
          </p:nvSpPr>
          <p:spPr bwMode="auto">
            <a:xfrm>
              <a:off x="10390188" y="4995863"/>
              <a:ext cx="203200" cy="200025"/>
            </a:xfrm>
            <a:custGeom>
              <a:avLst/>
              <a:gdLst>
                <a:gd name="T0" fmla="*/ 14 w 76"/>
                <a:gd name="T1" fmla="*/ 69 h 75"/>
                <a:gd name="T2" fmla="*/ 37 w 76"/>
                <a:gd name="T3" fmla="*/ 74 h 75"/>
                <a:gd name="T4" fmla="*/ 57 w 76"/>
                <a:gd name="T5" fmla="*/ 62 h 75"/>
                <a:gd name="T6" fmla="*/ 57 w 76"/>
                <a:gd name="T7" fmla="*/ 48 h 75"/>
                <a:gd name="T8" fmla="*/ 71 w 76"/>
                <a:gd name="T9" fmla="*/ 33 h 75"/>
                <a:gd name="T10" fmla="*/ 72 w 76"/>
                <a:gd name="T11" fmla="*/ 20 h 75"/>
                <a:gd name="T12" fmla="*/ 69 w 76"/>
                <a:gd name="T13" fmla="*/ 9 h 75"/>
                <a:gd name="T14" fmla="*/ 51 w 76"/>
                <a:gd name="T15" fmla="*/ 0 h 75"/>
                <a:gd name="T16" fmla="*/ 50 w 76"/>
                <a:gd name="T17" fmla="*/ 10 h 75"/>
                <a:gd name="T18" fmla="*/ 47 w 76"/>
                <a:gd name="T19" fmla="*/ 30 h 75"/>
                <a:gd name="T20" fmla="*/ 27 w 76"/>
                <a:gd name="T21" fmla="*/ 38 h 75"/>
                <a:gd name="T22" fmla="*/ 20 w 76"/>
                <a:gd name="T23" fmla="*/ 48 h 75"/>
                <a:gd name="T24" fmla="*/ 1 w 76"/>
                <a:gd name="T25" fmla="*/ 65 h 75"/>
                <a:gd name="T26" fmla="*/ 14 w 76"/>
                <a:gd name="T27" fmla="*/ 6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5">
                  <a:moveTo>
                    <a:pt x="14" y="69"/>
                  </a:moveTo>
                  <a:cubicBezTo>
                    <a:pt x="22" y="70"/>
                    <a:pt x="29" y="75"/>
                    <a:pt x="37" y="74"/>
                  </a:cubicBezTo>
                  <a:cubicBezTo>
                    <a:pt x="46" y="74"/>
                    <a:pt x="61" y="64"/>
                    <a:pt x="57" y="62"/>
                  </a:cubicBezTo>
                  <a:cubicBezTo>
                    <a:pt x="54" y="60"/>
                    <a:pt x="52" y="58"/>
                    <a:pt x="57" y="48"/>
                  </a:cubicBezTo>
                  <a:cubicBezTo>
                    <a:pt x="61" y="38"/>
                    <a:pt x="72" y="38"/>
                    <a:pt x="71" y="33"/>
                  </a:cubicBezTo>
                  <a:cubicBezTo>
                    <a:pt x="70" y="28"/>
                    <a:pt x="72" y="24"/>
                    <a:pt x="72" y="20"/>
                  </a:cubicBezTo>
                  <a:cubicBezTo>
                    <a:pt x="71" y="15"/>
                    <a:pt x="76" y="13"/>
                    <a:pt x="69" y="9"/>
                  </a:cubicBezTo>
                  <a:cubicBezTo>
                    <a:pt x="63" y="5"/>
                    <a:pt x="51" y="0"/>
                    <a:pt x="51" y="0"/>
                  </a:cubicBezTo>
                  <a:cubicBezTo>
                    <a:pt x="51" y="0"/>
                    <a:pt x="48" y="0"/>
                    <a:pt x="50" y="10"/>
                  </a:cubicBezTo>
                  <a:cubicBezTo>
                    <a:pt x="52" y="20"/>
                    <a:pt x="59" y="29"/>
                    <a:pt x="47" y="30"/>
                  </a:cubicBezTo>
                  <a:cubicBezTo>
                    <a:pt x="35" y="30"/>
                    <a:pt x="34" y="35"/>
                    <a:pt x="27" y="38"/>
                  </a:cubicBezTo>
                  <a:cubicBezTo>
                    <a:pt x="20" y="40"/>
                    <a:pt x="31" y="45"/>
                    <a:pt x="20" y="48"/>
                  </a:cubicBezTo>
                  <a:cubicBezTo>
                    <a:pt x="8" y="51"/>
                    <a:pt x="0" y="61"/>
                    <a:pt x="1" y="65"/>
                  </a:cubicBezTo>
                  <a:cubicBezTo>
                    <a:pt x="2" y="68"/>
                    <a:pt x="14" y="69"/>
                    <a:pt x="1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5" name="Freeform 191"/>
            <p:cNvSpPr/>
            <p:nvPr/>
          </p:nvSpPr>
          <p:spPr bwMode="auto">
            <a:xfrm>
              <a:off x="10475913" y="4795838"/>
              <a:ext cx="228600" cy="223838"/>
            </a:xfrm>
            <a:custGeom>
              <a:avLst/>
              <a:gdLst>
                <a:gd name="T0" fmla="*/ 57 w 86"/>
                <a:gd name="T1" fmla="*/ 80 h 84"/>
                <a:gd name="T2" fmla="*/ 51 w 86"/>
                <a:gd name="T3" fmla="*/ 68 h 84"/>
                <a:gd name="T4" fmla="*/ 40 w 86"/>
                <a:gd name="T5" fmla="*/ 61 h 84"/>
                <a:gd name="T6" fmla="*/ 32 w 86"/>
                <a:gd name="T7" fmla="*/ 53 h 84"/>
                <a:gd name="T8" fmla="*/ 45 w 86"/>
                <a:gd name="T9" fmla="*/ 51 h 84"/>
                <a:gd name="T10" fmla="*/ 34 w 86"/>
                <a:gd name="T11" fmla="*/ 34 h 84"/>
                <a:gd name="T12" fmla="*/ 0 w 86"/>
                <a:gd name="T13" fmla="*/ 0 h 84"/>
                <a:gd name="T14" fmla="*/ 32 w 86"/>
                <a:gd name="T15" fmla="*/ 17 h 84"/>
                <a:gd name="T16" fmla="*/ 57 w 86"/>
                <a:gd name="T17" fmla="*/ 35 h 84"/>
                <a:gd name="T18" fmla="*/ 70 w 86"/>
                <a:gd name="T19" fmla="*/ 43 h 84"/>
                <a:gd name="T20" fmla="*/ 79 w 86"/>
                <a:gd name="T21" fmla="*/ 34 h 84"/>
                <a:gd name="T22" fmla="*/ 80 w 86"/>
                <a:gd name="T23" fmla="*/ 43 h 84"/>
                <a:gd name="T24" fmla="*/ 80 w 86"/>
                <a:gd name="T25" fmla="*/ 57 h 84"/>
                <a:gd name="T26" fmla="*/ 69 w 86"/>
                <a:gd name="T27" fmla="*/ 59 h 84"/>
                <a:gd name="T28" fmla="*/ 69 w 86"/>
                <a:gd name="T29" fmla="*/ 66 h 84"/>
                <a:gd name="T30" fmla="*/ 57 w 86"/>
                <a:gd name="T31" fmla="*/ 8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84">
                  <a:moveTo>
                    <a:pt x="57" y="80"/>
                  </a:moveTo>
                  <a:cubicBezTo>
                    <a:pt x="53" y="79"/>
                    <a:pt x="52" y="71"/>
                    <a:pt x="51" y="68"/>
                  </a:cubicBezTo>
                  <a:cubicBezTo>
                    <a:pt x="50" y="64"/>
                    <a:pt x="40" y="61"/>
                    <a:pt x="40" y="61"/>
                  </a:cubicBezTo>
                  <a:cubicBezTo>
                    <a:pt x="40" y="61"/>
                    <a:pt x="32" y="55"/>
                    <a:pt x="32" y="53"/>
                  </a:cubicBezTo>
                  <a:cubicBezTo>
                    <a:pt x="33" y="51"/>
                    <a:pt x="47" y="53"/>
                    <a:pt x="45" y="51"/>
                  </a:cubicBezTo>
                  <a:cubicBezTo>
                    <a:pt x="43" y="48"/>
                    <a:pt x="44" y="41"/>
                    <a:pt x="34" y="34"/>
                  </a:cubicBezTo>
                  <a:cubicBezTo>
                    <a:pt x="25" y="28"/>
                    <a:pt x="0" y="0"/>
                    <a:pt x="0" y="0"/>
                  </a:cubicBezTo>
                  <a:cubicBezTo>
                    <a:pt x="0" y="0"/>
                    <a:pt x="15" y="10"/>
                    <a:pt x="32" y="17"/>
                  </a:cubicBezTo>
                  <a:cubicBezTo>
                    <a:pt x="50" y="24"/>
                    <a:pt x="56" y="32"/>
                    <a:pt x="57" y="35"/>
                  </a:cubicBezTo>
                  <a:cubicBezTo>
                    <a:pt x="58" y="39"/>
                    <a:pt x="71" y="47"/>
                    <a:pt x="70" y="43"/>
                  </a:cubicBezTo>
                  <a:cubicBezTo>
                    <a:pt x="70" y="39"/>
                    <a:pt x="77" y="31"/>
                    <a:pt x="79" y="34"/>
                  </a:cubicBezTo>
                  <a:cubicBezTo>
                    <a:pt x="80" y="36"/>
                    <a:pt x="84" y="41"/>
                    <a:pt x="80" y="43"/>
                  </a:cubicBezTo>
                  <a:cubicBezTo>
                    <a:pt x="76" y="45"/>
                    <a:pt x="86" y="56"/>
                    <a:pt x="80" y="57"/>
                  </a:cubicBezTo>
                  <a:cubicBezTo>
                    <a:pt x="75" y="57"/>
                    <a:pt x="69" y="59"/>
                    <a:pt x="69" y="59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9" y="66"/>
                    <a:pt x="72" y="84"/>
                    <a:pt x="57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6" name="Freeform 192"/>
            <p:cNvSpPr/>
            <p:nvPr/>
          </p:nvSpPr>
          <p:spPr bwMode="auto">
            <a:xfrm>
              <a:off x="8632825" y="4151313"/>
              <a:ext cx="1241425" cy="809625"/>
            </a:xfrm>
            <a:custGeom>
              <a:avLst/>
              <a:gdLst>
                <a:gd name="T0" fmla="*/ 254 w 465"/>
                <a:gd name="T1" fmla="*/ 230 h 303"/>
                <a:gd name="T2" fmla="*/ 211 w 465"/>
                <a:gd name="T3" fmla="*/ 217 h 303"/>
                <a:gd name="T4" fmla="*/ 146 w 465"/>
                <a:gd name="T5" fmla="*/ 232 h 303"/>
                <a:gd name="T6" fmla="*/ 126 w 465"/>
                <a:gd name="T7" fmla="*/ 244 h 303"/>
                <a:gd name="T8" fmla="*/ 106 w 465"/>
                <a:gd name="T9" fmla="*/ 244 h 303"/>
                <a:gd name="T10" fmla="*/ 88 w 465"/>
                <a:gd name="T11" fmla="*/ 251 h 303"/>
                <a:gd name="T12" fmla="*/ 77 w 465"/>
                <a:gd name="T13" fmla="*/ 256 h 303"/>
                <a:gd name="T14" fmla="*/ 45 w 465"/>
                <a:gd name="T15" fmla="*/ 248 h 303"/>
                <a:gd name="T16" fmla="*/ 38 w 465"/>
                <a:gd name="T17" fmla="*/ 232 h 303"/>
                <a:gd name="T18" fmla="*/ 27 w 465"/>
                <a:gd name="T19" fmla="*/ 201 h 303"/>
                <a:gd name="T20" fmla="*/ 14 w 465"/>
                <a:gd name="T21" fmla="*/ 180 h 303"/>
                <a:gd name="T22" fmla="*/ 0 w 465"/>
                <a:gd name="T23" fmla="*/ 155 h 303"/>
                <a:gd name="T24" fmla="*/ 5 w 465"/>
                <a:gd name="T25" fmla="*/ 145 h 303"/>
                <a:gd name="T26" fmla="*/ 11 w 465"/>
                <a:gd name="T27" fmla="*/ 108 h 303"/>
                <a:gd name="T28" fmla="*/ 80 w 465"/>
                <a:gd name="T29" fmla="*/ 65 h 303"/>
                <a:gd name="T30" fmla="*/ 96 w 465"/>
                <a:gd name="T31" fmla="*/ 59 h 303"/>
                <a:gd name="T32" fmla="*/ 104 w 465"/>
                <a:gd name="T33" fmla="*/ 38 h 303"/>
                <a:gd name="T34" fmla="*/ 145 w 465"/>
                <a:gd name="T35" fmla="*/ 41 h 303"/>
                <a:gd name="T36" fmla="*/ 152 w 465"/>
                <a:gd name="T37" fmla="*/ 30 h 303"/>
                <a:gd name="T38" fmla="*/ 166 w 465"/>
                <a:gd name="T39" fmla="*/ 16 h 303"/>
                <a:gd name="T40" fmla="*/ 171 w 465"/>
                <a:gd name="T41" fmla="*/ 6 h 303"/>
                <a:gd name="T42" fmla="*/ 200 w 465"/>
                <a:gd name="T43" fmla="*/ 11 h 303"/>
                <a:gd name="T44" fmla="*/ 230 w 465"/>
                <a:gd name="T45" fmla="*/ 16 h 303"/>
                <a:gd name="T46" fmla="*/ 234 w 465"/>
                <a:gd name="T47" fmla="*/ 47 h 303"/>
                <a:gd name="T48" fmla="*/ 266 w 465"/>
                <a:gd name="T49" fmla="*/ 64 h 303"/>
                <a:gd name="T50" fmla="*/ 290 w 465"/>
                <a:gd name="T51" fmla="*/ 59 h 303"/>
                <a:gd name="T52" fmla="*/ 282 w 465"/>
                <a:gd name="T53" fmla="*/ 12 h 303"/>
                <a:gd name="T54" fmla="*/ 288 w 465"/>
                <a:gd name="T55" fmla="*/ 1 h 303"/>
                <a:gd name="T56" fmla="*/ 310 w 465"/>
                <a:gd name="T57" fmla="*/ 29 h 303"/>
                <a:gd name="T58" fmla="*/ 337 w 465"/>
                <a:gd name="T59" fmla="*/ 51 h 303"/>
                <a:gd name="T60" fmla="*/ 348 w 465"/>
                <a:gd name="T61" fmla="*/ 75 h 303"/>
                <a:gd name="T62" fmla="*/ 372 w 465"/>
                <a:gd name="T63" fmla="*/ 91 h 303"/>
                <a:gd name="T64" fmla="*/ 406 w 465"/>
                <a:gd name="T65" fmla="*/ 118 h 303"/>
                <a:gd name="T66" fmla="*/ 430 w 465"/>
                <a:gd name="T67" fmla="*/ 133 h 303"/>
                <a:gd name="T68" fmla="*/ 456 w 465"/>
                <a:gd name="T69" fmla="*/ 189 h 303"/>
                <a:gd name="T70" fmla="*/ 456 w 465"/>
                <a:gd name="T71" fmla="*/ 228 h 303"/>
                <a:gd name="T72" fmla="*/ 444 w 465"/>
                <a:gd name="T73" fmla="*/ 265 h 303"/>
                <a:gd name="T74" fmla="*/ 420 w 465"/>
                <a:gd name="T75" fmla="*/ 281 h 303"/>
                <a:gd name="T76" fmla="*/ 410 w 465"/>
                <a:gd name="T77" fmla="*/ 296 h 303"/>
                <a:gd name="T78" fmla="*/ 391 w 465"/>
                <a:gd name="T79" fmla="*/ 283 h 303"/>
                <a:gd name="T80" fmla="*/ 373 w 465"/>
                <a:gd name="T81" fmla="*/ 298 h 303"/>
                <a:gd name="T82" fmla="*/ 341 w 465"/>
                <a:gd name="T83" fmla="*/ 286 h 303"/>
                <a:gd name="T84" fmla="*/ 324 w 465"/>
                <a:gd name="T85" fmla="*/ 259 h 303"/>
                <a:gd name="T86" fmla="*/ 296 w 465"/>
                <a:gd name="T87" fmla="*/ 259 h 303"/>
                <a:gd name="T88" fmla="*/ 269 w 465"/>
                <a:gd name="T89" fmla="*/ 25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65" h="303">
                  <a:moveTo>
                    <a:pt x="269" y="251"/>
                  </a:moveTo>
                  <a:cubicBezTo>
                    <a:pt x="259" y="244"/>
                    <a:pt x="264" y="238"/>
                    <a:pt x="254" y="230"/>
                  </a:cubicBezTo>
                  <a:cubicBezTo>
                    <a:pt x="244" y="223"/>
                    <a:pt x="263" y="223"/>
                    <a:pt x="237" y="220"/>
                  </a:cubicBezTo>
                  <a:cubicBezTo>
                    <a:pt x="211" y="217"/>
                    <a:pt x="211" y="214"/>
                    <a:pt x="211" y="217"/>
                  </a:cubicBezTo>
                  <a:cubicBezTo>
                    <a:pt x="211" y="219"/>
                    <a:pt x="171" y="224"/>
                    <a:pt x="168" y="225"/>
                  </a:cubicBezTo>
                  <a:cubicBezTo>
                    <a:pt x="164" y="226"/>
                    <a:pt x="157" y="228"/>
                    <a:pt x="146" y="232"/>
                  </a:cubicBezTo>
                  <a:cubicBezTo>
                    <a:pt x="135" y="235"/>
                    <a:pt x="139" y="239"/>
                    <a:pt x="136" y="241"/>
                  </a:cubicBezTo>
                  <a:cubicBezTo>
                    <a:pt x="132" y="243"/>
                    <a:pt x="130" y="246"/>
                    <a:pt x="126" y="244"/>
                  </a:cubicBezTo>
                  <a:cubicBezTo>
                    <a:pt x="122" y="242"/>
                    <a:pt x="119" y="240"/>
                    <a:pt x="116" y="240"/>
                  </a:cubicBezTo>
                  <a:cubicBezTo>
                    <a:pt x="113" y="240"/>
                    <a:pt x="112" y="244"/>
                    <a:pt x="106" y="244"/>
                  </a:cubicBezTo>
                  <a:cubicBezTo>
                    <a:pt x="99" y="244"/>
                    <a:pt x="98" y="243"/>
                    <a:pt x="94" y="245"/>
                  </a:cubicBezTo>
                  <a:cubicBezTo>
                    <a:pt x="90" y="247"/>
                    <a:pt x="90" y="250"/>
                    <a:pt x="88" y="251"/>
                  </a:cubicBezTo>
                  <a:cubicBezTo>
                    <a:pt x="85" y="251"/>
                    <a:pt x="87" y="253"/>
                    <a:pt x="84" y="254"/>
                  </a:cubicBezTo>
                  <a:cubicBezTo>
                    <a:pt x="80" y="255"/>
                    <a:pt x="89" y="257"/>
                    <a:pt x="77" y="256"/>
                  </a:cubicBezTo>
                  <a:cubicBezTo>
                    <a:pt x="64" y="255"/>
                    <a:pt x="72" y="257"/>
                    <a:pt x="60" y="254"/>
                  </a:cubicBezTo>
                  <a:cubicBezTo>
                    <a:pt x="47" y="251"/>
                    <a:pt x="49" y="251"/>
                    <a:pt x="45" y="248"/>
                  </a:cubicBezTo>
                  <a:cubicBezTo>
                    <a:pt x="42" y="245"/>
                    <a:pt x="40" y="251"/>
                    <a:pt x="35" y="242"/>
                  </a:cubicBezTo>
                  <a:cubicBezTo>
                    <a:pt x="29" y="232"/>
                    <a:pt x="39" y="234"/>
                    <a:pt x="38" y="232"/>
                  </a:cubicBezTo>
                  <a:cubicBezTo>
                    <a:pt x="38" y="230"/>
                    <a:pt x="34" y="215"/>
                    <a:pt x="34" y="215"/>
                  </a:cubicBezTo>
                  <a:cubicBezTo>
                    <a:pt x="34" y="215"/>
                    <a:pt x="32" y="204"/>
                    <a:pt x="27" y="201"/>
                  </a:cubicBezTo>
                  <a:cubicBezTo>
                    <a:pt x="21" y="197"/>
                    <a:pt x="23" y="198"/>
                    <a:pt x="22" y="192"/>
                  </a:cubicBezTo>
                  <a:cubicBezTo>
                    <a:pt x="22" y="186"/>
                    <a:pt x="23" y="187"/>
                    <a:pt x="14" y="180"/>
                  </a:cubicBezTo>
                  <a:cubicBezTo>
                    <a:pt x="6" y="174"/>
                    <a:pt x="6" y="173"/>
                    <a:pt x="3" y="168"/>
                  </a:cubicBezTo>
                  <a:cubicBezTo>
                    <a:pt x="0" y="163"/>
                    <a:pt x="0" y="157"/>
                    <a:pt x="0" y="155"/>
                  </a:cubicBezTo>
                  <a:cubicBezTo>
                    <a:pt x="1" y="152"/>
                    <a:pt x="0" y="156"/>
                    <a:pt x="5" y="153"/>
                  </a:cubicBezTo>
                  <a:cubicBezTo>
                    <a:pt x="10" y="151"/>
                    <a:pt x="10" y="147"/>
                    <a:pt x="5" y="145"/>
                  </a:cubicBezTo>
                  <a:cubicBezTo>
                    <a:pt x="0" y="142"/>
                    <a:pt x="0" y="138"/>
                    <a:pt x="2" y="129"/>
                  </a:cubicBezTo>
                  <a:cubicBezTo>
                    <a:pt x="4" y="120"/>
                    <a:pt x="1" y="116"/>
                    <a:pt x="11" y="108"/>
                  </a:cubicBezTo>
                  <a:cubicBezTo>
                    <a:pt x="21" y="100"/>
                    <a:pt x="23" y="96"/>
                    <a:pt x="49" y="93"/>
                  </a:cubicBezTo>
                  <a:cubicBezTo>
                    <a:pt x="75" y="89"/>
                    <a:pt x="80" y="81"/>
                    <a:pt x="80" y="65"/>
                  </a:cubicBezTo>
                  <a:cubicBezTo>
                    <a:pt x="81" y="49"/>
                    <a:pt x="85" y="55"/>
                    <a:pt x="85" y="55"/>
                  </a:cubicBezTo>
                  <a:cubicBezTo>
                    <a:pt x="96" y="59"/>
                    <a:pt x="96" y="59"/>
                    <a:pt x="96" y="59"/>
                  </a:cubicBezTo>
                  <a:cubicBezTo>
                    <a:pt x="96" y="59"/>
                    <a:pt x="101" y="60"/>
                    <a:pt x="100" y="53"/>
                  </a:cubicBezTo>
                  <a:cubicBezTo>
                    <a:pt x="100" y="47"/>
                    <a:pt x="99" y="38"/>
                    <a:pt x="104" y="38"/>
                  </a:cubicBezTo>
                  <a:cubicBezTo>
                    <a:pt x="110" y="38"/>
                    <a:pt x="130" y="27"/>
                    <a:pt x="133" y="28"/>
                  </a:cubicBezTo>
                  <a:cubicBezTo>
                    <a:pt x="136" y="30"/>
                    <a:pt x="137" y="34"/>
                    <a:pt x="145" y="41"/>
                  </a:cubicBezTo>
                  <a:cubicBezTo>
                    <a:pt x="153" y="47"/>
                    <a:pt x="150" y="37"/>
                    <a:pt x="153" y="39"/>
                  </a:cubicBezTo>
                  <a:cubicBezTo>
                    <a:pt x="155" y="41"/>
                    <a:pt x="151" y="33"/>
                    <a:pt x="152" y="30"/>
                  </a:cubicBezTo>
                  <a:cubicBezTo>
                    <a:pt x="152" y="28"/>
                    <a:pt x="157" y="21"/>
                    <a:pt x="157" y="21"/>
                  </a:cubicBezTo>
                  <a:cubicBezTo>
                    <a:pt x="166" y="16"/>
                    <a:pt x="166" y="16"/>
                    <a:pt x="166" y="16"/>
                  </a:cubicBezTo>
                  <a:cubicBezTo>
                    <a:pt x="178" y="13"/>
                    <a:pt x="178" y="13"/>
                    <a:pt x="178" y="13"/>
                  </a:cubicBezTo>
                  <a:cubicBezTo>
                    <a:pt x="178" y="13"/>
                    <a:pt x="169" y="9"/>
                    <a:pt x="171" y="6"/>
                  </a:cubicBezTo>
                  <a:cubicBezTo>
                    <a:pt x="173" y="4"/>
                    <a:pt x="174" y="5"/>
                    <a:pt x="181" y="5"/>
                  </a:cubicBezTo>
                  <a:cubicBezTo>
                    <a:pt x="188" y="5"/>
                    <a:pt x="197" y="11"/>
                    <a:pt x="200" y="11"/>
                  </a:cubicBezTo>
                  <a:cubicBezTo>
                    <a:pt x="203" y="11"/>
                    <a:pt x="223" y="13"/>
                    <a:pt x="223" y="13"/>
                  </a:cubicBezTo>
                  <a:cubicBezTo>
                    <a:pt x="230" y="16"/>
                    <a:pt x="230" y="16"/>
                    <a:pt x="230" y="16"/>
                  </a:cubicBezTo>
                  <a:cubicBezTo>
                    <a:pt x="230" y="16"/>
                    <a:pt x="230" y="36"/>
                    <a:pt x="227" y="36"/>
                  </a:cubicBezTo>
                  <a:cubicBezTo>
                    <a:pt x="225" y="36"/>
                    <a:pt x="223" y="44"/>
                    <a:pt x="234" y="47"/>
                  </a:cubicBezTo>
                  <a:cubicBezTo>
                    <a:pt x="244" y="51"/>
                    <a:pt x="249" y="54"/>
                    <a:pt x="249" y="54"/>
                  </a:cubicBezTo>
                  <a:cubicBezTo>
                    <a:pt x="266" y="64"/>
                    <a:pt x="266" y="64"/>
                    <a:pt x="266" y="64"/>
                  </a:cubicBezTo>
                  <a:cubicBezTo>
                    <a:pt x="266" y="64"/>
                    <a:pt x="291" y="72"/>
                    <a:pt x="284" y="68"/>
                  </a:cubicBezTo>
                  <a:cubicBezTo>
                    <a:pt x="277" y="65"/>
                    <a:pt x="293" y="73"/>
                    <a:pt x="290" y="59"/>
                  </a:cubicBezTo>
                  <a:cubicBezTo>
                    <a:pt x="286" y="45"/>
                    <a:pt x="288" y="37"/>
                    <a:pt x="285" y="31"/>
                  </a:cubicBezTo>
                  <a:cubicBezTo>
                    <a:pt x="283" y="26"/>
                    <a:pt x="281" y="15"/>
                    <a:pt x="282" y="12"/>
                  </a:cubicBezTo>
                  <a:cubicBezTo>
                    <a:pt x="284" y="10"/>
                    <a:pt x="284" y="8"/>
                    <a:pt x="286" y="4"/>
                  </a:cubicBezTo>
                  <a:cubicBezTo>
                    <a:pt x="288" y="1"/>
                    <a:pt x="281" y="0"/>
                    <a:pt x="288" y="1"/>
                  </a:cubicBezTo>
                  <a:cubicBezTo>
                    <a:pt x="294" y="1"/>
                    <a:pt x="298" y="6"/>
                    <a:pt x="298" y="6"/>
                  </a:cubicBezTo>
                  <a:cubicBezTo>
                    <a:pt x="298" y="6"/>
                    <a:pt x="304" y="26"/>
                    <a:pt x="310" y="29"/>
                  </a:cubicBezTo>
                  <a:cubicBezTo>
                    <a:pt x="315" y="32"/>
                    <a:pt x="325" y="35"/>
                    <a:pt x="325" y="35"/>
                  </a:cubicBezTo>
                  <a:cubicBezTo>
                    <a:pt x="325" y="35"/>
                    <a:pt x="336" y="47"/>
                    <a:pt x="337" y="51"/>
                  </a:cubicBezTo>
                  <a:cubicBezTo>
                    <a:pt x="338" y="56"/>
                    <a:pt x="353" y="60"/>
                    <a:pt x="348" y="64"/>
                  </a:cubicBezTo>
                  <a:cubicBezTo>
                    <a:pt x="344" y="69"/>
                    <a:pt x="345" y="74"/>
                    <a:pt x="348" y="75"/>
                  </a:cubicBezTo>
                  <a:cubicBezTo>
                    <a:pt x="352" y="76"/>
                    <a:pt x="361" y="83"/>
                    <a:pt x="361" y="83"/>
                  </a:cubicBezTo>
                  <a:cubicBezTo>
                    <a:pt x="361" y="83"/>
                    <a:pt x="365" y="88"/>
                    <a:pt x="372" y="91"/>
                  </a:cubicBezTo>
                  <a:cubicBezTo>
                    <a:pt x="378" y="93"/>
                    <a:pt x="382" y="101"/>
                    <a:pt x="382" y="101"/>
                  </a:cubicBezTo>
                  <a:cubicBezTo>
                    <a:pt x="406" y="118"/>
                    <a:pt x="406" y="118"/>
                    <a:pt x="406" y="118"/>
                  </a:cubicBezTo>
                  <a:cubicBezTo>
                    <a:pt x="406" y="118"/>
                    <a:pt x="392" y="117"/>
                    <a:pt x="400" y="120"/>
                  </a:cubicBezTo>
                  <a:cubicBezTo>
                    <a:pt x="408" y="124"/>
                    <a:pt x="429" y="131"/>
                    <a:pt x="430" y="133"/>
                  </a:cubicBezTo>
                  <a:cubicBezTo>
                    <a:pt x="430" y="135"/>
                    <a:pt x="446" y="143"/>
                    <a:pt x="448" y="153"/>
                  </a:cubicBezTo>
                  <a:cubicBezTo>
                    <a:pt x="450" y="163"/>
                    <a:pt x="458" y="180"/>
                    <a:pt x="456" y="189"/>
                  </a:cubicBezTo>
                  <a:cubicBezTo>
                    <a:pt x="454" y="197"/>
                    <a:pt x="458" y="210"/>
                    <a:pt x="460" y="214"/>
                  </a:cubicBezTo>
                  <a:cubicBezTo>
                    <a:pt x="462" y="218"/>
                    <a:pt x="465" y="224"/>
                    <a:pt x="456" y="228"/>
                  </a:cubicBezTo>
                  <a:cubicBezTo>
                    <a:pt x="447" y="233"/>
                    <a:pt x="449" y="242"/>
                    <a:pt x="445" y="247"/>
                  </a:cubicBezTo>
                  <a:cubicBezTo>
                    <a:pt x="441" y="252"/>
                    <a:pt x="447" y="264"/>
                    <a:pt x="444" y="265"/>
                  </a:cubicBezTo>
                  <a:cubicBezTo>
                    <a:pt x="440" y="265"/>
                    <a:pt x="451" y="277"/>
                    <a:pt x="443" y="279"/>
                  </a:cubicBezTo>
                  <a:cubicBezTo>
                    <a:pt x="435" y="280"/>
                    <a:pt x="420" y="281"/>
                    <a:pt x="420" y="281"/>
                  </a:cubicBezTo>
                  <a:cubicBezTo>
                    <a:pt x="420" y="281"/>
                    <a:pt x="419" y="286"/>
                    <a:pt x="417" y="290"/>
                  </a:cubicBezTo>
                  <a:cubicBezTo>
                    <a:pt x="415" y="294"/>
                    <a:pt x="420" y="297"/>
                    <a:pt x="410" y="296"/>
                  </a:cubicBezTo>
                  <a:cubicBezTo>
                    <a:pt x="401" y="296"/>
                    <a:pt x="396" y="303"/>
                    <a:pt x="395" y="292"/>
                  </a:cubicBezTo>
                  <a:cubicBezTo>
                    <a:pt x="394" y="282"/>
                    <a:pt x="396" y="280"/>
                    <a:pt x="391" y="283"/>
                  </a:cubicBezTo>
                  <a:cubicBezTo>
                    <a:pt x="386" y="286"/>
                    <a:pt x="377" y="288"/>
                    <a:pt x="376" y="291"/>
                  </a:cubicBezTo>
                  <a:cubicBezTo>
                    <a:pt x="375" y="294"/>
                    <a:pt x="378" y="298"/>
                    <a:pt x="373" y="298"/>
                  </a:cubicBezTo>
                  <a:cubicBezTo>
                    <a:pt x="369" y="299"/>
                    <a:pt x="358" y="296"/>
                    <a:pt x="350" y="291"/>
                  </a:cubicBezTo>
                  <a:cubicBezTo>
                    <a:pt x="341" y="286"/>
                    <a:pt x="353" y="294"/>
                    <a:pt x="341" y="286"/>
                  </a:cubicBezTo>
                  <a:cubicBezTo>
                    <a:pt x="329" y="279"/>
                    <a:pt x="322" y="269"/>
                    <a:pt x="322" y="267"/>
                  </a:cubicBezTo>
                  <a:cubicBezTo>
                    <a:pt x="323" y="264"/>
                    <a:pt x="332" y="266"/>
                    <a:pt x="324" y="259"/>
                  </a:cubicBezTo>
                  <a:cubicBezTo>
                    <a:pt x="316" y="251"/>
                    <a:pt x="311" y="263"/>
                    <a:pt x="306" y="261"/>
                  </a:cubicBezTo>
                  <a:cubicBezTo>
                    <a:pt x="301" y="259"/>
                    <a:pt x="303" y="264"/>
                    <a:pt x="296" y="259"/>
                  </a:cubicBezTo>
                  <a:cubicBezTo>
                    <a:pt x="290" y="255"/>
                    <a:pt x="286" y="251"/>
                    <a:pt x="286" y="251"/>
                  </a:cubicBezTo>
                  <a:lnTo>
                    <a:pt x="269" y="2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7" name="Freeform 193"/>
            <p:cNvSpPr/>
            <p:nvPr/>
          </p:nvSpPr>
          <p:spPr bwMode="auto">
            <a:xfrm>
              <a:off x="9653588" y="4995863"/>
              <a:ext cx="165100" cy="103188"/>
            </a:xfrm>
            <a:custGeom>
              <a:avLst/>
              <a:gdLst>
                <a:gd name="T0" fmla="*/ 37 w 62"/>
                <a:gd name="T1" fmla="*/ 11 h 39"/>
                <a:gd name="T2" fmla="*/ 9 w 62"/>
                <a:gd name="T3" fmla="*/ 3 h 39"/>
                <a:gd name="T4" fmla="*/ 13 w 62"/>
                <a:gd name="T5" fmla="*/ 17 h 39"/>
                <a:gd name="T6" fmla="*/ 25 w 62"/>
                <a:gd name="T7" fmla="*/ 27 h 39"/>
                <a:gd name="T8" fmla="*/ 36 w 62"/>
                <a:gd name="T9" fmla="*/ 38 h 39"/>
                <a:gd name="T10" fmla="*/ 55 w 62"/>
                <a:gd name="T11" fmla="*/ 31 h 39"/>
                <a:gd name="T12" fmla="*/ 57 w 62"/>
                <a:gd name="T13" fmla="*/ 11 h 39"/>
                <a:gd name="T14" fmla="*/ 49 w 62"/>
                <a:gd name="T15" fmla="*/ 2 h 39"/>
                <a:gd name="T16" fmla="*/ 37 w 62"/>
                <a:gd name="T17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9">
                  <a:moveTo>
                    <a:pt x="37" y="11"/>
                  </a:moveTo>
                  <a:cubicBezTo>
                    <a:pt x="19" y="8"/>
                    <a:pt x="19" y="3"/>
                    <a:pt x="9" y="3"/>
                  </a:cubicBezTo>
                  <a:cubicBezTo>
                    <a:pt x="0" y="3"/>
                    <a:pt x="7" y="14"/>
                    <a:pt x="13" y="17"/>
                  </a:cubicBezTo>
                  <a:cubicBezTo>
                    <a:pt x="20" y="20"/>
                    <a:pt x="20" y="21"/>
                    <a:pt x="25" y="27"/>
                  </a:cubicBezTo>
                  <a:cubicBezTo>
                    <a:pt x="30" y="33"/>
                    <a:pt x="25" y="38"/>
                    <a:pt x="36" y="38"/>
                  </a:cubicBezTo>
                  <a:cubicBezTo>
                    <a:pt x="48" y="39"/>
                    <a:pt x="54" y="34"/>
                    <a:pt x="55" y="31"/>
                  </a:cubicBezTo>
                  <a:cubicBezTo>
                    <a:pt x="56" y="28"/>
                    <a:pt x="62" y="18"/>
                    <a:pt x="57" y="11"/>
                  </a:cubicBezTo>
                  <a:cubicBezTo>
                    <a:pt x="51" y="5"/>
                    <a:pt x="54" y="0"/>
                    <a:pt x="49" y="2"/>
                  </a:cubicBezTo>
                  <a:cubicBezTo>
                    <a:pt x="44" y="4"/>
                    <a:pt x="37" y="11"/>
                    <a:pt x="3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057" y="859"/>
            <a:ext cx="12193057" cy="6858594"/>
          </a:xfrm>
          <a:prstGeom prst="rect">
            <a:avLst/>
          </a:prstGeom>
        </p:spPr>
      </p:pic>
      <p:grpSp>
        <p:nvGrpSpPr>
          <p:cNvPr id="3" name="组合 2"/>
          <p:cNvGrpSpPr/>
          <p:nvPr userDrawn="1"/>
        </p:nvGrpSpPr>
        <p:grpSpPr>
          <a:xfrm>
            <a:off x="2882113" y="2022462"/>
            <a:ext cx="6427773" cy="2813076"/>
            <a:chOff x="-177801" y="684213"/>
            <a:chExt cx="10882314" cy="4872038"/>
          </a:xfrm>
          <a:solidFill>
            <a:schemeClr val="tx1">
              <a:alpha val="5000"/>
            </a:schemeClr>
          </a:solidFill>
        </p:grpSpPr>
        <p:sp>
          <p:nvSpPr>
            <p:cNvPr id="4" name="Freeform 110"/>
            <p:cNvSpPr/>
            <p:nvPr/>
          </p:nvSpPr>
          <p:spPr bwMode="auto">
            <a:xfrm>
              <a:off x="-60325" y="1279526"/>
              <a:ext cx="3186113" cy="4276725"/>
            </a:xfrm>
            <a:custGeom>
              <a:avLst/>
              <a:gdLst>
                <a:gd name="T0" fmla="*/ 738 w 1193"/>
                <a:gd name="T1" fmla="*/ 1528 h 1601"/>
                <a:gd name="T2" fmla="*/ 773 w 1193"/>
                <a:gd name="T3" fmla="*/ 1460 h 1601"/>
                <a:gd name="T4" fmla="*/ 834 w 1193"/>
                <a:gd name="T5" fmla="*/ 1404 h 1601"/>
                <a:gd name="T6" fmla="*/ 1005 w 1193"/>
                <a:gd name="T7" fmla="*/ 1267 h 1601"/>
                <a:gd name="T8" fmla="*/ 1137 w 1193"/>
                <a:gd name="T9" fmla="*/ 1107 h 1601"/>
                <a:gd name="T10" fmla="*/ 1164 w 1193"/>
                <a:gd name="T11" fmla="*/ 1026 h 1601"/>
                <a:gd name="T12" fmla="*/ 1041 w 1193"/>
                <a:gd name="T13" fmla="*/ 983 h 1601"/>
                <a:gd name="T14" fmla="*/ 959 w 1193"/>
                <a:gd name="T15" fmla="*/ 919 h 1601"/>
                <a:gd name="T16" fmla="*/ 878 w 1193"/>
                <a:gd name="T17" fmla="*/ 882 h 1601"/>
                <a:gd name="T18" fmla="*/ 810 w 1193"/>
                <a:gd name="T19" fmla="*/ 866 h 1601"/>
                <a:gd name="T20" fmla="*/ 704 w 1193"/>
                <a:gd name="T21" fmla="*/ 886 h 1601"/>
                <a:gd name="T22" fmla="*/ 675 w 1193"/>
                <a:gd name="T23" fmla="*/ 790 h 1601"/>
                <a:gd name="T24" fmla="*/ 580 w 1193"/>
                <a:gd name="T25" fmla="*/ 742 h 1601"/>
                <a:gd name="T26" fmla="*/ 729 w 1193"/>
                <a:gd name="T27" fmla="*/ 692 h 1601"/>
                <a:gd name="T28" fmla="*/ 818 w 1193"/>
                <a:gd name="T29" fmla="*/ 623 h 1601"/>
                <a:gd name="T30" fmla="*/ 882 w 1193"/>
                <a:gd name="T31" fmla="*/ 554 h 1601"/>
                <a:gd name="T32" fmla="*/ 970 w 1193"/>
                <a:gd name="T33" fmla="*/ 513 h 1601"/>
                <a:gd name="T34" fmla="*/ 956 w 1193"/>
                <a:gd name="T35" fmla="*/ 481 h 1601"/>
                <a:gd name="T36" fmla="*/ 961 w 1193"/>
                <a:gd name="T37" fmla="*/ 439 h 1601"/>
                <a:gd name="T38" fmla="*/ 1026 w 1193"/>
                <a:gd name="T39" fmla="*/ 434 h 1601"/>
                <a:gd name="T40" fmla="*/ 1052 w 1193"/>
                <a:gd name="T41" fmla="*/ 442 h 1601"/>
                <a:gd name="T42" fmla="*/ 1018 w 1193"/>
                <a:gd name="T43" fmla="*/ 356 h 1601"/>
                <a:gd name="T44" fmla="*/ 971 w 1193"/>
                <a:gd name="T45" fmla="*/ 284 h 1601"/>
                <a:gd name="T46" fmla="*/ 924 w 1193"/>
                <a:gd name="T47" fmla="*/ 246 h 1601"/>
                <a:gd name="T48" fmla="*/ 856 w 1193"/>
                <a:gd name="T49" fmla="*/ 261 h 1601"/>
                <a:gd name="T50" fmla="*/ 829 w 1193"/>
                <a:gd name="T51" fmla="*/ 396 h 1601"/>
                <a:gd name="T52" fmla="*/ 804 w 1193"/>
                <a:gd name="T53" fmla="*/ 378 h 1601"/>
                <a:gd name="T54" fmla="*/ 714 w 1193"/>
                <a:gd name="T55" fmla="*/ 292 h 1601"/>
                <a:gd name="T56" fmla="*/ 787 w 1193"/>
                <a:gd name="T57" fmla="*/ 183 h 1601"/>
                <a:gd name="T58" fmla="*/ 822 w 1193"/>
                <a:gd name="T59" fmla="*/ 141 h 1601"/>
                <a:gd name="T60" fmla="*/ 852 w 1193"/>
                <a:gd name="T61" fmla="*/ 84 h 1601"/>
                <a:gd name="T62" fmla="*/ 793 w 1193"/>
                <a:gd name="T63" fmla="*/ 92 h 1601"/>
                <a:gd name="T64" fmla="*/ 763 w 1193"/>
                <a:gd name="T65" fmla="*/ 30 h 1601"/>
                <a:gd name="T66" fmla="*/ 745 w 1193"/>
                <a:gd name="T67" fmla="*/ 43 h 1601"/>
                <a:gd name="T68" fmla="*/ 721 w 1193"/>
                <a:gd name="T69" fmla="*/ 104 h 1601"/>
                <a:gd name="T70" fmla="*/ 659 w 1193"/>
                <a:gd name="T71" fmla="*/ 113 h 1601"/>
                <a:gd name="T72" fmla="*/ 532 w 1193"/>
                <a:gd name="T73" fmla="*/ 95 h 1601"/>
                <a:gd name="T74" fmla="*/ 469 w 1193"/>
                <a:gd name="T75" fmla="*/ 80 h 1601"/>
                <a:gd name="T76" fmla="*/ 423 w 1193"/>
                <a:gd name="T77" fmla="*/ 77 h 1601"/>
                <a:gd name="T78" fmla="*/ 108 w 1193"/>
                <a:gd name="T79" fmla="*/ 100 h 1601"/>
                <a:gd name="T80" fmla="*/ 98 w 1193"/>
                <a:gd name="T81" fmla="*/ 142 h 1601"/>
                <a:gd name="T82" fmla="*/ 107 w 1193"/>
                <a:gd name="T83" fmla="*/ 178 h 1601"/>
                <a:gd name="T84" fmla="*/ 59 w 1193"/>
                <a:gd name="T85" fmla="*/ 280 h 1601"/>
                <a:gd name="T86" fmla="*/ 48 w 1193"/>
                <a:gd name="T87" fmla="*/ 347 h 1601"/>
                <a:gd name="T88" fmla="*/ 155 w 1193"/>
                <a:gd name="T89" fmla="*/ 276 h 1601"/>
                <a:gd name="T90" fmla="*/ 191 w 1193"/>
                <a:gd name="T91" fmla="*/ 275 h 1601"/>
                <a:gd name="T92" fmla="*/ 313 w 1193"/>
                <a:gd name="T93" fmla="*/ 303 h 1601"/>
                <a:gd name="T94" fmla="*/ 355 w 1193"/>
                <a:gd name="T95" fmla="*/ 419 h 1601"/>
                <a:gd name="T96" fmla="*/ 349 w 1193"/>
                <a:gd name="T97" fmla="*/ 560 h 1601"/>
                <a:gd name="T98" fmla="*/ 415 w 1193"/>
                <a:gd name="T99" fmla="*/ 708 h 1601"/>
                <a:gd name="T100" fmla="*/ 451 w 1193"/>
                <a:gd name="T101" fmla="*/ 746 h 1601"/>
                <a:gd name="T102" fmla="*/ 488 w 1193"/>
                <a:gd name="T103" fmla="*/ 781 h 1601"/>
                <a:gd name="T104" fmla="*/ 634 w 1193"/>
                <a:gd name="T105" fmla="*/ 865 h 1601"/>
                <a:gd name="T106" fmla="*/ 714 w 1193"/>
                <a:gd name="T107" fmla="*/ 910 h 1601"/>
                <a:gd name="T108" fmla="*/ 724 w 1193"/>
                <a:gd name="T109" fmla="*/ 968 h 1601"/>
                <a:gd name="T110" fmla="*/ 693 w 1193"/>
                <a:gd name="T111" fmla="*/ 1048 h 1601"/>
                <a:gd name="T112" fmla="*/ 766 w 1193"/>
                <a:gd name="T113" fmla="*/ 1225 h 1601"/>
                <a:gd name="T114" fmla="*/ 689 w 1193"/>
                <a:gd name="T115" fmla="*/ 1436 h 1601"/>
                <a:gd name="T116" fmla="*/ 672 w 1193"/>
                <a:gd name="T117" fmla="*/ 1479 h 1601"/>
                <a:gd name="T118" fmla="*/ 678 w 1193"/>
                <a:gd name="T119" fmla="*/ 1566 h 1601"/>
                <a:gd name="T120" fmla="*/ 790 w 1193"/>
                <a:gd name="T121" fmla="*/ 159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93" h="1601">
                  <a:moveTo>
                    <a:pt x="792" y="1592"/>
                  </a:moveTo>
                  <a:cubicBezTo>
                    <a:pt x="792" y="1592"/>
                    <a:pt x="800" y="1596"/>
                    <a:pt x="800" y="1592"/>
                  </a:cubicBezTo>
                  <a:cubicBezTo>
                    <a:pt x="801" y="1588"/>
                    <a:pt x="800" y="1583"/>
                    <a:pt x="796" y="1582"/>
                  </a:cubicBezTo>
                  <a:cubicBezTo>
                    <a:pt x="792" y="1581"/>
                    <a:pt x="783" y="1579"/>
                    <a:pt x="772" y="1572"/>
                  </a:cubicBezTo>
                  <a:cubicBezTo>
                    <a:pt x="761" y="1564"/>
                    <a:pt x="741" y="1563"/>
                    <a:pt x="744" y="1555"/>
                  </a:cubicBezTo>
                  <a:cubicBezTo>
                    <a:pt x="746" y="1548"/>
                    <a:pt x="736" y="1539"/>
                    <a:pt x="738" y="1528"/>
                  </a:cubicBezTo>
                  <a:cubicBezTo>
                    <a:pt x="740" y="1517"/>
                    <a:pt x="739" y="1516"/>
                    <a:pt x="748" y="1515"/>
                  </a:cubicBezTo>
                  <a:cubicBezTo>
                    <a:pt x="756" y="1514"/>
                    <a:pt x="758" y="1504"/>
                    <a:pt x="762" y="1502"/>
                  </a:cubicBezTo>
                  <a:cubicBezTo>
                    <a:pt x="766" y="1499"/>
                    <a:pt x="784" y="1490"/>
                    <a:pt x="784" y="1487"/>
                  </a:cubicBezTo>
                  <a:cubicBezTo>
                    <a:pt x="784" y="1485"/>
                    <a:pt x="784" y="1480"/>
                    <a:pt x="780" y="1479"/>
                  </a:cubicBezTo>
                  <a:cubicBezTo>
                    <a:pt x="776" y="1479"/>
                    <a:pt x="768" y="1477"/>
                    <a:pt x="767" y="1474"/>
                  </a:cubicBezTo>
                  <a:cubicBezTo>
                    <a:pt x="766" y="1472"/>
                    <a:pt x="771" y="1462"/>
                    <a:pt x="773" y="1460"/>
                  </a:cubicBezTo>
                  <a:cubicBezTo>
                    <a:pt x="776" y="1458"/>
                    <a:pt x="793" y="1458"/>
                    <a:pt x="793" y="1458"/>
                  </a:cubicBezTo>
                  <a:cubicBezTo>
                    <a:pt x="793" y="1458"/>
                    <a:pt x="793" y="1439"/>
                    <a:pt x="796" y="1438"/>
                  </a:cubicBezTo>
                  <a:cubicBezTo>
                    <a:pt x="798" y="1437"/>
                    <a:pt x="810" y="1429"/>
                    <a:pt x="813" y="1428"/>
                  </a:cubicBezTo>
                  <a:cubicBezTo>
                    <a:pt x="816" y="1428"/>
                    <a:pt x="817" y="1420"/>
                    <a:pt x="811" y="1419"/>
                  </a:cubicBezTo>
                  <a:cubicBezTo>
                    <a:pt x="806" y="1418"/>
                    <a:pt x="797" y="1412"/>
                    <a:pt x="801" y="1408"/>
                  </a:cubicBezTo>
                  <a:cubicBezTo>
                    <a:pt x="806" y="1403"/>
                    <a:pt x="831" y="1407"/>
                    <a:pt x="834" y="1404"/>
                  </a:cubicBezTo>
                  <a:cubicBezTo>
                    <a:pt x="836" y="1401"/>
                    <a:pt x="841" y="1386"/>
                    <a:pt x="854" y="1383"/>
                  </a:cubicBezTo>
                  <a:cubicBezTo>
                    <a:pt x="867" y="1380"/>
                    <a:pt x="924" y="1354"/>
                    <a:pt x="905" y="1339"/>
                  </a:cubicBezTo>
                  <a:cubicBezTo>
                    <a:pt x="886" y="1323"/>
                    <a:pt x="905" y="1329"/>
                    <a:pt x="905" y="1329"/>
                  </a:cubicBezTo>
                  <a:cubicBezTo>
                    <a:pt x="905" y="1329"/>
                    <a:pt x="924" y="1340"/>
                    <a:pt x="935" y="1333"/>
                  </a:cubicBezTo>
                  <a:cubicBezTo>
                    <a:pt x="945" y="1327"/>
                    <a:pt x="989" y="1287"/>
                    <a:pt x="991" y="1278"/>
                  </a:cubicBezTo>
                  <a:cubicBezTo>
                    <a:pt x="993" y="1269"/>
                    <a:pt x="999" y="1268"/>
                    <a:pt x="1005" y="1267"/>
                  </a:cubicBezTo>
                  <a:cubicBezTo>
                    <a:pt x="1010" y="1267"/>
                    <a:pt x="1018" y="1264"/>
                    <a:pt x="1018" y="1258"/>
                  </a:cubicBezTo>
                  <a:cubicBezTo>
                    <a:pt x="1017" y="1252"/>
                    <a:pt x="1013" y="1238"/>
                    <a:pt x="1019" y="1233"/>
                  </a:cubicBezTo>
                  <a:cubicBezTo>
                    <a:pt x="1025" y="1229"/>
                    <a:pt x="1061" y="1206"/>
                    <a:pt x="1076" y="1206"/>
                  </a:cubicBezTo>
                  <a:cubicBezTo>
                    <a:pt x="1091" y="1206"/>
                    <a:pt x="1101" y="1204"/>
                    <a:pt x="1116" y="1178"/>
                  </a:cubicBezTo>
                  <a:cubicBezTo>
                    <a:pt x="1131" y="1152"/>
                    <a:pt x="1125" y="1153"/>
                    <a:pt x="1131" y="1151"/>
                  </a:cubicBezTo>
                  <a:cubicBezTo>
                    <a:pt x="1136" y="1148"/>
                    <a:pt x="1137" y="1107"/>
                    <a:pt x="1137" y="1107"/>
                  </a:cubicBezTo>
                  <a:cubicBezTo>
                    <a:pt x="1137" y="1107"/>
                    <a:pt x="1143" y="1103"/>
                    <a:pt x="1147" y="1103"/>
                  </a:cubicBezTo>
                  <a:cubicBezTo>
                    <a:pt x="1151" y="1103"/>
                    <a:pt x="1162" y="1087"/>
                    <a:pt x="1162" y="1087"/>
                  </a:cubicBezTo>
                  <a:cubicBezTo>
                    <a:pt x="1175" y="1079"/>
                    <a:pt x="1175" y="1079"/>
                    <a:pt x="1175" y="1079"/>
                  </a:cubicBezTo>
                  <a:cubicBezTo>
                    <a:pt x="1175" y="1079"/>
                    <a:pt x="1179" y="1071"/>
                    <a:pt x="1183" y="1069"/>
                  </a:cubicBezTo>
                  <a:cubicBezTo>
                    <a:pt x="1187" y="1066"/>
                    <a:pt x="1193" y="1037"/>
                    <a:pt x="1187" y="1032"/>
                  </a:cubicBezTo>
                  <a:cubicBezTo>
                    <a:pt x="1182" y="1028"/>
                    <a:pt x="1170" y="1030"/>
                    <a:pt x="1164" y="1026"/>
                  </a:cubicBezTo>
                  <a:cubicBezTo>
                    <a:pt x="1158" y="1021"/>
                    <a:pt x="1133" y="1007"/>
                    <a:pt x="1128" y="1007"/>
                  </a:cubicBezTo>
                  <a:cubicBezTo>
                    <a:pt x="1122" y="1008"/>
                    <a:pt x="1101" y="1009"/>
                    <a:pt x="1094" y="1005"/>
                  </a:cubicBezTo>
                  <a:cubicBezTo>
                    <a:pt x="1087" y="1002"/>
                    <a:pt x="1095" y="993"/>
                    <a:pt x="1086" y="993"/>
                  </a:cubicBezTo>
                  <a:cubicBezTo>
                    <a:pt x="1078" y="992"/>
                    <a:pt x="1061" y="988"/>
                    <a:pt x="1056" y="987"/>
                  </a:cubicBezTo>
                  <a:cubicBezTo>
                    <a:pt x="1050" y="986"/>
                    <a:pt x="1041" y="993"/>
                    <a:pt x="1040" y="994"/>
                  </a:cubicBezTo>
                  <a:cubicBezTo>
                    <a:pt x="1038" y="995"/>
                    <a:pt x="1053" y="987"/>
                    <a:pt x="1041" y="983"/>
                  </a:cubicBezTo>
                  <a:cubicBezTo>
                    <a:pt x="1029" y="979"/>
                    <a:pt x="1032" y="974"/>
                    <a:pt x="1034" y="973"/>
                  </a:cubicBezTo>
                  <a:cubicBezTo>
                    <a:pt x="1036" y="972"/>
                    <a:pt x="1044" y="964"/>
                    <a:pt x="1036" y="959"/>
                  </a:cubicBezTo>
                  <a:cubicBezTo>
                    <a:pt x="1028" y="955"/>
                    <a:pt x="1020" y="950"/>
                    <a:pt x="1022" y="945"/>
                  </a:cubicBezTo>
                  <a:cubicBezTo>
                    <a:pt x="1023" y="940"/>
                    <a:pt x="1008" y="929"/>
                    <a:pt x="1005" y="929"/>
                  </a:cubicBezTo>
                  <a:cubicBezTo>
                    <a:pt x="1002" y="928"/>
                    <a:pt x="993" y="925"/>
                    <a:pt x="984" y="926"/>
                  </a:cubicBezTo>
                  <a:cubicBezTo>
                    <a:pt x="974" y="926"/>
                    <a:pt x="959" y="923"/>
                    <a:pt x="959" y="919"/>
                  </a:cubicBezTo>
                  <a:cubicBezTo>
                    <a:pt x="960" y="915"/>
                    <a:pt x="951" y="906"/>
                    <a:pt x="947" y="905"/>
                  </a:cubicBezTo>
                  <a:cubicBezTo>
                    <a:pt x="942" y="903"/>
                    <a:pt x="938" y="903"/>
                    <a:pt x="933" y="897"/>
                  </a:cubicBezTo>
                  <a:cubicBezTo>
                    <a:pt x="929" y="891"/>
                    <a:pt x="929" y="888"/>
                    <a:pt x="923" y="887"/>
                  </a:cubicBezTo>
                  <a:cubicBezTo>
                    <a:pt x="916" y="887"/>
                    <a:pt x="913" y="885"/>
                    <a:pt x="912" y="881"/>
                  </a:cubicBezTo>
                  <a:cubicBezTo>
                    <a:pt x="912" y="876"/>
                    <a:pt x="905" y="873"/>
                    <a:pt x="896" y="879"/>
                  </a:cubicBezTo>
                  <a:cubicBezTo>
                    <a:pt x="888" y="884"/>
                    <a:pt x="881" y="886"/>
                    <a:pt x="878" y="882"/>
                  </a:cubicBezTo>
                  <a:cubicBezTo>
                    <a:pt x="874" y="879"/>
                    <a:pt x="874" y="878"/>
                    <a:pt x="862" y="878"/>
                  </a:cubicBezTo>
                  <a:cubicBezTo>
                    <a:pt x="850" y="878"/>
                    <a:pt x="844" y="878"/>
                    <a:pt x="847" y="871"/>
                  </a:cubicBezTo>
                  <a:cubicBezTo>
                    <a:pt x="851" y="864"/>
                    <a:pt x="840" y="861"/>
                    <a:pt x="832" y="866"/>
                  </a:cubicBezTo>
                  <a:cubicBezTo>
                    <a:pt x="825" y="872"/>
                    <a:pt x="822" y="877"/>
                    <a:pt x="818" y="876"/>
                  </a:cubicBezTo>
                  <a:cubicBezTo>
                    <a:pt x="813" y="876"/>
                    <a:pt x="829" y="871"/>
                    <a:pt x="825" y="865"/>
                  </a:cubicBezTo>
                  <a:cubicBezTo>
                    <a:pt x="822" y="859"/>
                    <a:pt x="822" y="860"/>
                    <a:pt x="810" y="866"/>
                  </a:cubicBezTo>
                  <a:cubicBezTo>
                    <a:pt x="798" y="872"/>
                    <a:pt x="793" y="875"/>
                    <a:pt x="783" y="875"/>
                  </a:cubicBezTo>
                  <a:cubicBezTo>
                    <a:pt x="773" y="875"/>
                    <a:pt x="777" y="879"/>
                    <a:pt x="771" y="887"/>
                  </a:cubicBezTo>
                  <a:cubicBezTo>
                    <a:pt x="766" y="895"/>
                    <a:pt x="759" y="910"/>
                    <a:pt x="754" y="905"/>
                  </a:cubicBezTo>
                  <a:cubicBezTo>
                    <a:pt x="748" y="900"/>
                    <a:pt x="744" y="886"/>
                    <a:pt x="735" y="889"/>
                  </a:cubicBezTo>
                  <a:cubicBezTo>
                    <a:pt x="727" y="893"/>
                    <a:pt x="725" y="902"/>
                    <a:pt x="719" y="898"/>
                  </a:cubicBezTo>
                  <a:cubicBezTo>
                    <a:pt x="713" y="893"/>
                    <a:pt x="705" y="890"/>
                    <a:pt x="704" y="886"/>
                  </a:cubicBezTo>
                  <a:cubicBezTo>
                    <a:pt x="704" y="882"/>
                    <a:pt x="700" y="879"/>
                    <a:pt x="700" y="879"/>
                  </a:cubicBezTo>
                  <a:cubicBezTo>
                    <a:pt x="700" y="879"/>
                    <a:pt x="695" y="878"/>
                    <a:pt x="701" y="857"/>
                  </a:cubicBezTo>
                  <a:cubicBezTo>
                    <a:pt x="707" y="835"/>
                    <a:pt x="709" y="829"/>
                    <a:pt x="686" y="829"/>
                  </a:cubicBezTo>
                  <a:cubicBezTo>
                    <a:pt x="664" y="830"/>
                    <a:pt x="654" y="834"/>
                    <a:pt x="656" y="827"/>
                  </a:cubicBezTo>
                  <a:cubicBezTo>
                    <a:pt x="657" y="820"/>
                    <a:pt x="663" y="822"/>
                    <a:pt x="664" y="814"/>
                  </a:cubicBezTo>
                  <a:cubicBezTo>
                    <a:pt x="665" y="807"/>
                    <a:pt x="672" y="794"/>
                    <a:pt x="675" y="790"/>
                  </a:cubicBezTo>
                  <a:cubicBezTo>
                    <a:pt x="678" y="785"/>
                    <a:pt x="686" y="774"/>
                    <a:pt x="679" y="774"/>
                  </a:cubicBezTo>
                  <a:cubicBezTo>
                    <a:pt x="673" y="775"/>
                    <a:pt x="654" y="771"/>
                    <a:pt x="646" y="778"/>
                  </a:cubicBezTo>
                  <a:cubicBezTo>
                    <a:pt x="638" y="786"/>
                    <a:pt x="629" y="802"/>
                    <a:pt x="623" y="803"/>
                  </a:cubicBezTo>
                  <a:cubicBezTo>
                    <a:pt x="616" y="805"/>
                    <a:pt x="594" y="809"/>
                    <a:pt x="590" y="803"/>
                  </a:cubicBezTo>
                  <a:cubicBezTo>
                    <a:pt x="587" y="797"/>
                    <a:pt x="572" y="796"/>
                    <a:pt x="573" y="776"/>
                  </a:cubicBezTo>
                  <a:cubicBezTo>
                    <a:pt x="574" y="757"/>
                    <a:pt x="573" y="747"/>
                    <a:pt x="580" y="742"/>
                  </a:cubicBezTo>
                  <a:cubicBezTo>
                    <a:pt x="586" y="737"/>
                    <a:pt x="585" y="738"/>
                    <a:pt x="586" y="729"/>
                  </a:cubicBezTo>
                  <a:cubicBezTo>
                    <a:pt x="587" y="719"/>
                    <a:pt x="594" y="706"/>
                    <a:pt x="604" y="703"/>
                  </a:cubicBezTo>
                  <a:cubicBezTo>
                    <a:pt x="613" y="701"/>
                    <a:pt x="623" y="689"/>
                    <a:pt x="629" y="689"/>
                  </a:cubicBezTo>
                  <a:cubicBezTo>
                    <a:pt x="635" y="688"/>
                    <a:pt x="659" y="704"/>
                    <a:pt x="664" y="699"/>
                  </a:cubicBezTo>
                  <a:cubicBezTo>
                    <a:pt x="669" y="695"/>
                    <a:pt x="671" y="684"/>
                    <a:pt x="685" y="686"/>
                  </a:cubicBezTo>
                  <a:cubicBezTo>
                    <a:pt x="699" y="689"/>
                    <a:pt x="724" y="685"/>
                    <a:pt x="729" y="692"/>
                  </a:cubicBezTo>
                  <a:cubicBezTo>
                    <a:pt x="734" y="699"/>
                    <a:pt x="744" y="718"/>
                    <a:pt x="743" y="726"/>
                  </a:cubicBezTo>
                  <a:cubicBezTo>
                    <a:pt x="741" y="735"/>
                    <a:pt x="744" y="741"/>
                    <a:pt x="750" y="739"/>
                  </a:cubicBezTo>
                  <a:cubicBezTo>
                    <a:pt x="755" y="737"/>
                    <a:pt x="759" y="727"/>
                    <a:pt x="758" y="722"/>
                  </a:cubicBezTo>
                  <a:cubicBezTo>
                    <a:pt x="757" y="717"/>
                    <a:pt x="757" y="697"/>
                    <a:pt x="757" y="689"/>
                  </a:cubicBezTo>
                  <a:cubicBezTo>
                    <a:pt x="756" y="680"/>
                    <a:pt x="748" y="674"/>
                    <a:pt x="761" y="666"/>
                  </a:cubicBezTo>
                  <a:cubicBezTo>
                    <a:pt x="775" y="658"/>
                    <a:pt x="818" y="633"/>
                    <a:pt x="818" y="623"/>
                  </a:cubicBezTo>
                  <a:cubicBezTo>
                    <a:pt x="818" y="613"/>
                    <a:pt x="814" y="603"/>
                    <a:pt x="817" y="600"/>
                  </a:cubicBezTo>
                  <a:cubicBezTo>
                    <a:pt x="820" y="596"/>
                    <a:pt x="820" y="607"/>
                    <a:pt x="825" y="604"/>
                  </a:cubicBezTo>
                  <a:cubicBezTo>
                    <a:pt x="831" y="601"/>
                    <a:pt x="837" y="582"/>
                    <a:pt x="842" y="579"/>
                  </a:cubicBezTo>
                  <a:cubicBezTo>
                    <a:pt x="847" y="576"/>
                    <a:pt x="851" y="567"/>
                    <a:pt x="853" y="563"/>
                  </a:cubicBezTo>
                  <a:cubicBezTo>
                    <a:pt x="855" y="558"/>
                    <a:pt x="863" y="556"/>
                    <a:pt x="867" y="558"/>
                  </a:cubicBezTo>
                  <a:cubicBezTo>
                    <a:pt x="872" y="560"/>
                    <a:pt x="880" y="558"/>
                    <a:pt x="882" y="554"/>
                  </a:cubicBezTo>
                  <a:cubicBezTo>
                    <a:pt x="884" y="550"/>
                    <a:pt x="881" y="542"/>
                    <a:pt x="882" y="538"/>
                  </a:cubicBezTo>
                  <a:cubicBezTo>
                    <a:pt x="883" y="535"/>
                    <a:pt x="898" y="527"/>
                    <a:pt x="904" y="521"/>
                  </a:cubicBezTo>
                  <a:cubicBezTo>
                    <a:pt x="911" y="515"/>
                    <a:pt x="918" y="514"/>
                    <a:pt x="921" y="515"/>
                  </a:cubicBezTo>
                  <a:cubicBezTo>
                    <a:pt x="924" y="517"/>
                    <a:pt x="931" y="506"/>
                    <a:pt x="930" y="514"/>
                  </a:cubicBezTo>
                  <a:cubicBezTo>
                    <a:pt x="929" y="522"/>
                    <a:pt x="931" y="535"/>
                    <a:pt x="937" y="528"/>
                  </a:cubicBezTo>
                  <a:cubicBezTo>
                    <a:pt x="944" y="520"/>
                    <a:pt x="966" y="513"/>
                    <a:pt x="970" y="513"/>
                  </a:cubicBezTo>
                  <a:cubicBezTo>
                    <a:pt x="973" y="513"/>
                    <a:pt x="979" y="507"/>
                    <a:pt x="981" y="504"/>
                  </a:cubicBezTo>
                  <a:cubicBezTo>
                    <a:pt x="983" y="500"/>
                    <a:pt x="991" y="501"/>
                    <a:pt x="995" y="500"/>
                  </a:cubicBezTo>
                  <a:cubicBezTo>
                    <a:pt x="1000" y="499"/>
                    <a:pt x="1000" y="495"/>
                    <a:pt x="995" y="489"/>
                  </a:cubicBezTo>
                  <a:cubicBezTo>
                    <a:pt x="990" y="484"/>
                    <a:pt x="1001" y="470"/>
                    <a:pt x="992" y="475"/>
                  </a:cubicBezTo>
                  <a:cubicBezTo>
                    <a:pt x="982" y="481"/>
                    <a:pt x="984" y="489"/>
                    <a:pt x="975" y="488"/>
                  </a:cubicBezTo>
                  <a:cubicBezTo>
                    <a:pt x="966" y="486"/>
                    <a:pt x="956" y="483"/>
                    <a:pt x="956" y="481"/>
                  </a:cubicBezTo>
                  <a:cubicBezTo>
                    <a:pt x="957" y="479"/>
                    <a:pt x="956" y="469"/>
                    <a:pt x="952" y="474"/>
                  </a:cubicBezTo>
                  <a:cubicBezTo>
                    <a:pt x="948" y="479"/>
                    <a:pt x="947" y="470"/>
                    <a:pt x="954" y="466"/>
                  </a:cubicBezTo>
                  <a:cubicBezTo>
                    <a:pt x="961" y="461"/>
                    <a:pt x="961" y="455"/>
                    <a:pt x="956" y="451"/>
                  </a:cubicBezTo>
                  <a:cubicBezTo>
                    <a:pt x="951" y="447"/>
                    <a:pt x="944" y="446"/>
                    <a:pt x="939" y="446"/>
                  </a:cubicBezTo>
                  <a:cubicBezTo>
                    <a:pt x="934" y="447"/>
                    <a:pt x="929" y="436"/>
                    <a:pt x="943" y="437"/>
                  </a:cubicBezTo>
                  <a:cubicBezTo>
                    <a:pt x="956" y="438"/>
                    <a:pt x="960" y="437"/>
                    <a:pt x="961" y="439"/>
                  </a:cubicBezTo>
                  <a:cubicBezTo>
                    <a:pt x="962" y="441"/>
                    <a:pt x="971" y="459"/>
                    <a:pt x="976" y="455"/>
                  </a:cubicBezTo>
                  <a:cubicBezTo>
                    <a:pt x="980" y="450"/>
                    <a:pt x="991" y="449"/>
                    <a:pt x="984" y="445"/>
                  </a:cubicBezTo>
                  <a:cubicBezTo>
                    <a:pt x="978" y="441"/>
                    <a:pt x="970" y="438"/>
                    <a:pt x="973" y="436"/>
                  </a:cubicBezTo>
                  <a:cubicBezTo>
                    <a:pt x="976" y="434"/>
                    <a:pt x="994" y="439"/>
                    <a:pt x="999" y="437"/>
                  </a:cubicBezTo>
                  <a:cubicBezTo>
                    <a:pt x="1003" y="434"/>
                    <a:pt x="1022" y="416"/>
                    <a:pt x="1025" y="417"/>
                  </a:cubicBezTo>
                  <a:cubicBezTo>
                    <a:pt x="1028" y="418"/>
                    <a:pt x="1029" y="429"/>
                    <a:pt x="1026" y="434"/>
                  </a:cubicBezTo>
                  <a:cubicBezTo>
                    <a:pt x="1023" y="440"/>
                    <a:pt x="1000" y="457"/>
                    <a:pt x="1002" y="461"/>
                  </a:cubicBezTo>
                  <a:cubicBezTo>
                    <a:pt x="1005" y="465"/>
                    <a:pt x="1006" y="473"/>
                    <a:pt x="1006" y="473"/>
                  </a:cubicBezTo>
                  <a:cubicBezTo>
                    <a:pt x="1006" y="473"/>
                    <a:pt x="1024" y="462"/>
                    <a:pt x="1037" y="473"/>
                  </a:cubicBezTo>
                  <a:cubicBezTo>
                    <a:pt x="1050" y="485"/>
                    <a:pt x="1061" y="490"/>
                    <a:pt x="1063" y="484"/>
                  </a:cubicBezTo>
                  <a:cubicBezTo>
                    <a:pt x="1066" y="477"/>
                    <a:pt x="1072" y="473"/>
                    <a:pt x="1068" y="462"/>
                  </a:cubicBezTo>
                  <a:cubicBezTo>
                    <a:pt x="1063" y="450"/>
                    <a:pt x="1058" y="444"/>
                    <a:pt x="1052" y="442"/>
                  </a:cubicBezTo>
                  <a:cubicBezTo>
                    <a:pt x="1046" y="440"/>
                    <a:pt x="1036" y="437"/>
                    <a:pt x="1038" y="431"/>
                  </a:cubicBezTo>
                  <a:cubicBezTo>
                    <a:pt x="1040" y="425"/>
                    <a:pt x="1041" y="427"/>
                    <a:pt x="1046" y="416"/>
                  </a:cubicBezTo>
                  <a:cubicBezTo>
                    <a:pt x="1050" y="405"/>
                    <a:pt x="1052" y="377"/>
                    <a:pt x="1047" y="377"/>
                  </a:cubicBezTo>
                  <a:cubicBezTo>
                    <a:pt x="1043" y="377"/>
                    <a:pt x="1037" y="380"/>
                    <a:pt x="1037" y="375"/>
                  </a:cubicBezTo>
                  <a:cubicBezTo>
                    <a:pt x="1037" y="370"/>
                    <a:pt x="1041" y="365"/>
                    <a:pt x="1033" y="364"/>
                  </a:cubicBezTo>
                  <a:cubicBezTo>
                    <a:pt x="1025" y="362"/>
                    <a:pt x="1021" y="359"/>
                    <a:pt x="1018" y="356"/>
                  </a:cubicBezTo>
                  <a:cubicBezTo>
                    <a:pt x="1014" y="353"/>
                    <a:pt x="1012" y="343"/>
                    <a:pt x="1006" y="340"/>
                  </a:cubicBezTo>
                  <a:cubicBezTo>
                    <a:pt x="1001" y="337"/>
                    <a:pt x="994" y="340"/>
                    <a:pt x="999" y="335"/>
                  </a:cubicBezTo>
                  <a:cubicBezTo>
                    <a:pt x="1004" y="330"/>
                    <a:pt x="1003" y="317"/>
                    <a:pt x="1000" y="310"/>
                  </a:cubicBezTo>
                  <a:cubicBezTo>
                    <a:pt x="997" y="302"/>
                    <a:pt x="990" y="293"/>
                    <a:pt x="989" y="282"/>
                  </a:cubicBezTo>
                  <a:cubicBezTo>
                    <a:pt x="988" y="272"/>
                    <a:pt x="988" y="264"/>
                    <a:pt x="984" y="266"/>
                  </a:cubicBezTo>
                  <a:cubicBezTo>
                    <a:pt x="979" y="269"/>
                    <a:pt x="975" y="275"/>
                    <a:pt x="971" y="284"/>
                  </a:cubicBezTo>
                  <a:cubicBezTo>
                    <a:pt x="967" y="292"/>
                    <a:pt x="962" y="297"/>
                    <a:pt x="959" y="297"/>
                  </a:cubicBezTo>
                  <a:cubicBezTo>
                    <a:pt x="957" y="298"/>
                    <a:pt x="957" y="307"/>
                    <a:pt x="951" y="301"/>
                  </a:cubicBezTo>
                  <a:cubicBezTo>
                    <a:pt x="946" y="296"/>
                    <a:pt x="940" y="290"/>
                    <a:pt x="938" y="288"/>
                  </a:cubicBezTo>
                  <a:cubicBezTo>
                    <a:pt x="936" y="285"/>
                    <a:pt x="931" y="281"/>
                    <a:pt x="937" y="270"/>
                  </a:cubicBezTo>
                  <a:cubicBezTo>
                    <a:pt x="943" y="259"/>
                    <a:pt x="943" y="251"/>
                    <a:pt x="940" y="250"/>
                  </a:cubicBezTo>
                  <a:cubicBezTo>
                    <a:pt x="937" y="248"/>
                    <a:pt x="930" y="259"/>
                    <a:pt x="924" y="246"/>
                  </a:cubicBezTo>
                  <a:cubicBezTo>
                    <a:pt x="919" y="233"/>
                    <a:pt x="920" y="229"/>
                    <a:pt x="912" y="227"/>
                  </a:cubicBezTo>
                  <a:cubicBezTo>
                    <a:pt x="903" y="224"/>
                    <a:pt x="904" y="227"/>
                    <a:pt x="893" y="224"/>
                  </a:cubicBezTo>
                  <a:cubicBezTo>
                    <a:pt x="881" y="221"/>
                    <a:pt x="883" y="213"/>
                    <a:pt x="874" y="219"/>
                  </a:cubicBezTo>
                  <a:cubicBezTo>
                    <a:pt x="865" y="224"/>
                    <a:pt x="857" y="220"/>
                    <a:pt x="861" y="232"/>
                  </a:cubicBezTo>
                  <a:cubicBezTo>
                    <a:pt x="866" y="244"/>
                    <a:pt x="866" y="250"/>
                    <a:pt x="862" y="250"/>
                  </a:cubicBezTo>
                  <a:cubicBezTo>
                    <a:pt x="857" y="251"/>
                    <a:pt x="853" y="256"/>
                    <a:pt x="856" y="261"/>
                  </a:cubicBezTo>
                  <a:cubicBezTo>
                    <a:pt x="859" y="266"/>
                    <a:pt x="871" y="263"/>
                    <a:pt x="861" y="275"/>
                  </a:cubicBezTo>
                  <a:cubicBezTo>
                    <a:pt x="851" y="286"/>
                    <a:pt x="847" y="298"/>
                    <a:pt x="852" y="301"/>
                  </a:cubicBezTo>
                  <a:cubicBezTo>
                    <a:pt x="857" y="305"/>
                    <a:pt x="864" y="312"/>
                    <a:pt x="861" y="320"/>
                  </a:cubicBezTo>
                  <a:cubicBezTo>
                    <a:pt x="858" y="328"/>
                    <a:pt x="859" y="346"/>
                    <a:pt x="844" y="355"/>
                  </a:cubicBezTo>
                  <a:cubicBezTo>
                    <a:pt x="829" y="365"/>
                    <a:pt x="828" y="371"/>
                    <a:pt x="828" y="374"/>
                  </a:cubicBezTo>
                  <a:cubicBezTo>
                    <a:pt x="827" y="377"/>
                    <a:pt x="825" y="390"/>
                    <a:pt x="829" y="396"/>
                  </a:cubicBezTo>
                  <a:cubicBezTo>
                    <a:pt x="833" y="402"/>
                    <a:pt x="835" y="405"/>
                    <a:pt x="831" y="407"/>
                  </a:cubicBezTo>
                  <a:cubicBezTo>
                    <a:pt x="828" y="409"/>
                    <a:pt x="822" y="421"/>
                    <a:pt x="817" y="418"/>
                  </a:cubicBezTo>
                  <a:cubicBezTo>
                    <a:pt x="813" y="415"/>
                    <a:pt x="809" y="413"/>
                    <a:pt x="805" y="409"/>
                  </a:cubicBezTo>
                  <a:cubicBezTo>
                    <a:pt x="802" y="405"/>
                    <a:pt x="795" y="397"/>
                    <a:pt x="801" y="397"/>
                  </a:cubicBezTo>
                  <a:cubicBezTo>
                    <a:pt x="806" y="398"/>
                    <a:pt x="815" y="394"/>
                    <a:pt x="810" y="390"/>
                  </a:cubicBezTo>
                  <a:cubicBezTo>
                    <a:pt x="806" y="387"/>
                    <a:pt x="803" y="386"/>
                    <a:pt x="804" y="378"/>
                  </a:cubicBezTo>
                  <a:cubicBezTo>
                    <a:pt x="805" y="371"/>
                    <a:pt x="800" y="354"/>
                    <a:pt x="796" y="354"/>
                  </a:cubicBezTo>
                  <a:cubicBezTo>
                    <a:pt x="792" y="354"/>
                    <a:pt x="781" y="354"/>
                    <a:pt x="781" y="347"/>
                  </a:cubicBezTo>
                  <a:cubicBezTo>
                    <a:pt x="780" y="340"/>
                    <a:pt x="756" y="333"/>
                    <a:pt x="749" y="329"/>
                  </a:cubicBezTo>
                  <a:cubicBezTo>
                    <a:pt x="743" y="324"/>
                    <a:pt x="740" y="318"/>
                    <a:pt x="728" y="319"/>
                  </a:cubicBezTo>
                  <a:cubicBezTo>
                    <a:pt x="715" y="320"/>
                    <a:pt x="715" y="325"/>
                    <a:pt x="716" y="311"/>
                  </a:cubicBezTo>
                  <a:cubicBezTo>
                    <a:pt x="716" y="296"/>
                    <a:pt x="723" y="296"/>
                    <a:pt x="714" y="292"/>
                  </a:cubicBezTo>
                  <a:cubicBezTo>
                    <a:pt x="704" y="288"/>
                    <a:pt x="696" y="290"/>
                    <a:pt x="703" y="278"/>
                  </a:cubicBezTo>
                  <a:cubicBezTo>
                    <a:pt x="711" y="266"/>
                    <a:pt x="700" y="262"/>
                    <a:pt x="714" y="253"/>
                  </a:cubicBezTo>
                  <a:cubicBezTo>
                    <a:pt x="728" y="243"/>
                    <a:pt x="740" y="217"/>
                    <a:pt x="741" y="216"/>
                  </a:cubicBezTo>
                  <a:cubicBezTo>
                    <a:pt x="743" y="214"/>
                    <a:pt x="751" y="215"/>
                    <a:pt x="755" y="207"/>
                  </a:cubicBezTo>
                  <a:cubicBezTo>
                    <a:pt x="758" y="199"/>
                    <a:pt x="753" y="194"/>
                    <a:pt x="766" y="193"/>
                  </a:cubicBezTo>
                  <a:cubicBezTo>
                    <a:pt x="779" y="193"/>
                    <a:pt x="781" y="195"/>
                    <a:pt x="787" y="183"/>
                  </a:cubicBezTo>
                  <a:cubicBezTo>
                    <a:pt x="794" y="172"/>
                    <a:pt x="803" y="167"/>
                    <a:pt x="792" y="163"/>
                  </a:cubicBezTo>
                  <a:cubicBezTo>
                    <a:pt x="782" y="160"/>
                    <a:pt x="773" y="156"/>
                    <a:pt x="777" y="156"/>
                  </a:cubicBezTo>
                  <a:cubicBezTo>
                    <a:pt x="782" y="156"/>
                    <a:pt x="797" y="158"/>
                    <a:pt x="800" y="156"/>
                  </a:cubicBezTo>
                  <a:cubicBezTo>
                    <a:pt x="802" y="155"/>
                    <a:pt x="819" y="149"/>
                    <a:pt x="814" y="144"/>
                  </a:cubicBezTo>
                  <a:cubicBezTo>
                    <a:pt x="808" y="139"/>
                    <a:pt x="804" y="138"/>
                    <a:pt x="809" y="137"/>
                  </a:cubicBezTo>
                  <a:cubicBezTo>
                    <a:pt x="813" y="136"/>
                    <a:pt x="818" y="142"/>
                    <a:pt x="822" y="141"/>
                  </a:cubicBezTo>
                  <a:cubicBezTo>
                    <a:pt x="826" y="140"/>
                    <a:pt x="825" y="129"/>
                    <a:pt x="829" y="130"/>
                  </a:cubicBezTo>
                  <a:cubicBezTo>
                    <a:pt x="834" y="131"/>
                    <a:pt x="838" y="137"/>
                    <a:pt x="844" y="132"/>
                  </a:cubicBezTo>
                  <a:cubicBezTo>
                    <a:pt x="850" y="128"/>
                    <a:pt x="863" y="131"/>
                    <a:pt x="861" y="121"/>
                  </a:cubicBezTo>
                  <a:cubicBezTo>
                    <a:pt x="859" y="112"/>
                    <a:pt x="848" y="113"/>
                    <a:pt x="854" y="107"/>
                  </a:cubicBezTo>
                  <a:cubicBezTo>
                    <a:pt x="861" y="101"/>
                    <a:pt x="862" y="98"/>
                    <a:pt x="858" y="94"/>
                  </a:cubicBezTo>
                  <a:cubicBezTo>
                    <a:pt x="854" y="90"/>
                    <a:pt x="858" y="86"/>
                    <a:pt x="852" y="84"/>
                  </a:cubicBezTo>
                  <a:cubicBezTo>
                    <a:pt x="847" y="81"/>
                    <a:pt x="831" y="84"/>
                    <a:pt x="830" y="88"/>
                  </a:cubicBezTo>
                  <a:cubicBezTo>
                    <a:pt x="829" y="92"/>
                    <a:pt x="822" y="98"/>
                    <a:pt x="816" y="107"/>
                  </a:cubicBezTo>
                  <a:cubicBezTo>
                    <a:pt x="810" y="116"/>
                    <a:pt x="809" y="119"/>
                    <a:pt x="805" y="118"/>
                  </a:cubicBezTo>
                  <a:cubicBezTo>
                    <a:pt x="801" y="117"/>
                    <a:pt x="799" y="126"/>
                    <a:pt x="801" y="116"/>
                  </a:cubicBezTo>
                  <a:cubicBezTo>
                    <a:pt x="803" y="105"/>
                    <a:pt x="805" y="106"/>
                    <a:pt x="804" y="102"/>
                  </a:cubicBezTo>
                  <a:cubicBezTo>
                    <a:pt x="802" y="99"/>
                    <a:pt x="797" y="93"/>
                    <a:pt x="793" y="92"/>
                  </a:cubicBezTo>
                  <a:cubicBezTo>
                    <a:pt x="790" y="91"/>
                    <a:pt x="787" y="90"/>
                    <a:pt x="783" y="96"/>
                  </a:cubicBezTo>
                  <a:cubicBezTo>
                    <a:pt x="780" y="102"/>
                    <a:pt x="780" y="85"/>
                    <a:pt x="776" y="82"/>
                  </a:cubicBezTo>
                  <a:cubicBezTo>
                    <a:pt x="773" y="80"/>
                    <a:pt x="781" y="78"/>
                    <a:pt x="773" y="70"/>
                  </a:cubicBezTo>
                  <a:cubicBezTo>
                    <a:pt x="765" y="62"/>
                    <a:pt x="769" y="51"/>
                    <a:pt x="763" y="49"/>
                  </a:cubicBezTo>
                  <a:cubicBezTo>
                    <a:pt x="757" y="47"/>
                    <a:pt x="756" y="47"/>
                    <a:pt x="758" y="41"/>
                  </a:cubicBezTo>
                  <a:cubicBezTo>
                    <a:pt x="760" y="34"/>
                    <a:pt x="748" y="27"/>
                    <a:pt x="763" y="30"/>
                  </a:cubicBezTo>
                  <a:cubicBezTo>
                    <a:pt x="778" y="33"/>
                    <a:pt x="778" y="35"/>
                    <a:pt x="784" y="28"/>
                  </a:cubicBezTo>
                  <a:cubicBezTo>
                    <a:pt x="791" y="22"/>
                    <a:pt x="806" y="16"/>
                    <a:pt x="799" y="11"/>
                  </a:cubicBezTo>
                  <a:cubicBezTo>
                    <a:pt x="791" y="5"/>
                    <a:pt x="780" y="3"/>
                    <a:pt x="776" y="1"/>
                  </a:cubicBezTo>
                  <a:cubicBezTo>
                    <a:pt x="773" y="0"/>
                    <a:pt x="755" y="4"/>
                    <a:pt x="755" y="4"/>
                  </a:cubicBezTo>
                  <a:cubicBezTo>
                    <a:pt x="755" y="4"/>
                    <a:pt x="746" y="26"/>
                    <a:pt x="745" y="27"/>
                  </a:cubicBezTo>
                  <a:cubicBezTo>
                    <a:pt x="744" y="29"/>
                    <a:pt x="752" y="31"/>
                    <a:pt x="745" y="43"/>
                  </a:cubicBezTo>
                  <a:cubicBezTo>
                    <a:pt x="739" y="55"/>
                    <a:pt x="733" y="51"/>
                    <a:pt x="732" y="62"/>
                  </a:cubicBezTo>
                  <a:cubicBezTo>
                    <a:pt x="730" y="72"/>
                    <a:pt x="731" y="83"/>
                    <a:pt x="731" y="83"/>
                  </a:cubicBezTo>
                  <a:cubicBezTo>
                    <a:pt x="731" y="83"/>
                    <a:pt x="744" y="90"/>
                    <a:pt x="743" y="90"/>
                  </a:cubicBezTo>
                  <a:cubicBezTo>
                    <a:pt x="741" y="90"/>
                    <a:pt x="751" y="100"/>
                    <a:pt x="747" y="102"/>
                  </a:cubicBezTo>
                  <a:cubicBezTo>
                    <a:pt x="743" y="104"/>
                    <a:pt x="750" y="109"/>
                    <a:pt x="739" y="109"/>
                  </a:cubicBezTo>
                  <a:cubicBezTo>
                    <a:pt x="728" y="109"/>
                    <a:pt x="718" y="105"/>
                    <a:pt x="721" y="104"/>
                  </a:cubicBezTo>
                  <a:cubicBezTo>
                    <a:pt x="724" y="103"/>
                    <a:pt x="735" y="100"/>
                    <a:pt x="732" y="96"/>
                  </a:cubicBezTo>
                  <a:cubicBezTo>
                    <a:pt x="729" y="92"/>
                    <a:pt x="718" y="81"/>
                    <a:pt x="713" y="85"/>
                  </a:cubicBezTo>
                  <a:cubicBezTo>
                    <a:pt x="709" y="89"/>
                    <a:pt x="692" y="95"/>
                    <a:pt x="695" y="96"/>
                  </a:cubicBezTo>
                  <a:cubicBezTo>
                    <a:pt x="698" y="98"/>
                    <a:pt x="713" y="102"/>
                    <a:pt x="708" y="105"/>
                  </a:cubicBezTo>
                  <a:cubicBezTo>
                    <a:pt x="702" y="108"/>
                    <a:pt x="698" y="117"/>
                    <a:pt x="691" y="116"/>
                  </a:cubicBezTo>
                  <a:cubicBezTo>
                    <a:pt x="684" y="116"/>
                    <a:pt x="666" y="115"/>
                    <a:pt x="659" y="113"/>
                  </a:cubicBezTo>
                  <a:cubicBezTo>
                    <a:pt x="652" y="112"/>
                    <a:pt x="644" y="106"/>
                    <a:pt x="653" y="102"/>
                  </a:cubicBezTo>
                  <a:cubicBezTo>
                    <a:pt x="662" y="99"/>
                    <a:pt x="622" y="99"/>
                    <a:pt x="617" y="105"/>
                  </a:cubicBezTo>
                  <a:cubicBezTo>
                    <a:pt x="612" y="111"/>
                    <a:pt x="612" y="114"/>
                    <a:pt x="604" y="113"/>
                  </a:cubicBezTo>
                  <a:cubicBezTo>
                    <a:pt x="595" y="113"/>
                    <a:pt x="554" y="113"/>
                    <a:pt x="554" y="113"/>
                  </a:cubicBezTo>
                  <a:cubicBezTo>
                    <a:pt x="554" y="113"/>
                    <a:pt x="568" y="106"/>
                    <a:pt x="556" y="99"/>
                  </a:cubicBezTo>
                  <a:cubicBezTo>
                    <a:pt x="543" y="93"/>
                    <a:pt x="534" y="95"/>
                    <a:pt x="532" y="95"/>
                  </a:cubicBezTo>
                  <a:cubicBezTo>
                    <a:pt x="530" y="95"/>
                    <a:pt x="527" y="95"/>
                    <a:pt x="520" y="91"/>
                  </a:cubicBezTo>
                  <a:cubicBezTo>
                    <a:pt x="513" y="88"/>
                    <a:pt x="506" y="85"/>
                    <a:pt x="504" y="84"/>
                  </a:cubicBezTo>
                  <a:cubicBezTo>
                    <a:pt x="502" y="82"/>
                    <a:pt x="490" y="81"/>
                    <a:pt x="487" y="83"/>
                  </a:cubicBezTo>
                  <a:cubicBezTo>
                    <a:pt x="484" y="84"/>
                    <a:pt x="484" y="90"/>
                    <a:pt x="482" y="90"/>
                  </a:cubicBezTo>
                  <a:cubicBezTo>
                    <a:pt x="479" y="91"/>
                    <a:pt x="476" y="91"/>
                    <a:pt x="476" y="83"/>
                  </a:cubicBezTo>
                  <a:cubicBezTo>
                    <a:pt x="476" y="75"/>
                    <a:pt x="469" y="80"/>
                    <a:pt x="469" y="80"/>
                  </a:cubicBezTo>
                  <a:cubicBezTo>
                    <a:pt x="465" y="88"/>
                    <a:pt x="465" y="88"/>
                    <a:pt x="465" y="88"/>
                  </a:cubicBezTo>
                  <a:cubicBezTo>
                    <a:pt x="465" y="88"/>
                    <a:pt x="461" y="88"/>
                    <a:pt x="459" y="84"/>
                  </a:cubicBezTo>
                  <a:cubicBezTo>
                    <a:pt x="458" y="81"/>
                    <a:pt x="458" y="78"/>
                    <a:pt x="455" y="76"/>
                  </a:cubicBezTo>
                  <a:cubicBezTo>
                    <a:pt x="452" y="74"/>
                    <a:pt x="457" y="73"/>
                    <a:pt x="449" y="73"/>
                  </a:cubicBezTo>
                  <a:cubicBezTo>
                    <a:pt x="442" y="74"/>
                    <a:pt x="442" y="82"/>
                    <a:pt x="438" y="81"/>
                  </a:cubicBezTo>
                  <a:cubicBezTo>
                    <a:pt x="433" y="81"/>
                    <a:pt x="440" y="69"/>
                    <a:pt x="423" y="77"/>
                  </a:cubicBezTo>
                  <a:cubicBezTo>
                    <a:pt x="405" y="86"/>
                    <a:pt x="382" y="89"/>
                    <a:pt x="371" y="95"/>
                  </a:cubicBezTo>
                  <a:cubicBezTo>
                    <a:pt x="360" y="100"/>
                    <a:pt x="357" y="95"/>
                    <a:pt x="334" y="85"/>
                  </a:cubicBezTo>
                  <a:cubicBezTo>
                    <a:pt x="310" y="75"/>
                    <a:pt x="284" y="83"/>
                    <a:pt x="238" y="71"/>
                  </a:cubicBezTo>
                  <a:cubicBezTo>
                    <a:pt x="192" y="60"/>
                    <a:pt x="185" y="67"/>
                    <a:pt x="170" y="71"/>
                  </a:cubicBezTo>
                  <a:cubicBezTo>
                    <a:pt x="155" y="75"/>
                    <a:pt x="142" y="71"/>
                    <a:pt x="131" y="82"/>
                  </a:cubicBezTo>
                  <a:cubicBezTo>
                    <a:pt x="120" y="93"/>
                    <a:pt x="122" y="98"/>
                    <a:pt x="108" y="100"/>
                  </a:cubicBezTo>
                  <a:cubicBezTo>
                    <a:pt x="94" y="101"/>
                    <a:pt x="83" y="105"/>
                    <a:pt x="85" y="108"/>
                  </a:cubicBezTo>
                  <a:cubicBezTo>
                    <a:pt x="87" y="111"/>
                    <a:pt x="98" y="113"/>
                    <a:pt x="101" y="115"/>
                  </a:cubicBezTo>
                  <a:cubicBezTo>
                    <a:pt x="104" y="117"/>
                    <a:pt x="103" y="129"/>
                    <a:pt x="111" y="132"/>
                  </a:cubicBezTo>
                  <a:cubicBezTo>
                    <a:pt x="120" y="135"/>
                    <a:pt x="135" y="133"/>
                    <a:pt x="131" y="138"/>
                  </a:cubicBezTo>
                  <a:cubicBezTo>
                    <a:pt x="128" y="142"/>
                    <a:pt x="118" y="156"/>
                    <a:pt x="114" y="152"/>
                  </a:cubicBezTo>
                  <a:cubicBezTo>
                    <a:pt x="109" y="148"/>
                    <a:pt x="104" y="142"/>
                    <a:pt x="98" y="142"/>
                  </a:cubicBezTo>
                  <a:cubicBezTo>
                    <a:pt x="92" y="142"/>
                    <a:pt x="79" y="146"/>
                    <a:pt x="74" y="149"/>
                  </a:cubicBezTo>
                  <a:cubicBezTo>
                    <a:pt x="69" y="152"/>
                    <a:pt x="60" y="153"/>
                    <a:pt x="61" y="159"/>
                  </a:cubicBezTo>
                  <a:cubicBezTo>
                    <a:pt x="62" y="165"/>
                    <a:pt x="69" y="162"/>
                    <a:pt x="68" y="167"/>
                  </a:cubicBezTo>
                  <a:cubicBezTo>
                    <a:pt x="67" y="173"/>
                    <a:pt x="58" y="168"/>
                    <a:pt x="58" y="175"/>
                  </a:cubicBezTo>
                  <a:cubicBezTo>
                    <a:pt x="59" y="182"/>
                    <a:pt x="78" y="187"/>
                    <a:pt x="87" y="184"/>
                  </a:cubicBezTo>
                  <a:cubicBezTo>
                    <a:pt x="96" y="181"/>
                    <a:pt x="102" y="171"/>
                    <a:pt x="107" y="178"/>
                  </a:cubicBezTo>
                  <a:cubicBezTo>
                    <a:pt x="112" y="185"/>
                    <a:pt x="115" y="201"/>
                    <a:pt x="104" y="204"/>
                  </a:cubicBezTo>
                  <a:cubicBezTo>
                    <a:pt x="93" y="207"/>
                    <a:pt x="64" y="214"/>
                    <a:pt x="61" y="221"/>
                  </a:cubicBezTo>
                  <a:cubicBezTo>
                    <a:pt x="59" y="229"/>
                    <a:pt x="50" y="242"/>
                    <a:pt x="46" y="243"/>
                  </a:cubicBezTo>
                  <a:cubicBezTo>
                    <a:pt x="42" y="243"/>
                    <a:pt x="42" y="254"/>
                    <a:pt x="46" y="258"/>
                  </a:cubicBezTo>
                  <a:cubicBezTo>
                    <a:pt x="49" y="262"/>
                    <a:pt x="45" y="261"/>
                    <a:pt x="47" y="269"/>
                  </a:cubicBezTo>
                  <a:cubicBezTo>
                    <a:pt x="49" y="277"/>
                    <a:pt x="52" y="286"/>
                    <a:pt x="59" y="280"/>
                  </a:cubicBezTo>
                  <a:cubicBezTo>
                    <a:pt x="66" y="275"/>
                    <a:pt x="75" y="280"/>
                    <a:pt x="70" y="287"/>
                  </a:cubicBezTo>
                  <a:cubicBezTo>
                    <a:pt x="65" y="295"/>
                    <a:pt x="55" y="299"/>
                    <a:pt x="70" y="299"/>
                  </a:cubicBezTo>
                  <a:cubicBezTo>
                    <a:pt x="85" y="299"/>
                    <a:pt x="83" y="292"/>
                    <a:pt x="95" y="296"/>
                  </a:cubicBezTo>
                  <a:cubicBezTo>
                    <a:pt x="107" y="301"/>
                    <a:pt x="110" y="295"/>
                    <a:pt x="107" y="304"/>
                  </a:cubicBezTo>
                  <a:cubicBezTo>
                    <a:pt x="103" y="314"/>
                    <a:pt x="93" y="327"/>
                    <a:pt x="78" y="334"/>
                  </a:cubicBezTo>
                  <a:cubicBezTo>
                    <a:pt x="63" y="341"/>
                    <a:pt x="60" y="340"/>
                    <a:pt x="48" y="347"/>
                  </a:cubicBezTo>
                  <a:cubicBezTo>
                    <a:pt x="36" y="354"/>
                    <a:pt x="0" y="373"/>
                    <a:pt x="11" y="372"/>
                  </a:cubicBezTo>
                  <a:cubicBezTo>
                    <a:pt x="23" y="372"/>
                    <a:pt x="43" y="358"/>
                    <a:pt x="48" y="356"/>
                  </a:cubicBezTo>
                  <a:cubicBezTo>
                    <a:pt x="54" y="354"/>
                    <a:pt x="56" y="362"/>
                    <a:pt x="65" y="356"/>
                  </a:cubicBezTo>
                  <a:cubicBezTo>
                    <a:pt x="73" y="350"/>
                    <a:pt x="107" y="325"/>
                    <a:pt x="118" y="318"/>
                  </a:cubicBezTo>
                  <a:cubicBezTo>
                    <a:pt x="129" y="311"/>
                    <a:pt x="145" y="307"/>
                    <a:pt x="146" y="297"/>
                  </a:cubicBezTo>
                  <a:cubicBezTo>
                    <a:pt x="147" y="287"/>
                    <a:pt x="147" y="278"/>
                    <a:pt x="155" y="276"/>
                  </a:cubicBezTo>
                  <a:cubicBezTo>
                    <a:pt x="164" y="273"/>
                    <a:pt x="166" y="266"/>
                    <a:pt x="175" y="260"/>
                  </a:cubicBezTo>
                  <a:cubicBezTo>
                    <a:pt x="184" y="253"/>
                    <a:pt x="193" y="244"/>
                    <a:pt x="197" y="246"/>
                  </a:cubicBezTo>
                  <a:cubicBezTo>
                    <a:pt x="201" y="248"/>
                    <a:pt x="193" y="252"/>
                    <a:pt x="186" y="257"/>
                  </a:cubicBezTo>
                  <a:cubicBezTo>
                    <a:pt x="178" y="261"/>
                    <a:pt x="171" y="267"/>
                    <a:pt x="170" y="276"/>
                  </a:cubicBezTo>
                  <a:cubicBezTo>
                    <a:pt x="169" y="286"/>
                    <a:pt x="156" y="296"/>
                    <a:pt x="167" y="291"/>
                  </a:cubicBezTo>
                  <a:cubicBezTo>
                    <a:pt x="177" y="286"/>
                    <a:pt x="184" y="279"/>
                    <a:pt x="191" y="275"/>
                  </a:cubicBezTo>
                  <a:cubicBezTo>
                    <a:pt x="199" y="271"/>
                    <a:pt x="204" y="277"/>
                    <a:pt x="207" y="268"/>
                  </a:cubicBezTo>
                  <a:cubicBezTo>
                    <a:pt x="210" y="259"/>
                    <a:pt x="206" y="251"/>
                    <a:pt x="214" y="256"/>
                  </a:cubicBezTo>
                  <a:cubicBezTo>
                    <a:pt x="221" y="260"/>
                    <a:pt x="231" y="269"/>
                    <a:pt x="240" y="273"/>
                  </a:cubicBezTo>
                  <a:cubicBezTo>
                    <a:pt x="249" y="277"/>
                    <a:pt x="249" y="268"/>
                    <a:pt x="271" y="278"/>
                  </a:cubicBezTo>
                  <a:cubicBezTo>
                    <a:pt x="294" y="288"/>
                    <a:pt x="293" y="282"/>
                    <a:pt x="296" y="299"/>
                  </a:cubicBezTo>
                  <a:cubicBezTo>
                    <a:pt x="298" y="315"/>
                    <a:pt x="307" y="300"/>
                    <a:pt x="313" y="303"/>
                  </a:cubicBezTo>
                  <a:cubicBezTo>
                    <a:pt x="320" y="306"/>
                    <a:pt x="327" y="306"/>
                    <a:pt x="328" y="319"/>
                  </a:cubicBezTo>
                  <a:cubicBezTo>
                    <a:pt x="330" y="333"/>
                    <a:pt x="332" y="338"/>
                    <a:pt x="330" y="347"/>
                  </a:cubicBezTo>
                  <a:cubicBezTo>
                    <a:pt x="328" y="356"/>
                    <a:pt x="341" y="353"/>
                    <a:pt x="342" y="363"/>
                  </a:cubicBezTo>
                  <a:cubicBezTo>
                    <a:pt x="342" y="372"/>
                    <a:pt x="341" y="384"/>
                    <a:pt x="342" y="387"/>
                  </a:cubicBezTo>
                  <a:cubicBezTo>
                    <a:pt x="343" y="389"/>
                    <a:pt x="358" y="391"/>
                    <a:pt x="354" y="398"/>
                  </a:cubicBezTo>
                  <a:cubicBezTo>
                    <a:pt x="351" y="405"/>
                    <a:pt x="352" y="412"/>
                    <a:pt x="355" y="419"/>
                  </a:cubicBezTo>
                  <a:cubicBezTo>
                    <a:pt x="359" y="425"/>
                    <a:pt x="363" y="427"/>
                    <a:pt x="372" y="436"/>
                  </a:cubicBezTo>
                  <a:cubicBezTo>
                    <a:pt x="381" y="445"/>
                    <a:pt x="399" y="461"/>
                    <a:pt x="393" y="463"/>
                  </a:cubicBezTo>
                  <a:cubicBezTo>
                    <a:pt x="388" y="466"/>
                    <a:pt x="382" y="461"/>
                    <a:pt x="376" y="468"/>
                  </a:cubicBezTo>
                  <a:cubicBezTo>
                    <a:pt x="370" y="475"/>
                    <a:pt x="374" y="477"/>
                    <a:pt x="369" y="496"/>
                  </a:cubicBezTo>
                  <a:cubicBezTo>
                    <a:pt x="364" y="514"/>
                    <a:pt x="365" y="515"/>
                    <a:pt x="360" y="529"/>
                  </a:cubicBezTo>
                  <a:cubicBezTo>
                    <a:pt x="354" y="544"/>
                    <a:pt x="351" y="548"/>
                    <a:pt x="349" y="560"/>
                  </a:cubicBezTo>
                  <a:cubicBezTo>
                    <a:pt x="347" y="572"/>
                    <a:pt x="342" y="580"/>
                    <a:pt x="351" y="591"/>
                  </a:cubicBezTo>
                  <a:cubicBezTo>
                    <a:pt x="360" y="602"/>
                    <a:pt x="346" y="603"/>
                    <a:pt x="358" y="619"/>
                  </a:cubicBezTo>
                  <a:cubicBezTo>
                    <a:pt x="370" y="635"/>
                    <a:pt x="376" y="631"/>
                    <a:pt x="382" y="641"/>
                  </a:cubicBezTo>
                  <a:cubicBezTo>
                    <a:pt x="389" y="651"/>
                    <a:pt x="407" y="648"/>
                    <a:pt x="402" y="661"/>
                  </a:cubicBezTo>
                  <a:cubicBezTo>
                    <a:pt x="397" y="674"/>
                    <a:pt x="399" y="681"/>
                    <a:pt x="408" y="691"/>
                  </a:cubicBezTo>
                  <a:cubicBezTo>
                    <a:pt x="418" y="701"/>
                    <a:pt x="419" y="704"/>
                    <a:pt x="415" y="708"/>
                  </a:cubicBezTo>
                  <a:cubicBezTo>
                    <a:pt x="411" y="712"/>
                    <a:pt x="405" y="716"/>
                    <a:pt x="409" y="718"/>
                  </a:cubicBezTo>
                  <a:cubicBezTo>
                    <a:pt x="412" y="720"/>
                    <a:pt x="417" y="719"/>
                    <a:pt x="422" y="727"/>
                  </a:cubicBezTo>
                  <a:cubicBezTo>
                    <a:pt x="427" y="736"/>
                    <a:pt x="427" y="743"/>
                    <a:pt x="430" y="746"/>
                  </a:cubicBezTo>
                  <a:cubicBezTo>
                    <a:pt x="433" y="749"/>
                    <a:pt x="441" y="755"/>
                    <a:pt x="440" y="758"/>
                  </a:cubicBezTo>
                  <a:cubicBezTo>
                    <a:pt x="440" y="762"/>
                    <a:pt x="451" y="766"/>
                    <a:pt x="451" y="761"/>
                  </a:cubicBezTo>
                  <a:cubicBezTo>
                    <a:pt x="451" y="756"/>
                    <a:pt x="458" y="762"/>
                    <a:pt x="451" y="746"/>
                  </a:cubicBezTo>
                  <a:cubicBezTo>
                    <a:pt x="443" y="730"/>
                    <a:pt x="431" y="717"/>
                    <a:pt x="427" y="707"/>
                  </a:cubicBezTo>
                  <a:cubicBezTo>
                    <a:pt x="424" y="697"/>
                    <a:pt x="419" y="683"/>
                    <a:pt x="421" y="679"/>
                  </a:cubicBezTo>
                  <a:cubicBezTo>
                    <a:pt x="422" y="675"/>
                    <a:pt x="424" y="664"/>
                    <a:pt x="431" y="670"/>
                  </a:cubicBezTo>
                  <a:cubicBezTo>
                    <a:pt x="438" y="676"/>
                    <a:pt x="432" y="687"/>
                    <a:pt x="439" y="700"/>
                  </a:cubicBezTo>
                  <a:cubicBezTo>
                    <a:pt x="446" y="713"/>
                    <a:pt x="471" y="741"/>
                    <a:pt x="475" y="746"/>
                  </a:cubicBezTo>
                  <a:cubicBezTo>
                    <a:pt x="478" y="751"/>
                    <a:pt x="492" y="771"/>
                    <a:pt x="488" y="781"/>
                  </a:cubicBezTo>
                  <a:cubicBezTo>
                    <a:pt x="483" y="791"/>
                    <a:pt x="481" y="792"/>
                    <a:pt x="488" y="796"/>
                  </a:cubicBezTo>
                  <a:cubicBezTo>
                    <a:pt x="495" y="800"/>
                    <a:pt x="554" y="831"/>
                    <a:pt x="562" y="831"/>
                  </a:cubicBezTo>
                  <a:cubicBezTo>
                    <a:pt x="570" y="832"/>
                    <a:pt x="586" y="824"/>
                    <a:pt x="592" y="828"/>
                  </a:cubicBezTo>
                  <a:cubicBezTo>
                    <a:pt x="599" y="831"/>
                    <a:pt x="611" y="848"/>
                    <a:pt x="618" y="848"/>
                  </a:cubicBezTo>
                  <a:cubicBezTo>
                    <a:pt x="624" y="848"/>
                    <a:pt x="636" y="845"/>
                    <a:pt x="635" y="852"/>
                  </a:cubicBezTo>
                  <a:cubicBezTo>
                    <a:pt x="633" y="859"/>
                    <a:pt x="627" y="869"/>
                    <a:pt x="634" y="865"/>
                  </a:cubicBezTo>
                  <a:cubicBezTo>
                    <a:pt x="641" y="861"/>
                    <a:pt x="645" y="853"/>
                    <a:pt x="651" y="857"/>
                  </a:cubicBezTo>
                  <a:cubicBezTo>
                    <a:pt x="657" y="861"/>
                    <a:pt x="667" y="871"/>
                    <a:pt x="668" y="879"/>
                  </a:cubicBezTo>
                  <a:cubicBezTo>
                    <a:pt x="670" y="887"/>
                    <a:pt x="676" y="892"/>
                    <a:pt x="681" y="889"/>
                  </a:cubicBezTo>
                  <a:cubicBezTo>
                    <a:pt x="686" y="886"/>
                    <a:pt x="694" y="893"/>
                    <a:pt x="695" y="898"/>
                  </a:cubicBezTo>
                  <a:cubicBezTo>
                    <a:pt x="697" y="903"/>
                    <a:pt x="700" y="907"/>
                    <a:pt x="705" y="906"/>
                  </a:cubicBezTo>
                  <a:cubicBezTo>
                    <a:pt x="710" y="904"/>
                    <a:pt x="714" y="906"/>
                    <a:pt x="714" y="910"/>
                  </a:cubicBezTo>
                  <a:cubicBezTo>
                    <a:pt x="714" y="913"/>
                    <a:pt x="717" y="918"/>
                    <a:pt x="721" y="913"/>
                  </a:cubicBezTo>
                  <a:cubicBezTo>
                    <a:pt x="726" y="908"/>
                    <a:pt x="725" y="903"/>
                    <a:pt x="727" y="903"/>
                  </a:cubicBezTo>
                  <a:cubicBezTo>
                    <a:pt x="729" y="903"/>
                    <a:pt x="737" y="899"/>
                    <a:pt x="738" y="905"/>
                  </a:cubicBezTo>
                  <a:cubicBezTo>
                    <a:pt x="739" y="911"/>
                    <a:pt x="748" y="921"/>
                    <a:pt x="745" y="931"/>
                  </a:cubicBezTo>
                  <a:cubicBezTo>
                    <a:pt x="741" y="940"/>
                    <a:pt x="746" y="954"/>
                    <a:pt x="735" y="955"/>
                  </a:cubicBezTo>
                  <a:cubicBezTo>
                    <a:pt x="723" y="956"/>
                    <a:pt x="720" y="963"/>
                    <a:pt x="724" y="968"/>
                  </a:cubicBezTo>
                  <a:cubicBezTo>
                    <a:pt x="728" y="972"/>
                    <a:pt x="721" y="969"/>
                    <a:pt x="714" y="974"/>
                  </a:cubicBezTo>
                  <a:cubicBezTo>
                    <a:pt x="708" y="979"/>
                    <a:pt x="696" y="975"/>
                    <a:pt x="699" y="985"/>
                  </a:cubicBezTo>
                  <a:cubicBezTo>
                    <a:pt x="703" y="995"/>
                    <a:pt x="698" y="1008"/>
                    <a:pt x="698" y="1008"/>
                  </a:cubicBezTo>
                  <a:cubicBezTo>
                    <a:pt x="698" y="1008"/>
                    <a:pt x="711" y="1014"/>
                    <a:pt x="703" y="1015"/>
                  </a:cubicBezTo>
                  <a:cubicBezTo>
                    <a:pt x="694" y="1016"/>
                    <a:pt x="695" y="1018"/>
                    <a:pt x="692" y="1027"/>
                  </a:cubicBezTo>
                  <a:cubicBezTo>
                    <a:pt x="690" y="1036"/>
                    <a:pt x="690" y="1048"/>
                    <a:pt x="693" y="1048"/>
                  </a:cubicBezTo>
                  <a:cubicBezTo>
                    <a:pt x="696" y="1047"/>
                    <a:pt x="713" y="1067"/>
                    <a:pt x="715" y="1079"/>
                  </a:cubicBezTo>
                  <a:cubicBezTo>
                    <a:pt x="717" y="1091"/>
                    <a:pt x="724" y="1107"/>
                    <a:pt x="726" y="1119"/>
                  </a:cubicBezTo>
                  <a:cubicBezTo>
                    <a:pt x="727" y="1131"/>
                    <a:pt x="743" y="1135"/>
                    <a:pt x="750" y="1138"/>
                  </a:cubicBezTo>
                  <a:cubicBezTo>
                    <a:pt x="756" y="1141"/>
                    <a:pt x="771" y="1146"/>
                    <a:pt x="772" y="1153"/>
                  </a:cubicBezTo>
                  <a:cubicBezTo>
                    <a:pt x="774" y="1159"/>
                    <a:pt x="781" y="1152"/>
                    <a:pt x="779" y="1169"/>
                  </a:cubicBezTo>
                  <a:cubicBezTo>
                    <a:pt x="778" y="1186"/>
                    <a:pt x="772" y="1213"/>
                    <a:pt x="766" y="1225"/>
                  </a:cubicBezTo>
                  <a:cubicBezTo>
                    <a:pt x="760" y="1238"/>
                    <a:pt x="760" y="1241"/>
                    <a:pt x="755" y="1260"/>
                  </a:cubicBezTo>
                  <a:cubicBezTo>
                    <a:pt x="750" y="1279"/>
                    <a:pt x="752" y="1284"/>
                    <a:pt x="749" y="1291"/>
                  </a:cubicBezTo>
                  <a:cubicBezTo>
                    <a:pt x="746" y="1298"/>
                    <a:pt x="739" y="1327"/>
                    <a:pt x="730" y="1338"/>
                  </a:cubicBezTo>
                  <a:cubicBezTo>
                    <a:pt x="720" y="1349"/>
                    <a:pt x="711" y="1350"/>
                    <a:pt x="710" y="1367"/>
                  </a:cubicBezTo>
                  <a:cubicBezTo>
                    <a:pt x="708" y="1384"/>
                    <a:pt x="701" y="1393"/>
                    <a:pt x="698" y="1404"/>
                  </a:cubicBezTo>
                  <a:cubicBezTo>
                    <a:pt x="695" y="1416"/>
                    <a:pt x="688" y="1431"/>
                    <a:pt x="689" y="1436"/>
                  </a:cubicBezTo>
                  <a:cubicBezTo>
                    <a:pt x="689" y="1442"/>
                    <a:pt x="697" y="1435"/>
                    <a:pt x="697" y="1435"/>
                  </a:cubicBezTo>
                  <a:cubicBezTo>
                    <a:pt x="697" y="1435"/>
                    <a:pt x="707" y="1415"/>
                    <a:pt x="710" y="1416"/>
                  </a:cubicBezTo>
                  <a:cubicBezTo>
                    <a:pt x="713" y="1416"/>
                    <a:pt x="712" y="1412"/>
                    <a:pt x="712" y="1423"/>
                  </a:cubicBezTo>
                  <a:cubicBezTo>
                    <a:pt x="712" y="1434"/>
                    <a:pt x="703" y="1447"/>
                    <a:pt x="697" y="1451"/>
                  </a:cubicBezTo>
                  <a:cubicBezTo>
                    <a:pt x="692" y="1456"/>
                    <a:pt x="692" y="1456"/>
                    <a:pt x="682" y="1463"/>
                  </a:cubicBezTo>
                  <a:cubicBezTo>
                    <a:pt x="672" y="1470"/>
                    <a:pt x="672" y="1476"/>
                    <a:pt x="672" y="1479"/>
                  </a:cubicBezTo>
                  <a:cubicBezTo>
                    <a:pt x="672" y="1481"/>
                    <a:pt x="680" y="1484"/>
                    <a:pt x="676" y="1486"/>
                  </a:cubicBezTo>
                  <a:cubicBezTo>
                    <a:pt x="672" y="1488"/>
                    <a:pt x="674" y="1490"/>
                    <a:pt x="670" y="1493"/>
                  </a:cubicBezTo>
                  <a:cubicBezTo>
                    <a:pt x="667" y="1495"/>
                    <a:pt x="660" y="1498"/>
                    <a:pt x="663" y="1502"/>
                  </a:cubicBezTo>
                  <a:cubicBezTo>
                    <a:pt x="666" y="1507"/>
                    <a:pt x="659" y="1517"/>
                    <a:pt x="660" y="1524"/>
                  </a:cubicBezTo>
                  <a:cubicBezTo>
                    <a:pt x="660" y="1530"/>
                    <a:pt x="666" y="1541"/>
                    <a:pt x="666" y="1541"/>
                  </a:cubicBezTo>
                  <a:cubicBezTo>
                    <a:pt x="666" y="1541"/>
                    <a:pt x="674" y="1563"/>
                    <a:pt x="678" y="1566"/>
                  </a:cubicBezTo>
                  <a:cubicBezTo>
                    <a:pt x="682" y="1570"/>
                    <a:pt x="691" y="1572"/>
                    <a:pt x="690" y="1576"/>
                  </a:cubicBezTo>
                  <a:cubicBezTo>
                    <a:pt x="689" y="1581"/>
                    <a:pt x="698" y="1578"/>
                    <a:pt x="707" y="1582"/>
                  </a:cubicBezTo>
                  <a:cubicBezTo>
                    <a:pt x="716" y="1586"/>
                    <a:pt x="710" y="1601"/>
                    <a:pt x="727" y="1597"/>
                  </a:cubicBezTo>
                  <a:cubicBezTo>
                    <a:pt x="744" y="1594"/>
                    <a:pt x="759" y="1595"/>
                    <a:pt x="759" y="1595"/>
                  </a:cubicBezTo>
                  <a:cubicBezTo>
                    <a:pt x="759" y="1595"/>
                    <a:pt x="761" y="1597"/>
                    <a:pt x="767" y="1598"/>
                  </a:cubicBezTo>
                  <a:cubicBezTo>
                    <a:pt x="773" y="1599"/>
                    <a:pt x="790" y="1595"/>
                    <a:pt x="790" y="1595"/>
                  </a:cubicBezTo>
                  <a:lnTo>
                    <a:pt x="792" y="15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" name="Freeform 111"/>
            <p:cNvSpPr/>
            <p:nvPr/>
          </p:nvSpPr>
          <p:spPr bwMode="auto">
            <a:xfrm>
              <a:off x="2484437" y="684213"/>
              <a:ext cx="1468438" cy="1327150"/>
            </a:xfrm>
            <a:custGeom>
              <a:avLst/>
              <a:gdLst>
                <a:gd name="T0" fmla="*/ 62 w 550"/>
                <a:gd name="T1" fmla="*/ 110 h 497"/>
                <a:gd name="T2" fmla="*/ 81 w 550"/>
                <a:gd name="T3" fmla="*/ 123 h 497"/>
                <a:gd name="T4" fmla="*/ 27 w 550"/>
                <a:gd name="T5" fmla="*/ 143 h 497"/>
                <a:gd name="T6" fmla="*/ 11 w 550"/>
                <a:gd name="T7" fmla="*/ 164 h 497"/>
                <a:gd name="T8" fmla="*/ 32 w 550"/>
                <a:gd name="T9" fmla="*/ 178 h 497"/>
                <a:gd name="T10" fmla="*/ 55 w 550"/>
                <a:gd name="T11" fmla="*/ 187 h 497"/>
                <a:gd name="T12" fmla="*/ 119 w 550"/>
                <a:gd name="T13" fmla="*/ 204 h 497"/>
                <a:gd name="T14" fmla="*/ 147 w 550"/>
                <a:gd name="T15" fmla="*/ 271 h 497"/>
                <a:gd name="T16" fmla="*/ 164 w 550"/>
                <a:gd name="T17" fmla="*/ 270 h 497"/>
                <a:gd name="T18" fmla="*/ 173 w 550"/>
                <a:gd name="T19" fmla="*/ 313 h 497"/>
                <a:gd name="T20" fmla="*/ 153 w 550"/>
                <a:gd name="T21" fmla="*/ 334 h 497"/>
                <a:gd name="T22" fmla="*/ 150 w 550"/>
                <a:gd name="T23" fmla="*/ 364 h 497"/>
                <a:gd name="T24" fmla="*/ 157 w 550"/>
                <a:gd name="T25" fmla="*/ 401 h 497"/>
                <a:gd name="T26" fmla="*/ 177 w 550"/>
                <a:gd name="T27" fmla="*/ 395 h 497"/>
                <a:gd name="T28" fmla="*/ 160 w 550"/>
                <a:gd name="T29" fmla="*/ 421 h 497"/>
                <a:gd name="T30" fmla="*/ 179 w 550"/>
                <a:gd name="T31" fmla="*/ 454 h 497"/>
                <a:gd name="T32" fmla="*/ 206 w 550"/>
                <a:gd name="T33" fmla="*/ 478 h 497"/>
                <a:gd name="T34" fmla="*/ 227 w 550"/>
                <a:gd name="T35" fmla="*/ 492 h 497"/>
                <a:gd name="T36" fmla="*/ 250 w 550"/>
                <a:gd name="T37" fmla="*/ 446 h 497"/>
                <a:gd name="T38" fmla="*/ 267 w 550"/>
                <a:gd name="T39" fmla="*/ 408 h 497"/>
                <a:gd name="T40" fmla="*/ 296 w 550"/>
                <a:gd name="T41" fmla="*/ 376 h 497"/>
                <a:gd name="T42" fmla="*/ 345 w 550"/>
                <a:gd name="T43" fmla="*/ 345 h 497"/>
                <a:gd name="T44" fmla="*/ 443 w 550"/>
                <a:gd name="T45" fmla="*/ 298 h 497"/>
                <a:gd name="T46" fmla="*/ 401 w 550"/>
                <a:gd name="T47" fmla="*/ 290 h 497"/>
                <a:gd name="T48" fmla="*/ 427 w 550"/>
                <a:gd name="T49" fmla="*/ 287 h 497"/>
                <a:gd name="T50" fmla="*/ 451 w 550"/>
                <a:gd name="T51" fmla="*/ 281 h 497"/>
                <a:gd name="T52" fmla="*/ 411 w 550"/>
                <a:gd name="T53" fmla="*/ 255 h 497"/>
                <a:gd name="T54" fmla="*/ 431 w 550"/>
                <a:gd name="T55" fmla="*/ 236 h 497"/>
                <a:gd name="T56" fmla="*/ 453 w 550"/>
                <a:gd name="T57" fmla="*/ 238 h 497"/>
                <a:gd name="T58" fmla="*/ 453 w 550"/>
                <a:gd name="T59" fmla="*/ 225 h 497"/>
                <a:gd name="T60" fmla="*/ 478 w 550"/>
                <a:gd name="T61" fmla="*/ 198 h 497"/>
                <a:gd name="T62" fmla="*/ 462 w 550"/>
                <a:gd name="T63" fmla="*/ 180 h 497"/>
                <a:gd name="T64" fmla="*/ 484 w 550"/>
                <a:gd name="T65" fmla="*/ 162 h 497"/>
                <a:gd name="T66" fmla="*/ 460 w 550"/>
                <a:gd name="T67" fmla="*/ 149 h 497"/>
                <a:gd name="T68" fmla="*/ 476 w 550"/>
                <a:gd name="T69" fmla="*/ 124 h 497"/>
                <a:gd name="T70" fmla="*/ 498 w 550"/>
                <a:gd name="T71" fmla="*/ 104 h 497"/>
                <a:gd name="T72" fmla="*/ 543 w 550"/>
                <a:gd name="T73" fmla="*/ 73 h 497"/>
                <a:gd name="T74" fmla="*/ 486 w 550"/>
                <a:gd name="T75" fmla="*/ 61 h 497"/>
                <a:gd name="T76" fmla="*/ 442 w 550"/>
                <a:gd name="T77" fmla="*/ 79 h 497"/>
                <a:gd name="T78" fmla="*/ 439 w 550"/>
                <a:gd name="T79" fmla="*/ 60 h 497"/>
                <a:gd name="T80" fmla="*/ 416 w 550"/>
                <a:gd name="T81" fmla="*/ 53 h 497"/>
                <a:gd name="T82" fmla="*/ 458 w 550"/>
                <a:gd name="T83" fmla="*/ 30 h 497"/>
                <a:gd name="T84" fmla="*/ 414 w 550"/>
                <a:gd name="T85" fmla="*/ 6 h 497"/>
                <a:gd name="T86" fmla="*/ 321 w 550"/>
                <a:gd name="T87" fmla="*/ 11 h 497"/>
                <a:gd name="T88" fmla="*/ 288 w 550"/>
                <a:gd name="T89" fmla="*/ 21 h 497"/>
                <a:gd name="T90" fmla="*/ 245 w 550"/>
                <a:gd name="T91" fmla="*/ 35 h 497"/>
                <a:gd name="T92" fmla="*/ 221 w 550"/>
                <a:gd name="T93" fmla="*/ 40 h 497"/>
                <a:gd name="T94" fmla="*/ 192 w 550"/>
                <a:gd name="T95" fmla="*/ 47 h 497"/>
                <a:gd name="T96" fmla="*/ 153 w 550"/>
                <a:gd name="T97" fmla="*/ 51 h 497"/>
                <a:gd name="T98" fmla="*/ 141 w 550"/>
                <a:gd name="T99" fmla="*/ 68 h 497"/>
                <a:gd name="T100" fmla="*/ 89 w 550"/>
                <a:gd name="T101" fmla="*/ 88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50" h="497">
                  <a:moveTo>
                    <a:pt x="67" y="99"/>
                  </a:moveTo>
                  <a:cubicBezTo>
                    <a:pt x="62" y="100"/>
                    <a:pt x="60" y="110"/>
                    <a:pt x="62" y="110"/>
                  </a:cubicBezTo>
                  <a:cubicBezTo>
                    <a:pt x="64" y="111"/>
                    <a:pt x="73" y="106"/>
                    <a:pt x="84" y="110"/>
                  </a:cubicBezTo>
                  <a:cubicBezTo>
                    <a:pt x="95" y="115"/>
                    <a:pt x="87" y="122"/>
                    <a:pt x="81" y="123"/>
                  </a:cubicBezTo>
                  <a:cubicBezTo>
                    <a:pt x="76" y="125"/>
                    <a:pt x="71" y="121"/>
                    <a:pt x="56" y="129"/>
                  </a:cubicBezTo>
                  <a:cubicBezTo>
                    <a:pt x="42" y="137"/>
                    <a:pt x="35" y="146"/>
                    <a:pt x="27" y="143"/>
                  </a:cubicBezTo>
                  <a:cubicBezTo>
                    <a:pt x="20" y="139"/>
                    <a:pt x="5" y="144"/>
                    <a:pt x="3" y="148"/>
                  </a:cubicBezTo>
                  <a:cubicBezTo>
                    <a:pt x="0" y="152"/>
                    <a:pt x="11" y="164"/>
                    <a:pt x="11" y="164"/>
                  </a:cubicBezTo>
                  <a:cubicBezTo>
                    <a:pt x="24" y="163"/>
                    <a:pt x="24" y="163"/>
                    <a:pt x="24" y="163"/>
                  </a:cubicBezTo>
                  <a:cubicBezTo>
                    <a:pt x="24" y="163"/>
                    <a:pt x="37" y="175"/>
                    <a:pt x="32" y="178"/>
                  </a:cubicBezTo>
                  <a:cubicBezTo>
                    <a:pt x="28" y="181"/>
                    <a:pt x="19" y="179"/>
                    <a:pt x="30" y="184"/>
                  </a:cubicBezTo>
                  <a:cubicBezTo>
                    <a:pt x="41" y="189"/>
                    <a:pt x="29" y="185"/>
                    <a:pt x="55" y="187"/>
                  </a:cubicBezTo>
                  <a:cubicBezTo>
                    <a:pt x="81" y="189"/>
                    <a:pt x="72" y="187"/>
                    <a:pt x="84" y="189"/>
                  </a:cubicBezTo>
                  <a:cubicBezTo>
                    <a:pt x="97" y="190"/>
                    <a:pt x="116" y="203"/>
                    <a:pt x="119" y="204"/>
                  </a:cubicBezTo>
                  <a:cubicBezTo>
                    <a:pt x="123" y="204"/>
                    <a:pt x="138" y="205"/>
                    <a:pt x="139" y="217"/>
                  </a:cubicBezTo>
                  <a:cubicBezTo>
                    <a:pt x="140" y="229"/>
                    <a:pt x="153" y="263"/>
                    <a:pt x="147" y="271"/>
                  </a:cubicBezTo>
                  <a:cubicBezTo>
                    <a:pt x="141" y="279"/>
                    <a:pt x="161" y="287"/>
                    <a:pt x="159" y="283"/>
                  </a:cubicBezTo>
                  <a:cubicBezTo>
                    <a:pt x="158" y="280"/>
                    <a:pt x="160" y="268"/>
                    <a:pt x="164" y="270"/>
                  </a:cubicBezTo>
                  <a:cubicBezTo>
                    <a:pt x="168" y="272"/>
                    <a:pt x="178" y="301"/>
                    <a:pt x="177" y="303"/>
                  </a:cubicBezTo>
                  <a:cubicBezTo>
                    <a:pt x="176" y="305"/>
                    <a:pt x="178" y="305"/>
                    <a:pt x="173" y="313"/>
                  </a:cubicBezTo>
                  <a:cubicBezTo>
                    <a:pt x="169" y="321"/>
                    <a:pt x="164" y="329"/>
                    <a:pt x="162" y="329"/>
                  </a:cubicBezTo>
                  <a:cubicBezTo>
                    <a:pt x="159" y="329"/>
                    <a:pt x="154" y="331"/>
                    <a:pt x="153" y="334"/>
                  </a:cubicBezTo>
                  <a:cubicBezTo>
                    <a:pt x="152" y="336"/>
                    <a:pt x="154" y="339"/>
                    <a:pt x="153" y="347"/>
                  </a:cubicBezTo>
                  <a:cubicBezTo>
                    <a:pt x="152" y="355"/>
                    <a:pt x="147" y="356"/>
                    <a:pt x="150" y="364"/>
                  </a:cubicBezTo>
                  <a:cubicBezTo>
                    <a:pt x="154" y="372"/>
                    <a:pt x="151" y="372"/>
                    <a:pt x="152" y="379"/>
                  </a:cubicBezTo>
                  <a:cubicBezTo>
                    <a:pt x="152" y="386"/>
                    <a:pt x="162" y="399"/>
                    <a:pt x="157" y="401"/>
                  </a:cubicBezTo>
                  <a:cubicBezTo>
                    <a:pt x="152" y="402"/>
                    <a:pt x="151" y="410"/>
                    <a:pt x="158" y="405"/>
                  </a:cubicBezTo>
                  <a:cubicBezTo>
                    <a:pt x="164" y="401"/>
                    <a:pt x="177" y="395"/>
                    <a:pt x="177" y="395"/>
                  </a:cubicBezTo>
                  <a:cubicBezTo>
                    <a:pt x="177" y="395"/>
                    <a:pt x="181" y="397"/>
                    <a:pt x="176" y="399"/>
                  </a:cubicBezTo>
                  <a:cubicBezTo>
                    <a:pt x="171" y="400"/>
                    <a:pt x="157" y="416"/>
                    <a:pt x="160" y="421"/>
                  </a:cubicBezTo>
                  <a:cubicBezTo>
                    <a:pt x="164" y="426"/>
                    <a:pt x="169" y="428"/>
                    <a:pt x="171" y="436"/>
                  </a:cubicBezTo>
                  <a:cubicBezTo>
                    <a:pt x="173" y="445"/>
                    <a:pt x="183" y="444"/>
                    <a:pt x="179" y="454"/>
                  </a:cubicBezTo>
                  <a:cubicBezTo>
                    <a:pt x="175" y="465"/>
                    <a:pt x="186" y="468"/>
                    <a:pt x="186" y="474"/>
                  </a:cubicBezTo>
                  <a:cubicBezTo>
                    <a:pt x="186" y="480"/>
                    <a:pt x="197" y="469"/>
                    <a:pt x="206" y="478"/>
                  </a:cubicBezTo>
                  <a:cubicBezTo>
                    <a:pt x="215" y="487"/>
                    <a:pt x="208" y="489"/>
                    <a:pt x="216" y="493"/>
                  </a:cubicBezTo>
                  <a:cubicBezTo>
                    <a:pt x="224" y="497"/>
                    <a:pt x="225" y="494"/>
                    <a:pt x="227" y="492"/>
                  </a:cubicBezTo>
                  <a:cubicBezTo>
                    <a:pt x="229" y="490"/>
                    <a:pt x="230" y="475"/>
                    <a:pt x="237" y="464"/>
                  </a:cubicBezTo>
                  <a:cubicBezTo>
                    <a:pt x="244" y="453"/>
                    <a:pt x="250" y="453"/>
                    <a:pt x="250" y="446"/>
                  </a:cubicBezTo>
                  <a:cubicBezTo>
                    <a:pt x="250" y="439"/>
                    <a:pt x="260" y="426"/>
                    <a:pt x="263" y="421"/>
                  </a:cubicBezTo>
                  <a:cubicBezTo>
                    <a:pt x="265" y="417"/>
                    <a:pt x="273" y="412"/>
                    <a:pt x="267" y="408"/>
                  </a:cubicBezTo>
                  <a:cubicBezTo>
                    <a:pt x="261" y="404"/>
                    <a:pt x="271" y="400"/>
                    <a:pt x="281" y="393"/>
                  </a:cubicBezTo>
                  <a:cubicBezTo>
                    <a:pt x="290" y="386"/>
                    <a:pt x="288" y="378"/>
                    <a:pt x="296" y="376"/>
                  </a:cubicBezTo>
                  <a:cubicBezTo>
                    <a:pt x="305" y="374"/>
                    <a:pt x="298" y="370"/>
                    <a:pt x="311" y="366"/>
                  </a:cubicBezTo>
                  <a:cubicBezTo>
                    <a:pt x="324" y="361"/>
                    <a:pt x="336" y="351"/>
                    <a:pt x="345" y="345"/>
                  </a:cubicBezTo>
                  <a:cubicBezTo>
                    <a:pt x="353" y="339"/>
                    <a:pt x="350" y="336"/>
                    <a:pt x="366" y="332"/>
                  </a:cubicBezTo>
                  <a:cubicBezTo>
                    <a:pt x="383" y="328"/>
                    <a:pt x="443" y="298"/>
                    <a:pt x="443" y="298"/>
                  </a:cubicBezTo>
                  <a:cubicBezTo>
                    <a:pt x="443" y="298"/>
                    <a:pt x="431" y="296"/>
                    <a:pt x="421" y="295"/>
                  </a:cubicBezTo>
                  <a:cubicBezTo>
                    <a:pt x="412" y="295"/>
                    <a:pt x="397" y="293"/>
                    <a:pt x="401" y="290"/>
                  </a:cubicBezTo>
                  <a:cubicBezTo>
                    <a:pt x="405" y="287"/>
                    <a:pt x="410" y="278"/>
                    <a:pt x="413" y="277"/>
                  </a:cubicBezTo>
                  <a:cubicBezTo>
                    <a:pt x="416" y="276"/>
                    <a:pt x="427" y="287"/>
                    <a:pt x="427" y="287"/>
                  </a:cubicBezTo>
                  <a:cubicBezTo>
                    <a:pt x="427" y="287"/>
                    <a:pt x="447" y="291"/>
                    <a:pt x="445" y="289"/>
                  </a:cubicBezTo>
                  <a:cubicBezTo>
                    <a:pt x="444" y="287"/>
                    <a:pt x="451" y="284"/>
                    <a:pt x="451" y="281"/>
                  </a:cubicBezTo>
                  <a:cubicBezTo>
                    <a:pt x="451" y="278"/>
                    <a:pt x="445" y="270"/>
                    <a:pt x="432" y="264"/>
                  </a:cubicBezTo>
                  <a:cubicBezTo>
                    <a:pt x="420" y="258"/>
                    <a:pt x="423" y="261"/>
                    <a:pt x="411" y="255"/>
                  </a:cubicBezTo>
                  <a:cubicBezTo>
                    <a:pt x="398" y="248"/>
                    <a:pt x="387" y="247"/>
                    <a:pt x="397" y="245"/>
                  </a:cubicBezTo>
                  <a:cubicBezTo>
                    <a:pt x="406" y="242"/>
                    <a:pt x="428" y="240"/>
                    <a:pt x="431" y="236"/>
                  </a:cubicBezTo>
                  <a:cubicBezTo>
                    <a:pt x="433" y="232"/>
                    <a:pt x="426" y="227"/>
                    <a:pt x="433" y="232"/>
                  </a:cubicBezTo>
                  <a:cubicBezTo>
                    <a:pt x="441" y="237"/>
                    <a:pt x="444" y="237"/>
                    <a:pt x="453" y="238"/>
                  </a:cubicBezTo>
                  <a:cubicBezTo>
                    <a:pt x="462" y="239"/>
                    <a:pt x="466" y="241"/>
                    <a:pt x="463" y="236"/>
                  </a:cubicBezTo>
                  <a:cubicBezTo>
                    <a:pt x="459" y="231"/>
                    <a:pt x="449" y="239"/>
                    <a:pt x="453" y="225"/>
                  </a:cubicBezTo>
                  <a:cubicBezTo>
                    <a:pt x="458" y="211"/>
                    <a:pt x="476" y="206"/>
                    <a:pt x="476" y="206"/>
                  </a:cubicBezTo>
                  <a:cubicBezTo>
                    <a:pt x="476" y="206"/>
                    <a:pt x="487" y="211"/>
                    <a:pt x="478" y="198"/>
                  </a:cubicBezTo>
                  <a:cubicBezTo>
                    <a:pt x="469" y="186"/>
                    <a:pt x="470" y="187"/>
                    <a:pt x="466" y="183"/>
                  </a:cubicBezTo>
                  <a:cubicBezTo>
                    <a:pt x="462" y="180"/>
                    <a:pt x="462" y="180"/>
                    <a:pt x="462" y="180"/>
                  </a:cubicBezTo>
                  <a:cubicBezTo>
                    <a:pt x="462" y="180"/>
                    <a:pt x="493" y="175"/>
                    <a:pt x="490" y="172"/>
                  </a:cubicBezTo>
                  <a:cubicBezTo>
                    <a:pt x="488" y="168"/>
                    <a:pt x="484" y="162"/>
                    <a:pt x="484" y="162"/>
                  </a:cubicBezTo>
                  <a:cubicBezTo>
                    <a:pt x="484" y="162"/>
                    <a:pt x="484" y="161"/>
                    <a:pt x="472" y="155"/>
                  </a:cubicBezTo>
                  <a:cubicBezTo>
                    <a:pt x="460" y="149"/>
                    <a:pt x="460" y="154"/>
                    <a:pt x="460" y="149"/>
                  </a:cubicBezTo>
                  <a:cubicBezTo>
                    <a:pt x="459" y="144"/>
                    <a:pt x="470" y="137"/>
                    <a:pt x="471" y="133"/>
                  </a:cubicBezTo>
                  <a:cubicBezTo>
                    <a:pt x="473" y="129"/>
                    <a:pt x="476" y="126"/>
                    <a:pt x="476" y="124"/>
                  </a:cubicBezTo>
                  <a:cubicBezTo>
                    <a:pt x="476" y="122"/>
                    <a:pt x="477" y="116"/>
                    <a:pt x="479" y="115"/>
                  </a:cubicBezTo>
                  <a:cubicBezTo>
                    <a:pt x="481" y="114"/>
                    <a:pt x="489" y="112"/>
                    <a:pt x="498" y="104"/>
                  </a:cubicBezTo>
                  <a:cubicBezTo>
                    <a:pt x="507" y="95"/>
                    <a:pt x="515" y="83"/>
                    <a:pt x="518" y="83"/>
                  </a:cubicBezTo>
                  <a:cubicBezTo>
                    <a:pt x="522" y="83"/>
                    <a:pt x="539" y="75"/>
                    <a:pt x="543" y="73"/>
                  </a:cubicBezTo>
                  <a:cubicBezTo>
                    <a:pt x="546" y="71"/>
                    <a:pt x="550" y="64"/>
                    <a:pt x="536" y="63"/>
                  </a:cubicBezTo>
                  <a:cubicBezTo>
                    <a:pt x="521" y="61"/>
                    <a:pt x="490" y="56"/>
                    <a:pt x="486" y="61"/>
                  </a:cubicBezTo>
                  <a:cubicBezTo>
                    <a:pt x="481" y="67"/>
                    <a:pt x="471" y="73"/>
                    <a:pt x="468" y="79"/>
                  </a:cubicBezTo>
                  <a:cubicBezTo>
                    <a:pt x="465" y="85"/>
                    <a:pt x="448" y="80"/>
                    <a:pt x="442" y="79"/>
                  </a:cubicBezTo>
                  <a:cubicBezTo>
                    <a:pt x="436" y="77"/>
                    <a:pt x="466" y="69"/>
                    <a:pt x="459" y="63"/>
                  </a:cubicBezTo>
                  <a:cubicBezTo>
                    <a:pt x="452" y="56"/>
                    <a:pt x="453" y="54"/>
                    <a:pt x="439" y="60"/>
                  </a:cubicBezTo>
                  <a:cubicBezTo>
                    <a:pt x="425" y="66"/>
                    <a:pt x="426" y="71"/>
                    <a:pt x="419" y="72"/>
                  </a:cubicBezTo>
                  <a:cubicBezTo>
                    <a:pt x="412" y="73"/>
                    <a:pt x="401" y="60"/>
                    <a:pt x="416" y="53"/>
                  </a:cubicBezTo>
                  <a:cubicBezTo>
                    <a:pt x="431" y="46"/>
                    <a:pt x="469" y="52"/>
                    <a:pt x="470" y="48"/>
                  </a:cubicBezTo>
                  <a:cubicBezTo>
                    <a:pt x="472" y="44"/>
                    <a:pt x="468" y="33"/>
                    <a:pt x="458" y="30"/>
                  </a:cubicBezTo>
                  <a:cubicBezTo>
                    <a:pt x="448" y="27"/>
                    <a:pt x="429" y="20"/>
                    <a:pt x="422" y="17"/>
                  </a:cubicBezTo>
                  <a:cubicBezTo>
                    <a:pt x="416" y="13"/>
                    <a:pt x="414" y="6"/>
                    <a:pt x="414" y="6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71" y="0"/>
                    <a:pt x="326" y="10"/>
                    <a:pt x="321" y="11"/>
                  </a:cubicBezTo>
                  <a:cubicBezTo>
                    <a:pt x="316" y="11"/>
                    <a:pt x="317" y="15"/>
                    <a:pt x="305" y="17"/>
                  </a:cubicBezTo>
                  <a:cubicBezTo>
                    <a:pt x="293" y="20"/>
                    <a:pt x="288" y="21"/>
                    <a:pt x="288" y="21"/>
                  </a:cubicBezTo>
                  <a:cubicBezTo>
                    <a:pt x="288" y="21"/>
                    <a:pt x="274" y="18"/>
                    <a:pt x="263" y="20"/>
                  </a:cubicBezTo>
                  <a:cubicBezTo>
                    <a:pt x="252" y="22"/>
                    <a:pt x="245" y="35"/>
                    <a:pt x="245" y="35"/>
                  </a:cubicBezTo>
                  <a:cubicBezTo>
                    <a:pt x="245" y="35"/>
                    <a:pt x="250" y="38"/>
                    <a:pt x="252" y="40"/>
                  </a:cubicBezTo>
                  <a:cubicBezTo>
                    <a:pt x="255" y="42"/>
                    <a:pt x="234" y="41"/>
                    <a:pt x="221" y="40"/>
                  </a:cubicBezTo>
                  <a:cubicBezTo>
                    <a:pt x="208" y="38"/>
                    <a:pt x="208" y="43"/>
                    <a:pt x="205" y="52"/>
                  </a:cubicBezTo>
                  <a:cubicBezTo>
                    <a:pt x="201" y="60"/>
                    <a:pt x="197" y="54"/>
                    <a:pt x="192" y="47"/>
                  </a:cubicBezTo>
                  <a:cubicBezTo>
                    <a:pt x="187" y="40"/>
                    <a:pt x="182" y="42"/>
                    <a:pt x="178" y="48"/>
                  </a:cubicBezTo>
                  <a:cubicBezTo>
                    <a:pt x="174" y="54"/>
                    <a:pt x="168" y="46"/>
                    <a:pt x="153" y="51"/>
                  </a:cubicBezTo>
                  <a:cubicBezTo>
                    <a:pt x="139" y="56"/>
                    <a:pt x="126" y="61"/>
                    <a:pt x="126" y="61"/>
                  </a:cubicBezTo>
                  <a:cubicBezTo>
                    <a:pt x="126" y="61"/>
                    <a:pt x="145" y="65"/>
                    <a:pt x="141" y="68"/>
                  </a:cubicBezTo>
                  <a:cubicBezTo>
                    <a:pt x="137" y="71"/>
                    <a:pt x="111" y="77"/>
                    <a:pt x="111" y="77"/>
                  </a:cubicBezTo>
                  <a:cubicBezTo>
                    <a:pt x="111" y="77"/>
                    <a:pt x="92" y="88"/>
                    <a:pt x="89" y="88"/>
                  </a:cubicBezTo>
                  <a:cubicBezTo>
                    <a:pt x="85" y="88"/>
                    <a:pt x="67" y="99"/>
                    <a:pt x="67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" name="Freeform 112"/>
            <p:cNvSpPr/>
            <p:nvPr/>
          </p:nvSpPr>
          <p:spPr bwMode="auto">
            <a:xfrm>
              <a:off x="1952625" y="735013"/>
              <a:ext cx="868363" cy="539750"/>
            </a:xfrm>
            <a:custGeom>
              <a:avLst/>
              <a:gdLst>
                <a:gd name="T0" fmla="*/ 297 w 325"/>
                <a:gd name="T1" fmla="*/ 44 h 202"/>
                <a:gd name="T2" fmla="*/ 285 w 325"/>
                <a:gd name="T3" fmla="*/ 53 h 202"/>
                <a:gd name="T4" fmla="*/ 277 w 325"/>
                <a:gd name="T5" fmla="*/ 64 h 202"/>
                <a:gd name="T6" fmla="*/ 232 w 325"/>
                <a:gd name="T7" fmla="*/ 88 h 202"/>
                <a:gd name="T8" fmla="*/ 211 w 325"/>
                <a:gd name="T9" fmla="*/ 104 h 202"/>
                <a:gd name="T10" fmla="*/ 197 w 325"/>
                <a:gd name="T11" fmla="*/ 106 h 202"/>
                <a:gd name="T12" fmla="*/ 192 w 325"/>
                <a:gd name="T13" fmla="*/ 124 h 202"/>
                <a:gd name="T14" fmla="*/ 169 w 325"/>
                <a:gd name="T15" fmla="*/ 138 h 202"/>
                <a:gd name="T16" fmla="*/ 160 w 325"/>
                <a:gd name="T17" fmla="*/ 148 h 202"/>
                <a:gd name="T18" fmla="*/ 162 w 325"/>
                <a:gd name="T19" fmla="*/ 164 h 202"/>
                <a:gd name="T20" fmla="*/ 143 w 325"/>
                <a:gd name="T21" fmla="*/ 169 h 202"/>
                <a:gd name="T22" fmla="*/ 127 w 325"/>
                <a:gd name="T23" fmla="*/ 168 h 202"/>
                <a:gd name="T24" fmla="*/ 105 w 325"/>
                <a:gd name="T25" fmla="*/ 168 h 202"/>
                <a:gd name="T26" fmla="*/ 80 w 325"/>
                <a:gd name="T27" fmla="*/ 168 h 202"/>
                <a:gd name="T28" fmla="*/ 74 w 325"/>
                <a:gd name="T29" fmla="*/ 168 h 202"/>
                <a:gd name="T30" fmla="*/ 60 w 325"/>
                <a:gd name="T31" fmla="*/ 170 h 202"/>
                <a:gd name="T32" fmla="*/ 62 w 325"/>
                <a:gd name="T33" fmla="*/ 177 h 202"/>
                <a:gd name="T34" fmla="*/ 83 w 325"/>
                <a:gd name="T35" fmla="*/ 177 h 202"/>
                <a:gd name="T36" fmla="*/ 118 w 325"/>
                <a:gd name="T37" fmla="*/ 182 h 202"/>
                <a:gd name="T38" fmla="*/ 142 w 325"/>
                <a:gd name="T39" fmla="*/ 182 h 202"/>
                <a:gd name="T40" fmla="*/ 144 w 325"/>
                <a:gd name="T41" fmla="*/ 195 h 202"/>
                <a:gd name="T42" fmla="*/ 129 w 325"/>
                <a:gd name="T43" fmla="*/ 201 h 202"/>
                <a:gd name="T44" fmla="*/ 109 w 325"/>
                <a:gd name="T45" fmla="*/ 200 h 202"/>
                <a:gd name="T46" fmla="*/ 67 w 325"/>
                <a:gd name="T47" fmla="*/ 199 h 202"/>
                <a:gd name="T48" fmla="*/ 37 w 325"/>
                <a:gd name="T49" fmla="*/ 193 h 202"/>
                <a:gd name="T50" fmla="*/ 29 w 325"/>
                <a:gd name="T51" fmla="*/ 181 h 202"/>
                <a:gd name="T52" fmla="*/ 24 w 325"/>
                <a:gd name="T53" fmla="*/ 170 h 202"/>
                <a:gd name="T54" fmla="*/ 3 w 325"/>
                <a:gd name="T55" fmla="*/ 160 h 202"/>
                <a:gd name="T56" fmla="*/ 3 w 325"/>
                <a:gd name="T57" fmla="*/ 153 h 202"/>
                <a:gd name="T58" fmla="*/ 21 w 325"/>
                <a:gd name="T59" fmla="*/ 152 h 202"/>
                <a:gd name="T60" fmla="*/ 35 w 325"/>
                <a:gd name="T61" fmla="*/ 158 h 202"/>
                <a:gd name="T62" fmla="*/ 63 w 325"/>
                <a:gd name="T63" fmla="*/ 156 h 202"/>
                <a:gd name="T64" fmla="*/ 81 w 325"/>
                <a:gd name="T65" fmla="*/ 151 h 202"/>
                <a:gd name="T66" fmla="*/ 77 w 325"/>
                <a:gd name="T67" fmla="*/ 137 h 202"/>
                <a:gd name="T68" fmla="*/ 94 w 325"/>
                <a:gd name="T69" fmla="*/ 137 h 202"/>
                <a:gd name="T70" fmla="*/ 98 w 325"/>
                <a:gd name="T71" fmla="*/ 137 h 202"/>
                <a:gd name="T72" fmla="*/ 94 w 325"/>
                <a:gd name="T73" fmla="*/ 131 h 202"/>
                <a:gd name="T74" fmla="*/ 81 w 325"/>
                <a:gd name="T75" fmla="*/ 127 h 202"/>
                <a:gd name="T76" fmla="*/ 103 w 325"/>
                <a:gd name="T77" fmla="*/ 109 h 202"/>
                <a:gd name="T78" fmla="*/ 116 w 325"/>
                <a:gd name="T79" fmla="*/ 100 h 202"/>
                <a:gd name="T80" fmla="*/ 100 w 325"/>
                <a:gd name="T81" fmla="*/ 87 h 202"/>
                <a:gd name="T82" fmla="*/ 87 w 325"/>
                <a:gd name="T83" fmla="*/ 79 h 202"/>
                <a:gd name="T84" fmla="*/ 74 w 325"/>
                <a:gd name="T85" fmla="*/ 59 h 202"/>
                <a:gd name="T86" fmla="*/ 61 w 325"/>
                <a:gd name="T87" fmla="*/ 52 h 202"/>
                <a:gd name="T88" fmla="*/ 74 w 325"/>
                <a:gd name="T89" fmla="*/ 41 h 202"/>
                <a:gd name="T90" fmla="*/ 98 w 325"/>
                <a:gd name="T91" fmla="*/ 33 h 202"/>
                <a:gd name="T92" fmla="*/ 114 w 325"/>
                <a:gd name="T93" fmla="*/ 37 h 202"/>
                <a:gd name="T94" fmla="*/ 113 w 325"/>
                <a:gd name="T95" fmla="*/ 25 h 202"/>
                <a:gd name="T96" fmla="*/ 134 w 325"/>
                <a:gd name="T97" fmla="*/ 31 h 202"/>
                <a:gd name="T98" fmla="*/ 143 w 325"/>
                <a:gd name="T99" fmla="*/ 22 h 202"/>
                <a:gd name="T100" fmla="*/ 156 w 325"/>
                <a:gd name="T101" fmla="*/ 11 h 202"/>
                <a:gd name="T102" fmla="*/ 194 w 325"/>
                <a:gd name="T103" fmla="*/ 8 h 202"/>
                <a:gd name="T104" fmla="*/ 212 w 325"/>
                <a:gd name="T105" fmla="*/ 3 h 202"/>
                <a:gd name="T106" fmla="*/ 223 w 325"/>
                <a:gd name="T107" fmla="*/ 15 h 202"/>
                <a:gd name="T108" fmla="*/ 226 w 325"/>
                <a:gd name="T109" fmla="*/ 4 h 202"/>
                <a:gd name="T110" fmla="*/ 284 w 325"/>
                <a:gd name="T111" fmla="*/ 12 h 202"/>
                <a:gd name="T112" fmla="*/ 324 w 325"/>
                <a:gd name="T113" fmla="*/ 22 h 202"/>
                <a:gd name="T114" fmla="*/ 318 w 325"/>
                <a:gd name="T115" fmla="*/ 38 h 202"/>
                <a:gd name="T116" fmla="*/ 297 w 325"/>
                <a:gd name="T117" fmla="*/ 4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5" h="202">
                  <a:moveTo>
                    <a:pt x="297" y="44"/>
                  </a:moveTo>
                  <a:cubicBezTo>
                    <a:pt x="280" y="48"/>
                    <a:pt x="275" y="52"/>
                    <a:pt x="285" y="53"/>
                  </a:cubicBezTo>
                  <a:cubicBezTo>
                    <a:pt x="294" y="54"/>
                    <a:pt x="303" y="50"/>
                    <a:pt x="277" y="64"/>
                  </a:cubicBezTo>
                  <a:cubicBezTo>
                    <a:pt x="252" y="77"/>
                    <a:pt x="242" y="83"/>
                    <a:pt x="232" y="88"/>
                  </a:cubicBezTo>
                  <a:cubicBezTo>
                    <a:pt x="222" y="93"/>
                    <a:pt x="223" y="103"/>
                    <a:pt x="211" y="104"/>
                  </a:cubicBezTo>
                  <a:cubicBezTo>
                    <a:pt x="200" y="104"/>
                    <a:pt x="201" y="93"/>
                    <a:pt x="197" y="106"/>
                  </a:cubicBezTo>
                  <a:cubicBezTo>
                    <a:pt x="193" y="119"/>
                    <a:pt x="193" y="122"/>
                    <a:pt x="192" y="124"/>
                  </a:cubicBezTo>
                  <a:cubicBezTo>
                    <a:pt x="191" y="127"/>
                    <a:pt x="180" y="137"/>
                    <a:pt x="169" y="138"/>
                  </a:cubicBezTo>
                  <a:cubicBezTo>
                    <a:pt x="159" y="139"/>
                    <a:pt x="164" y="141"/>
                    <a:pt x="160" y="148"/>
                  </a:cubicBezTo>
                  <a:cubicBezTo>
                    <a:pt x="156" y="154"/>
                    <a:pt x="177" y="161"/>
                    <a:pt x="162" y="164"/>
                  </a:cubicBezTo>
                  <a:cubicBezTo>
                    <a:pt x="147" y="166"/>
                    <a:pt x="145" y="168"/>
                    <a:pt x="143" y="169"/>
                  </a:cubicBezTo>
                  <a:cubicBezTo>
                    <a:pt x="140" y="170"/>
                    <a:pt x="135" y="171"/>
                    <a:pt x="127" y="168"/>
                  </a:cubicBezTo>
                  <a:cubicBezTo>
                    <a:pt x="119" y="166"/>
                    <a:pt x="119" y="169"/>
                    <a:pt x="105" y="168"/>
                  </a:cubicBezTo>
                  <a:cubicBezTo>
                    <a:pt x="91" y="168"/>
                    <a:pt x="86" y="168"/>
                    <a:pt x="80" y="168"/>
                  </a:cubicBezTo>
                  <a:cubicBezTo>
                    <a:pt x="74" y="168"/>
                    <a:pt x="84" y="167"/>
                    <a:pt x="74" y="168"/>
                  </a:cubicBezTo>
                  <a:cubicBezTo>
                    <a:pt x="65" y="168"/>
                    <a:pt x="59" y="166"/>
                    <a:pt x="60" y="170"/>
                  </a:cubicBezTo>
                  <a:cubicBezTo>
                    <a:pt x="61" y="174"/>
                    <a:pt x="60" y="176"/>
                    <a:pt x="62" y="177"/>
                  </a:cubicBezTo>
                  <a:cubicBezTo>
                    <a:pt x="65" y="178"/>
                    <a:pt x="70" y="176"/>
                    <a:pt x="83" y="177"/>
                  </a:cubicBezTo>
                  <a:cubicBezTo>
                    <a:pt x="97" y="178"/>
                    <a:pt x="106" y="182"/>
                    <a:pt x="118" y="182"/>
                  </a:cubicBezTo>
                  <a:cubicBezTo>
                    <a:pt x="130" y="181"/>
                    <a:pt x="136" y="179"/>
                    <a:pt x="142" y="182"/>
                  </a:cubicBezTo>
                  <a:cubicBezTo>
                    <a:pt x="147" y="185"/>
                    <a:pt x="149" y="195"/>
                    <a:pt x="144" y="195"/>
                  </a:cubicBezTo>
                  <a:cubicBezTo>
                    <a:pt x="138" y="196"/>
                    <a:pt x="138" y="201"/>
                    <a:pt x="129" y="201"/>
                  </a:cubicBezTo>
                  <a:cubicBezTo>
                    <a:pt x="120" y="201"/>
                    <a:pt x="126" y="202"/>
                    <a:pt x="109" y="200"/>
                  </a:cubicBezTo>
                  <a:cubicBezTo>
                    <a:pt x="92" y="198"/>
                    <a:pt x="80" y="201"/>
                    <a:pt x="67" y="199"/>
                  </a:cubicBezTo>
                  <a:cubicBezTo>
                    <a:pt x="54" y="196"/>
                    <a:pt x="43" y="198"/>
                    <a:pt x="37" y="193"/>
                  </a:cubicBezTo>
                  <a:cubicBezTo>
                    <a:pt x="31" y="189"/>
                    <a:pt x="31" y="187"/>
                    <a:pt x="29" y="181"/>
                  </a:cubicBezTo>
                  <a:cubicBezTo>
                    <a:pt x="26" y="174"/>
                    <a:pt x="34" y="176"/>
                    <a:pt x="24" y="170"/>
                  </a:cubicBezTo>
                  <a:cubicBezTo>
                    <a:pt x="13" y="164"/>
                    <a:pt x="3" y="160"/>
                    <a:pt x="3" y="160"/>
                  </a:cubicBezTo>
                  <a:cubicBezTo>
                    <a:pt x="3" y="160"/>
                    <a:pt x="0" y="157"/>
                    <a:pt x="3" y="153"/>
                  </a:cubicBezTo>
                  <a:cubicBezTo>
                    <a:pt x="6" y="149"/>
                    <a:pt x="21" y="152"/>
                    <a:pt x="21" y="152"/>
                  </a:cubicBezTo>
                  <a:cubicBezTo>
                    <a:pt x="35" y="158"/>
                    <a:pt x="35" y="158"/>
                    <a:pt x="35" y="158"/>
                  </a:cubicBezTo>
                  <a:cubicBezTo>
                    <a:pt x="35" y="158"/>
                    <a:pt x="61" y="162"/>
                    <a:pt x="63" y="156"/>
                  </a:cubicBezTo>
                  <a:cubicBezTo>
                    <a:pt x="65" y="149"/>
                    <a:pt x="82" y="158"/>
                    <a:pt x="81" y="151"/>
                  </a:cubicBezTo>
                  <a:cubicBezTo>
                    <a:pt x="80" y="144"/>
                    <a:pt x="69" y="142"/>
                    <a:pt x="77" y="137"/>
                  </a:cubicBezTo>
                  <a:cubicBezTo>
                    <a:pt x="86" y="131"/>
                    <a:pt x="94" y="137"/>
                    <a:pt x="94" y="137"/>
                  </a:cubicBezTo>
                  <a:cubicBezTo>
                    <a:pt x="94" y="137"/>
                    <a:pt x="96" y="139"/>
                    <a:pt x="98" y="137"/>
                  </a:cubicBezTo>
                  <a:cubicBezTo>
                    <a:pt x="100" y="135"/>
                    <a:pt x="99" y="133"/>
                    <a:pt x="94" y="131"/>
                  </a:cubicBezTo>
                  <a:cubicBezTo>
                    <a:pt x="90" y="129"/>
                    <a:pt x="81" y="127"/>
                    <a:pt x="81" y="127"/>
                  </a:cubicBezTo>
                  <a:cubicBezTo>
                    <a:pt x="81" y="127"/>
                    <a:pt x="99" y="109"/>
                    <a:pt x="103" y="109"/>
                  </a:cubicBezTo>
                  <a:cubicBezTo>
                    <a:pt x="106" y="109"/>
                    <a:pt x="126" y="110"/>
                    <a:pt x="116" y="100"/>
                  </a:cubicBezTo>
                  <a:cubicBezTo>
                    <a:pt x="105" y="89"/>
                    <a:pt x="107" y="92"/>
                    <a:pt x="100" y="87"/>
                  </a:cubicBezTo>
                  <a:cubicBezTo>
                    <a:pt x="94" y="83"/>
                    <a:pt x="100" y="91"/>
                    <a:pt x="87" y="79"/>
                  </a:cubicBezTo>
                  <a:cubicBezTo>
                    <a:pt x="74" y="68"/>
                    <a:pt x="76" y="70"/>
                    <a:pt x="74" y="59"/>
                  </a:cubicBezTo>
                  <a:cubicBezTo>
                    <a:pt x="72" y="48"/>
                    <a:pt x="60" y="57"/>
                    <a:pt x="61" y="52"/>
                  </a:cubicBezTo>
                  <a:cubicBezTo>
                    <a:pt x="62" y="48"/>
                    <a:pt x="70" y="41"/>
                    <a:pt x="74" y="41"/>
                  </a:cubicBezTo>
                  <a:cubicBezTo>
                    <a:pt x="78" y="41"/>
                    <a:pt x="87" y="29"/>
                    <a:pt x="98" y="33"/>
                  </a:cubicBezTo>
                  <a:cubicBezTo>
                    <a:pt x="109" y="37"/>
                    <a:pt x="109" y="40"/>
                    <a:pt x="114" y="37"/>
                  </a:cubicBezTo>
                  <a:cubicBezTo>
                    <a:pt x="118" y="33"/>
                    <a:pt x="101" y="29"/>
                    <a:pt x="113" y="25"/>
                  </a:cubicBezTo>
                  <a:cubicBezTo>
                    <a:pt x="125" y="21"/>
                    <a:pt x="129" y="31"/>
                    <a:pt x="134" y="31"/>
                  </a:cubicBezTo>
                  <a:cubicBezTo>
                    <a:pt x="139" y="31"/>
                    <a:pt x="144" y="29"/>
                    <a:pt x="143" y="22"/>
                  </a:cubicBezTo>
                  <a:cubicBezTo>
                    <a:pt x="143" y="16"/>
                    <a:pt x="151" y="12"/>
                    <a:pt x="156" y="11"/>
                  </a:cubicBezTo>
                  <a:cubicBezTo>
                    <a:pt x="162" y="10"/>
                    <a:pt x="194" y="8"/>
                    <a:pt x="194" y="8"/>
                  </a:cubicBezTo>
                  <a:cubicBezTo>
                    <a:pt x="194" y="8"/>
                    <a:pt x="213" y="0"/>
                    <a:pt x="212" y="3"/>
                  </a:cubicBezTo>
                  <a:cubicBezTo>
                    <a:pt x="210" y="6"/>
                    <a:pt x="223" y="15"/>
                    <a:pt x="223" y="15"/>
                  </a:cubicBezTo>
                  <a:cubicBezTo>
                    <a:pt x="226" y="4"/>
                    <a:pt x="226" y="4"/>
                    <a:pt x="226" y="4"/>
                  </a:cubicBezTo>
                  <a:cubicBezTo>
                    <a:pt x="226" y="4"/>
                    <a:pt x="282" y="12"/>
                    <a:pt x="284" y="12"/>
                  </a:cubicBezTo>
                  <a:cubicBezTo>
                    <a:pt x="286" y="12"/>
                    <a:pt x="325" y="24"/>
                    <a:pt x="324" y="22"/>
                  </a:cubicBezTo>
                  <a:cubicBezTo>
                    <a:pt x="323" y="20"/>
                    <a:pt x="324" y="37"/>
                    <a:pt x="318" y="38"/>
                  </a:cubicBezTo>
                  <a:cubicBezTo>
                    <a:pt x="313" y="39"/>
                    <a:pt x="297" y="44"/>
                    <a:pt x="297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Freeform 113"/>
            <p:cNvSpPr/>
            <p:nvPr/>
          </p:nvSpPr>
          <p:spPr bwMode="auto">
            <a:xfrm>
              <a:off x="1990725" y="884238"/>
              <a:ext cx="255588" cy="217488"/>
            </a:xfrm>
            <a:custGeom>
              <a:avLst/>
              <a:gdLst>
                <a:gd name="T0" fmla="*/ 57 w 96"/>
                <a:gd name="T1" fmla="*/ 73 h 81"/>
                <a:gd name="T2" fmla="*/ 41 w 96"/>
                <a:gd name="T3" fmla="*/ 75 h 81"/>
                <a:gd name="T4" fmla="*/ 17 w 96"/>
                <a:gd name="T5" fmla="*/ 66 h 81"/>
                <a:gd name="T6" fmla="*/ 26 w 96"/>
                <a:gd name="T7" fmla="*/ 52 h 81"/>
                <a:gd name="T8" fmla="*/ 19 w 96"/>
                <a:gd name="T9" fmla="*/ 50 h 81"/>
                <a:gd name="T10" fmla="*/ 3 w 96"/>
                <a:gd name="T11" fmla="*/ 29 h 81"/>
                <a:gd name="T12" fmla="*/ 16 w 96"/>
                <a:gd name="T13" fmla="*/ 17 h 81"/>
                <a:gd name="T14" fmla="*/ 38 w 96"/>
                <a:gd name="T15" fmla="*/ 0 h 81"/>
                <a:gd name="T16" fmla="*/ 55 w 96"/>
                <a:gd name="T17" fmla="*/ 8 h 81"/>
                <a:gd name="T18" fmla="*/ 66 w 96"/>
                <a:gd name="T19" fmla="*/ 23 h 81"/>
                <a:gd name="T20" fmla="*/ 94 w 96"/>
                <a:gd name="T21" fmla="*/ 41 h 81"/>
                <a:gd name="T22" fmla="*/ 75 w 96"/>
                <a:gd name="T23" fmla="*/ 56 h 81"/>
                <a:gd name="T24" fmla="*/ 57 w 96"/>
                <a:gd name="T25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" h="81">
                  <a:moveTo>
                    <a:pt x="57" y="73"/>
                  </a:moveTo>
                  <a:cubicBezTo>
                    <a:pt x="48" y="81"/>
                    <a:pt x="48" y="79"/>
                    <a:pt x="41" y="75"/>
                  </a:cubicBezTo>
                  <a:cubicBezTo>
                    <a:pt x="34" y="72"/>
                    <a:pt x="18" y="68"/>
                    <a:pt x="17" y="66"/>
                  </a:cubicBezTo>
                  <a:cubicBezTo>
                    <a:pt x="17" y="64"/>
                    <a:pt x="24" y="52"/>
                    <a:pt x="26" y="52"/>
                  </a:cubicBezTo>
                  <a:cubicBezTo>
                    <a:pt x="28" y="52"/>
                    <a:pt x="24" y="51"/>
                    <a:pt x="19" y="50"/>
                  </a:cubicBezTo>
                  <a:cubicBezTo>
                    <a:pt x="14" y="50"/>
                    <a:pt x="0" y="35"/>
                    <a:pt x="3" y="29"/>
                  </a:cubicBezTo>
                  <a:cubicBezTo>
                    <a:pt x="7" y="23"/>
                    <a:pt x="10" y="20"/>
                    <a:pt x="16" y="17"/>
                  </a:cubicBezTo>
                  <a:cubicBezTo>
                    <a:pt x="21" y="15"/>
                    <a:pt x="35" y="1"/>
                    <a:pt x="38" y="0"/>
                  </a:cubicBezTo>
                  <a:cubicBezTo>
                    <a:pt x="41" y="0"/>
                    <a:pt x="53" y="0"/>
                    <a:pt x="55" y="8"/>
                  </a:cubicBezTo>
                  <a:cubicBezTo>
                    <a:pt x="57" y="16"/>
                    <a:pt x="55" y="15"/>
                    <a:pt x="66" y="23"/>
                  </a:cubicBezTo>
                  <a:cubicBezTo>
                    <a:pt x="76" y="31"/>
                    <a:pt x="96" y="37"/>
                    <a:pt x="94" y="41"/>
                  </a:cubicBezTo>
                  <a:cubicBezTo>
                    <a:pt x="93" y="46"/>
                    <a:pt x="81" y="50"/>
                    <a:pt x="75" y="56"/>
                  </a:cubicBezTo>
                  <a:cubicBezTo>
                    <a:pt x="68" y="61"/>
                    <a:pt x="57" y="73"/>
                    <a:pt x="57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Freeform 114"/>
            <p:cNvSpPr/>
            <p:nvPr/>
          </p:nvSpPr>
          <p:spPr bwMode="auto">
            <a:xfrm>
              <a:off x="1920875" y="1042988"/>
              <a:ext cx="125413" cy="68263"/>
            </a:xfrm>
            <a:custGeom>
              <a:avLst/>
              <a:gdLst>
                <a:gd name="T0" fmla="*/ 29 w 47"/>
                <a:gd name="T1" fmla="*/ 22 h 26"/>
                <a:gd name="T2" fmla="*/ 12 w 47"/>
                <a:gd name="T3" fmla="*/ 22 h 26"/>
                <a:gd name="T4" fmla="*/ 5 w 47"/>
                <a:gd name="T5" fmla="*/ 3 h 26"/>
                <a:gd name="T6" fmla="*/ 28 w 47"/>
                <a:gd name="T7" fmla="*/ 8 h 26"/>
                <a:gd name="T8" fmla="*/ 29 w 47"/>
                <a:gd name="T9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6">
                  <a:moveTo>
                    <a:pt x="29" y="22"/>
                  </a:moveTo>
                  <a:cubicBezTo>
                    <a:pt x="25" y="22"/>
                    <a:pt x="16" y="26"/>
                    <a:pt x="12" y="22"/>
                  </a:cubicBezTo>
                  <a:cubicBezTo>
                    <a:pt x="8" y="17"/>
                    <a:pt x="0" y="5"/>
                    <a:pt x="5" y="3"/>
                  </a:cubicBezTo>
                  <a:cubicBezTo>
                    <a:pt x="9" y="1"/>
                    <a:pt x="8" y="0"/>
                    <a:pt x="28" y="8"/>
                  </a:cubicBezTo>
                  <a:cubicBezTo>
                    <a:pt x="47" y="16"/>
                    <a:pt x="29" y="22"/>
                    <a:pt x="2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115"/>
            <p:cNvSpPr/>
            <p:nvPr/>
          </p:nvSpPr>
          <p:spPr bwMode="auto">
            <a:xfrm>
              <a:off x="1741487" y="1012826"/>
              <a:ext cx="182563" cy="98425"/>
            </a:xfrm>
            <a:custGeom>
              <a:avLst/>
              <a:gdLst>
                <a:gd name="T0" fmla="*/ 39 w 68"/>
                <a:gd name="T1" fmla="*/ 34 h 37"/>
                <a:gd name="T2" fmla="*/ 21 w 68"/>
                <a:gd name="T3" fmla="*/ 25 h 37"/>
                <a:gd name="T4" fmla="*/ 8 w 68"/>
                <a:gd name="T5" fmla="*/ 25 h 37"/>
                <a:gd name="T6" fmla="*/ 16 w 68"/>
                <a:gd name="T7" fmla="*/ 18 h 37"/>
                <a:gd name="T8" fmla="*/ 11 w 68"/>
                <a:gd name="T9" fmla="*/ 10 h 37"/>
                <a:gd name="T10" fmla="*/ 15 w 68"/>
                <a:gd name="T11" fmla="*/ 0 h 37"/>
                <a:gd name="T12" fmla="*/ 46 w 68"/>
                <a:gd name="T13" fmla="*/ 14 h 37"/>
                <a:gd name="T14" fmla="*/ 64 w 68"/>
                <a:gd name="T15" fmla="*/ 30 h 37"/>
                <a:gd name="T16" fmla="*/ 39 w 68"/>
                <a:gd name="T17" fmla="*/ 3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37">
                  <a:moveTo>
                    <a:pt x="39" y="34"/>
                  </a:moveTo>
                  <a:cubicBezTo>
                    <a:pt x="30" y="33"/>
                    <a:pt x="27" y="29"/>
                    <a:pt x="21" y="25"/>
                  </a:cubicBezTo>
                  <a:cubicBezTo>
                    <a:pt x="15" y="22"/>
                    <a:pt x="17" y="37"/>
                    <a:pt x="8" y="25"/>
                  </a:cubicBezTo>
                  <a:cubicBezTo>
                    <a:pt x="0" y="12"/>
                    <a:pt x="13" y="19"/>
                    <a:pt x="16" y="18"/>
                  </a:cubicBezTo>
                  <a:cubicBezTo>
                    <a:pt x="20" y="16"/>
                    <a:pt x="13" y="12"/>
                    <a:pt x="11" y="10"/>
                  </a:cubicBezTo>
                  <a:cubicBezTo>
                    <a:pt x="9" y="9"/>
                    <a:pt x="11" y="0"/>
                    <a:pt x="15" y="0"/>
                  </a:cubicBezTo>
                  <a:cubicBezTo>
                    <a:pt x="19" y="0"/>
                    <a:pt x="36" y="5"/>
                    <a:pt x="46" y="14"/>
                  </a:cubicBezTo>
                  <a:cubicBezTo>
                    <a:pt x="56" y="22"/>
                    <a:pt x="68" y="29"/>
                    <a:pt x="64" y="30"/>
                  </a:cubicBezTo>
                  <a:cubicBezTo>
                    <a:pt x="60" y="31"/>
                    <a:pt x="39" y="34"/>
                    <a:pt x="39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116"/>
            <p:cNvSpPr/>
            <p:nvPr/>
          </p:nvSpPr>
          <p:spPr bwMode="auto">
            <a:xfrm>
              <a:off x="1373187" y="1311276"/>
              <a:ext cx="409575" cy="265113"/>
            </a:xfrm>
            <a:custGeom>
              <a:avLst/>
              <a:gdLst>
                <a:gd name="T0" fmla="*/ 153 w 153"/>
                <a:gd name="T1" fmla="*/ 68 h 99"/>
                <a:gd name="T2" fmla="*/ 136 w 153"/>
                <a:gd name="T3" fmla="*/ 54 h 99"/>
                <a:gd name="T4" fmla="*/ 123 w 153"/>
                <a:gd name="T5" fmla="*/ 43 h 99"/>
                <a:gd name="T6" fmla="*/ 128 w 153"/>
                <a:gd name="T7" fmla="*/ 23 h 99"/>
                <a:gd name="T8" fmla="*/ 133 w 153"/>
                <a:gd name="T9" fmla="*/ 0 h 99"/>
                <a:gd name="T10" fmla="*/ 115 w 153"/>
                <a:gd name="T11" fmla="*/ 0 h 99"/>
                <a:gd name="T12" fmla="*/ 106 w 153"/>
                <a:gd name="T13" fmla="*/ 9 h 99"/>
                <a:gd name="T14" fmla="*/ 99 w 153"/>
                <a:gd name="T15" fmla="*/ 20 h 99"/>
                <a:gd name="T16" fmla="*/ 93 w 153"/>
                <a:gd name="T17" fmla="*/ 35 h 99"/>
                <a:gd name="T18" fmla="*/ 89 w 153"/>
                <a:gd name="T19" fmla="*/ 22 h 99"/>
                <a:gd name="T20" fmla="*/ 85 w 153"/>
                <a:gd name="T21" fmla="*/ 18 h 99"/>
                <a:gd name="T22" fmla="*/ 74 w 153"/>
                <a:gd name="T23" fmla="*/ 21 h 99"/>
                <a:gd name="T24" fmla="*/ 68 w 153"/>
                <a:gd name="T25" fmla="*/ 18 h 99"/>
                <a:gd name="T26" fmla="*/ 66 w 153"/>
                <a:gd name="T27" fmla="*/ 16 h 99"/>
                <a:gd name="T28" fmla="*/ 57 w 153"/>
                <a:gd name="T29" fmla="*/ 15 h 99"/>
                <a:gd name="T30" fmla="*/ 45 w 153"/>
                <a:gd name="T31" fmla="*/ 19 h 99"/>
                <a:gd name="T32" fmla="*/ 43 w 153"/>
                <a:gd name="T33" fmla="*/ 6 h 99"/>
                <a:gd name="T34" fmla="*/ 35 w 153"/>
                <a:gd name="T35" fmla="*/ 12 h 99"/>
                <a:gd name="T36" fmla="*/ 19 w 153"/>
                <a:gd name="T37" fmla="*/ 19 h 99"/>
                <a:gd name="T38" fmla="*/ 0 w 153"/>
                <a:gd name="T39" fmla="*/ 37 h 99"/>
                <a:gd name="T40" fmla="*/ 7 w 153"/>
                <a:gd name="T41" fmla="*/ 45 h 99"/>
                <a:gd name="T42" fmla="*/ 3 w 153"/>
                <a:gd name="T43" fmla="*/ 56 h 99"/>
                <a:gd name="T44" fmla="*/ 14 w 153"/>
                <a:gd name="T45" fmla="*/ 60 h 99"/>
                <a:gd name="T46" fmla="*/ 3 w 153"/>
                <a:gd name="T47" fmla="*/ 72 h 99"/>
                <a:gd name="T48" fmla="*/ 19 w 153"/>
                <a:gd name="T49" fmla="*/ 83 h 99"/>
                <a:gd name="T50" fmla="*/ 35 w 153"/>
                <a:gd name="T51" fmla="*/ 86 h 99"/>
                <a:gd name="T52" fmla="*/ 54 w 153"/>
                <a:gd name="T53" fmla="*/ 93 h 99"/>
                <a:gd name="T54" fmla="*/ 73 w 153"/>
                <a:gd name="T55" fmla="*/ 84 h 99"/>
                <a:gd name="T56" fmla="*/ 95 w 153"/>
                <a:gd name="T57" fmla="*/ 84 h 99"/>
                <a:gd name="T58" fmla="*/ 113 w 153"/>
                <a:gd name="T59" fmla="*/ 83 h 99"/>
                <a:gd name="T60" fmla="*/ 132 w 153"/>
                <a:gd name="T61" fmla="*/ 88 h 99"/>
                <a:gd name="T62" fmla="*/ 139 w 153"/>
                <a:gd name="T63" fmla="*/ 80 h 99"/>
                <a:gd name="T64" fmla="*/ 128 w 153"/>
                <a:gd name="T65" fmla="*/ 75 h 99"/>
                <a:gd name="T66" fmla="*/ 153 w 153"/>
                <a:gd name="T67" fmla="*/ 6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3" h="99">
                  <a:moveTo>
                    <a:pt x="153" y="68"/>
                  </a:moveTo>
                  <a:cubicBezTo>
                    <a:pt x="145" y="64"/>
                    <a:pt x="149" y="60"/>
                    <a:pt x="136" y="54"/>
                  </a:cubicBezTo>
                  <a:cubicBezTo>
                    <a:pt x="123" y="49"/>
                    <a:pt x="123" y="56"/>
                    <a:pt x="123" y="43"/>
                  </a:cubicBezTo>
                  <a:cubicBezTo>
                    <a:pt x="123" y="30"/>
                    <a:pt x="127" y="29"/>
                    <a:pt x="128" y="23"/>
                  </a:cubicBezTo>
                  <a:cubicBezTo>
                    <a:pt x="130" y="18"/>
                    <a:pt x="133" y="0"/>
                    <a:pt x="133" y="0"/>
                  </a:cubicBezTo>
                  <a:cubicBezTo>
                    <a:pt x="133" y="0"/>
                    <a:pt x="125" y="1"/>
                    <a:pt x="115" y="0"/>
                  </a:cubicBezTo>
                  <a:cubicBezTo>
                    <a:pt x="104" y="0"/>
                    <a:pt x="106" y="8"/>
                    <a:pt x="106" y="9"/>
                  </a:cubicBezTo>
                  <a:cubicBezTo>
                    <a:pt x="107" y="10"/>
                    <a:pt x="99" y="20"/>
                    <a:pt x="99" y="20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89" y="30"/>
                    <a:pt x="89" y="22"/>
                    <a:pt x="89" y="22"/>
                  </a:cubicBezTo>
                  <a:cubicBezTo>
                    <a:pt x="89" y="22"/>
                    <a:pt x="87" y="19"/>
                    <a:pt x="85" y="18"/>
                  </a:cubicBezTo>
                  <a:cubicBezTo>
                    <a:pt x="83" y="18"/>
                    <a:pt x="74" y="21"/>
                    <a:pt x="74" y="21"/>
                  </a:cubicBezTo>
                  <a:cubicBezTo>
                    <a:pt x="74" y="21"/>
                    <a:pt x="70" y="21"/>
                    <a:pt x="68" y="18"/>
                  </a:cubicBezTo>
                  <a:cubicBezTo>
                    <a:pt x="66" y="16"/>
                    <a:pt x="70" y="18"/>
                    <a:pt x="66" y="16"/>
                  </a:cubicBezTo>
                  <a:cubicBezTo>
                    <a:pt x="61" y="14"/>
                    <a:pt x="62" y="11"/>
                    <a:pt x="57" y="15"/>
                  </a:cubicBezTo>
                  <a:cubicBezTo>
                    <a:pt x="52" y="19"/>
                    <a:pt x="49" y="26"/>
                    <a:pt x="45" y="19"/>
                  </a:cubicBezTo>
                  <a:cubicBezTo>
                    <a:pt x="41" y="12"/>
                    <a:pt x="46" y="6"/>
                    <a:pt x="43" y="6"/>
                  </a:cubicBezTo>
                  <a:cubicBezTo>
                    <a:pt x="40" y="7"/>
                    <a:pt x="44" y="10"/>
                    <a:pt x="35" y="12"/>
                  </a:cubicBezTo>
                  <a:cubicBezTo>
                    <a:pt x="25" y="14"/>
                    <a:pt x="24" y="14"/>
                    <a:pt x="19" y="19"/>
                  </a:cubicBezTo>
                  <a:cubicBezTo>
                    <a:pt x="14" y="23"/>
                    <a:pt x="0" y="35"/>
                    <a:pt x="0" y="37"/>
                  </a:cubicBezTo>
                  <a:cubicBezTo>
                    <a:pt x="0" y="39"/>
                    <a:pt x="9" y="43"/>
                    <a:pt x="7" y="45"/>
                  </a:cubicBezTo>
                  <a:cubicBezTo>
                    <a:pt x="5" y="48"/>
                    <a:pt x="3" y="56"/>
                    <a:pt x="3" y="56"/>
                  </a:cubicBezTo>
                  <a:cubicBezTo>
                    <a:pt x="3" y="56"/>
                    <a:pt x="12" y="60"/>
                    <a:pt x="14" y="60"/>
                  </a:cubicBezTo>
                  <a:cubicBezTo>
                    <a:pt x="16" y="61"/>
                    <a:pt x="1" y="72"/>
                    <a:pt x="3" y="72"/>
                  </a:cubicBezTo>
                  <a:cubicBezTo>
                    <a:pt x="6" y="73"/>
                    <a:pt x="19" y="83"/>
                    <a:pt x="19" y="83"/>
                  </a:cubicBezTo>
                  <a:cubicBezTo>
                    <a:pt x="19" y="83"/>
                    <a:pt x="29" y="82"/>
                    <a:pt x="35" y="86"/>
                  </a:cubicBezTo>
                  <a:cubicBezTo>
                    <a:pt x="40" y="90"/>
                    <a:pt x="46" y="99"/>
                    <a:pt x="54" y="93"/>
                  </a:cubicBezTo>
                  <a:cubicBezTo>
                    <a:pt x="63" y="88"/>
                    <a:pt x="62" y="87"/>
                    <a:pt x="73" y="84"/>
                  </a:cubicBezTo>
                  <a:cubicBezTo>
                    <a:pt x="84" y="81"/>
                    <a:pt x="90" y="87"/>
                    <a:pt x="95" y="84"/>
                  </a:cubicBezTo>
                  <a:cubicBezTo>
                    <a:pt x="101" y="81"/>
                    <a:pt x="113" y="83"/>
                    <a:pt x="113" y="83"/>
                  </a:cubicBezTo>
                  <a:cubicBezTo>
                    <a:pt x="113" y="83"/>
                    <a:pt x="114" y="91"/>
                    <a:pt x="132" y="88"/>
                  </a:cubicBezTo>
                  <a:cubicBezTo>
                    <a:pt x="150" y="85"/>
                    <a:pt x="145" y="80"/>
                    <a:pt x="139" y="80"/>
                  </a:cubicBezTo>
                  <a:cubicBezTo>
                    <a:pt x="133" y="80"/>
                    <a:pt x="125" y="75"/>
                    <a:pt x="128" y="75"/>
                  </a:cubicBezTo>
                  <a:cubicBezTo>
                    <a:pt x="131" y="75"/>
                    <a:pt x="153" y="68"/>
                    <a:pt x="153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117"/>
            <p:cNvSpPr/>
            <p:nvPr/>
          </p:nvSpPr>
          <p:spPr bwMode="auto">
            <a:xfrm>
              <a:off x="1201737" y="1260476"/>
              <a:ext cx="265113" cy="187325"/>
            </a:xfrm>
            <a:custGeom>
              <a:avLst/>
              <a:gdLst>
                <a:gd name="T0" fmla="*/ 33 w 99"/>
                <a:gd name="T1" fmla="*/ 65 h 70"/>
                <a:gd name="T2" fmla="*/ 16 w 99"/>
                <a:gd name="T3" fmla="*/ 62 h 70"/>
                <a:gd name="T4" fmla="*/ 5 w 99"/>
                <a:gd name="T5" fmla="*/ 52 h 70"/>
                <a:gd name="T6" fmla="*/ 7 w 99"/>
                <a:gd name="T7" fmla="*/ 40 h 70"/>
                <a:gd name="T8" fmla="*/ 16 w 99"/>
                <a:gd name="T9" fmla="*/ 33 h 70"/>
                <a:gd name="T10" fmla="*/ 23 w 99"/>
                <a:gd name="T11" fmla="*/ 16 h 70"/>
                <a:gd name="T12" fmla="*/ 21 w 99"/>
                <a:gd name="T13" fmla="*/ 6 h 70"/>
                <a:gd name="T14" fmla="*/ 45 w 99"/>
                <a:gd name="T15" fmla="*/ 3 h 70"/>
                <a:gd name="T16" fmla="*/ 66 w 99"/>
                <a:gd name="T17" fmla="*/ 6 h 70"/>
                <a:gd name="T18" fmla="*/ 82 w 99"/>
                <a:gd name="T19" fmla="*/ 6 h 70"/>
                <a:gd name="T20" fmla="*/ 96 w 99"/>
                <a:gd name="T21" fmla="*/ 15 h 70"/>
                <a:gd name="T22" fmla="*/ 77 w 99"/>
                <a:gd name="T23" fmla="*/ 35 h 70"/>
                <a:gd name="T24" fmla="*/ 61 w 99"/>
                <a:gd name="T25" fmla="*/ 43 h 70"/>
                <a:gd name="T26" fmla="*/ 33 w 99"/>
                <a:gd name="T27" fmla="*/ 6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70">
                  <a:moveTo>
                    <a:pt x="33" y="65"/>
                  </a:moveTo>
                  <a:cubicBezTo>
                    <a:pt x="28" y="70"/>
                    <a:pt x="20" y="65"/>
                    <a:pt x="16" y="62"/>
                  </a:cubicBezTo>
                  <a:cubicBezTo>
                    <a:pt x="12" y="58"/>
                    <a:pt x="11" y="54"/>
                    <a:pt x="5" y="52"/>
                  </a:cubicBezTo>
                  <a:cubicBezTo>
                    <a:pt x="0" y="49"/>
                    <a:pt x="4" y="42"/>
                    <a:pt x="7" y="40"/>
                  </a:cubicBezTo>
                  <a:cubicBezTo>
                    <a:pt x="10" y="39"/>
                    <a:pt x="16" y="33"/>
                    <a:pt x="16" y="33"/>
                  </a:cubicBezTo>
                  <a:cubicBezTo>
                    <a:pt x="16" y="33"/>
                    <a:pt x="25" y="18"/>
                    <a:pt x="23" y="16"/>
                  </a:cubicBezTo>
                  <a:cubicBezTo>
                    <a:pt x="20" y="14"/>
                    <a:pt x="19" y="9"/>
                    <a:pt x="21" y="6"/>
                  </a:cubicBezTo>
                  <a:cubicBezTo>
                    <a:pt x="23" y="4"/>
                    <a:pt x="41" y="0"/>
                    <a:pt x="45" y="3"/>
                  </a:cubicBezTo>
                  <a:cubicBezTo>
                    <a:pt x="49" y="6"/>
                    <a:pt x="64" y="10"/>
                    <a:pt x="66" y="6"/>
                  </a:cubicBezTo>
                  <a:cubicBezTo>
                    <a:pt x="68" y="2"/>
                    <a:pt x="77" y="4"/>
                    <a:pt x="82" y="6"/>
                  </a:cubicBezTo>
                  <a:cubicBezTo>
                    <a:pt x="86" y="8"/>
                    <a:pt x="99" y="13"/>
                    <a:pt x="96" y="15"/>
                  </a:cubicBezTo>
                  <a:cubicBezTo>
                    <a:pt x="93" y="18"/>
                    <a:pt x="87" y="32"/>
                    <a:pt x="77" y="35"/>
                  </a:cubicBezTo>
                  <a:cubicBezTo>
                    <a:pt x="68" y="37"/>
                    <a:pt x="65" y="39"/>
                    <a:pt x="61" y="43"/>
                  </a:cubicBezTo>
                  <a:cubicBezTo>
                    <a:pt x="58" y="47"/>
                    <a:pt x="33" y="65"/>
                    <a:pt x="33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118"/>
            <p:cNvSpPr/>
            <p:nvPr/>
          </p:nvSpPr>
          <p:spPr bwMode="auto">
            <a:xfrm>
              <a:off x="1314450" y="1114426"/>
              <a:ext cx="198438" cy="96838"/>
            </a:xfrm>
            <a:custGeom>
              <a:avLst/>
              <a:gdLst>
                <a:gd name="T0" fmla="*/ 3 w 74"/>
                <a:gd name="T1" fmla="*/ 30 h 36"/>
                <a:gd name="T2" fmla="*/ 27 w 74"/>
                <a:gd name="T3" fmla="*/ 31 h 36"/>
                <a:gd name="T4" fmla="*/ 44 w 74"/>
                <a:gd name="T5" fmla="*/ 23 h 36"/>
                <a:gd name="T6" fmla="*/ 64 w 74"/>
                <a:gd name="T7" fmla="*/ 20 h 36"/>
                <a:gd name="T8" fmla="*/ 71 w 74"/>
                <a:gd name="T9" fmla="*/ 4 h 36"/>
                <a:gd name="T10" fmla="*/ 55 w 74"/>
                <a:gd name="T11" fmla="*/ 5 h 36"/>
                <a:gd name="T12" fmla="*/ 31 w 74"/>
                <a:gd name="T13" fmla="*/ 7 h 36"/>
                <a:gd name="T14" fmla="*/ 20 w 74"/>
                <a:gd name="T15" fmla="*/ 16 h 36"/>
                <a:gd name="T16" fmla="*/ 3 w 74"/>
                <a:gd name="T17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6">
                  <a:moveTo>
                    <a:pt x="3" y="30"/>
                  </a:moveTo>
                  <a:cubicBezTo>
                    <a:pt x="0" y="36"/>
                    <a:pt x="21" y="34"/>
                    <a:pt x="27" y="31"/>
                  </a:cubicBezTo>
                  <a:cubicBezTo>
                    <a:pt x="32" y="28"/>
                    <a:pt x="30" y="22"/>
                    <a:pt x="44" y="23"/>
                  </a:cubicBezTo>
                  <a:cubicBezTo>
                    <a:pt x="57" y="24"/>
                    <a:pt x="62" y="22"/>
                    <a:pt x="64" y="20"/>
                  </a:cubicBezTo>
                  <a:cubicBezTo>
                    <a:pt x="66" y="18"/>
                    <a:pt x="74" y="8"/>
                    <a:pt x="71" y="4"/>
                  </a:cubicBezTo>
                  <a:cubicBezTo>
                    <a:pt x="69" y="0"/>
                    <a:pt x="58" y="5"/>
                    <a:pt x="55" y="5"/>
                  </a:cubicBezTo>
                  <a:cubicBezTo>
                    <a:pt x="51" y="5"/>
                    <a:pt x="34" y="7"/>
                    <a:pt x="31" y="7"/>
                  </a:cubicBezTo>
                  <a:cubicBezTo>
                    <a:pt x="29" y="8"/>
                    <a:pt x="22" y="14"/>
                    <a:pt x="20" y="16"/>
                  </a:cubicBezTo>
                  <a:cubicBezTo>
                    <a:pt x="18" y="18"/>
                    <a:pt x="5" y="22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119"/>
            <p:cNvSpPr/>
            <p:nvPr/>
          </p:nvSpPr>
          <p:spPr bwMode="auto">
            <a:xfrm>
              <a:off x="1520825" y="1079501"/>
              <a:ext cx="153988" cy="63500"/>
            </a:xfrm>
            <a:custGeom>
              <a:avLst/>
              <a:gdLst>
                <a:gd name="T0" fmla="*/ 4 w 58"/>
                <a:gd name="T1" fmla="*/ 3 h 24"/>
                <a:gd name="T2" fmla="*/ 16 w 58"/>
                <a:gd name="T3" fmla="*/ 6 h 24"/>
                <a:gd name="T4" fmla="*/ 44 w 58"/>
                <a:gd name="T5" fmla="*/ 6 h 24"/>
                <a:gd name="T6" fmla="*/ 50 w 58"/>
                <a:gd name="T7" fmla="*/ 14 h 24"/>
                <a:gd name="T8" fmla="*/ 37 w 58"/>
                <a:gd name="T9" fmla="*/ 22 h 24"/>
                <a:gd name="T10" fmla="*/ 15 w 58"/>
                <a:gd name="T11" fmla="*/ 16 h 24"/>
                <a:gd name="T12" fmla="*/ 0 w 58"/>
                <a:gd name="T13" fmla="*/ 12 h 24"/>
                <a:gd name="T14" fmla="*/ 4 w 58"/>
                <a:gd name="T15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24">
                  <a:moveTo>
                    <a:pt x="4" y="3"/>
                  </a:moveTo>
                  <a:cubicBezTo>
                    <a:pt x="8" y="0"/>
                    <a:pt x="11" y="2"/>
                    <a:pt x="16" y="6"/>
                  </a:cubicBezTo>
                  <a:cubicBezTo>
                    <a:pt x="21" y="11"/>
                    <a:pt x="38" y="3"/>
                    <a:pt x="44" y="6"/>
                  </a:cubicBezTo>
                  <a:cubicBezTo>
                    <a:pt x="49" y="10"/>
                    <a:pt x="58" y="8"/>
                    <a:pt x="50" y="14"/>
                  </a:cubicBezTo>
                  <a:cubicBezTo>
                    <a:pt x="41" y="21"/>
                    <a:pt x="44" y="24"/>
                    <a:pt x="37" y="22"/>
                  </a:cubicBezTo>
                  <a:cubicBezTo>
                    <a:pt x="29" y="19"/>
                    <a:pt x="23" y="19"/>
                    <a:pt x="15" y="16"/>
                  </a:cubicBezTo>
                  <a:cubicBezTo>
                    <a:pt x="7" y="12"/>
                    <a:pt x="0" y="12"/>
                    <a:pt x="0" y="12"/>
                  </a:cubicBezTo>
                  <a:lnTo>
                    <a:pt x="4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Freeform 120"/>
            <p:cNvSpPr/>
            <p:nvPr/>
          </p:nvSpPr>
          <p:spPr bwMode="auto">
            <a:xfrm>
              <a:off x="1584325" y="1036638"/>
              <a:ext cx="85725" cy="58738"/>
            </a:xfrm>
            <a:custGeom>
              <a:avLst/>
              <a:gdLst>
                <a:gd name="T0" fmla="*/ 2 w 32"/>
                <a:gd name="T1" fmla="*/ 18 h 22"/>
                <a:gd name="T2" fmla="*/ 27 w 32"/>
                <a:gd name="T3" fmla="*/ 16 h 22"/>
                <a:gd name="T4" fmla="*/ 13 w 32"/>
                <a:gd name="T5" fmla="*/ 3 h 22"/>
                <a:gd name="T6" fmla="*/ 0 w 32"/>
                <a:gd name="T7" fmla="*/ 9 h 22"/>
                <a:gd name="T8" fmla="*/ 2 w 32"/>
                <a:gd name="T9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2" y="18"/>
                  </a:moveTo>
                  <a:cubicBezTo>
                    <a:pt x="7" y="17"/>
                    <a:pt x="22" y="22"/>
                    <a:pt x="27" y="16"/>
                  </a:cubicBezTo>
                  <a:cubicBezTo>
                    <a:pt x="32" y="9"/>
                    <a:pt x="19" y="0"/>
                    <a:pt x="13" y="3"/>
                  </a:cubicBezTo>
                  <a:cubicBezTo>
                    <a:pt x="8" y="5"/>
                    <a:pt x="0" y="9"/>
                    <a:pt x="0" y="9"/>
                  </a:cubicBez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121"/>
            <p:cNvSpPr/>
            <p:nvPr/>
          </p:nvSpPr>
          <p:spPr bwMode="auto">
            <a:xfrm>
              <a:off x="1428750" y="1157288"/>
              <a:ext cx="304800" cy="125413"/>
            </a:xfrm>
            <a:custGeom>
              <a:avLst/>
              <a:gdLst>
                <a:gd name="T0" fmla="*/ 75 w 114"/>
                <a:gd name="T1" fmla="*/ 17 h 47"/>
                <a:gd name="T2" fmla="*/ 60 w 114"/>
                <a:gd name="T3" fmla="*/ 17 h 47"/>
                <a:gd name="T4" fmla="*/ 38 w 114"/>
                <a:gd name="T5" fmla="*/ 8 h 47"/>
                <a:gd name="T6" fmla="*/ 14 w 114"/>
                <a:gd name="T7" fmla="*/ 12 h 47"/>
                <a:gd name="T8" fmla="*/ 5 w 114"/>
                <a:gd name="T9" fmla="*/ 24 h 47"/>
                <a:gd name="T10" fmla="*/ 5 w 114"/>
                <a:gd name="T11" fmla="*/ 28 h 47"/>
                <a:gd name="T12" fmla="*/ 26 w 114"/>
                <a:gd name="T13" fmla="*/ 27 h 47"/>
                <a:gd name="T14" fmla="*/ 43 w 114"/>
                <a:gd name="T15" fmla="*/ 33 h 47"/>
                <a:gd name="T16" fmla="*/ 34 w 114"/>
                <a:gd name="T17" fmla="*/ 37 h 47"/>
                <a:gd name="T18" fmla="*/ 49 w 114"/>
                <a:gd name="T19" fmla="*/ 42 h 47"/>
                <a:gd name="T20" fmla="*/ 67 w 114"/>
                <a:gd name="T21" fmla="*/ 35 h 47"/>
                <a:gd name="T22" fmla="*/ 90 w 114"/>
                <a:gd name="T23" fmla="*/ 35 h 47"/>
                <a:gd name="T24" fmla="*/ 108 w 114"/>
                <a:gd name="T25" fmla="*/ 27 h 47"/>
                <a:gd name="T26" fmla="*/ 112 w 114"/>
                <a:gd name="T27" fmla="*/ 19 h 47"/>
                <a:gd name="T28" fmla="*/ 106 w 114"/>
                <a:gd name="T29" fmla="*/ 14 h 47"/>
                <a:gd name="T30" fmla="*/ 98 w 114"/>
                <a:gd name="T31" fmla="*/ 14 h 47"/>
                <a:gd name="T32" fmla="*/ 92 w 114"/>
                <a:gd name="T33" fmla="*/ 7 h 47"/>
                <a:gd name="T34" fmla="*/ 86 w 114"/>
                <a:gd name="T35" fmla="*/ 0 h 47"/>
                <a:gd name="T36" fmla="*/ 69 w 114"/>
                <a:gd name="T37" fmla="*/ 4 h 47"/>
                <a:gd name="T38" fmla="*/ 75 w 114"/>
                <a:gd name="T3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4" h="47">
                  <a:moveTo>
                    <a:pt x="75" y="17"/>
                  </a:moveTo>
                  <a:cubicBezTo>
                    <a:pt x="69" y="18"/>
                    <a:pt x="65" y="26"/>
                    <a:pt x="60" y="17"/>
                  </a:cubicBezTo>
                  <a:cubicBezTo>
                    <a:pt x="55" y="8"/>
                    <a:pt x="42" y="6"/>
                    <a:pt x="38" y="8"/>
                  </a:cubicBezTo>
                  <a:cubicBezTo>
                    <a:pt x="33" y="10"/>
                    <a:pt x="13" y="8"/>
                    <a:pt x="14" y="12"/>
                  </a:cubicBezTo>
                  <a:cubicBezTo>
                    <a:pt x="14" y="17"/>
                    <a:pt x="9" y="24"/>
                    <a:pt x="5" y="24"/>
                  </a:cubicBezTo>
                  <a:cubicBezTo>
                    <a:pt x="0" y="25"/>
                    <a:pt x="3" y="27"/>
                    <a:pt x="5" y="28"/>
                  </a:cubicBezTo>
                  <a:cubicBezTo>
                    <a:pt x="8" y="29"/>
                    <a:pt x="11" y="24"/>
                    <a:pt x="26" y="27"/>
                  </a:cubicBezTo>
                  <a:cubicBezTo>
                    <a:pt x="41" y="31"/>
                    <a:pt x="45" y="31"/>
                    <a:pt x="43" y="33"/>
                  </a:cubicBezTo>
                  <a:cubicBezTo>
                    <a:pt x="41" y="36"/>
                    <a:pt x="31" y="35"/>
                    <a:pt x="34" y="37"/>
                  </a:cubicBezTo>
                  <a:cubicBezTo>
                    <a:pt x="37" y="39"/>
                    <a:pt x="41" y="47"/>
                    <a:pt x="49" y="42"/>
                  </a:cubicBezTo>
                  <a:cubicBezTo>
                    <a:pt x="58" y="37"/>
                    <a:pt x="59" y="35"/>
                    <a:pt x="67" y="35"/>
                  </a:cubicBezTo>
                  <a:cubicBezTo>
                    <a:pt x="75" y="35"/>
                    <a:pt x="73" y="40"/>
                    <a:pt x="90" y="35"/>
                  </a:cubicBezTo>
                  <a:cubicBezTo>
                    <a:pt x="107" y="31"/>
                    <a:pt x="108" y="27"/>
                    <a:pt x="108" y="27"/>
                  </a:cubicBezTo>
                  <a:cubicBezTo>
                    <a:pt x="108" y="27"/>
                    <a:pt x="114" y="22"/>
                    <a:pt x="112" y="19"/>
                  </a:cubicBezTo>
                  <a:cubicBezTo>
                    <a:pt x="110" y="16"/>
                    <a:pt x="108" y="14"/>
                    <a:pt x="106" y="14"/>
                  </a:cubicBezTo>
                  <a:cubicBezTo>
                    <a:pt x="104" y="14"/>
                    <a:pt x="103" y="17"/>
                    <a:pt x="98" y="14"/>
                  </a:cubicBezTo>
                  <a:cubicBezTo>
                    <a:pt x="93" y="10"/>
                    <a:pt x="95" y="14"/>
                    <a:pt x="92" y="7"/>
                  </a:cubicBezTo>
                  <a:cubicBezTo>
                    <a:pt x="89" y="0"/>
                    <a:pt x="91" y="0"/>
                    <a:pt x="86" y="0"/>
                  </a:cubicBezTo>
                  <a:cubicBezTo>
                    <a:pt x="80" y="0"/>
                    <a:pt x="62" y="2"/>
                    <a:pt x="69" y="4"/>
                  </a:cubicBezTo>
                  <a:cubicBezTo>
                    <a:pt x="76" y="7"/>
                    <a:pt x="75" y="17"/>
                    <a:pt x="7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122"/>
            <p:cNvSpPr/>
            <p:nvPr/>
          </p:nvSpPr>
          <p:spPr bwMode="auto">
            <a:xfrm>
              <a:off x="1779587" y="1282701"/>
              <a:ext cx="157163" cy="160338"/>
            </a:xfrm>
            <a:custGeom>
              <a:avLst/>
              <a:gdLst>
                <a:gd name="T0" fmla="*/ 40 w 59"/>
                <a:gd name="T1" fmla="*/ 20 h 60"/>
                <a:gd name="T2" fmla="*/ 51 w 59"/>
                <a:gd name="T3" fmla="*/ 9 h 60"/>
                <a:gd name="T4" fmla="*/ 32 w 59"/>
                <a:gd name="T5" fmla="*/ 4 h 60"/>
                <a:gd name="T6" fmla="*/ 11 w 59"/>
                <a:gd name="T7" fmla="*/ 10 h 60"/>
                <a:gd name="T8" fmla="*/ 11 w 59"/>
                <a:gd name="T9" fmla="*/ 21 h 60"/>
                <a:gd name="T10" fmla="*/ 0 w 59"/>
                <a:gd name="T11" fmla="*/ 26 h 60"/>
                <a:gd name="T12" fmla="*/ 4 w 59"/>
                <a:gd name="T13" fmla="*/ 40 h 60"/>
                <a:gd name="T14" fmla="*/ 16 w 59"/>
                <a:gd name="T15" fmla="*/ 50 h 60"/>
                <a:gd name="T16" fmla="*/ 22 w 59"/>
                <a:gd name="T17" fmla="*/ 59 h 60"/>
                <a:gd name="T18" fmla="*/ 34 w 59"/>
                <a:gd name="T19" fmla="*/ 52 h 60"/>
                <a:gd name="T20" fmla="*/ 44 w 59"/>
                <a:gd name="T21" fmla="*/ 49 h 60"/>
                <a:gd name="T22" fmla="*/ 46 w 59"/>
                <a:gd name="T23" fmla="*/ 42 h 60"/>
                <a:gd name="T24" fmla="*/ 47 w 59"/>
                <a:gd name="T25" fmla="*/ 31 h 60"/>
                <a:gd name="T26" fmla="*/ 40 w 59"/>
                <a:gd name="T27" fmla="*/ 2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60">
                  <a:moveTo>
                    <a:pt x="40" y="20"/>
                  </a:moveTo>
                  <a:cubicBezTo>
                    <a:pt x="32" y="19"/>
                    <a:pt x="59" y="9"/>
                    <a:pt x="51" y="9"/>
                  </a:cubicBezTo>
                  <a:cubicBezTo>
                    <a:pt x="43" y="9"/>
                    <a:pt x="37" y="0"/>
                    <a:pt x="32" y="4"/>
                  </a:cubicBezTo>
                  <a:cubicBezTo>
                    <a:pt x="27" y="8"/>
                    <a:pt x="11" y="10"/>
                    <a:pt x="11" y="10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36"/>
                    <a:pt x="4" y="40"/>
                  </a:cubicBezTo>
                  <a:cubicBezTo>
                    <a:pt x="9" y="43"/>
                    <a:pt x="20" y="46"/>
                    <a:pt x="16" y="50"/>
                  </a:cubicBezTo>
                  <a:cubicBezTo>
                    <a:pt x="12" y="53"/>
                    <a:pt x="25" y="59"/>
                    <a:pt x="22" y="59"/>
                  </a:cubicBezTo>
                  <a:cubicBezTo>
                    <a:pt x="19" y="60"/>
                    <a:pt x="26" y="55"/>
                    <a:pt x="34" y="52"/>
                  </a:cubicBezTo>
                  <a:cubicBezTo>
                    <a:pt x="41" y="50"/>
                    <a:pt x="45" y="48"/>
                    <a:pt x="44" y="49"/>
                  </a:cubicBezTo>
                  <a:cubicBezTo>
                    <a:pt x="44" y="50"/>
                    <a:pt x="45" y="45"/>
                    <a:pt x="46" y="42"/>
                  </a:cubicBezTo>
                  <a:cubicBezTo>
                    <a:pt x="47" y="38"/>
                    <a:pt x="47" y="31"/>
                    <a:pt x="47" y="31"/>
                  </a:cubicBezTo>
                  <a:cubicBezTo>
                    <a:pt x="47" y="31"/>
                    <a:pt x="50" y="21"/>
                    <a:pt x="4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123"/>
            <p:cNvSpPr/>
            <p:nvPr/>
          </p:nvSpPr>
          <p:spPr bwMode="auto">
            <a:xfrm>
              <a:off x="1755775" y="1152526"/>
              <a:ext cx="254000" cy="125413"/>
            </a:xfrm>
            <a:custGeom>
              <a:avLst/>
              <a:gdLst>
                <a:gd name="T0" fmla="*/ 21 w 95"/>
                <a:gd name="T1" fmla="*/ 14 h 47"/>
                <a:gd name="T2" fmla="*/ 6 w 95"/>
                <a:gd name="T3" fmla="*/ 4 h 47"/>
                <a:gd name="T4" fmla="*/ 7 w 95"/>
                <a:gd name="T5" fmla="*/ 16 h 47"/>
                <a:gd name="T6" fmla="*/ 5 w 95"/>
                <a:gd name="T7" fmla="*/ 27 h 47"/>
                <a:gd name="T8" fmla="*/ 12 w 95"/>
                <a:gd name="T9" fmla="*/ 34 h 47"/>
                <a:gd name="T10" fmla="*/ 19 w 95"/>
                <a:gd name="T11" fmla="*/ 44 h 47"/>
                <a:gd name="T12" fmla="*/ 59 w 95"/>
                <a:gd name="T13" fmla="*/ 42 h 47"/>
                <a:gd name="T14" fmla="*/ 82 w 95"/>
                <a:gd name="T15" fmla="*/ 40 h 47"/>
                <a:gd name="T16" fmla="*/ 95 w 95"/>
                <a:gd name="T17" fmla="*/ 35 h 47"/>
                <a:gd name="T18" fmla="*/ 86 w 95"/>
                <a:gd name="T19" fmla="*/ 18 h 47"/>
                <a:gd name="T20" fmla="*/ 75 w 95"/>
                <a:gd name="T21" fmla="*/ 23 h 47"/>
                <a:gd name="T22" fmla="*/ 64 w 95"/>
                <a:gd name="T23" fmla="*/ 12 h 47"/>
                <a:gd name="T24" fmla="*/ 61 w 95"/>
                <a:gd name="T25" fmla="*/ 2 h 47"/>
                <a:gd name="T26" fmla="*/ 40 w 95"/>
                <a:gd name="T27" fmla="*/ 2 h 47"/>
                <a:gd name="T28" fmla="*/ 26 w 95"/>
                <a:gd name="T29" fmla="*/ 3 h 47"/>
                <a:gd name="T30" fmla="*/ 21 w 95"/>
                <a:gd name="T31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47">
                  <a:moveTo>
                    <a:pt x="21" y="14"/>
                  </a:moveTo>
                  <a:cubicBezTo>
                    <a:pt x="15" y="8"/>
                    <a:pt x="10" y="3"/>
                    <a:pt x="6" y="4"/>
                  </a:cubicBezTo>
                  <a:cubicBezTo>
                    <a:pt x="3" y="4"/>
                    <a:pt x="9" y="12"/>
                    <a:pt x="7" y="16"/>
                  </a:cubicBezTo>
                  <a:cubicBezTo>
                    <a:pt x="6" y="19"/>
                    <a:pt x="10" y="26"/>
                    <a:pt x="5" y="27"/>
                  </a:cubicBezTo>
                  <a:cubicBezTo>
                    <a:pt x="0" y="29"/>
                    <a:pt x="5" y="27"/>
                    <a:pt x="12" y="34"/>
                  </a:cubicBezTo>
                  <a:cubicBezTo>
                    <a:pt x="18" y="41"/>
                    <a:pt x="5" y="47"/>
                    <a:pt x="19" y="44"/>
                  </a:cubicBezTo>
                  <a:cubicBezTo>
                    <a:pt x="32" y="41"/>
                    <a:pt x="46" y="43"/>
                    <a:pt x="59" y="42"/>
                  </a:cubicBezTo>
                  <a:cubicBezTo>
                    <a:pt x="71" y="41"/>
                    <a:pt x="82" y="40"/>
                    <a:pt x="82" y="40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95" y="35"/>
                    <a:pt x="89" y="20"/>
                    <a:pt x="86" y="18"/>
                  </a:cubicBezTo>
                  <a:cubicBezTo>
                    <a:pt x="83" y="16"/>
                    <a:pt x="75" y="23"/>
                    <a:pt x="75" y="23"/>
                  </a:cubicBezTo>
                  <a:cubicBezTo>
                    <a:pt x="75" y="23"/>
                    <a:pt x="64" y="14"/>
                    <a:pt x="64" y="12"/>
                  </a:cubicBezTo>
                  <a:cubicBezTo>
                    <a:pt x="64" y="9"/>
                    <a:pt x="65" y="4"/>
                    <a:pt x="61" y="2"/>
                  </a:cubicBezTo>
                  <a:cubicBezTo>
                    <a:pt x="57" y="1"/>
                    <a:pt x="47" y="2"/>
                    <a:pt x="40" y="2"/>
                  </a:cubicBezTo>
                  <a:cubicBezTo>
                    <a:pt x="34" y="2"/>
                    <a:pt x="26" y="0"/>
                    <a:pt x="26" y="3"/>
                  </a:cubicBezTo>
                  <a:cubicBezTo>
                    <a:pt x="26" y="6"/>
                    <a:pt x="21" y="14"/>
                    <a:pt x="2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124"/>
            <p:cNvSpPr/>
            <p:nvPr/>
          </p:nvSpPr>
          <p:spPr bwMode="auto">
            <a:xfrm>
              <a:off x="2038350" y="1298576"/>
              <a:ext cx="660400" cy="614363"/>
            </a:xfrm>
            <a:custGeom>
              <a:avLst/>
              <a:gdLst>
                <a:gd name="T0" fmla="*/ 57 w 247"/>
                <a:gd name="T1" fmla="*/ 3 h 230"/>
                <a:gd name="T2" fmla="*/ 35 w 247"/>
                <a:gd name="T3" fmla="*/ 6 h 230"/>
                <a:gd name="T4" fmla="*/ 14 w 247"/>
                <a:gd name="T5" fmla="*/ 26 h 230"/>
                <a:gd name="T6" fmla="*/ 20 w 247"/>
                <a:gd name="T7" fmla="*/ 56 h 230"/>
                <a:gd name="T8" fmla="*/ 22 w 247"/>
                <a:gd name="T9" fmla="*/ 76 h 230"/>
                <a:gd name="T10" fmla="*/ 73 w 247"/>
                <a:gd name="T11" fmla="*/ 71 h 230"/>
                <a:gd name="T12" fmla="*/ 113 w 247"/>
                <a:gd name="T13" fmla="*/ 69 h 230"/>
                <a:gd name="T14" fmla="*/ 121 w 247"/>
                <a:gd name="T15" fmla="*/ 94 h 230"/>
                <a:gd name="T16" fmla="*/ 121 w 247"/>
                <a:gd name="T17" fmla="*/ 107 h 230"/>
                <a:gd name="T18" fmla="*/ 149 w 247"/>
                <a:gd name="T19" fmla="*/ 107 h 230"/>
                <a:gd name="T20" fmla="*/ 143 w 247"/>
                <a:gd name="T21" fmla="*/ 121 h 230"/>
                <a:gd name="T22" fmla="*/ 130 w 247"/>
                <a:gd name="T23" fmla="*/ 147 h 230"/>
                <a:gd name="T24" fmla="*/ 120 w 247"/>
                <a:gd name="T25" fmla="*/ 156 h 230"/>
                <a:gd name="T26" fmla="*/ 94 w 247"/>
                <a:gd name="T27" fmla="*/ 150 h 230"/>
                <a:gd name="T28" fmla="*/ 84 w 247"/>
                <a:gd name="T29" fmla="*/ 176 h 230"/>
                <a:gd name="T30" fmla="*/ 88 w 247"/>
                <a:gd name="T31" fmla="*/ 187 h 230"/>
                <a:gd name="T32" fmla="*/ 121 w 247"/>
                <a:gd name="T33" fmla="*/ 173 h 230"/>
                <a:gd name="T34" fmla="*/ 128 w 247"/>
                <a:gd name="T35" fmla="*/ 188 h 230"/>
                <a:gd name="T36" fmla="*/ 142 w 247"/>
                <a:gd name="T37" fmla="*/ 201 h 230"/>
                <a:gd name="T38" fmla="*/ 159 w 247"/>
                <a:gd name="T39" fmla="*/ 226 h 230"/>
                <a:gd name="T40" fmla="*/ 165 w 247"/>
                <a:gd name="T41" fmla="*/ 227 h 230"/>
                <a:gd name="T42" fmla="*/ 182 w 247"/>
                <a:gd name="T43" fmla="*/ 227 h 230"/>
                <a:gd name="T44" fmla="*/ 192 w 247"/>
                <a:gd name="T45" fmla="*/ 227 h 230"/>
                <a:gd name="T46" fmla="*/ 184 w 247"/>
                <a:gd name="T47" fmla="*/ 212 h 230"/>
                <a:gd name="T48" fmla="*/ 172 w 247"/>
                <a:gd name="T49" fmla="*/ 187 h 230"/>
                <a:gd name="T50" fmla="*/ 191 w 247"/>
                <a:gd name="T51" fmla="*/ 207 h 230"/>
                <a:gd name="T52" fmla="*/ 194 w 247"/>
                <a:gd name="T53" fmla="*/ 209 h 230"/>
                <a:gd name="T54" fmla="*/ 210 w 247"/>
                <a:gd name="T55" fmla="*/ 194 h 230"/>
                <a:gd name="T56" fmla="*/ 206 w 247"/>
                <a:gd name="T57" fmla="*/ 181 h 230"/>
                <a:gd name="T58" fmla="*/ 189 w 247"/>
                <a:gd name="T59" fmla="*/ 151 h 230"/>
                <a:gd name="T60" fmla="*/ 194 w 247"/>
                <a:gd name="T61" fmla="*/ 132 h 230"/>
                <a:gd name="T62" fmla="*/ 212 w 247"/>
                <a:gd name="T63" fmla="*/ 137 h 230"/>
                <a:gd name="T64" fmla="*/ 213 w 247"/>
                <a:gd name="T65" fmla="*/ 154 h 230"/>
                <a:gd name="T66" fmla="*/ 225 w 247"/>
                <a:gd name="T67" fmla="*/ 158 h 230"/>
                <a:gd name="T68" fmla="*/ 237 w 247"/>
                <a:gd name="T69" fmla="*/ 148 h 230"/>
                <a:gd name="T70" fmla="*/ 244 w 247"/>
                <a:gd name="T71" fmla="*/ 136 h 230"/>
                <a:gd name="T72" fmla="*/ 247 w 247"/>
                <a:gd name="T73" fmla="*/ 125 h 230"/>
                <a:gd name="T74" fmla="*/ 218 w 247"/>
                <a:gd name="T75" fmla="*/ 117 h 230"/>
                <a:gd name="T76" fmla="*/ 194 w 247"/>
                <a:gd name="T77" fmla="*/ 111 h 230"/>
                <a:gd name="T78" fmla="*/ 190 w 247"/>
                <a:gd name="T79" fmla="*/ 98 h 230"/>
                <a:gd name="T80" fmla="*/ 195 w 247"/>
                <a:gd name="T81" fmla="*/ 88 h 230"/>
                <a:gd name="T82" fmla="*/ 204 w 247"/>
                <a:gd name="T83" fmla="*/ 82 h 230"/>
                <a:gd name="T84" fmla="*/ 183 w 247"/>
                <a:gd name="T85" fmla="*/ 59 h 230"/>
                <a:gd name="T86" fmla="*/ 174 w 247"/>
                <a:gd name="T87" fmla="*/ 60 h 230"/>
                <a:gd name="T88" fmla="*/ 171 w 247"/>
                <a:gd name="T89" fmla="*/ 45 h 230"/>
                <a:gd name="T90" fmla="*/ 153 w 247"/>
                <a:gd name="T91" fmla="*/ 49 h 230"/>
                <a:gd name="T92" fmla="*/ 145 w 247"/>
                <a:gd name="T93" fmla="*/ 36 h 230"/>
                <a:gd name="T94" fmla="*/ 138 w 247"/>
                <a:gd name="T95" fmla="*/ 28 h 230"/>
                <a:gd name="T96" fmla="*/ 140 w 247"/>
                <a:gd name="T97" fmla="*/ 17 h 230"/>
                <a:gd name="T98" fmla="*/ 123 w 247"/>
                <a:gd name="T99" fmla="*/ 9 h 230"/>
                <a:gd name="T100" fmla="*/ 110 w 247"/>
                <a:gd name="T101" fmla="*/ 3 h 230"/>
                <a:gd name="T102" fmla="*/ 97 w 247"/>
                <a:gd name="T103" fmla="*/ 4 h 230"/>
                <a:gd name="T104" fmla="*/ 88 w 247"/>
                <a:gd name="T105" fmla="*/ 14 h 230"/>
                <a:gd name="T106" fmla="*/ 87 w 247"/>
                <a:gd name="T107" fmla="*/ 35 h 230"/>
                <a:gd name="T108" fmla="*/ 73 w 247"/>
                <a:gd name="T109" fmla="*/ 24 h 230"/>
                <a:gd name="T110" fmla="*/ 68 w 247"/>
                <a:gd name="T111" fmla="*/ 8 h 230"/>
                <a:gd name="T112" fmla="*/ 64 w 247"/>
                <a:gd name="T113" fmla="*/ 7 h 230"/>
                <a:gd name="T114" fmla="*/ 57 w 247"/>
                <a:gd name="T115" fmla="*/ 3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7" h="230">
                  <a:moveTo>
                    <a:pt x="57" y="3"/>
                  </a:moveTo>
                  <a:cubicBezTo>
                    <a:pt x="49" y="3"/>
                    <a:pt x="44" y="0"/>
                    <a:pt x="35" y="6"/>
                  </a:cubicBezTo>
                  <a:cubicBezTo>
                    <a:pt x="26" y="12"/>
                    <a:pt x="17" y="19"/>
                    <a:pt x="14" y="26"/>
                  </a:cubicBezTo>
                  <a:cubicBezTo>
                    <a:pt x="11" y="32"/>
                    <a:pt x="20" y="54"/>
                    <a:pt x="20" y="56"/>
                  </a:cubicBezTo>
                  <a:cubicBezTo>
                    <a:pt x="20" y="58"/>
                    <a:pt x="0" y="76"/>
                    <a:pt x="22" y="76"/>
                  </a:cubicBezTo>
                  <a:cubicBezTo>
                    <a:pt x="44" y="76"/>
                    <a:pt x="65" y="71"/>
                    <a:pt x="73" y="71"/>
                  </a:cubicBezTo>
                  <a:cubicBezTo>
                    <a:pt x="81" y="72"/>
                    <a:pt x="105" y="48"/>
                    <a:pt x="113" y="69"/>
                  </a:cubicBezTo>
                  <a:cubicBezTo>
                    <a:pt x="122" y="90"/>
                    <a:pt x="126" y="93"/>
                    <a:pt x="121" y="94"/>
                  </a:cubicBezTo>
                  <a:cubicBezTo>
                    <a:pt x="117" y="96"/>
                    <a:pt x="117" y="104"/>
                    <a:pt x="121" y="107"/>
                  </a:cubicBezTo>
                  <a:cubicBezTo>
                    <a:pt x="125" y="110"/>
                    <a:pt x="144" y="107"/>
                    <a:pt x="149" y="107"/>
                  </a:cubicBezTo>
                  <a:cubicBezTo>
                    <a:pt x="153" y="107"/>
                    <a:pt x="155" y="111"/>
                    <a:pt x="143" y="121"/>
                  </a:cubicBezTo>
                  <a:cubicBezTo>
                    <a:pt x="131" y="131"/>
                    <a:pt x="134" y="142"/>
                    <a:pt x="130" y="147"/>
                  </a:cubicBezTo>
                  <a:cubicBezTo>
                    <a:pt x="125" y="152"/>
                    <a:pt x="123" y="156"/>
                    <a:pt x="120" y="156"/>
                  </a:cubicBezTo>
                  <a:cubicBezTo>
                    <a:pt x="117" y="157"/>
                    <a:pt x="102" y="145"/>
                    <a:pt x="94" y="150"/>
                  </a:cubicBezTo>
                  <a:cubicBezTo>
                    <a:pt x="87" y="154"/>
                    <a:pt x="84" y="173"/>
                    <a:pt x="84" y="176"/>
                  </a:cubicBezTo>
                  <a:cubicBezTo>
                    <a:pt x="84" y="179"/>
                    <a:pt x="81" y="192"/>
                    <a:pt x="88" y="187"/>
                  </a:cubicBezTo>
                  <a:cubicBezTo>
                    <a:pt x="96" y="183"/>
                    <a:pt x="121" y="173"/>
                    <a:pt x="121" y="173"/>
                  </a:cubicBezTo>
                  <a:cubicBezTo>
                    <a:pt x="121" y="173"/>
                    <a:pt x="121" y="186"/>
                    <a:pt x="128" y="188"/>
                  </a:cubicBezTo>
                  <a:cubicBezTo>
                    <a:pt x="134" y="190"/>
                    <a:pt x="133" y="196"/>
                    <a:pt x="142" y="201"/>
                  </a:cubicBezTo>
                  <a:cubicBezTo>
                    <a:pt x="152" y="206"/>
                    <a:pt x="159" y="226"/>
                    <a:pt x="159" y="226"/>
                  </a:cubicBezTo>
                  <a:cubicBezTo>
                    <a:pt x="159" y="226"/>
                    <a:pt x="160" y="227"/>
                    <a:pt x="165" y="227"/>
                  </a:cubicBezTo>
                  <a:cubicBezTo>
                    <a:pt x="171" y="227"/>
                    <a:pt x="182" y="227"/>
                    <a:pt x="182" y="227"/>
                  </a:cubicBezTo>
                  <a:cubicBezTo>
                    <a:pt x="182" y="227"/>
                    <a:pt x="194" y="230"/>
                    <a:pt x="192" y="227"/>
                  </a:cubicBezTo>
                  <a:cubicBezTo>
                    <a:pt x="189" y="223"/>
                    <a:pt x="189" y="221"/>
                    <a:pt x="184" y="212"/>
                  </a:cubicBezTo>
                  <a:cubicBezTo>
                    <a:pt x="178" y="204"/>
                    <a:pt x="161" y="180"/>
                    <a:pt x="172" y="187"/>
                  </a:cubicBezTo>
                  <a:cubicBezTo>
                    <a:pt x="183" y="193"/>
                    <a:pt x="192" y="204"/>
                    <a:pt x="191" y="207"/>
                  </a:cubicBezTo>
                  <a:cubicBezTo>
                    <a:pt x="191" y="210"/>
                    <a:pt x="183" y="212"/>
                    <a:pt x="194" y="209"/>
                  </a:cubicBezTo>
                  <a:cubicBezTo>
                    <a:pt x="205" y="206"/>
                    <a:pt x="213" y="198"/>
                    <a:pt x="210" y="194"/>
                  </a:cubicBezTo>
                  <a:cubicBezTo>
                    <a:pt x="208" y="191"/>
                    <a:pt x="212" y="189"/>
                    <a:pt x="206" y="181"/>
                  </a:cubicBezTo>
                  <a:cubicBezTo>
                    <a:pt x="201" y="173"/>
                    <a:pt x="185" y="162"/>
                    <a:pt x="189" y="151"/>
                  </a:cubicBezTo>
                  <a:cubicBezTo>
                    <a:pt x="192" y="140"/>
                    <a:pt x="194" y="132"/>
                    <a:pt x="194" y="132"/>
                  </a:cubicBezTo>
                  <a:cubicBezTo>
                    <a:pt x="194" y="132"/>
                    <a:pt x="214" y="133"/>
                    <a:pt x="212" y="137"/>
                  </a:cubicBezTo>
                  <a:cubicBezTo>
                    <a:pt x="211" y="141"/>
                    <a:pt x="213" y="154"/>
                    <a:pt x="213" y="154"/>
                  </a:cubicBezTo>
                  <a:cubicBezTo>
                    <a:pt x="213" y="154"/>
                    <a:pt x="217" y="160"/>
                    <a:pt x="225" y="158"/>
                  </a:cubicBezTo>
                  <a:cubicBezTo>
                    <a:pt x="234" y="156"/>
                    <a:pt x="237" y="148"/>
                    <a:pt x="237" y="148"/>
                  </a:cubicBezTo>
                  <a:cubicBezTo>
                    <a:pt x="237" y="148"/>
                    <a:pt x="246" y="141"/>
                    <a:pt x="244" y="136"/>
                  </a:cubicBezTo>
                  <a:cubicBezTo>
                    <a:pt x="243" y="131"/>
                    <a:pt x="247" y="125"/>
                    <a:pt x="247" y="125"/>
                  </a:cubicBezTo>
                  <a:cubicBezTo>
                    <a:pt x="247" y="125"/>
                    <a:pt x="228" y="119"/>
                    <a:pt x="218" y="117"/>
                  </a:cubicBezTo>
                  <a:cubicBezTo>
                    <a:pt x="207" y="115"/>
                    <a:pt x="199" y="119"/>
                    <a:pt x="194" y="111"/>
                  </a:cubicBezTo>
                  <a:cubicBezTo>
                    <a:pt x="189" y="104"/>
                    <a:pt x="189" y="105"/>
                    <a:pt x="190" y="98"/>
                  </a:cubicBezTo>
                  <a:cubicBezTo>
                    <a:pt x="191" y="90"/>
                    <a:pt x="189" y="89"/>
                    <a:pt x="195" y="88"/>
                  </a:cubicBezTo>
                  <a:cubicBezTo>
                    <a:pt x="202" y="86"/>
                    <a:pt x="207" y="90"/>
                    <a:pt x="204" y="82"/>
                  </a:cubicBezTo>
                  <a:cubicBezTo>
                    <a:pt x="201" y="73"/>
                    <a:pt x="186" y="61"/>
                    <a:pt x="183" y="59"/>
                  </a:cubicBezTo>
                  <a:cubicBezTo>
                    <a:pt x="180" y="57"/>
                    <a:pt x="179" y="60"/>
                    <a:pt x="174" y="60"/>
                  </a:cubicBezTo>
                  <a:cubicBezTo>
                    <a:pt x="170" y="60"/>
                    <a:pt x="181" y="45"/>
                    <a:pt x="171" y="45"/>
                  </a:cubicBezTo>
                  <a:cubicBezTo>
                    <a:pt x="161" y="45"/>
                    <a:pt x="156" y="48"/>
                    <a:pt x="153" y="49"/>
                  </a:cubicBezTo>
                  <a:cubicBezTo>
                    <a:pt x="150" y="49"/>
                    <a:pt x="151" y="43"/>
                    <a:pt x="145" y="36"/>
                  </a:cubicBezTo>
                  <a:cubicBezTo>
                    <a:pt x="138" y="28"/>
                    <a:pt x="138" y="34"/>
                    <a:pt x="138" y="28"/>
                  </a:cubicBezTo>
                  <a:cubicBezTo>
                    <a:pt x="137" y="23"/>
                    <a:pt x="153" y="22"/>
                    <a:pt x="140" y="17"/>
                  </a:cubicBezTo>
                  <a:cubicBezTo>
                    <a:pt x="127" y="13"/>
                    <a:pt x="137" y="15"/>
                    <a:pt x="123" y="9"/>
                  </a:cubicBezTo>
                  <a:cubicBezTo>
                    <a:pt x="110" y="3"/>
                    <a:pt x="113" y="3"/>
                    <a:pt x="110" y="3"/>
                  </a:cubicBezTo>
                  <a:cubicBezTo>
                    <a:pt x="106" y="2"/>
                    <a:pt x="103" y="0"/>
                    <a:pt x="97" y="4"/>
                  </a:cubicBezTo>
                  <a:cubicBezTo>
                    <a:pt x="90" y="8"/>
                    <a:pt x="88" y="1"/>
                    <a:pt x="88" y="14"/>
                  </a:cubicBezTo>
                  <a:cubicBezTo>
                    <a:pt x="87" y="27"/>
                    <a:pt x="94" y="36"/>
                    <a:pt x="87" y="35"/>
                  </a:cubicBezTo>
                  <a:cubicBezTo>
                    <a:pt x="81" y="34"/>
                    <a:pt x="73" y="24"/>
                    <a:pt x="73" y="24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4" y="7"/>
                    <a:pt x="64" y="7"/>
                    <a:pt x="64" y="7"/>
                  </a:cubicBezTo>
                  <a:lnTo>
                    <a:pt x="5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125"/>
            <p:cNvSpPr/>
            <p:nvPr/>
          </p:nvSpPr>
          <p:spPr bwMode="auto">
            <a:xfrm>
              <a:off x="2046287" y="1689101"/>
              <a:ext cx="176213" cy="141288"/>
            </a:xfrm>
            <a:custGeom>
              <a:avLst/>
              <a:gdLst>
                <a:gd name="T0" fmla="*/ 17 w 66"/>
                <a:gd name="T1" fmla="*/ 53 h 53"/>
                <a:gd name="T2" fmla="*/ 39 w 66"/>
                <a:gd name="T3" fmla="*/ 37 h 53"/>
                <a:gd name="T4" fmla="*/ 50 w 66"/>
                <a:gd name="T5" fmla="*/ 45 h 53"/>
                <a:gd name="T6" fmla="*/ 62 w 66"/>
                <a:gd name="T7" fmla="*/ 37 h 53"/>
                <a:gd name="T8" fmla="*/ 54 w 66"/>
                <a:gd name="T9" fmla="*/ 25 h 53"/>
                <a:gd name="T10" fmla="*/ 42 w 66"/>
                <a:gd name="T11" fmla="*/ 10 h 53"/>
                <a:gd name="T12" fmla="*/ 28 w 66"/>
                <a:gd name="T13" fmla="*/ 2 h 53"/>
                <a:gd name="T14" fmla="*/ 18 w 66"/>
                <a:gd name="T15" fmla="*/ 12 h 53"/>
                <a:gd name="T16" fmla="*/ 12 w 66"/>
                <a:gd name="T17" fmla="*/ 29 h 53"/>
                <a:gd name="T18" fmla="*/ 0 w 66"/>
                <a:gd name="T19" fmla="*/ 41 h 53"/>
                <a:gd name="T20" fmla="*/ 17 w 66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53">
                  <a:moveTo>
                    <a:pt x="17" y="53"/>
                  </a:moveTo>
                  <a:cubicBezTo>
                    <a:pt x="24" y="45"/>
                    <a:pt x="34" y="40"/>
                    <a:pt x="39" y="37"/>
                  </a:cubicBezTo>
                  <a:cubicBezTo>
                    <a:pt x="44" y="35"/>
                    <a:pt x="37" y="48"/>
                    <a:pt x="50" y="45"/>
                  </a:cubicBezTo>
                  <a:cubicBezTo>
                    <a:pt x="63" y="42"/>
                    <a:pt x="66" y="41"/>
                    <a:pt x="62" y="37"/>
                  </a:cubicBezTo>
                  <a:cubicBezTo>
                    <a:pt x="58" y="33"/>
                    <a:pt x="61" y="38"/>
                    <a:pt x="54" y="25"/>
                  </a:cubicBezTo>
                  <a:cubicBezTo>
                    <a:pt x="46" y="13"/>
                    <a:pt x="52" y="14"/>
                    <a:pt x="42" y="10"/>
                  </a:cubicBezTo>
                  <a:cubicBezTo>
                    <a:pt x="32" y="6"/>
                    <a:pt x="31" y="4"/>
                    <a:pt x="28" y="2"/>
                  </a:cubicBezTo>
                  <a:cubicBezTo>
                    <a:pt x="25" y="0"/>
                    <a:pt x="18" y="10"/>
                    <a:pt x="18" y="12"/>
                  </a:cubicBezTo>
                  <a:cubicBezTo>
                    <a:pt x="18" y="14"/>
                    <a:pt x="21" y="27"/>
                    <a:pt x="12" y="29"/>
                  </a:cubicBezTo>
                  <a:cubicBezTo>
                    <a:pt x="2" y="32"/>
                    <a:pt x="0" y="41"/>
                    <a:pt x="0" y="41"/>
                  </a:cubicBezTo>
                  <a:lnTo>
                    <a:pt x="17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126"/>
            <p:cNvSpPr/>
            <p:nvPr/>
          </p:nvSpPr>
          <p:spPr bwMode="auto">
            <a:xfrm>
              <a:off x="2092325" y="1841501"/>
              <a:ext cx="76200" cy="39688"/>
            </a:xfrm>
            <a:custGeom>
              <a:avLst/>
              <a:gdLst>
                <a:gd name="T0" fmla="*/ 25 w 29"/>
                <a:gd name="T1" fmla="*/ 0 h 15"/>
                <a:gd name="T2" fmla="*/ 8 w 29"/>
                <a:gd name="T3" fmla="*/ 14 h 15"/>
                <a:gd name="T4" fmla="*/ 23 w 29"/>
                <a:gd name="T5" fmla="*/ 12 h 15"/>
                <a:gd name="T6" fmla="*/ 29 w 29"/>
                <a:gd name="T7" fmla="*/ 2 h 15"/>
                <a:gd name="T8" fmla="*/ 25 w 2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5" y="0"/>
                  </a:moveTo>
                  <a:cubicBezTo>
                    <a:pt x="18" y="7"/>
                    <a:pt x="0" y="14"/>
                    <a:pt x="8" y="14"/>
                  </a:cubicBezTo>
                  <a:cubicBezTo>
                    <a:pt x="15" y="15"/>
                    <a:pt x="23" y="12"/>
                    <a:pt x="23" y="12"/>
                  </a:cubicBezTo>
                  <a:cubicBezTo>
                    <a:pt x="29" y="2"/>
                    <a:pt x="29" y="2"/>
                    <a:pt x="29" y="2"/>
                  </a:cubicBez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127"/>
            <p:cNvSpPr/>
            <p:nvPr/>
          </p:nvSpPr>
          <p:spPr bwMode="auto">
            <a:xfrm>
              <a:off x="2171700" y="1884363"/>
              <a:ext cx="61913" cy="52388"/>
            </a:xfrm>
            <a:custGeom>
              <a:avLst/>
              <a:gdLst>
                <a:gd name="T0" fmla="*/ 13 w 23"/>
                <a:gd name="T1" fmla="*/ 0 h 20"/>
                <a:gd name="T2" fmla="*/ 9 w 23"/>
                <a:gd name="T3" fmla="*/ 14 h 20"/>
                <a:gd name="T4" fmla="*/ 21 w 23"/>
                <a:gd name="T5" fmla="*/ 15 h 20"/>
                <a:gd name="T6" fmla="*/ 20 w 23"/>
                <a:gd name="T7" fmla="*/ 6 h 20"/>
                <a:gd name="T8" fmla="*/ 13 w 2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0">
                  <a:moveTo>
                    <a:pt x="13" y="0"/>
                  </a:moveTo>
                  <a:cubicBezTo>
                    <a:pt x="12" y="7"/>
                    <a:pt x="0" y="13"/>
                    <a:pt x="9" y="14"/>
                  </a:cubicBezTo>
                  <a:cubicBezTo>
                    <a:pt x="18" y="16"/>
                    <a:pt x="19" y="20"/>
                    <a:pt x="21" y="15"/>
                  </a:cubicBezTo>
                  <a:cubicBezTo>
                    <a:pt x="23" y="10"/>
                    <a:pt x="19" y="8"/>
                    <a:pt x="20" y="6"/>
                  </a:cubicBezTo>
                  <a:cubicBezTo>
                    <a:pt x="20" y="3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128"/>
            <p:cNvSpPr/>
            <p:nvPr/>
          </p:nvSpPr>
          <p:spPr bwMode="auto">
            <a:xfrm>
              <a:off x="2468562" y="1974851"/>
              <a:ext cx="26988" cy="34925"/>
            </a:xfrm>
            <a:custGeom>
              <a:avLst/>
              <a:gdLst>
                <a:gd name="T0" fmla="*/ 3 w 10"/>
                <a:gd name="T1" fmla="*/ 0 h 13"/>
                <a:gd name="T2" fmla="*/ 9 w 10"/>
                <a:gd name="T3" fmla="*/ 7 h 13"/>
                <a:gd name="T4" fmla="*/ 3 w 10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3">
                  <a:moveTo>
                    <a:pt x="3" y="0"/>
                  </a:moveTo>
                  <a:cubicBezTo>
                    <a:pt x="0" y="9"/>
                    <a:pt x="10" y="13"/>
                    <a:pt x="9" y="7"/>
                  </a:cubicBezTo>
                  <a:cubicBezTo>
                    <a:pt x="8" y="0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129"/>
            <p:cNvSpPr/>
            <p:nvPr/>
          </p:nvSpPr>
          <p:spPr bwMode="auto">
            <a:xfrm>
              <a:off x="2547937" y="1916113"/>
              <a:ext cx="30163" cy="20638"/>
            </a:xfrm>
            <a:custGeom>
              <a:avLst/>
              <a:gdLst>
                <a:gd name="T0" fmla="*/ 0 w 11"/>
                <a:gd name="T1" fmla="*/ 0 h 8"/>
                <a:gd name="T2" fmla="*/ 10 w 11"/>
                <a:gd name="T3" fmla="*/ 1 h 8"/>
                <a:gd name="T4" fmla="*/ 8 w 11"/>
                <a:gd name="T5" fmla="*/ 8 h 8"/>
                <a:gd name="T6" fmla="*/ 0 w 11"/>
                <a:gd name="T7" fmla="*/ 6 h 8"/>
                <a:gd name="T8" fmla="*/ 0 w 11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1" y="8"/>
                    <a:pt x="8" y="8"/>
                  </a:cubicBezTo>
                  <a:cubicBezTo>
                    <a:pt x="5" y="7"/>
                    <a:pt x="0" y="6"/>
                    <a:pt x="0" y="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130"/>
            <p:cNvSpPr/>
            <p:nvPr/>
          </p:nvSpPr>
          <p:spPr bwMode="auto">
            <a:xfrm>
              <a:off x="2136775" y="2170113"/>
              <a:ext cx="42863" cy="39688"/>
            </a:xfrm>
            <a:custGeom>
              <a:avLst/>
              <a:gdLst>
                <a:gd name="T0" fmla="*/ 14 w 16"/>
                <a:gd name="T1" fmla="*/ 0 h 15"/>
                <a:gd name="T2" fmla="*/ 0 w 16"/>
                <a:gd name="T3" fmla="*/ 11 h 15"/>
                <a:gd name="T4" fmla="*/ 11 w 16"/>
                <a:gd name="T5" fmla="*/ 11 h 15"/>
                <a:gd name="T6" fmla="*/ 14 w 16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5">
                  <a:moveTo>
                    <a:pt x="14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8" y="15"/>
                    <a:pt x="11" y="11"/>
                  </a:cubicBezTo>
                  <a:cubicBezTo>
                    <a:pt x="14" y="6"/>
                    <a:pt x="16" y="1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131"/>
            <p:cNvSpPr/>
            <p:nvPr/>
          </p:nvSpPr>
          <p:spPr bwMode="auto">
            <a:xfrm>
              <a:off x="765175" y="2152651"/>
              <a:ext cx="58738" cy="104775"/>
            </a:xfrm>
            <a:custGeom>
              <a:avLst/>
              <a:gdLst>
                <a:gd name="T0" fmla="*/ 6 w 22"/>
                <a:gd name="T1" fmla="*/ 0 h 39"/>
                <a:gd name="T2" fmla="*/ 5 w 22"/>
                <a:gd name="T3" fmla="*/ 10 h 39"/>
                <a:gd name="T4" fmla="*/ 7 w 22"/>
                <a:gd name="T5" fmla="*/ 27 h 39"/>
                <a:gd name="T6" fmla="*/ 19 w 22"/>
                <a:gd name="T7" fmla="*/ 37 h 39"/>
                <a:gd name="T8" fmla="*/ 18 w 22"/>
                <a:gd name="T9" fmla="*/ 27 h 39"/>
                <a:gd name="T10" fmla="*/ 12 w 22"/>
                <a:gd name="T11" fmla="*/ 15 h 39"/>
                <a:gd name="T12" fmla="*/ 10 w 22"/>
                <a:gd name="T13" fmla="*/ 5 h 39"/>
                <a:gd name="T14" fmla="*/ 6 w 22"/>
                <a:gd name="T1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39">
                  <a:moveTo>
                    <a:pt x="6" y="0"/>
                  </a:moveTo>
                  <a:cubicBezTo>
                    <a:pt x="0" y="4"/>
                    <a:pt x="5" y="10"/>
                    <a:pt x="5" y="10"/>
                  </a:cubicBezTo>
                  <a:cubicBezTo>
                    <a:pt x="5" y="10"/>
                    <a:pt x="9" y="21"/>
                    <a:pt x="7" y="27"/>
                  </a:cubicBezTo>
                  <a:cubicBezTo>
                    <a:pt x="6" y="34"/>
                    <a:pt x="15" y="39"/>
                    <a:pt x="19" y="37"/>
                  </a:cubicBezTo>
                  <a:cubicBezTo>
                    <a:pt x="22" y="35"/>
                    <a:pt x="20" y="29"/>
                    <a:pt x="18" y="27"/>
                  </a:cubicBezTo>
                  <a:cubicBezTo>
                    <a:pt x="15" y="25"/>
                    <a:pt x="14" y="21"/>
                    <a:pt x="12" y="15"/>
                  </a:cubicBezTo>
                  <a:cubicBezTo>
                    <a:pt x="10" y="8"/>
                    <a:pt x="11" y="8"/>
                    <a:pt x="10" y="5"/>
                  </a:cubicBezTo>
                  <a:cubicBezTo>
                    <a:pt x="9" y="2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132"/>
            <p:cNvSpPr/>
            <p:nvPr/>
          </p:nvSpPr>
          <p:spPr bwMode="auto">
            <a:xfrm>
              <a:off x="769937" y="2281238"/>
              <a:ext cx="47625" cy="46038"/>
            </a:xfrm>
            <a:custGeom>
              <a:avLst/>
              <a:gdLst>
                <a:gd name="T0" fmla="*/ 11 w 18"/>
                <a:gd name="T1" fmla="*/ 0 h 17"/>
                <a:gd name="T2" fmla="*/ 3 w 18"/>
                <a:gd name="T3" fmla="*/ 6 h 17"/>
                <a:gd name="T4" fmla="*/ 11 w 18"/>
                <a:gd name="T5" fmla="*/ 14 h 17"/>
                <a:gd name="T6" fmla="*/ 8 w 18"/>
                <a:gd name="T7" fmla="*/ 15 h 17"/>
                <a:gd name="T8" fmla="*/ 18 w 18"/>
                <a:gd name="T9" fmla="*/ 7 h 17"/>
                <a:gd name="T10" fmla="*/ 11 w 18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7">
                  <a:moveTo>
                    <a:pt x="11" y="0"/>
                  </a:moveTo>
                  <a:cubicBezTo>
                    <a:pt x="6" y="0"/>
                    <a:pt x="0" y="2"/>
                    <a:pt x="3" y="6"/>
                  </a:cubicBezTo>
                  <a:cubicBezTo>
                    <a:pt x="7" y="10"/>
                    <a:pt x="13" y="12"/>
                    <a:pt x="11" y="14"/>
                  </a:cubicBezTo>
                  <a:cubicBezTo>
                    <a:pt x="8" y="15"/>
                    <a:pt x="3" y="17"/>
                    <a:pt x="8" y="15"/>
                  </a:cubicBezTo>
                  <a:cubicBezTo>
                    <a:pt x="14" y="14"/>
                    <a:pt x="18" y="7"/>
                    <a:pt x="18" y="7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133"/>
            <p:cNvSpPr/>
            <p:nvPr/>
          </p:nvSpPr>
          <p:spPr bwMode="auto">
            <a:xfrm>
              <a:off x="790575" y="2332038"/>
              <a:ext cx="23813" cy="15875"/>
            </a:xfrm>
            <a:custGeom>
              <a:avLst/>
              <a:gdLst>
                <a:gd name="T0" fmla="*/ 0 w 9"/>
                <a:gd name="T1" fmla="*/ 1 h 6"/>
                <a:gd name="T2" fmla="*/ 7 w 9"/>
                <a:gd name="T3" fmla="*/ 0 h 6"/>
                <a:gd name="T4" fmla="*/ 0 w 9"/>
                <a:gd name="T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6">
                  <a:moveTo>
                    <a:pt x="0" y="1"/>
                  </a:moveTo>
                  <a:cubicBezTo>
                    <a:pt x="9" y="6"/>
                    <a:pt x="7" y="0"/>
                    <a:pt x="7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134"/>
            <p:cNvSpPr/>
            <p:nvPr/>
          </p:nvSpPr>
          <p:spPr bwMode="auto">
            <a:xfrm>
              <a:off x="798512" y="2338388"/>
              <a:ext cx="25400" cy="20638"/>
            </a:xfrm>
            <a:custGeom>
              <a:avLst/>
              <a:gdLst>
                <a:gd name="T0" fmla="*/ 4 w 9"/>
                <a:gd name="T1" fmla="*/ 8 h 8"/>
                <a:gd name="T2" fmla="*/ 9 w 9"/>
                <a:gd name="T3" fmla="*/ 6 h 8"/>
                <a:gd name="T4" fmla="*/ 2 w 9"/>
                <a:gd name="T5" fmla="*/ 4 h 8"/>
                <a:gd name="T6" fmla="*/ 4 w 9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8">
                  <a:moveTo>
                    <a:pt x="4" y="8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4" y="0"/>
                    <a:pt x="2" y="4"/>
                  </a:cubicBezTo>
                  <a:cubicBezTo>
                    <a:pt x="0" y="7"/>
                    <a:pt x="4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135"/>
            <p:cNvSpPr/>
            <p:nvPr/>
          </p:nvSpPr>
          <p:spPr bwMode="auto">
            <a:xfrm>
              <a:off x="-177801" y="2295526"/>
              <a:ext cx="103188" cy="39688"/>
            </a:xfrm>
            <a:custGeom>
              <a:avLst/>
              <a:gdLst>
                <a:gd name="T0" fmla="*/ 39 w 39"/>
                <a:gd name="T1" fmla="*/ 0 h 15"/>
                <a:gd name="T2" fmla="*/ 31 w 39"/>
                <a:gd name="T3" fmla="*/ 8 h 15"/>
                <a:gd name="T4" fmla="*/ 15 w 39"/>
                <a:gd name="T5" fmla="*/ 8 h 15"/>
                <a:gd name="T6" fmla="*/ 6 w 39"/>
                <a:gd name="T7" fmla="*/ 14 h 15"/>
                <a:gd name="T8" fmla="*/ 3 w 39"/>
                <a:gd name="T9" fmla="*/ 6 h 15"/>
                <a:gd name="T10" fmla="*/ 17 w 39"/>
                <a:gd name="T11" fmla="*/ 4 h 15"/>
                <a:gd name="T12" fmla="*/ 30 w 39"/>
                <a:gd name="T13" fmla="*/ 3 h 15"/>
                <a:gd name="T14" fmla="*/ 39 w 39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15">
                  <a:moveTo>
                    <a:pt x="39" y="0"/>
                  </a:moveTo>
                  <a:cubicBezTo>
                    <a:pt x="39" y="0"/>
                    <a:pt x="35" y="9"/>
                    <a:pt x="31" y="8"/>
                  </a:cubicBezTo>
                  <a:cubicBezTo>
                    <a:pt x="27" y="7"/>
                    <a:pt x="21" y="5"/>
                    <a:pt x="15" y="8"/>
                  </a:cubicBezTo>
                  <a:cubicBezTo>
                    <a:pt x="8" y="11"/>
                    <a:pt x="9" y="12"/>
                    <a:pt x="6" y="14"/>
                  </a:cubicBezTo>
                  <a:cubicBezTo>
                    <a:pt x="2" y="15"/>
                    <a:pt x="0" y="7"/>
                    <a:pt x="3" y="6"/>
                  </a:cubicBezTo>
                  <a:cubicBezTo>
                    <a:pt x="6" y="5"/>
                    <a:pt x="8" y="7"/>
                    <a:pt x="17" y="4"/>
                  </a:cubicBezTo>
                  <a:cubicBezTo>
                    <a:pt x="26" y="1"/>
                    <a:pt x="30" y="3"/>
                    <a:pt x="30" y="3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136"/>
            <p:cNvSpPr/>
            <p:nvPr/>
          </p:nvSpPr>
          <p:spPr bwMode="auto">
            <a:xfrm>
              <a:off x="-23813" y="1982788"/>
              <a:ext cx="85725" cy="44450"/>
            </a:xfrm>
            <a:custGeom>
              <a:avLst/>
              <a:gdLst>
                <a:gd name="T0" fmla="*/ 21 w 32"/>
                <a:gd name="T1" fmla="*/ 15 h 17"/>
                <a:gd name="T2" fmla="*/ 29 w 32"/>
                <a:gd name="T3" fmla="*/ 4 h 17"/>
                <a:gd name="T4" fmla="*/ 15 w 32"/>
                <a:gd name="T5" fmla="*/ 2 h 17"/>
                <a:gd name="T6" fmla="*/ 13 w 32"/>
                <a:gd name="T7" fmla="*/ 14 h 17"/>
                <a:gd name="T8" fmla="*/ 8 w 32"/>
                <a:gd name="T9" fmla="*/ 15 h 17"/>
                <a:gd name="T10" fmla="*/ 21 w 32"/>
                <a:gd name="T11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17">
                  <a:moveTo>
                    <a:pt x="21" y="15"/>
                  </a:moveTo>
                  <a:cubicBezTo>
                    <a:pt x="23" y="14"/>
                    <a:pt x="32" y="6"/>
                    <a:pt x="29" y="4"/>
                  </a:cubicBezTo>
                  <a:cubicBezTo>
                    <a:pt x="26" y="2"/>
                    <a:pt x="16" y="0"/>
                    <a:pt x="15" y="2"/>
                  </a:cubicBezTo>
                  <a:cubicBezTo>
                    <a:pt x="14" y="4"/>
                    <a:pt x="18" y="14"/>
                    <a:pt x="13" y="14"/>
                  </a:cubicBezTo>
                  <a:cubicBezTo>
                    <a:pt x="8" y="15"/>
                    <a:pt x="0" y="13"/>
                    <a:pt x="8" y="15"/>
                  </a:cubicBezTo>
                  <a:cubicBezTo>
                    <a:pt x="17" y="17"/>
                    <a:pt x="21" y="15"/>
                    <a:pt x="2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Freeform 137"/>
            <p:cNvSpPr/>
            <p:nvPr/>
          </p:nvSpPr>
          <p:spPr bwMode="auto">
            <a:xfrm>
              <a:off x="-71438" y="1581151"/>
              <a:ext cx="160338" cy="182563"/>
            </a:xfrm>
            <a:custGeom>
              <a:avLst/>
              <a:gdLst>
                <a:gd name="T0" fmla="*/ 7 w 60"/>
                <a:gd name="T1" fmla="*/ 57 h 68"/>
                <a:gd name="T2" fmla="*/ 11 w 60"/>
                <a:gd name="T3" fmla="*/ 68 h 68"/>
                <a:gd name="T4" fmla="*/ 20 w 60"/>
                <a:gd name="T5" fmla="*/ 58 h 68"/>
                <a:gd name="T6" fmla="*/ 25 w 60"/>
                <a:gd name="T7" fmla="*/ 48 h 68"/>
                <a:gd name="T8" fmla="*/ 52 w 60"/>
                <a:gd name="T9" fmla="*/ 38 h 68"/>
                <a:gd name="T10" fmla="*/ 57 w 60"/>
                <a:gd name="T11" fmla="*/ 31 h 68"/>
                <a:gd name="T12" fmla="*/ 58 w 60"/>
                <a:gd name="T13" fmla="*/ 19 h 68"/>
                <a:gd name="T14" fmla="*/ 50 w 60"/>
                <a:gd name="T15" fmla="*/ 16 h 68"/>
                <a:gd name="T16" fmla="*/ 37 w 60"/>
                <a:gd name="T17" fmla="*/ 7 h 68"/>
                <a:gd name="T18" fmla="*/ 19 w 60"/>
                <a:gd name="T19" fmla="*/ 14 h 68"/>
                <a:gd name="T20" fmla="*/ 24 w 60"/>
                <a:gd name="T21" fmla="*/ 0 h 68"/>
                <a:gd name="T22" fmla="*/ 21 w 60"/>
                <a:gd name="T23" fmla="*/ 1 h 68"/>
                <a:gd name="T24" fmla="*/ 0 w 60"/>
                <a:gd name="T25" fmla="*/ 57 h 68"/>
                <a:gd name="T26" fmla="*/ 7 w 60"/>
                <a:gd name="T27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68">
                  <a:moveTo>
                    <a:pt x="7" y="57"/>
                  </a:moveTo>
                  <a:cubicBezTo>
                    <a:pt x="7" y="57"/>
                    <a:pt x="8" y="68"/>
                    <a:pt x="11" y="68"/>
                  </a:cubicBezTo>
                  <a:cubicBezTo>
                    <a:pt x="14" y="68"/>
                    <a:pt x="20" y="58"/>
                    <a:pt x="20" y="58"/>
                  </a:cubicBezTo>
                  <a:cubicBezTo>
                    <a:pt x="20" y="58"/>
                    <a:pt x="17" y="54"/>
                    <a:pt x="25" y="48"/>
                  </a:cubicBezTo>
                  <a:cubicBezTo>
                    <a:pt x="33" y="43"/>
                    <a:pt x="52" y="38"/>
                    <a:pt x="52" y="38"/>
                  </a:cubicBezTo>
                  <a:cubicBezTo>
                    <a:pt x="52" y="38"/>
                    <a:pt x="55" y="35"/>
                    <a:pt x="57" y="31"/>
                  </a:cubicBezTo>
                  <a:cubicBezTo>
                    <a:pt x="58" y="27"/>
                    <a:pt x="60" y="20"/>
                    <a:pt x="58" y="19"/>
                  </a:cubicBezTo>
                  <a:cubicBezTo>
                    <a:pt x="56" y="19"/>
                    <a:pt x="50" y="16"/>
                    <a:pt x="50" y="16"/>
                  </a:cubicBezTo>
                  <a:cubicBezTo>
                    <a:pt x="50" y="16"/>
                    <a:pt x="48" y="6"/>
                    <a:pt x="37" y="7"/>
                  </a:cubicBezTo>
                  <a:cubicBezTo>
                    <a:pt x="25" y="9"/>
                    <a:pt x="19" y="14"/>
                    <a:pt x="19" y="1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7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Freeform 138"/>
            <p:cNvSpPr/>
            <p:nvPr/>
          </p:nvSpPr>
          <p:spPr bwMode="auto">
            <a:xfrm>
              <a:off x="3533775" y="1589088"/>
              <a:ext cx="390525" cy="276225"/>
            </a:xfrm>
            <a:custGeom>
              <a:avLst/>
              <a:gdLst>
                <a:gd name="T0" fmla="*/ 39 w 146"/>
                <a:gd name="T1" fmla="*/ 87 h 103"/>
                <a:gd name="T2" fmla="*/ 21 w 146"/>
                <a:gd name="T3" fmla="*/ 84 h 103"/>
                <a:gd name="T4" fmla="*/ 31 w 146"/>
                <a:gd name="T5" fmla="*/ 76 h 103"/>
                <a:gd name="T6" fmla="*/ 29 w 146"/>
                <a:gd name="T7" fmla="*/ 71 h 103"/>
                <a:gd name="T8" fmla="*/ 22 w 146"/>
                <a:gd name="T9" fmla="*/ 62 h 103"/>
                <a:gd name="T10" fmla="*/ 13 w 146"/>
                <a:gd name="T11" fmla="*/ 62 h 103"/>
                <a:gd name="T12" fmla="*/ 9 w 146"/>
                <a:gd name="T13" fmla="*/ 53 h 103"/>
                <a:gd name="T14" fmla="*/ 23 w 146"/>
                <a:gd name="T15" fmla="*/ 50 h 103"/>
                <a:gd name="T16" fmla="*/ 32 w 146"/>
                <a:gd name="T17" fmla="*/ 44 h 103"/>
                <a:gd name="T18" fmla="*/ 25 w 146"/>
                <a:gd name="T19" fmla="*/ 38 h 103"/>
                <a:gd name="T20" fmla="*/ 2 w 146"/>
                <a:gd name="T21" fmla="*/ 34 h 103"/>
                <a:gd name="T22" fmla="*/ 9 w 146"/>
                <a:gd name="T23" fmla="*/ 27 h 103"/>
                <a:gd name="T24" fmla="*/ 15 w 146"/>
                <a:gd name="T25" fmla="*/ 15 h 103"/>
                <a:gd name="T26" fmla="*/ 35 w 146"/>
                <a:gd name="T27" fmla="*/ 5 h 103"/>
                <a:gd name="T28" fmla="*/ 40 w 146"/>
                <a:gd name="T29" fmla="*/ 10 h 103"/>
                <a:gd name="T30" fmla="*/ 46 w 146"/>
                <a:gd name="T31" fmla="*/ 29 h 103"/>
                <a:gd name="T32" fmla="*/ 59 w 146"/>
                <a:gd name="T33" fmla="*/ 29 h 103"/>
                <a:gd name="T34" fmla="*/ 67 w 146"/>
                <a:gd name="T35" fmla="*/ 18 h 103"/>
                <a:gd name="T36" fmla="*/ 95 w 146"/>
                <a:gd name="T37" fmla="*/ 20 h 103"/>
                <a:gd name="T38" fmla="*/ 104 w 146"/>
                <a:gd name="T39" fmla="*/ 13 h 103"/>
                <a:gd name="T40" fmla="*/ 103 w 146"/>
                <a:gd name="T41" fmla="*/ 7 h 103"/>
                <a:gd name="T42" fmla="*/ 123 w 146"/>
                <a:gd name="T43" fmla="*/ 5 h 103"/>
                <a:gd name="T44" fmla="*/ 127 w 146"/>
                <a:gd name="T45" fmla="*/ 6 h 103"/>
                <a:gd name="T46" fmla="*/ 136 w 146"/>
                <a:gd name="T47" fmla="*/ 20 h 103"/>
                <a:gd name="T48" fmla="*/ 131 w 146"/>
                <a:gd name="T49" fmla="*/ 29 h 103"/>
                <a:gd name="T50" fmla="*/ 143 w 146"/>
                <a:gd name="T51" fmla="*/ 36 h 103"/>
                <a:gd name="T52" fmla="*/ 142 w 146"/>
                <a:gd name="T53" fmla="*/ 54 h 103"/>
                <a:gd name="T54" fmla="*/ 130 w 146"/>
                <a:gd name="T55" fmla="*/ 65 h 103"/>
                <a:gd name="T56" fmla="*/ 116 w 146"/>
                <a:gd name="T57" fmla="*/ 77 h 103"/>
                <a:gd name="T58" fmla="*/ 109 w 146"/>
                <a:gd name="T59" fmla="*/ 85 h 103"/>
                <a:gd name="T60" fmla="*/ 92 w 146"/>
                <a:gd name="T61" fmla="*/ 92 h 103"/>
                <a:gd name="T62" fmla="*/ 86 w 146"/>
                <a:gd name="T63" fmla="*/ 95 h 103"/>
                <a:gd name="T64" fmla="*/ 69 w 146"/>
                <a:gd name="T65" fmla="*/ 97 h 103"/>
                <a:gd name="T66" fmla="*/ 43 w 146"/>
                <a:gd name="T67" fmla="*/ 92 h 103"/>
                <a:gd name="T68" fmla="*/ 39 w 146"/>
                <a:gd name="T69" fmla="*/ 8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6" h="103">
                  <a:moveTo>
                    <a:pt x="39" y="87"/>
                  </a:moveTo>
                  <a:cubicBezTo>
                    <a:pt x="24" y="89"/>
                    <a:pt x="23" y="86"/>
                    <a:pt x="21" y="84"/>
                  </a:cubicBezTo>
                  <a:cubicBezTo>
                    <a:pt x="19" y="82"/>
                    <a:pt x="31" y="76"/>
                    <a:pt x="31" y="76"/>
                  </a:cubicBezTo>
                  <a:cubicBezTo>
                    <a:pt x="31" y="76"/>
                    <a:pt x="36" y="79"/>
                    <a:pt x="29" y="71"/>
                  </a:cubicBezTo>
                  <a:cubicBezTo>
                    <a:pt x="22" y="62"/>
                    <a:pt x="26" y="63"/>
                    <a:pt x="22" y="62"/>
                  </a:cubicBezTo>
                  <a:cubicBezTo>
                    <a:pt x="18" y="62"/>
                    <a:pt x="18" y="63"/>
                    <a:pt x="13" y="62"/>
                  </a:cubicBezTo>
                  <a:cubicBezTo>
                    <a:pt x="7" y="60"/>
                    <a:pt x="6" y="54"/>
                    <a:pt x="9" y="53"/>
                  </a:cubicBezTo>
                  <a:cubicBezTo>
                    <a:pt x="11" y="52"/>
                    <a:pt x="23" y="50"/>
                    <a:pt x="23" y="50"/>
                  </a:cubicBezTo>
                  <a:cubicBezTo>
                    <a:pt x="23" y="50"/>
                    <a:pt x="34" y="47"/>
                    <a:pt x="32" y="44"/>
                  </a:cubicBezTo>
                  <a:cubicBezTo>
                    <a:pt x="29" y="40"/>
                    <a:pt x="29" y="38"/>
                    <a:pt x="25" y="38"/>
                  </a:cubicBezTo>
                  <a:cubicBezTo>
                    <a:pt x="21" y="38"/>
                    <a:pt x="0" y="36"/>
                    <a:pt x="2" y="34"/>
                  </a:cubicBezTo>
                  <a:cubicBezTo>
                    <a:pt x="3" y="32"/>
                    <a:pt x="8" y="30"/>
                    <a:pt x="9" y="27"/>
                  </a:cubicBezTo>
                  <a:cubicBezTo>
                    <a:pt x="10" y="24"/>
                    <a:pt x="15" y="18"/>
                    <a:pt x="15" y="15"/>
                  </a:cubicBezTo>
                  <a:cubicBezTo>
                    <a:pt x="16" y="11"/>
                    <a:pt x="35" y="5"/>
                    <a:pt x="35" y="5"/>
                  </a:cubicBezTo>
                  <a:cubicBezTo>
                    <a:pt x="35" y="5"/>
                    <a:pt x="31" y="5"/>
                    <a:pt x="40" y="10"/>
                  </a:cubicBezTo>
                  <a:cubicBezTo>
                    <a:pt x="49" y="15"/>
                    <a:pt x="39" y="27"/>
                    <a:pt x="46" y="29"/>
                  </a:cubicBezTo>
                  <a:cubicBezTo>
                    <a:pt x="54" y="32"/>
                    <a:pt x="61" y="31"/>
                    <a:pt x="59" y="29"/>
                  </a:cubicBezTo>
                  <a:cubicBezTo>
                    <a:pt x="58" y="27"/>
                    <a:pt x="51" y="15"/>
                    <a:pt x="67" y="18"/>
                  </a:cubicBezTo>
                  <a:cubicBezTo>
                    <a:pt x="84" y="20"/>
                    <a:pt x="93" y="19"/>
                    <a:pt x="95" y="20"/>
                  </a:cubicBezTo>
                  <a:cubicBezTo>
                    <a:pt x="97" y="20"/>
                    <a:pt x="104" y="13"/>
                    <a:pt x="104" y="13"/>
                  </a:cubicBezTo>
                  <a:cubicBezTo>
                    <a:pt x="104" y="13"/>
                    <a:pt x="98" y="12"/>
                    <a:pt x="103" y="7"/>
                  </a:cubicBezTo>
                  <a:cubicBezTo>
                    <a:pt x="109" y="3"/>
                    <a:pt x="123" y="5"/>
                    <a:pt x="123" y="5"/>
                  </a:cubicBezTo>
                  <a:cubicBezTo>
                    <a:pt x="123" y="5"/>
                    <a:pt x="125" y="0"/>
                    <a:pt x="127" y="6"/>
                  </a:cubicBezTo>
                  <a:cubicBezTo>
                    <a:pt x="129" y="12"/>
                    <a:pt x="140" y="18"/>
                    <a:pt x="136" y="20"/>
                  </a:cubicBezTo>
                  <a:cubicBezTo>
                    <a:pt x="132" y="23"/>
                    <a:pt x="124" y="23"/>
                    <a:pt x="131" y="29"/>
                  </a:cubicBezTo>
                  <a:cubicBezTo>
                    <a:pt x="139" y="34"/>
                    <a:pt x="146" y="33"/>
                    <a:pt x="143" y="36"/>
                  </a:cubicBezTo>
                  <a:cubicBezTo>
                    <a:pt x="140" y="40"/>
                    <a:pt x="145" y="51"/>
                    <a:pt x="142" y="54"/>
                  </a:cubicBezTo>
                  <a:cubicBezTo>
                    <a:pt x="138" y="58"/>
                    <a:pt x="143" y="62"/>
                    <a:pt x="130" y="65"/>
                  </a:cubicBezTo>
                  <a:cubicBezTo>
                    <a:pt x="118" y="68"/>
                    <a:pt x="120" y="75"/>
                    <a:pt x="116" y="77"/>
                  </a:cubicBezTo>
                  <a:cubicBezTo>
                    <a:pt x="112" y="80"/>
                    <a:pt x="113" y="84"/>
                    <a:pt x="109" y="85"/>
                  </a:cubicBezTo>
                  <a:cubicBezTo>
                    <a:pt x="104" y="86"/>
                    <a:pt x="92" y="92"/>
                    <a:pt x="92" y="92"/>
                  </a:cubicBezTo>
                  <a:cubicBezTo>
                    <a:pt x="92" y="92"/>
                    <a:pt x="96" y="94"/>
                    <a:pt x="86" y="95"/>
                  </a:cubicBezTo>
                  <a:cubicBezTo>
                    <a:pt x="76" y="97"/>
                    <a:pt x="88" y="103"/>
                    <a:pt x="69" y="97"/>
                  </a:cubicBezTo>
                  <a:cubicBezTo>
                    <a:pt x="50" y="92"/>
                    <a:pt x="43" y="92"/>
                    <a:pt x="43" y="92"/>
                  </a:cubicBezTo>
                  <a:lnTo>
                    <a:pt x="39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3" name="Freeform 139"/>
            <p:cNvSpPr/>
            <p:nvPr/>
          </p:nvSpPr>
          <p:spPr bwMode="auto">
            <a:xfrm>
              <a:off x="4773612" y="2895601"/>
              <a:ext cx="1917700" cy="1933575"/>
            </a:xfrm>
            <a:custGeom>
              <a:avLst/>
              <a:gdLst>
                <a:gd name="T0" fmla="*/ 384 w 718"/>
                <a:gd name="T1" fmla="*/ 710 h 724"/>
                <a:gd name="T2" fmla="*/ 364 w 718"/>
                <a:gd name="T3" fmla="*/ 658 h 724"/>
                <a:gd name="T4" fmla="*/ 318 w 718"/>
                <a:gd name="T5" fmla="*/ 562 h 724"/>
                <a:gd name="T6" fmla="*/ 331 w 718"/>
                <a:gd name="T7" fmla="*/ 480 h 724"/>
                <a:gd name="T8" fmla="*/ 288 w 718"/>
                <a:gd name="T9" fmla="*/ 389 h 724"/>
                <a:gd name="T10" fmla="*/ 267 w 718"/>
                <a:gd name="T11" fmla="*/ 334 h 724"/>
                <a:gd name="T12" fmla="*/ 233 w 718"/>
                <a:gd name="T13" fmla="*/ 318 h 724"/>
                <a:gd name="T14" fmla="*/ 167 w 718"/>
                <a:gd name="T15" fmla="*/ 328 h 724"/>
                <a:gd name="T16" fmla="*/ 93 w 718"/>
                <a:gd name="T17" fmla="*/ 333 h 724"/>
                <a:gd name="T18" fmla="*/ 43 w 718"/>
                <a:gd name="T19" fmla="*/ 291 h 724"/>
                <a:gd name="T20" fmla="*/ 10 w 718"/>
                <a:gd name="T21" fmla="*/ 241 h 724"/>
                <a:gd name="T22" fmla="*/ 21 w 718"/>
                <a:gd name="T23" fmla="*/ 199 h 724"/>
                <a:gd name="T24" fmla="*/ 19 w 718"/>
                <a:gd name="T25" fmla="*/ 172 h 724"/>
                <a:gd name="T26" fmla="*/ 52 w 718"/>
                <a:gd name="T27" fmla="*/ 114 h 724"/>
                <a:gd name="T28" fmla="*/ 95 w 718"/>
                <a:gd name="T29" fmla="*/ 71 h 724"/>
                <a:gd name="T30" fmla="*/ 132 w 718"/>
                <a:gd name="T31" fmla="*/ 22 h 724"/>
                <a:gd name="T32" fmla="*/ 207 w 718"/>
                <a:gd name="T33" fmla="*/ 10 h 724"/>
                <a:gd name="T34" fmla="*/ 302 w 718"/>
                <a:gd name="T35" fmla="*/ 3 h 724"/>
                <a:gd name="T36" fmla="*/ 304 w 718"/>
                <a:gd name="T37" fmla="*/ 46 h 724"/>
                <a:gd name="T38" fmla="*/ 347 w 718"/>
                <a:gd name="T39" fmla="*/ 57 h 724"/>
                <a:gd name="T40" fmla="*/ 396 w 718"/>
                <a:gd name="T41" fmla="*/ 68 h 724"/>
                <a:gd name="T42" fmla="*/ 443 w 718"/>
                <a:gd name="T43" fmla="*/ 57 h 724"/>
                <a:gd name="T44" fmla="*/ 509 w 718"/>
                <a:gd name="T45" fmla="*/ 63 h 724"/>
                <a:gd name="T46" fmla="*/ 540 w 718"/>
                <a:gd name="T47" fmla="*/ 120 h 724"/>
                <a:gd name="T48" fmla="*/ 577 w 718"/>
                <a:gd name="T49" fmla="*/ 199 h 724"/>
                <a:gd name="T50" fmla="*/ 646 w 718"/>
                <a:gd name="T51" fmla="*/ 260 h 724"/>
                <a:gd name="T52" fmla="*/ 716 w 718"/>
                <a:gd name="T53" fmla="*/ 292 h 724"/>
                <a:gd name="T54" fmla="*/ 659 w 718"/>
                <a:gd name="T55" fmla="*/ 351 h 724"/>
                <a:gd name="T56" fmla="*/ 606 w 718"/>
                <a:gd name="T57" fmla="*/ 413 h 724"/>
                <a:gd name="T58" fmla="*/ 605 w 718"/>
                <a:gd name="T59" fmla="*/ 454 h 724"/>
                <a:gd name="T60" fmla="*/ 625 w 718"/>
                <a:gd name="T61" fmla="*/ 501 h 724"/>
                <a:gd name="T62" fmla="*/ 596 w 718"/>
                <a:gd name="T63" fmla="*/ 539 h 724"/>
                <a:gd name="T64" fmla="*/ 566 w 718"/>
                <a:gd name="T65" fmla="*/ 583 h 724"/>
                <a:gd name="T66" fmla="*/ 568 w 718"/>
                <a:gd name="T67" fmla="*/ 608 h 724"/>
                <a:gd name="T68" fmla="*/ 530 w 718"/>
                <a:gd name="T69" fmla="*/ 639 h 724"/>
                <a:gd name="T70" fmla="*/ 519 w 718"/>
                <a:gd name="T71" fmla="*/ 680 h 724"/>
                <a:gd name="T72" fmla="*/ 470 w 718"/>
                <a:gd name="T73" fmla="*/ 713 h 724"/>
                <a:gd name="T74" fmla="*/ 401 w 718"/>
                <a:gd name="T75" fmla="*/ 724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18" h="724">
                  <a:moveTo>
                    <a:pt x="401" y="724"/>
                  </a:moveTo>
                  <a:cubicBezTo>
                    <a:pt x="396" y="721"/>
                    <a:pt x="388" y="712"/>
                    <a:pt x="384" y="710"/>
                  </a:cubicBezTo>
                  <a:cubicBezTo>
                    <a:pt x="380" y="708"/>
                    <a:pt x="378" y="689"/>
                    <a:pt x="378" y="683"/>
                  </a:cubicBezTo>
                  <a:cubicBezTo>
                    <a:pt x="378" y="677"/>
                    <a:pt x="371" y="664"/>
                    <a:pt x="364" y="658"/>
                  </a:cubicBezTo>
                  <a:cubicBezTo>
                    <a:pt x="358" y="651"/>
                    <a:pt x="351" y="635"/>
                    <a:pt x="346" y="618"/>
                  </a:cubicBezTo>
                  <a:cubicBezTo>
                    <a:pt x="340" y="602"/>
                    <a:pt x="329" y="571"/>
                    <a:pt x="318" y="562"/>
                  </a:cubicBezTo>
                  <a:cubicBezTo>
                    <a:pt x="307" y="554"/>
                    <a:pt x="312" y="536"/>
                    <a:pt x="312" y="520"/>
                  </a:cubicBezTo>
                  <a:cubicBezTo>
                    <a:pt x="312" y="503"/>
                    <a:pt x="339" y="494"/>
                    <a:pt x="331" y="480"/>
                  </a:cubicBezTo>
                  <a:cubicBezTo>
                    <a:pt x="323" y="467"/>
                    <a:pt x="330" y="444"/>
                    <a:pt x="321" y="435"/>
                  </a:cubicBezTo>
                  <a:cubicBezTo>
                    <a:pt x="312" y="426"/>
                    <a:pt x="289" y="399"/>
                    <a:pt x="288" y="389"/>
                  </a:cubicBezTo>
                  <a:cubicBezTo>
                    <a:pt x="286" y="380"/>
                    <a:pt x="274" y="357"/>
                    <a:pt x="280" y="348"/>
                  </a:cubicBezTo>
                  <a:cubicBezTo>
                    <a:pt x="286" y="339"/>
                    <a:pt x="270" y="334"/>
                    <a:pt x="267" y="334"/>
                  </a:cubicBezTo>
                  <a:cubicBezTo>
                    <a:pt x="265" y="334"/>
                    <a:pt x="251" y="332"/>
                    <a:pt x="248" y="332"/>
                  </a:cubicBezTo>
                  <a:cubicBezTo>
                    <a:pt x="246" y="332"/>
                    <a:pt x="245" y="321"/>
                    <a:pt x="233" y="318"/>
                  </a:cubicBezTo>
                  <a:cubicBezTo>
                    <a:pt x="221" y="316"/>
                    <a:pt x="205" y="313"/>
                    <a:pt x="194" y="318"/>
                  </a:cubicBezTo>
                  <a:cubicBezTo>
                    <a:pt x="182" y="322"/>
                    <a:pt x="189" y="328"/>
                    <a:pt x="167" y="328"/>
                  </a:cubicBezTo>
                  <a:cubicBezTo>
                    <a:pt x="146" y="328"/>
                    <a:pt x="126" y="322"/>
                    <a:pt x="115" y="330"/>
                  </a:cubicBezTo>
                  <a:cubicBezTo>
                    <a:pt x="105" y="337"/>
                    <a:pt x="103" y="342"/>
                    <a:pt x="93" y="333"/>
                  </a:cubicBezTo>
                  <a:cubicBezTo>
                    <a:pt x="84" y="324"/>
                    <a:pt x="72" y="319"/>
                    <a:pt x="57" y="309"/>
                  </a:cubicBezTo>
                  <a:cubicBezTo>
                    <a:pt x="43" y="299"/>
                    <a:pt x="46" y="301"/>
                    <a:pt x="43" y="291"/>
                  </a:cubicBezTo>
                  <a:cubicBezTo>
                    <a:pt x="41" y="282"/>
                    <a:pt x="57" y="288"/>
                    <a:pt x="28" y="269"/>
                  </a:cubicBezTo>
                  <a:cubicBezTo>
                    <a:pt x="0" y="250"/>
                    <a:pt x="6" y="248"/>
                    <a:pt x="10" y="241"/>
                  </a:cubicBezTo>
                  <a:cubicBezTo>
                    <a:pt x="14" y="233"/>
                    <a:pt x="11" y="221"/>
                    <a:pt x="19" y="214"/>
                  </a:cubicBezTo>
                  <a:cubicBezTo>
                    <a:pt x="27" y="208"/>
                    <a:pt x="29" y="200"/>
                    <a:pt x="21" y="199"/>
                  </a:cubicBezTo>
                  <a:cubicBezTo>
                    <a:pt x="14" y="197"/>
                    <a:pt x="17" y="183"/>
                    <a:pt x="20" y="181"/>
                  </a:cubicBezTo>
                  <a:cubicBezTo>
                    <a:pt x="22" y="180"/>
                    <a:pt x="27" y="179"/>
                    <a:pt x="19" y="172"/>
                  </a:cubicBezTo>
                  <a:cubicBezTo>
                    <a:pt x="12" y="166"/>
                    <a:pt x="13" y="158"/>
                    <a:pt x="21" y="152"/>
                  </a:cubicBezTo>
                  <a:cubicBezTo>
                    <a:pt x="29" y="146"/>
                    <a:pt x="48" y="121"/>
                    <a:pt x="52" y="114"/>
                  </a:cubicBezTo>
                  <a:cubicBezTo>
                    <a:pt x="55" y="108"/>
                    <a:pt x="68" y="102"/>
                    <a:pt x="75" y="97"/>
                  </a:cubicBezTo>
                  <a:cubicBezTo>
                    <a:pt x="82" y="92"/>
                    <a:pt x="94" y="87"/>
                    <a:pt x="95" y="71"/>
                  </a:cubicBezTo>
                  <a:cubicBezTo>
                    <a:pt x="95" y="56"/>
                    <a:pt x="100" y="51"/>
                    <a:pt x="107" y="44"/>
                  </a:cubicBezTo>
                  <a:cubicBezTo>
                    <a:pt x="115" y="38"/>
                    <a:pt x="133" y="34"/>
                    <a:pt x="132" y="22"/>
                  </a:cubicBezTo>
                  <a:cubicBezTo>
                    <a:pt x="131" y="10"/>
                    <a:pt x="144" y="20"/>
                    <a:pt x="161" y="20"/>
                  </a:cubicBezTo>
                  <a:cubicBezTo>
                    <a:pt x="178" y="20"/>
                    <a:pt x="197" y="17"/>
                    <a:pt x="207" y="10"/>
                  </a:cubicBezTo>
                  <a:cubicBezTo>
                    <a:pt x="217" y="4"/>
                    <a:pt x="256" y="5"/>
                    <a:pt x="265" y="3"/>
                  </a:cubicBezTo>
                  <a:cubicBezTo>
                    <a:pt x="273" y="1"/>
                    <a:pt x="304" y="0"/>
                    <a:pt x="302" y="3"/>
                  </a:cubicBezTo>
                  <a:cubicBezTo>
                    <a:pt x="301" y="6"/>
                    <a:pt x="302" y="6"/>
                    <a:pt x="302" y="18"/>
                  </a:cubicBezTo>
                  <a:cubicBezTo>
                    <a:pt x="302" y="30"/>
                    <a:pt x="297" y="45"/>
                    <a:pt x="304" y="46"/>
                  </a:cubicBezTo>
                  <a:cubicBezTo>
                    <a:pt x="310" y="47"/>
                    <a:pt x="311" y="42"/>
                    <a:pt x="328" y="47"/>
                  </a:cubicBezTo>
                  <a:cubicBezTo>
                    <a:pt x="346" y="52"/>
                    <a:pt x="338" y="52"/>
                    <a:pt x="347" y="57"/>
                  </a:cubicBezTo>
                  <a:cubicBezTo>
                    <a:pt x="355" y="62"/>
                    <a:pt x="368" y="72"/>
                    <a:pt x="374" y="71"/>
                  </a:cubicBezTo>
                  <a:cubicBezTo>
                    <a:pt x="380" y="70"/>
                    <a:pt x="397" y="76"/>
                    <a:pt x="396" y="68"/>
                  </a:cubicBezTo>
                  <a:cubicBezTo>
                    <a:pt x="396" y="60"/>
                    <a:pt x="395" y="51"/>
                    <a:pt x="405" y="50"/>
                  </a:cubicBezTo>
                  <a:cubicBezTo>
                    <a:pt x="415" y="49"/>
                    <a:pt x="425" y="47"/>
                    <a:pt x="443" y="57"/>
                  </a:cubicBezTo>
                  <a:cubicBezTo>
                    <a:pt x="462" y="67"/>
                    <a:pt x="478" y="71"/>
                    <a:pt x="487" y="70"/>
                  </a:cubicBezTo>
                  <a:cubicBezTo>
                    <a:pt x="496" y="69"/>
                    <a:pt x="502" y="65"/>
                    <a:pt x="509" y="63"/>
                  </a:cubicBezTo>
                  <a:cubicBezTo>
                    <a:pt x="517" y="61"/>
                    <a:pt x="507" y="65"/>
                    <a:pt x="524" y="87"/>
                  </a:cubicBezTo>
                  <a:cubicBezTo>
                    <a:pt x="541" y="108"/>
                    <a:pt x="528" y="100"/>
                    <a:pt x="540" y="120"/>
                  </a:cubicBezTo>
                  <a:cubicBezTo>
                    <a:pt x="552" y="140"/>
                    <a:pt x="560" y="150"/>
                    <a:pt x="563" y="163"/>
                  </a:cubicBezTo>
                  <a:cubicBezTo>
                    <a:pt x="566" y="175"/>
                    <a:pt x="563" y="188"/>
                    <a:pt x="577" y="199"/>
                  </a:cubicBezTo>
                  <a:cubicBezTo>
                    <a:pt x="592" y="210"/>
                    <a:pt x="597" y="226"/>
                    <a:pt x="615" y="235"/>
                  </a:cubicBezTo>
                  <a:cubicBezTo>
                    <a:pt x="633" y="244"/>
                    <a:pt x="603" y="255"/>
                    <a:pt x="646" y="260"/>
                  </a:cubicBezTo>
                  <a:cubicBezTo>
                    <a:pt x="689" y="266"/>
                    <a:pt x="718" y="259"/>
                    <a:pt x="718" y="259"/>
                  </a:cubicBezTo>
                  <a:cubicBezTo>
                    <a:pt x="716" y="292"/>
                    <a:pt x="716" y="292"/>
                    <a:pt x="716" y="292"/>
                  </a:cubicBezTo>
                  <a:cubicBezTo>
                    <a:pt x="716" y="292"/>
                    <a:pt x="704" y="312"/>
                    <a:pt x="694" y="322"/>
                  </a:cubicBezTo>
                  <a:cubicBezTo>
                    <a:pt x="684" y="332"/>
                    <a:pt x="673" y="341"/>
                    <a:pt x="659" y="351"/>
                  </a:cubicBezTo>
                  <a:cubicBezTo>
                    <a:pt x="645" y="361"/>
                    <a:pt x="634" y="372"/>
                    <a:pt x="628" y="385"/>
                  </a:cubicBezTo>
                  <a:cubicBezTo>
                    <a:pt x="622" y="398"/>
                    <a:pt x="608" y="406"/>
                    <a:pt x="606" y="413"/>
                  </a:cubicBezTo>
                  <a:cubicBezTo>
                    <a:pt x="604" y="420"/>
                    <a:pt x="596" y="422"/>
                    <a:pt x="596" y="430"/>
                  </a:cubicBezTo>
                  <a:cubicBezTo>
                    <a:pt x="597" y="438"/>
                    <a:pt x="601" y="451"/>
                    <a:pt x="605" y="454"/>
                  </a:cubicBezTo>
                  <a:cubicBezTo>
                    <a:pt x="610" y="457"/>
                    <a:pt x="628" y="474"/>
                    <a:pt x="622" y="474"/>
                  </a:cubicBezTo>
                  <a:cubicBezTo>
                    <a:pt x="617" y="474"/>
                    <a:pt x="625" y="501"/>
                    <a:pt x="625" y="501"/>
                  </a:cubicBezTo>
                  <a:cubicBezTo>
                    <a:pt x="625" y="501"/>
                    <a:pt x="633" y="525"/>
                    <a:pt x="625" y="527"/>
                  </a:cubicBezTo>
                  <a:cubicBezTo>
                    <a:pt x="617" y="529"/>
                    <a:pt x="607" y="537"/>
                    <a:pt x="596" y="539"/>
                  </a:cubicBezTo>
                  <a:cubicBezTo>
                    <a:pt x="585" y="541"/>
                    <a:pt x="565" y="555"/>
                    <a:pt x="565" y="561"/>
                  </a:cubicBezTo>
                  <a:cubicBezTo>
                    <a:pt x="565" y="568"/>
                    <a:pt x="566" y="583"/>
                    <a:pt x="566" y="583"/>
                  </a:cubicBezTo>
                  <a:cubicBezTo>
                    <a:pt x="566" y="583"/>
                    <a:pt x="569" y="580"/>
                    <a:pt x="569" y="587"/>
                  </a:cubicBezTo>
                  <a:cubicBezTo>
                    <a:pt x="569" y="593"/>
                    <a:pt x="571" y="602"/>
                    <a:pt x="568" y="608"/>
                  </a:cubicBezTo>
                  <a:cubicBezTo>
                    <a:pt x="565" y="614"/>
                    <a:pt x="558" y="621"/>
                    <a:pt x="550" y="623"/>
                  </a:cubicBezTo>
                  <a:cubicBezTo>
                    <a:pt x="543" y="625"/>
                    <a:pt x="528" y="635"/>
                    <a:pt x="530" y="639"/>
                  </a:cubicBezTo>
                  <a:cubicBezTo>
                    <a:pt x="533" y="643"/>
                    <a:pt x="551" y="644"/>
                    <a:pt x="541" y="650"/>
                  </a:cubicBezTo>
                  <a:cubicBezTo>
                    <a:pt x="531" y="656"/>
                    <a:pt x="523" y="671"/>
                    <a:pt x="519" y="680"/>
                  </a:cubicBezTo>
                  <a:cubicBezTo>
                    <a:pt x="514" y="689"/>
                    <a:pt x="517" y="686"/>
                    <a:pt x="500" y="698"/>
                  </a:cubicBezTo>
                  <a:cubicBezTo>
                    <a:pt x="483" y="710"/>
                    <a:pt x="497" y="711"/>
                    <a:pt x="470" y="713"/>
                  </a:cubicBezTo>
                  <a:cubicBezTo>
                    <a:pt x="442" y="716"/>
                    <a:pt x="423" y="720"/>
                    <a:pt x="419" y="721"/>
                  </a:cubicBezTo>
                  <a:cubicBezTo>
                    <a:pt x="415" y="723"/>
                    <a:pt x="401" y="724"/>
                    <a:pt x="401" y="7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4" name="Freeform 140"/>
            <p:cNvSpPr/>
            <p:nvPr/>
          </p:nvSpPr>
          <p:spPr bwMode="auto">
            <a:xfrm>
              <a:off x="6515100" y="4186238"/>
              <a:ext cx="212725" cy="382588"/>
            </a:xfrm>
            <a:custGeom>
              <a:avLst/>
              <a:gdLst>
                <a:gd name="T0" fmla="*/ 63 w 80"/>
                <a:gd name="T1" fmla="*/ 2 h 143"/>
                <a:gd name="T2" fmla="*/ 62 w 80"/>
                <a:gd name="T3" fmla="*/ 13 h 143"/>
                <a:gd name="T4" fmla="*/ 52 w 80"/>
                <a:gd name="T5" fmla="*/ 22 h 143"/>
                <a:gd name="T6" fmla="*/ 35 w 80"/>
                <a:gd name="T7" fmla="*/ 38 h 143"/>
                <a:gd name="T8" fmla="*/ 13 w 80"/>
                <a:gd name="T9" fmla="*/ 55 h 143"/>
                <a:gd name="T10" fmla="*/ 9 w 80"/>
                <a:gd name="T11" fmla="*/ 75 h 143"/>
                <a:gd name="T12" fmla="*/ 9 w 80"/>
                <a:gd name="T13" fmla="*/ 97 h 143"/>
                <a:gd name="T14" fmla="*/ 12 w 80"/>
                <a:gd name="T15" fmla="*/ 119 h 143"/>
                <a:gd name="T16" fmla="*/ 25 w 80"/>
                <a:gd name="T17" fmla="*/ 143 h 143"/>
                <a:gd name="T18" fmla="*/ 56 w 80"/>
                <a:gd name="T19" fmla="*/ 118 h 143"/>
                <a:gd name="T20" fmla="*/ 64 w 80"/>
                <a:gd name="T21" fmla="*/ 63 h 143"/>
                <a:gd name="T22" fmla="*/ 78 w 80"/>
                <a:gd name="T23" fmla="*/ 35 h 143"/>
                <a:gd name="T24" fmla="*/ 63 w 80"/>
                <a:gd name="T25" fmla="*/ 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43">
                  <a:moveTo>
                    <a:pt x="63" y="2"/>
                  </a:moveTo>
                  <a:cubicBezTo>
                    <a:pt x="64" y="0"/>
                    <a:pt x="64" y="11"/>
                    <a:pt x="62" y="13"/>
                  </a:cubicBezTo>
                  <a:cubicBezTo>
                    <a:pt x="59" y="16"/>
                    <a:pt x="58" y="17"/>
                    <a:pt x="52" y="22"/>
                  </a:cubicBezTo>
                  <a:cubicBezTo>
                    <a:pt x="46" y="27"/>
                    <a:pt x="49" y="34"/>
                    <a:pt x="35" y="38"/>
                  </a:cubicBezTo>
                  <a:cubicBezTo>
                    <a:pt x="21" y="42"/>
                    <a:pt x="17" y="47"/>
                    <a:pt x="13" y="55"/>
                  </a:cubicBezTo>
                  <a:cubicBezTo>
                    <a:pt x="10" y="63"/>
                    <a:pt x="9" y="65"/>
                    <a:pt x="9" y="75"/>
                  </a:cubicBezTo>
                  <a:cubicBezTo>
                    <a:pt x="10" y="84"/>
                    <a:pt x="18" y="85"/>
                    <a:pt x="9" y="97"/>
                  </a:cubicBezTo>
                  <a:cubicBezTo>
                    <a:pt x="0" y="109"/>
                    <a:pt x="11" y="114"/>
                    <a:pt x="12" y="119"/>
                  </a:cubicBezTo>
                  <a:cubicBezTo>
                    <a:pt x="13" y="125"/>
                    <a:pt x="13" y="142"/>
                    <a:pt x="25" y="143"/>
                  </a:cubicBezTo>
                  <a:cubicBezTo>
                    <a:pt x="37" y="143"/>
                    <a:pt x="56" y="131"/>
                    <a:pt x="56" y="118"/>
                  </a:cubicBezTo>
                  <a:cubicBezTo>
                    <a:pt x="56" y="105"/>
                    <a:pt x="60" y="74"/>
                    <a:pt x="64" y="63"/>
                  </a:cubicBezTo>
                  <a:cubicBezTo>
                    <a:pt x="69" y="52"/>
                    <a:pt x="80" y="49"/>
                    <a:pt x="78" y="35"/>
                  </a:cubicBezTo>
                  <a:cubicBezTo>
                    <a:pt x="76" y="21"/>
                    <a:pt x="63" y="4"/>
                    <a:pt x="6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5" name="Freeform 141"/>
            <p:cNvSpPr/>
            <p:nvPr/>
          </p:nvSpPr>
          <p:spPr bwMode="auto">
            <a:xfrm>
              <a:off x="5048250" y="1098551"/>
              <a:ext cx="4883150" cy="2771775"/>
            </a:xfrm>
            <a:custGeom>
              <a:avLst/>
              <a:gdLst>
                <a:gd name="T0" fmla="*/ 430 w 1828"/>
                <a:gd name="T1" fmla="*/ 679 h 1038"/>
                <a:gd name="T2" fmla="*/ 320 w 1828"/>
                <a:gd name="T3" fmla="*/ 638 h 1038"/>
                <a:gd name="T4" fmla="*/ 221 w 1828"/>
                <a:gd name="T5" fmla="*/ 574 h 1038"/>
                <a:gd name="T6" fmla="*/ 240 w 1828"/>
                <a:gd name="T7" fmla="*/ 677 h 1038"/>
                <a:gd name="T8" fmla="*/ 169 w 1828"/>
                <a:gd name="T9" fmla="*/ 589 h 1038"/>
                <a:gd name="T10" fmla="*/ 44 w 1828"/>
                <a:gd name="T11" fmla="*/ 683 h 1038"/>
                <a:gd name="T12" fmla="*/ 74 w 1828"/>
                <a:gd name="T13" fmla="*/ 548 h 1038"/>
                <a:gd name="T14" fmla="*/ 108 w 1828"/>
                <a:gd name="T15" fmla="*/ 497 h 1038"/>
                <a:gd name="T16" fmla="*/ 181 w 1828"/>
                <a:gd name="T17" fmla="*/ 386 h 1038"/>
                <a:gd name="T18" fmla="*/ 197 w 1828"/>
                <a:gd name="T19" fmla="*/ 437 h 1038"/>
                <a:gd name="T20" fmla="*/ 319 w 1828"/>
                <a:gd name="T21" fmla="*/ 385 h 1038"/>
                <a:gd name="T22" fmla="*/ 365 w 1828"/>
                <a:gd name="T23" fmla="*/ 342 h 1038"/>
                <a:gd name="T24" fmla="*/ 298 w 1828"/>
                <a:gd name="T25" fmla="*/ 288 h 1038"/>
                <a:gd name="T26" fmla="*/ 269 w 1828"/>
                <a:gd name="T27" fmla="*/ 321 h 1038"/>
                <a:gd name="T28" fmla="*/ 191 w 1828"/>
                <a:gd name="T29" fmla="*/ 357 h 1038"/>
                <a:gd name="T30" fmla="*/ 147 w 1828"/>
                <a:gd name="T31" fmla="*/ 330 h 1038"/>
                <a:gd name="T32" fmla="*/ 240 w 1828"/>
                <a:gd name="T33" fmla="*/ 182 h 1038"/>
                <a:gd name="T34" fmla="*/ 300 w 1828"/>
                <a:gd name="T35" fmla="*/ 137 h 1038"/>
                <a:gd name="T36" fmla="*/ 466 w 1828"/>
                <a:gd name="T37" fmla="*/ 199 h 1038"/>
                <a:gd name="T38" fmla="*/ 414 w 1828"/>
                <a:gd name="T39" fmla="*/ 229 h 1038"/>
                <a:gd name="T40" fmla="*/ 462 w 1828"/>
                <a:gd name="T41" fmla="*/ 229 h 1038"/>
                <a:gd name="T42" fmla="*/ 517 w 1828"/>
                <a:gd name="T43" fmla="*/ 193 h 1038"/>
                <a:gd name="T44" fmla="*/ 622 w 1828"/>
                <a:gd name="T45" fmla="*/ 165 h 1038"/>
                <a:gd name="T46" fmla="*/ 714 w 1828"/>
                <a:gd name="T47" fmla="*/ 163 h 1038"/>
                <a:gd name="T48" fmla="*/ 736 w 1828"/>
                <a:gd name="T49" fmla="*/ 94 h 1038"/>
                <a:gd name="T50" fmla="*/ 755 w 1828"/>
                <a:gd name="T51" fmla="*/ 184 h 1038"/>
                <a:gd name="T52" fmla="*/ 763 w 1828"/>
                <a:gd name="T53" fmla="*/ 137 h 1038"/>
                <a:gd name="T54" fmla="*/ 781 w 1828"/>
                <a:gd name="T55" fmla="*/ 123 h 1038"/>
                <a:gd name="T56" fmla="*/ 830 w 1828"/>
                <a:gd name="T57" fmla="*/ 105 h 1038"/>
                <a:gd name="T58" fmla="*/ 935 w 1828"/>
                <a:gd name="T59" fmla="*/ 30 h 1038"/>
                <a:gd name="T60" fmla="*/ 1062 w 1828"/>
                <a:gd name="T61" fmla="*/ 20 h 1038"/>
                <a:gd name="T62" fmla="*/ 1098 w 1828"/>
                <a:gd name="T63" fmla="*/ 77 h 1038"/>
                <a:gd name="T64" fmla="*/ 1243 w 1828"/>
                <a:gd name="T65" fmla="*/ 88 h 1038"/>
                <a:gd name="T66" fmla="*/ 1344 w 1828"/>
                <a:gd name="T67" fmla="*/ 115 h 1038"/>
                <a:gd name="T68" fmla="*/ 1466 w 1828"/>
                <a:gd name="T69" fmla="*/ 128 h 1038"/>
                <a:gd name="T70" fmla="*/ 1636 w 1828"/>
                <a:gd name="T71" fmla="*/ 158 h 1038"/>
                <a:gd name="T72" fmla="*/ 1812 w 1828"/>
                <a:gd name="T73" fmla="*/ 229 h 1038"/>
                <a:gd name="T74" fmla="*/ 1741 w 1828"/>
                <a:gd name="T75" fmla="*/ 215 h 1038"/>
                <a:gd name="T76" fmla="*/ 1753 w 1828"/>
                <a:gd name="T77" fmla="*/ 285 h 1038"/>
                <a:gd name="T78" fmla="*/ 1622 w 1828"/>
                <a:gd name="T79" fmla="*/ 344 h 1038"/>
                <a:gd name="T80" fmla="*/ 1628 w 1828"/>
                <a:gd name="T81" fmla="*/ 427 h 1038"/>
                <a:gd name="T82" fmla="*/ 1566 w 1828"/>
                <a:gd name="T83" fmla="*/ 392 h 1038"/>
                <a:gd name="T84" fmla="*/ 1604 w 1828"/>
                <a:gd name="T85" fmla="*/ 303 h 1038"/>
                <a:gd name="T86" fmla="*/ 1546 w 1828"/>
                <a:gd name="T87" fmla="*/ 344 h 1038"/>
                <a:gd name="T88" fmla="*/ 1424 w 1828"/>
                <a:gd name="T89" fmla="*/ 367 h 1038"/>
                <a:gd name="T90" fmla="*/ 1448 w 1828"/>
                <a:gd name="T91" fmla="*/ 480 h 1038"/>
                <a:gd name="T92" fmla="*/ 1371 w 1828"/>
                <a:gd name="T93" fmla="*/ 624 h 1038"/>
                <a:gd name="T94" fmla="*/ 1334 w 1828"/>
                <a:gd name="T95" fmla="*/ 660 h 1038"/>
                <a:gd name="T96" fmla="*/ 1300 w 1828"/>
                <a:gd name="T97" fmla="*/ 661 h 1038"/>
                <a:gd name="T98" fmla="*/ 1280 w 1828"/>
                <a:gd name="T99" fmla="*/ 830 h 1038"/>
                <a:gd name="T100" fmla="*/ 1192 w 1828"/>
                <a:gd name="T101" fmla="*/ 965 h 1038"/>
                <a:gd name="T102" fmla="*/ 1177 w 1828"/>
                <a:gd name="T103" fmla="*/ 1027 h 1038"/>
                <a:gd name="T104" fmla="*/ 1044 w 1828"/>
                <a:gd name="T105" fmla="*/ 849 h 1038"/>
                <a:gd name="T106" fmla="*/ 902 w 1828"/>
                <a:gd name="T107" fmla="*/ 969 h 1038"/>
                <a:gd name="T108" fmla="*/ 782 w 1828"/>
                <a:gd name="T109" fmla="*/ 820 h 1038"/>
                <a:gd name="T110" fmla="*/ 608 w 1828"/>
                <a:gd name="T111" fmla="*/ 774 h 1038"/>
                <a:gd name="T112" fmla="*/ 661 w 1828"/>
                <a:gd name="T113" fmla="*/ 797 h 1038"/>
                <a:gd name="T114" fmla="*/ 633 w 1828"/>
                <a:gd name="T115" fmla="*/ 887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828" h="1038">
                  <a:moveTo>
                    <a:pt x="541" y="926"/>
                  </a:moveTo>
                  <a:cubicBezTo>
                    <a:pt x="521" y="908"/>
                    <a:pt x="526" y="906"/>
                    <a:pt x="517" y="886"/>
                  </a:cubicBezTo>
                  <a:cubicBezTo>
                    <a:pt x="509" y="866"/>
                    <a:pt x="505" y="870"/>
                    <a:pt x="499" y="853"/>
                  </a:cubicBezTo>
                  <a:cubicBezTo>
                    <a:pt x="493" y="837"/>
                    <a:pt x="481" y="821"/>
                    <a:pt x="472" y="810"/>
                  </a:cubicBezTo>
                  <a:cubicBezTo>
                    <a:pt x="462" y="799"/>
                    <a:pt x="452" y="786"/>
                    <a:pt x="452" y="786"/>
                  </a:cubicBezTo>
                  <a:cubicBezTo>
                    <a:pt x="433" y="766"/>
                    <a:pt x="433" y="766"/>
                    <a:pt x="433" y="766"/>
                  </a:cubicBezTo>
                  <a:cubicBezTo>
                    <a:pt x="433" y="766"/>
                    <a:pt x="423" y="765"/>
                    <a:pt x="423" y="755"/>
                  </a:cubicBezTo>
                  <a:cubicBezTo>
                    <a:pt x="423" y="745"/>
                    <a:pt x="426" y="730"/>
                    <a:pt x="426" y="730"/>
                  </a:cubicBezTo>
                  <a:cubicBezTo>
                    <a:pt x="426" y="730"/>
                    <a:pt x="440" y="714"/>
                    <a:pt x="446" y="708"/>
                  </a:cubicBezTo>
                  <a:cubicBezTo>
                    <a:pt x="452" y="702"/>
                    <a:pt x="456" y="693"/>
                    <a:pt x="451" y="688"/>
                  </a:cubicBezTo>
                  <a:cubicBezTo>
                    <a:pt x="446" y="683"/>
                    <a:pt x="442" y="679"/>
                    <a:pt x="442" y="679"/>
                  </a:cubicBezTo>
                  <a:cubicBezTo>
                    <a:pt x="442" y="679"/>
                    <a:pt x="435" y="679"/>
                    <a:pt x="430" y="679"/>
                  </a:cubicBezTo>
                  <a:cubicBezTo>
                    <a:pt x="425" y="679"/>
                    <a:pt x="404" y="680"/>
                    <a:pt x="404" y="680"/>
                  </a:cubicBezTo>
                  <a:cubicBezTo>
                    <a:pt x="404" y="680"/>
                    <a:pt x="395" y="672"/>
                    <a:pt x="392" y="672"/>
                  </a:cubicBezTo>
                  <a:cubicBezTo>
                    <a:pt x="388" y="672"/>
                    <a:pt x="387" y="677"/>
                    <a:pt x="382" y="677"/>
                  </a:cubicBezTo>
                  <a:cubicBezTo>
                    <a:pt x="377" y="677"/>
                    <a:pt x="378" y="676"/>
                    <a:pt x="372" y="676"/>
                  </a:cubicBezTo>
                  <a:cubicBezTo>
                    <a:pt x="366" y="676"/>
                    <a:pt x="366" y="678"/>
                    <a:pt x="362" y="675"/>
                  </a:cubicBezTo>
                  <a:cubicBezTo>
                    <a:pt x="359" y="672"/>
                    <a:pt x="349" y="662"/>
                    <a:pt x="349" y="662"/>
                  </a:cubicBezTo>
                  <a:cubicBezTo>
                    <a:pt x="350" y="651"/>
                    <a:pt x="350" y="651"/>
                    <a:pt x="350" y="651"/>
                  </a:cubicBezTo>
                  <a:cubicBezTo>
                    <a:pt x="350" y="651"/>
                    <a:pt x="348" y="644"/>
                    <a:pt x="351" y="641"/>
                  </a:cubicBezTo>
                  <a:cubicBezTo>
                    <a:pt x="353" y="638"/>
                    <a:pt x="354" y="634"/>
                    <a:pt x="354" y="634"/>
                  </a:cubicBezTo>
                  <a:cubicBezTo>
                    <a:pt x="350" y="629"/>
                    <a:pt x="349" y="625"/>
                    <a:pt x="344" y="628"/>
                  </a:cubicBezTo>
                  <a:cubicBezTo>
                    <a:pt x="339" y="631"/>
                    <a:pt x="339" y="632"/>
                    <a:pt x="334" y="632"/>
                  </a:cubicBezTo>
                  <a:cubicBezTo>
                    <a:pt x="330" y="632"/>
                    <a:pt x="316" y="632"/>
                    <a:pt x="320" y="638"/>
                  </a:cubicBezTo>
                  <a:cubicBezTo>
                    <a:pt x="324" y="644"/>
                    <a:pt x="329" y="651"/>
                    <a:pt x="329" y="651"/>
                  </a:cubicBezTo>
                  <a:cubicBezTo>
                    <a:pt x="329" y="651"/>
                    <a:pt x="341" y="658"/>
                    <a:pt x="332" y="665"/>
                  </a:cubicBezTo>
                  <a:cubicBezTo>
                    <a:pt x="323" y="671"/>
                    <a:pt x="326" y="669"/>
                    <a:pt x="323" y="675"/>
                  </a:cubicBezTo>
                  <a:cubicBezTo>
                    <a:pt x="321" y="682"/>
                    <a:pt x="311" y="677"/>
                    <a:pt x="307" y="675"/>
                  </a:cubicBezTo>
                  <a:cubicBezTo>
                    <a:pt x="304" y="674"/>
                    <a:pt x="302" y="665"/>
                    <a:pt x="301" y="661"/>
                  </a:cubicBezTo>
                  <a:cubicBezTo>
                    <a:pt x="300" y="658"/>
                    <a:pt x="295" y="661"/>
                    <a:pt x="289" y="657"/>
                  </a:cubicBezTo>
                  <a:cubicBezTo>
                    <a:pt x="283" y="652"/>
                    <a:pt x="278" y="646"/>
                    <a:pt x="284" y="643"/>
                  </a:cubicBezTo>
                  <a:cubicBezTo>
                    <a:pt x="291" y="641"/>
                    <a:pt x="296" y="637"/>
                    <a:pt x="285" y="629"/>
                  </a:cubicBezTo>
                  <a:cubicBezTo>
                    <a:pt x="274" y="621"/>
                    <a:pt x="277" y="613"/>
                    <a:pt x="278" y="610"/>
                  </a:cubicBezTo>
                  <a:cubicBezTo>
                    <a:pt x="280" y="606"/>
                    <a:pt x="283" y="610"/>
                    <a:pt x="266" y="603"/>
                  </a:cubicBezTo>
                  <a:cubicBezTo>
                    <a:pt x="250" y="596"/>
                    <a:pt x="255" y="596"/>
                    <a:pt x="248" y="589"/>
                  </a:cubicBezTo>
                  <a:cubicBezTo>
                    <a:pt x="240" y="581"/>
                    <a:pt x="225" y="574"/>
                    <a:pt x="221" y="574"/>
                  </a:cubicBezTo>
                  <a:cubicBezTo>
                    <a:pt x="217" y="574"/>
                    <a:pt x="214" y="577"/>
                    <a:pt x="218" y="585"/>
                  </a:cubicBezTo>
                  <a:cubicBezTo>
                    <a:pt x="221" y="592"/>
                    <a:pt x="217" y="592"/>
                    <a:pt x="236" y="606"/>
                  </a:cubicBezTo>
                  <a:cubicBezTo>
                    <a:pt x="255" y="619"/>
                    <a:pt x="256" y="612"/>
                    <a:pt x="257" y="616"/>
                  </a:cubicBezTo>
                  <a:cubicBezTo>
                    <a:pt x="259" y="619"/>
                    <a:pt x="268" y="622"/>
                    <a:pt x="273" y="628"/>
                  </a:cubicBezTo>
                  <a:cubicBezTo>
                    <a:pt x="277" y="635"/>
                    <a:pt x="277" y="639"/>
                    <a:pt x="277" y="639"/>
                  </a:cubicBezTo>
                  <a:cubicBezTo>
                    <a:pt x="277" y="639"/>
                    <a:pt x="268" y="639"/>
                    <a:pt x="266" y="639"/>
                  </a:cubicBezTo>
                  <a:cubicBezTo>
                    <a:pt x="264" y="638"/>
                    <a:pt x="262" y="643"/>
                    <a:pt x="262" y="643"/>
                  </a:cubicBezTo>
                  <a:cubicBezTo>
                    <a:pt x="262" y="643"/>
                    <a:pt x="267" y="649"/>
                    <a:pt x="263" y="651"/>
                  </a:cubicBezTo>
                  <a:cubicBezTo>
                    <a:pt x="258" y="653"/>
                    <a:pt x="257" y="660"/>
                    <a:pt x="252" y="660"/>
                  </a:cubicBezTo>
                  <a:cubicBezTo>
                    <a:pt x="247" y="660"/>
                    <a:pt x="253" y="664"/>
                    <a:pt x="247" y="667"/>
                  </a:cubicBezTo>
                  <a:cubicBezTo>
                    <a:pt x="240" y="670"/>
                    <a:pt x="245" y="671"/>
                    <a:pt x="243" y="673"/>
                  </a:cubicBezTo>
                  <a:cubicBezTo>
                    <a:pt x="242" y="675"/>
                    <a:pt x="242" y="678"/>
                    <a:pt x="240" y="677"/>
                  </a:cubicBezTo>
                  <a:cubicBezTo>
                    <a:pt x="238" y="677"/>
                    <a:pt x="237" y="679"/>
                    <a:pt x="225" y="671"/>
                  </a:cubicBezTo>
                  <a:cubicBezTo>
                    <a:pt x="213" y="662"/>
                    <a:pt x="213" y="662"/>
                    <a:pt x="213" y="662"/>
                  </a:cubicBezTo>
                  <a:cubicBezTo>
                    <a:pt x="213" y="662"/>
                    <a:pt x="207" y="654"/>
                    <a:pt x="219" y="657"/>
                  </a:cubicBezTo>
                  <a:cubicBezTo>
                    <a:pt x="231" y="661"/>
                    <a:pt x="236" y="663"/>
                    <a:pt x="240" y="660"/>
                  </a:cubicBezTo>
                  <a:cubicBezTo>
                    <a:pt x="244" y="657"/>
                    <a:pt x="244" y="657"/>
                    <a:pt x="244" y="653"/>
                  </a:cubicBezTo>
                  <a:cubicBezTo>
                    <a:pt x="244" y="650"/>
                    <a:pt x="246" y="650"/>
                    <a:pt x="243" y="646"/>
                  </a:cubicBezTo>
                  <a:cubicBezTo>
                    <a:pt x="240" y="641"/>
                    <a:pt x="251" y="636"/>
                    <a:pt x="241" y="632"/>
                  </a:cubicBezTo>
                  <a:cubicBezTo>
                    <a:pt x="232" y="628"/>
                    <a:pt x="228" y="627"/>
                    <a:pt x="223" y="622"/>
                  </a:cubicBezTo>
                  <a:cubicBezTo>
                    <a:pt x="218" y="617"/>
                    <a:pt x="223" y="621"/>
                    <a:pt x="211" y="611"/>
                  </a:cubicBezTo>
                  <a:cubicBezTo>
                    <a:pt x="198" y="601"/>
                    <a:pt x="198" y="602"/>
                    <a:pt x="195" y="598"/>
                  </a:cubicBezTo>
                  <a:cubicBezTo>
                    <a:pt x="192" y="594"/>
                    <a:pt x="188" y="581"/>
                    <a:pt x="186" y="581"/>
                  </a:cubicBezTo>
                  <a:cubicBezTo>
                    <a:pt x="185" y="581"/>
                    <a:pt x="178" y="585"/>
                    <a:pt x="169" y="589"/>
                  </a:cubicBezTo>
                  <a:cubicBezTo>
                    <a:pt x="160" y="593"/>
                    <a:pt x="165" y="600"/>
                    <a:pt x="158" y="599"/>
                  </a:cubicBezTo>
                  <a:cubicBezTo>
                    <a:pt x="150" y="597"/>
                    <a:pt x="153" y="598"/>
                    <a:pt x="145" y="597"/>
                  </a:cubicBezTo>
                  <a:cubicBezTo>
                    <a:pt x="138" y="596"/>
                    <a:pt x="131" y="596"/>
                    <a:pt x="130" y="597"/>
                  </a:cubicBezTo>
                  <a:cubicBezTo>
                    <a:pt x="128" y="598"/>
                    <a:pt x="128" y="606"/>
                    <a:pt x="128" y="606"/>
                  </a:cubicBezTo>
                  <a:cubicBezTo>
                    <a:pt x="128" y="606"/>
                    <a:pt x="128" y="606"/>
                    <a:pt x="123" y="613"/>
                  </a:cubicBezTo>
                  <a:cubicBezTo>
                    <a:pt x="117" y="619"/>
                    <a:pt x="112" y="617"/>
                    <a:pt x="108" y="622"/>
                  </a:cubicBezTo>
                  <a:cubicBezTo>
                    <a:pt x="103" y="628"/>
                    <a:pt x="96" y="630"/>
                    <a:pt x="96" y="637"/>
                  </a:cubicBezTo>
                  <a:cubicBezTo>
                    <a:pt x="96" y="644"/>
                    <a:pt x="98" y="641"/>
                    <a:pt x="90" y="655"/>
                  </a:cubicBezTo>
                  <a:cubicBezTo>
                    <a:pt x="82" y="670"/>
                    <a:pt x="85" y="675"/>
                    <a:pt x="79" y="675"/>
                  </a:cubicBezTo>
                  <a:cubicBezTo>
                    <a:pt x="73" y="676"/>
                    <a:pt x="68" y="677"/>
                    <a:pt x="65" y="678"/>
                  </a:cubicBezTo>
                  <a:cubicBezTo>
                    <a:pt x="61" y="679"/>
                    <a:pt x="52" y="680"/>
                    <a:pt x="52" y="680"/>
                  </a:cubicBezTo>
                  <a:cubicBezTo>
                    <a:pt x="52" y="680"/>
                    <a:pt x="47" y="687"/>
                    <a:pt x="44" y="683"/>
                  </a:cubicBezTo>
                  <a:cubicBezTo>
                    <a:pt x="41" y="679"/>
                    <a:pt x="42" y="671"/>
                    <a:pt x="40" y="675"/>
                  </a:cubicBezTo>
                  <a:cubicBezTo>
                    <a:pt x="37" y="678"/>
                    <a:pt x="41" y="695"/>
                    <a:pt x="39" y="695"/>
                  </a:cubicBezTo>
                  <a:cubicBezTo>
                    <a:pt x="37" y="695"/>
                    <a:pt x="33" y="695"/>
                    <a:pt x="31" y="694"/>
                  </a:cubicBezTo>
                  <a:cubicBezTo>
                    <a:pt x="30" y="694"/>
                    <a:pt x="30" y="679"/>
                    <a:pt x="27" y="680"/>
                  </a:cubicBezTo>
                  <a:cubicBezTo>
                    <a:pt x="25" y="681"/>
                    <a:pt x="24" y="680"/>
                    <a:pt x="14" y="676"/>
                  </a:cubicBezTo>
                  <a:cubicBezTo>
                    <a:pt x="5" y="672"/>
                    <a:pt x="5" y="671"/>
                    <a:pt x="3" y="670"/>
                  </a:cubicBezTo>
                  <a:cubicBezTo>
                    <a:pt x="0" y="669"/>
                    <a:pt x="10" y="638"/>
                    <a:pt x="7" y="618"/>
                  </a:cubicBezTo>
                  <a:cubicBezTo>
                    <a:pt x="4" y="599"/>
                    <a:pt x="5" y="601"/>
                    <a:pt x="10" y="595"/>
                  </a:cubicBezTo>
                  <a:cubicBezTo>
                    <a:pt x="14" y="588"/>
                    <a:pt x="18" y="589"/>
                    <a:pt x="46" y="593"/>
                  </a:cubicBezTo>
                  <a:cubicBezTo>
                    <a:pt x="73" y="598"/>
                    <a:pt x="82" y="590"/>
                    <a:pt x="81" y="585"/>
                  </a:cubicBezTo>
                  <a:cubicBezTo>
                    <a:pt x="80" y="581"/>
                    <a:pt x="83" y="555"/>
                    <a:pt x="83" y="555"/>
                  </a:cubicBezTo>
                  <a:cubicBezTo>
                    <a:pt x="83" y="555"/>
                    <a:pt x="75" y="551"/>
                    <a:pt x="74" y="548"/>
                  </a:cubicBezTo>
                  <a:cubicBezTo>
                    <a:pt x="73" y="545"/>
                    <a:pt x="74" y="541"/>
                    <a:pt x="70" y="541"/>
                  </a:cubicBezTo>
                  <a:cubicBezTo>
                    <a:pt x="67" y="541"/>
                    <a:pt x="57" y="538"/>
                    <a:pt x="55" y="535"/>
                  </a:cubicBezTo>
                  <a:cubicBezTo>
                    <a:pt x="54" y="533"/>
                    <a:pt x="51" y="524"/>
                    <a:pt x="51" y="524"/>
                  </a:cubicBezTo>
                  <a:cubicBezTo>
                    <a:pt x="51" y="524"/>
                    <a:pt x="56" y="524"/>
                    <a:pt x="56" y="523"/>
                  </a:cubicBezTo>
                  <a:cubicBezTo>
                    <a:pt x="57" y="521"/>
                    <a:pt x="58" y="523"/>
                    <a:pt x="65" y="522"/>
                  </a:cubicBezTo>
                  <a:cubicBezTo>
                    <a:pt x="71" y="520"/>
                    <a:pt x="80" y="521"/>
                    <a:pt x="80" y="521"/>
                  </a:cubicBezTo>
                  <a:cubicBezTo>
                    <a:pt x="76" y="513"/>
                    <a:pt x="76" y="513"/>
                    <a:pt x="76" y="513"/>
                  </a:cubicBezTo>
                  <a:cubicBezTo>
                    <a:pt x="76" y="513"/>
                    <a:pt x="74" y="505"/>
                    <a:pt x="81" y="507"/>
                  </a:cubicBezTo>
                  <a:cubicBezTo>
                    <a:pt x="88" y="508"/>
                    <a:pt x="97" y="514"/>
                    <a:pt x="98" y="513"/>
                  </a:cubicBezTo>
                  <a:cubicBezTo>
                    <a:pt x="98" y="512"/>
                    <a:pt x="98" y="505"/>
                    <a:pt x="99" y="504"/>
                  </a:cubicBezTo>
                  <a:cubicBezTo>
                    <a:pt x="100" y="502"/>
                    <a:pt x="103" y="498"/>
                    <a:pt x="103" y="498"/>
                  </a:cubicBezTo>
                  <a:cubicBezTo>
                    <a:pt x="103" y="498"/>
                    <a:pt x="104" y="496"/>
                    <a:pt x="108" y="497"/>
                  </a:cubicBezTo>
                  <a:cubicBezTo>
                    <a:pt x="113" y="498"/>
                    <a:pt x="114" y="489"/>
                    <a:pt x="114" y="489"/>
                  </a:cubicBezTo>
                  <a:cubicBezTo>
                    <a:pt x="114" y="489"/>
                    <a:pt x="121" y="482"/>
                    <a:pt x="125" y="483"/>
                  </a:cubicBezTo>
                  <a:cubicBezTo>
                    <a:pt x="129" y="484"/>
                    <a:pt x="137" y="480"/>
                    <a:pt x="136" y="476"/>
                  </a:cubicBezTo>
                  <a:cubicBezTo>
                    <a:pt x="135" y="472"/>
                    <a:pt x="145" y="458"/>
                    <a:pt x="145" y="458"/>
                  </a:cubicBezTo>
                  <a:cubicBezTo>
                    <a:pt x="145" y="458"/>
                    <a:pt x="145" y="453"/>
                    <a:pt x="148" y="452"/>
                  </a:cubicBezTo>
                  <a:cubicBezTo>
                    <a:pt x="151" y="452"/>
                    <a:pt x="158" y="454"/>
                    <a:pt x="159" y="451"/>
                  </a:cubicBezTo>
                  <a:cubicBezTo>
                    <a:pt x="161" y="449"/>
                    <a:pt x="163" y="440"/>
                    <a:pt x="163" y="443"/>
                  </a:cubicBezTo>
                  <a:cubicBezTo>
                    <a:pt x="164" y="446"/>
                    <a:pt x="176" y="443"/>
                    <a:pt x="176" y="443"/>
                  </a:cubicBezTo>
                  <a:cubicBezTo>
                    <a:pt x="176" y="443"/>
                    <a:pt x="176" y="433"/>
                    <a:pt x="176" y="432"/>
                  </a:cubicBezTo>
                  <a:cubicBezTo>
                    <a:pt x="176" y="430"/>
                    <a:pt x="176" y="409"/>
                    <a:pt x="174" y="407"/>
                  </a:cubicBezTo>
                  <a:cubicBezTo>
                    <a:pt x="172" y="405"/>
                    <a:pt x="169" y="400"/>
                    <a:pt x="171" y="398"/>
                  </a:cubicBezTo>
                  <a:cubicBezTo>
                    <a:pt x="174" y="396"/>
                    <a:pt x="180" y="389"/>
                    <a:pt x="181" y="386"/>
                  </a:cubicBezTo>
                  <a:cubicBezTo>
                    <a:pt x="181" y="384"/>
                    <a:pt x="180" y="384"/>
                    <a:pt x="183" y="382"/>
                  </a:cubicBezTo>
                  <a:cubicBezTo>
                    <a:pt x="186" y="380"/>
                    <a:pt x="201" y="382"/>
                    <a:pt x="199" y="383"/>
                  </a:cubicBezTo>
                  <a:cubicBezTo>
                    <a:pt x="197" y="385"/>
                    <a:pt x="195" y="382"/>
                    <a:pt x="195" y="388"/>
                  </a:cubicBezTo>
                  <a:cubicBezTo>
                    <a:pt x="195" y="394"/>
                    <a:pt x="198" y="394"/>
                    <a:pt x="199" y="397"/>
                  </a:cubicBezTo>
                  <a:cubicBezTo>
                    <a:pt x="200" y="399"/>
                    <a:pt x="208" y="405"/>
                    <a:pt x="207" y="407"/>
                  </a:cubicBezTo>
                  <a:cubicBezTo>
                    <a:pt x="206" y="408"/>
                    <a:pt x="206" y="411"/>
                    <a:pt x="208" y="413"/>
                  </a:cubicBezTo>
                  <a:cubicBezTo>
                    <a:pt x="210" y="415"/>
                    <a:pt x="217" y="419"/>
                    <a:pt x="216" y="421"/>
                  </a:cubicBezTo>
                  <a:cubicBezTo>
                    <a:pt x="215" y="422"/>
                    <a:pt x="214" y="422"/>
                    <a:pt x="210" y="423"/>
                  </a:cubicBezTo>
                  <a:cubicBezTo>
                    <a:pt x="206" y="423"/>
                    <a:pt x="202" y="421"/>
                    <a:pt x="197" y="421"/>
                  </a:cubicBezTo>
                  <a:cubicBezTo>
                    <a:pt x="192" y="422"/>
                    <a:pt x="190" y="427"/>
                    <a:pt x="190" y="427"/>
                  </a:cubicBezTo>
                  <a:cubicBezTo>
                    <a:pt x="194" y="435"/>
                    <a:pt x="194" y="435"/>
                    <a:pt x="194" y="435"/>
                  </a:cubicBezTo>
                  <a:cubicBezTo>
                    <a:pt x="194" y="435"/>
                    <a:pt x="192" y="434"/>
                    <a:pt x="197" y="437"/>
                  </a:cubicBezTo>
                  <a:cubicBezTo>
                    <a:pt x="202" y="439"/>
                    <a:pt x="195" y="438"/>
                    <a:pt x="205" y="437"/>
                  </a:cubicBezTo>
                  <a:cubicBezTo>
                    <a:pt x="215" y="437"/>
                    <a:pt x="216" y="429"/>
                    <a:pt x="220" y="431"/>
                  </a:cubicBezTo>
                  <a:cubicBezTo>
                    <a:pt x="224" y="433"/>
                    <a:pt x="223" y="437"/>
                    <a:pt x="223" y="437"/>
                  </a:cubicBezTo>
                  <a:cubicBezTo>
                    <a:pt x="223" y="437"/>
                    <a:pt x="244" y="438"/>
                    <a:pt x="248" y="436"/>
                  </a:cubicBezTo>
                  <a:cubicBezTo>
                    <a:pt x="252" y="434"/>
                    <a:pt x="252" y="429"/>
                    <a:pt x="259" y="428"/>
                  </a:cubicBezTo>
                  <a:cubicBezTo>
                    <a:pt x="266" y="428"/>
                    <a:pt x="273" y="423"/>
                    <a:pt x="276" y="429"/>
                  </a:cubicBezTo>
                  <a:cubicBezTo>
                    <a:pt x="279" y="434"/>
                    <a:pt x="277" y="434"/>
                    <a:pt x="282" y="433"/>
                  </a:cubicBezTo>
                  <a:cubicBezTo>
                    <a:pt x="287" y="433"/>
                    <a:pt x="294" y="415"/>
                    <a:pt x="295" y="412"/>
                  </a:cubicBezTo>
                  <a:cubicBezTo>
                    <a:pt x="295" y="410"/>
                    <a:pt x="285" y="414"/>
                    <a:pt x="293" y="403"/>
                  </a:cubicBezTo>
                  <a:cubicBezTo>
                    <a:pt x="300" y="393"/>
                    <a:pt x="302" y="387"/>
                    <a:pt x="304" y="386"/>
                  </a:cubicBezTo>
                  <a:cubicBezTo>
                    <a:pt x="305" y="384"/>
                    <a:pt x="288" y="371"/>
                    <a:pt x="299" y="375"/>
                  </a:cubicBezTo>
                  <a:cubicBezTo>
                    <a:pt x="310" y="379"/>
                    <a:pt x="316" y="385"/>
                    <a:pt x="319" y="385"/>
                  </a:cubicBezTo>
                  <a:cubicBezTo>
                    <a:pt x="322" y="386"/>
                    <a:pt x="333" y="390"/>
                    <a:pt x="331" y="388"/>
                  </a:cubicBezTo>
                  <a:cubicBezTo>
                    <a:pt x="329" y="386"/>
                    <a:pt x="321" y="382"/>
                    <a:pt x="323" y="379"/>
                  </a:cubicBezTo>
                  <a:cubicBezTo>
                    <a:pt x="325" y="376"/>
                    <a:pt x="330" y="376"/>
                    <a:pt x="323" y="373"/>
                  </a:cubicBezTo>
                  <a:cubicBezTo>
                    <a:pt x="316" y="370"/>
                    <a:pt x="315" y="367"/>
                    <a:pt x="311" y="370"/>
                  </a:cubicBezTo>
                  <a:cubicBezTo>
                    <a:pt x="308" y="373"/>
                    <a:pt x="308" y="372"/>
                    <a:pt x="306" y="368"/>
                  </a:cubicBezTo>
                  <a:cubicBezTo>
                    <a:pt x="305" y="364"/>
                    <a:pt x="306" y="364"/>
                    <a:pt x="307" y="361"/>
                  </a:cubicBezTo>
                  <a:cubicBezTo>
                    <a:pt x="308" y="358"/>
                    <a:pt x="313" y="357"/>
                    <a:pt x="316" y="357"/>
                  </a:cubicBezTo>
                  <a:cubicBezTo>
                    <a:pt x="319" y="356"/>
                    <a:pt x="321" y="355"/>
                    <a:pt x="319" y="353"/>
                  </a:cubicBezTo>
                  <a:cubicBezTo>
                    <a:pt x="317" y="350"/>
                    <a:pt x="311" y="350"/>
                    <a:pt x="316" y="346"/>
                  </a:cubicBezTo>
                  <a:cubicBezTo>
                    <a:pt x="321" y="343"/>
                    <a:pt x="319" y="342"/>
                    <a:pt x="327" y="343"/>
                  </a:cubicBezTo>
                  <a:cubicBezTo>
                    <a:pt x="335" y="344"/>
                    <a:pt x="333" y="346"/>
                    <a:pt x="343" y="345"/>
                  </a:cubicBezTo>
                  <a:cubicBezTo>
                    <a:pt x="352" y="343"/>
                    <a:pt x="364" y="343"/>
                    <a:pt x="365" y="342"/>
                  </a:cubicBezTo>
                  <a:cubicBezTo>
                    <a:pt x="366" y="341"/>
                    <a:pt x="366" y="333"/>
                    <a:pt x="366" y="333"/>
                  </a:cubicBezTo>
                  <a:cubicBezTo>
                    <a:pt x="369" y="333"/>
                    <a:pt x="369" y="333"/>
                    <a:pt x="369" y="333"/>
                  </a:cubicBezTo>
                  <a:cubicBezTo>
                    <a:pt x="369" y="333"/>
                    <a:pt x="360" y="330"/>
                    <a:pt x="356" y="330"/>
                  </a:cubicBezTo>
                  <a:cubicBezTo>
                    <a:pt x="352" y="329"/>
                    <a:pt x="353" y="325"/>
                    <a:pt x="342" y="329"/>
                  </a:cubicBezTo>
                  <a:cubicBezTo>
                    <a:pt x="331" y="334"/>
                    <a:pt x="324" y="339"/>
                    <a:pt x="321" y="339"/>
                  </a:cubicBezTo>
                  <a:cubicBezTo>
                    <a:pt x="318" y="339"/>
                    <a:pt x="306" y="337"/>
                    <a:pt x="306" y="337"/>
                  </a:cubicBezTo>
                  <a:cubicBezTo>
                    <a:pt x="301" y="329"/>
                    <a:pt x="301" y="329"/>
                    <a:pt x="301" y="329"/>
                  </a:cubicBezTo>
                  <a:cubicBezTo>
                    <a:pt x="301" y="329"/>
                    <a:pt x="298" y="325"/>
                    <a:pt x="297" y="322"/>
                  </a:cubicBezTo>
                  <a:cubicBezTo>
                    <a:pt x="296" y="320"/>
                    <a:pt x="296" y="318"/>
                    <a:pt x="295" y="313"/>
                  </a:cubicBezTo>
                  <a:cubicBezTo>
                    <a:pt x="294" y="309"/>
                    <a:pt x="294" y="303"/>
                    <a:pt x="294" y="303"/>
                  </a:cubicBezTo>
                  <a:cubicBezTo>
                    <a:pt x="294" y="303"/>
                    <a:pt x="293" y="299"/>
                    <a:pt x="293" y="296"/>
                  </a:cubicBezTo>
                  <a:cubicBezTo>
                    <a:pt x="293" y="293"/>
                    <a:pt x="297" y="290"/>
                    <a:pt x="298" y="288"/>
                  </a:cubicBezTo>
                  <a:cubicBezTo>
                    <a:pt x="298" y="286"/>
                    <a:pt x="304" y="268"/>
                    <a:pt x="308" y="264"/>
                  </a:cubicBezTo>
                  <a:cubicBezTo>
                    <a:pt x="311" y="259"/>
                    <a:pt x="328" y="246"/>
                    <a:pt x="328" y="242"/>
                  </a:cubicBezTo>
                  <a:cubicBezTo>
                    <a:pt x="329" y="239"/>
                    <a:pt x="334" y="222"/>
                    <a:pt x="334" y="222"/>
                  </a:cubicBezTo>
                  <a:cubicBezTo>
                    <a:pt x="334" y="222"/>
                    <a:pt x="328" y="217"/>
                    <a:pt x="324" y="215"/>
                  </a:cubicBezTo>
                  <a:cubicBezTo>
                    <a:pt x="320" y="212"/>
                    <a:pt x="324" y="217"/>
                    <a:pt x="315" y="219"/>
                  </a:cubicBezTo>
                  <a:cubicBezTo>
                    <a:pt x="307" y="222"/>
                    <a:pt x="302" y="224"/>
                    <a:pt x="299" y="229"/>
                  </a:cubicBezTo>
                  <a:cubicBezTo>
                    <a:pt x="296" y="235"/>
                    <a:pt x="296" y="245"/>
                    <a:pt x="293" y="249"/>
                  </a:cubicBezTo>
                  <a:cubicBezTo>
                    <a:pt x="290" y="252"/>
                    <a:pt x="291" y="258"/>
                    <a:pt x="287" y="262"/>
                  </a:cubicBezTo>
                  <a:cubicBezTo>
                    <a:pt x="282" y="267"/>
                    <a:pt x="282" y="268"/>
                    <a:pt x="276" y="274"/>
                  </a:cubicBezTo>
                  <a:cubicBezTo>
                    <a:pt x="270" y="280"/>
                    <a:pt x="265" y="291"/>
                    <a:pt x="264" y="292"/>
                  </a:cubicBezTo>
                  <a:cubicBezTo>
                    <a:pt x="264" y="294"/>
                    <a:pt x="263" y="298"/>
                    <a:pt x="263" y="306"/>
                  </a:cubicBezTo>
                  <a:cubicBezTo>
                    <a:pt x="264" y="313"/>
                    <a:pt x="265" y="316"/>
                    <a:pt x="269" y="321"/>
                  </a:cubicBezTo>
                  <a:cubicBezTo>
                    <a:pt x="272" y="325"/>
                    <a:pt x="281" y="338"/>
                    <a:pt x="273" y="347"/>
                  </a:cubicBezTo>
                  <a:cubicBezTo>
                    <a:pt x="266" y="357"/>
                    <a:pt x="258" y="350"/>
                    <a:pt x="258" y="365"/>
                  </a:cubicBezTo>
                  <a:cubicBezTo>
                    <a:pt x="259" y="381"/>
                    <a:pt x="256" y="390"/>
                    <a:pt x="254" y="394"/>
                  </a:cubicBezTo>
                  <a:cubicBezTo>
                    <a:pt x="251" y="397"/>
                    <a:pt x="237" y="408"/>
                    <a:pt x="237" y="409"/>
                  </a:cubicBezTo>
                  <a:cubicBezTo>
                    <a:pt x="237" y="410"/>
                    <a:pt x="239" y="414"/>
                    <a:pt x="232" y="414"/>
                  </a:cubicBezTo>
                  <a:cubicBezTo>
                    <a:pt x="226" y="414"/>
                    <a:pt x="224" y="414"/>
                    <a:pt x="222" y="414"/>
                  </a:cubicBezTo>
                  <a:cubicBezTo>
                    <a:pt x="221" y="413"/>
                    <a:pt x="218" y="409"/>
                    <a:pt x="217" y="404"/>
                  </a:cubicBezTo>
                  <a:cubicBezTo>
                    <a:pt x="216" y="399"/>
                    <a:pt x="215" y="397"/>
                    <a:pt x="213" y="391"/>
                  </a:cubicBezTo>
                  <a:cubicBezTo>
                    <a:pt x="211" y="386"/>
                    <a:pt x="211" y="383"/>
                    <a:pt x="209" y="378"/>
                  </a:cubicBezTo>
                  <a:cubicBezTo>
                    <a:pt x="207" y="373"/>
                    <a:pt x="209" y="365"/>
                    <a:pt x="206" y="363"/>
                  </a:cubicBezTo>
                  <a:cubicBezTo>
                    <a:pt x="204" y="361"/>
                    <a:pt x="201" y="350"/>
                    <a:pt x="201" y="350"/>
                  </a:cubicBezTo>
                  <a:cubicBezTo>
                    <a:pt x="201" y="350"/>
                    <a:pt x="195" y="355"/>
                    <a:pt x="191" y="357"/>
                  </a:cubicBezTo>
                  <a:cubicBezTo>
                    <a:pt x="188" y="358"/>
                    <a:pt x="190" y="361"/>
                    <a:pt x="187" y="362"/>
                  </a:cubicBezTo>
                  <a:cubicBezTo>
                    <a:pt x="183" y="362"/>
                    <a:pt x="183" y="363"/>
                    <a:pt x="179" y="368"/>
                  </a:cubicBezTo>
                  <a:cubicBezTo>
                    <a:pt x="175" y="372"/>
                    <a:pt x="172" y="373"/>
                    <a:pt x="169" y="374"/>
                  </a:cubicBezTo>
                  <a:cubicBezTo>
                    <a:pt x="167" y="374"/>
                    <a:pt x="166" y="378"/>
                    <a:pt x="162" y="375"/>
                  </a:cubicBezTo>
                  <a:cubicBezTo>
                    <a:pt x="159" y="372"/>
                    <a:pt x="159" y="371"/>
                    <a:pt x="157" y="369"/>
                  </a:cubicBezTo>
                  <a:cubicBezTo>
                    <a:pt x="156" y="367"/>
                    <a:pt x="149" y="363"/>
                    <a:pt x="149" y="363"/>
                  </a:cubicBezTo>
                  <a:cubicBezTo>
                    <a:pt x="149" y="363"/>
                    <a:pt x="148" y="366"/>
                    <a:pt x="149" y="359"/>
                  </a:cubicBezTo>
                  <a:cubicBezTo>
                    <a:pt x="149" y="353"/>
                    <a:pt x="150" y="350"/>
                    <a:pt x="151" y="346"/>
                  </a:cubicBezTo>
                  <a:cubicBezTo>
                    <a:pt x="153" y="343"/>
                    <a:pt x="153" y="343"/>
                    <a:pt x="153" y="343"/>
                  </a:cubicBezTo>
                  <a:cubicBezTo>
                    <a:pt x="153" y="343"/>
                    <a:pt x="152" y="343"/>
                    <a:pt x="153" y="339"/>
                  </a:cubicBezTo>
                  <a:cubicBezTo>
                    <a:pt x="155" y="335"/>
                    <a:pt x="151" y="334"/>
                    <a:pt x="149" y="332"/>
                  </a:cubicBezTo>
                  <a:cubicBezTo>
                    <a:pt x="147" y="330"/>
                    <a:pt x="146" y="335"/>
                    <a:pt x="147" y="330"/>
                  </a:cubicBezTo>
                  <a:cubicBezTo>
                    <a:pt x="148" y="326"/>
                    <a:pt x="147" y="299"/>
                    <a:pt x="147" y="299"/>
                  </a:cubicBezTo>
                  <a:cubicBezTo>
                    <a:pt x="147" y="299"/>
                    <a:pt x="154" y="296"/>
                    <a:pt x="153" y="294"/>
                  </a:cubicBezTo>
                  <a:cubicBezTo>
                    <a:pt x="153" y="292"/>
                    <a:pt x="160" y="286"/>
                    <a:pt x="160" y="286"/>
                  </a:cubicBezTo>
                  <a:cubicBezTo>
                    <a:pt x="160" y="286"/>
                    <a:pt x="166" y="285"/>
                    <a:pt x="168" y="281"/>
                  </a:cubicBezTo>
                  <a:cubicBezTo>
                    <a:pt x="171" y="277"/>
                    <a:pt x="173" y="271"/>
                    <a:pt x="179" y="268"/>
                  </a:cubicBezTo>
                  <a:cubicBezTo>
                    <a:pt x="184" y="265"/>
                    <a:pt x="186" y="263"/>
                    <a:pt x="187" y="261"/>
                  </a:cubicBezTo>
                  <a:cubicBezTo>
                    <a:pt x="188" y="260"/>
                    <a:pt x="185" y="266"/>
                    <a:pt x="189" y="257"/>
                  </a:cubicBezTo>
                  <a:cubicBezTo>
                    <a:pt x="193" y="249"/>
                    <a:pt x="208" y="239"/>
                    <a:pt x="211" y="232"/>
                  </a:cubicBezTo>
                  <a:cubicBezTo>
                    <a:pt x="215" y="225"/>
                    <a:pt x="219" y="213"/>
                    <a:pt x="219" y="213"/>
                  </a:cubicBezTo>
                  <a:cubicBezTo>
                    <a:pt x="219" y="213"/>
                    <a:pt x="215" y="208"/>
                    <a:pt x="220" y="202"/>
                  </a:cubicBezTo>
                  <a:cubicBezTo>
                    <a:pt x="224" y="196"/>
                    <a:pt x="230" y="194"/>
                    <a:pt x="233" y="191"/>
                  </a:cubicBezTo>
                  <a:cubicBezTo>
                    <a:pt x="237" y="188"/>
                    <a:pt x="241" y="183"/>
                    <a:pt x="240" y="182"/>
                  </a:cubicBezTo>
                  <a:cubicBezTo>
                    <a:pt x="238" y="182"/>
                    <a:pt x="242" y="183"/>
                    <a:pt x="242" y="181"/>
                  </a:cubicBezTo>
                  <a:cubicBezTo>
                    <a:pt x="243" y="178"/>
                    <a:pt x="246" y="174"/>
                    <a:pt x="246" y="174"/>
                  </a:cubicBezTo>
                  <a:cubicBezTo>
                    <a:pt x="239" y="173"/>
                    <a:pt x="241" y="174"/>
                    <a:pt x="237" y="176"/>
                  </a:cubicBezTo>
                  <a:cubicBezTo>
                    <a:pt x="233" y="177"/>
                    <a:pt x="235" y="175"/>
                    <a:pt x="233" y="173"/>
                  </a:cubicBezTo>
                  <a:cubicBezTo>
                    <a:pt x="231" y="171"/>
                    <a:pt x="231" y="171"/>
                    <a:pt x="232" y="170"/>
                  </a:cubicBezTo>
                  <a:cubicBezTo>
                    <a:pt x="233" y="168"/>
                    <a:pt x="236" y="166"/>
                    <a:pt x="236" y="166"/>
                  </a:cubicBezTo>
                  <a:cubicBezTo>
                    <a:pt x="236" y="166"/>
                    <a:pt x="238" y="170"/>
                    <a:pt x="243" y="165"/>
                  </a:cubicBezTo>
                  <a:cubicBezTo>
                    <a:pt x="249" y="160"/>
                    <a:pt x="258" y="155"/>
                    <a:pt x="258" y="155"/>
                  </a:cubicBezTo>
                  <a:cubicBezTo>
                    <a:pt x="272" y="144"/>
                    <a:pt x="272" y="144"/>
                    <a:pt x="272" y="144"/>
                  </a:cubicBezTo>
                  <a:cubicBezTo>
                    <a:pt x="272" y="144"/>
                    <a:pt x="284" y="140"/>
                    <a:pt x="286" y="140"/>
                  </a:cubicBezTo>
                  <a:cubicBezTo>
                    <a:pt x="288" y="141"/>
                    <a:pt x="290" y="141"/>
                    <a:pt x="291" y="141"/>
                  </a:cubicBezTo>
                  <a:cubicBezTo>
                    <a:pt x="292" y="141"/>
                    <a:pt x="296" y="141"/>
                    <a:pt x="300" y="137"/>
                  </a:cubicBezTo>
                  <a:cubicBezTo>
                    <a:pt x="303" y="134"/>
                    <a:pt x="301" y="131"/>
                    <a:pt x="306" y="130"/>
                  </a:cubicBezTo>
                  <a:cubicBezTo>
                    <a:pt x="311" y="129"/>
                    <a:pt x="315" y="130"/>
                    <a:pt x="318" y="127"/>
                  </a:cubicBezTo>
                  <a:cubicBezTo>
                    <a:pt x="321" y="123"/>
                    <a:pt x="356" y="127"/>
                    <a:pt x="356" y="127"/>
                  </a:cubicBezTo>
                  <a:cubicBezTo>
                    <a:pt x="356" y="127"/>
                    <a:pt x="371" y="131"/>
                    <a:pt x="373" y="134"/>
                  </a:cubicBezTo>
                  <a:cubicBezTo>
                    <a:pt x="375" y="137"/>
                    <a:pt x="382" y="139"/>
                    <a:pt x="379" y="143"/>
                  </a:cubicBezTo>
                  <a:cubicBezTo>
                    <a:pt x="375" y="146"/>
                    <a:pt x="379" y="151"/>
                    <a:pt x="381" y="152"/>
                  </a:cubicBezTo>
                  <a:cubicBezTo>
                    <a:pt x="383" y="153"/>
                    <a:pt x="383" y="144"/>
                    <a:pt x="387" y="145"/>
                  </a:cubicBezTo>
                  <a:cubicBezTo>
                    <a:pt x="390" y="146"/>
                    <a:pt x="392" y="151"/>
                    <a:pt x="395" y="152"/>
                  </a:cubicBezTo>
                  <a:cubicBezTo>
                    <a:pt x="398" y="153"/>
                    <a:pt x="412" y="154"/>
                    <a:pt x="414" y="155"/>
                  </a:cubicBezTo>
                  <a:cubicBezTo>
                    <a:pt x="416" y="157"/>
                    <a:pt x="419" y="159"/>
                    <a:pt x="425" y="162"/>
                  </a:cubicBezTo>
                  <a:cubicBezTo>
                    <a:pt x="430" y="165"/>
                    <a:pt x="468" y="180"/>
                    <a:pt x="469" y="182"/>
                  </a:cubicBezTo>
                  <a:cubicBezTo>
                    <a:pt x="470" y="184"/>
                    <a:pt x="466" y="199"/>
                    <a:pt x="466" y="199"/>
                  </a:cubicBezTo>
                  <a:cubicBezTo>
                    <a:pt x="466" y="199"/>
                    <a:pt x="467" y="204"/>
                    <a:pt x="462" y="205"/>
                  </a:cubicBezTo>
                  <a:cubicBezTo>
                    <a:pt x="457" y="205"/>
                    <a:pt x="462" y="204"/>
                    <a:pt x="454" y="205"/>
                  </a:cubicBezTo>
                  <a:cubicBezTo>
                    <a:pt x="446" y="206"/>
                    <a:pt x="447" y="210"/>
                    <a:pt x="441" y="208"/>
                  </a:cubicBezTo>
                  <a:cubicBezTo>
                    <a:pt x="436" y="206"/>
                    <a:pt x="437" y="206"/>
                    <a:pt x="433" y="203"/>
                  </a:cubicBezTo>
                  <a:cubicBezTo>
                    <a:pt x="429" y="201"/>
                    <a:pt x="425" y="197"/>
                    <a:pt x="421" y="199"/>
                  </a:cubicBezTo>
                  <a:cubicBezTo>
                    <a:pt x="417" y="202"/>
                    <a:pt x="419" y="206"/>
                    <a:pt x="412" y="202"/>
                  </a:cubicBezTo>
                  <a:cubicBezTo>
                    <a:pt x="405" y="197"/>
                    <a:pt x="401" y="196"/>
                    <a:pt x="401" y="196"/>
                  </a:cubicBezTo>
                  <a:cubicBezTo>
                    <a:pt x="401" y="196"/>
                    <a:pt x="398" y="198"/>
                    <a:pt x="398" y="199"/>
                  </a:cubicBezTo>
                  <a:cubicBezTo>
                    <a:pt x="399" y="201"/>
                    <a:pt x="401" y="198"/>
                    <a:pt x="406" y="204"/>
                  </a:cubicBezTo>
                  <a:cubicBezTo>
                    <a:pt x="410" y="209"/>
                    <a:pt x="417" y="213"/>
                    <a:pt x="416" y="216"/>
                  </a:cubicBezTo>
                  <a:cubicBezTo>
                    <a:pt x="416" y="219"/>
                    <a:pt x="419" y="220"/>
                    <a:pt x="416" y="223"/>
                  </a:cubicBezTo>
                  <a:cubicBezTo>
                    <a:pt x="414" y="225"/>
                    <a:pt x="414" y="229"/>
                    <a:pt x="414" y="229"/>
                  </a:cubicBezTo>
                  <a:cubicBezTo>
                    <a:pt x="414" y="229"/>
                    <a:pt x="418" y="234"/>
                    <a:pt x="417" y="236"/>
                  </a:cubicBezTo>
                  <a:cubicBezTo>
                    <a:pt x="416" y="238"/>
                    <a:pt x="416" y="243"/>
                    <a:pt x="416" y="245"/>
                  </a:cubicBezTo>
                  <a:cubicBezTo>
                    <a:pt x="416" y="246"/>
                    <a:pt x="419" y="251"/>
                    <a:pt x="419" y="251"/>
                  </a:cubicBezTo>
                  <a:cubicBezTo>
                    <a:pt x="419" y="251"/>
                    <a:pt x="423" y="248"/>
                    <a:pt x="428" y="253"/>
                  </a:cubicBezTo>
                  <a:cubicBezTo>
                    <a:pt x="433" y="257"/>
                    <a:pt x="440" y="257"/>
                    <a:pt x="440" y="257"/>
                  </a:cubicBezTo>
                  <a:cubicBezTo>
                    <a:pt x="440" y="251"/>
                    <a:pt x="440" y="251"/>
                    <a:pt x="440" y="251"/>
                  </a:cubicBezTo>
                  <a:cubicBezTo>
                    <a:pt x="440" y="251"/>
                    <a:pt x="438" y="250"/>
                    <a:pt x="436" y="246"/>
                  </a:cubicBezTo>
                  <a:cubicBezTo>
                    <a:pt x="433" y="243"/>
                    <a:pt x="430" y="238"/>
                    <a:pt x="430" y="237"/>
                  </a:cubicBezTo>
                  <a:cubicBezTo>
                    <a:pt x="429" y="235"/>
                    <a:pt x="429" y="230"/>
                    <a:pt x="430" y="230"/>
                  </a:cubicBezTo>
                  <a:cubicBezTo>
                    <a:pt x="432" y="230"/>
                    <a:pt x="435" y="231"/>
                    <a:pt x="441" y="234"/>
                  </a:cubicBezTo>
                  <a:cubicBezTo>
                    <a:pt x="447" y="236"/>
                    <a:pt x="459" y="245"/>
                    <a:pt x="462" y="240"/>
                  </a:cubicBezTo>
                  <a:cubicBezTo>
                    <a:pt x="465" y="235"/>
                    <a:pt x="464" y="234"/>
                    <a:pt x="462" y="229"/>
                  </a:cubicBezTo>
                  <a:cubicBezTo>
                    <a:pt x="460" y="224"/>
                    <a:pt x="457" y="227"/>
                    <a:pt x="459" y="221"/>
                  </a:cubicBezTo>
                  <a:cubicBezTo>
                    <a:pt x="462" y="215"/>
                    <a:pt x="456" y="220"/>
                    <a:pt x="468" y="210"/>
                  </a:cubicBezTo>
                  <a:cubicBezTo>
                    <a:pt x="480" y="200"/>
                    <a:pt x="490" y="203"/>
                    <a:pt x="492" y="203"/>
                  </a:cubicBezTo>
                  <a:cubicBezTo>
                    <a:pt x="494" y="203"/>
                    <a:pt x="502" y="198"/>
                    <a:pt x="501" y="196"/>
                  </a:cubicBezTo>
                  <a:cubicBezTo>
                    <a:pt x="500" y="195"/>
                    <a:pt x="502" y="192"/>
                    <a:pt x="500" y="187"/>
                  </a:cubicBezTo>
                  <a:cubicBezTo>
                    <a:pt x="497" y="182"/>
                    <a:pt x="492" y="172"/>
                    <a:pt x="492" y="172"/>
                  </a:cubicBezTo>
                  <a:cubicBezTo>
                    <a:pt x="492" y="172"/>
                    <a:pt x="487" y="163"/>
                    <a:pt x="490" y="163"/>
                  </a:cubicBezTo>
                  <a:cubicBezTo>
                    <a:pt x="493" y="164"/>
                    <a:pt x="496" y="166"/>
                    <a:pt x="505" y="170"/>
                  </a:cubicBezTo>
                  <a:cubicBezTo>
                    <a:pt x="515" y="174"/>
                    <a:pt x="519" y="175"/>
                    <a:pt x="521" y="176"/>
                  </a:cubicBezTo>
                  <a:cubicBezTo>
                    <a:pt x="523" y="177"/>
                    <a:pt x="525" y="181"/>
                    <a:pt x="521" y="181"/>
                  </a:cubicBezTo>
                  <a:cubicBezTo>
                    <a:pt x="516" y="181"/>
                    <a:pt x="513" y="184"/>
                    <a:pt x="512" y="186"/>
                  </a:cubicBezTo>
                  <a:cubicBezTo>
                    <a:pt x="511" y="188"/>
                    <a:pt x="517" y="193"/>
                    <a:pt x="517" y="193"/>
                  </a:cubicBezTo>
                  <a:cubicBezTo>
                    <a:pt x="517" y="193"/>
                    <a:pt x="526" y="193"/>
                    <a:pt x="528" y="193"/>
                  </a:cubicBezTo>
                  <a:cubicBezTo>
                    <a:pt x="530" y="193"/>
                    <a:pt x="530" y="186"/>
                    <a:pt x="530" y="182"/>
                  </a:cubicBezTo>
                  <a:cubicBezTo>
                    <a:pt x="530" y="179"/>
                    <a:pt x="544" y="181"/>
                    <a:pt x="546" y="180"/>
                  </a:cubicBezTo>
                  <a:cubicBezTo>
                    <a:pt x="548" y="178"/>
                    <a:pt x="553" y="172"/>
                    <a:pt x="556" y="170"/>
                  </a:cubicBezTo>
                  <a:cubicBezTo>
                    <a:pt x="560" y="168"/>
                    <a:pt x="573" y="164"/>
                    <a:pt x="571" y="166"/>
                  </a:cubicBezTo>
                  <a:cubicBezTo>
                    <a:pt x="570" y="168"/>
                    <a:pt x="573" y="174"/>
                    <a:pt x="573" y="172"/>
                  </a:cubicBezTo>
                  <a:cubicBezTo>
                    <a:pt x="573" y="170"/>
                    <a:pt x="577" y="162"/>
                    <a:pt x="579" y="162"/>
                  </a:cubicBezTo>
                  <a:cubicBezTo>
                    <a:pt x="581" y="162"/>
                    <a:pt x="587" y="164"/>
                    <a:pt x="587" y="164"/>
                  </a:cubicBezTo>
                  <a:cubicBezTo>
                    <a:pt x="587" y="164"/>
                    <a:pt x="584" y="172"/>
                    <a:pt x="588" y="172"/>
                  </a:cubicBezTo>
                  <a:cubicBezTo>
                    <a:pt x="593" y="173"/>
                    <a:pt x="599" y="177"/>
                    <a:pt x="600" y="173"/>
                  </a:cubicBezTo>
                  <a:cubicBezTo>
                    <a:pt x="602" y="170"/>
                    <a:pt x="599" y="171"/>
                    <a:pt x="609" y="168"/>
                  </a:cubicBezTo>
                  <a:cubicBezTo>
                    <a:pt x="620" y="166"/>
                    <a:pt x="615" y="166"/>
                    <a:pt x="622" y="165"/>
                  </a:cubicBezTo>
                  <a:cubicBezTo>
                    <a:pt x="629" y="165"/>
                    <a:pt x="633" y="170"/>
                    <a:pt x="636" y="170"/>
                  </a:cubicBezTo>
                  <a:cubicBezTo>
                    <a:pt x="640" y="170"/>
                    <a:pt x="642" y="162"/>
                    <a:pt x="642" y="162"/>
                  </a:cubicBezTo>
                  <a:cubicBezTo>
                    <a:pt x="643" y="156"/>
                    <a:pt x="643" y="156"/>
                    <a:pt x="643" y="156"/>
                  </a:cubicBezTo>
                  <a:cubicBezTo>
                    <a:pt x="639" y="154"/>
                    <a:pt x="639" y="154"/>
                    <a:pt x="639" y="154"/>
                  </a:cubicBezTo>
                  <a:cubicBezTo>
                    <a:pt x="639" y="154"/>
                    <a:pt x="643" y="154"/>
                    <a:pt x="641" y="152"/>
                  </a:cubicBezTo>
                  <a:cubicBezTo>
                    <a:pt x="640" y="151"/>
                    <a:pt x="645" y="150"/>
                    <a:pt x="648" y="150"/>
                  </a:cubicBezTo>
                  <a:cubicBezTo>
                    <a:pt x="651" y="149"/>
                    <a:pt x="660" y="152"/>
                    <a:pt x="664" y="153"/>
                  </a:cubicBezTo>
                  <a:cubicBezTo>
                    <a:pt x="669" y="155"/>
                    <a:pt x="686" y="154"/>
                    <a:pt x="697" y="162"/>
                  </a:cubicBezTo>
                  <a:cubicBezTo>
                    <a:pt x="707" y="170"/>
                    <a:pt x="709" y="171"/>
                    <a:pt x="711" y="171"/>
                  </a:cubicBezTo>
                  <a:cubicBezTo>
                    <a:pt x="713" y="172"/>
                    <a:pt x="721" y="169"/>
                    <a:pt x="721" y="169"/>
                  </a:cubicBezTo>
                  <a:cubicBezTo>
                    <a:pt x="721" y="169"/>
                    <a:pt x="724" y="168"/>
                    <a:pt x="721" y="166"/>
                  </a:cubicBezTo>
                  <a:cubicBezTo>
                    <a:pt x="717" y="163"/>
                    <a:pt x="714" y="164"/>
                    <a:pt x="714" y="163"/>
                  </a:cubicBezTo>
                  <a:cubicBezTo>
                    <a:pt x="714" y="161"/>
                    <a:pt x="711" y="153"/>
                    <a:pt x="710" y="153"/>
                  </a:cubicBezTo>
                  <a:cubicBezTo>
                    <a:pt x="709" y="153"/>
                    <a:pt x="707" y="152"/>
                    <a:pt x="706" y="153"/>
                  </a:cubicBezTo>
                  <a:cubicBezTo>
                    <a:pt x="705" y="154"/>
                    <a:pt x="699" y="149"/>
                    <a:pt x="699" y="148"/>
                  </a:cubicBezTo>
                  <a:cubicBezTo>
                    <a:pt x="699" y="146"/>
                    <a:pt x="699" y="141"/>
                    <a:pt x="701" y="141"/>
                  </a:cubicBezTo>
                  <a:cubicBezTo>
                    <a:pt x="702" y="140"/>
                    <a:pt x="692" y="140"/>
                    <a:pt x="698" y="134"/>
                  </a:cubicBezTo>
                  <a:cubicBezTo>
                    <a:pt x="703" y="127"/>
                    <a:pt x="713" y="119"/>
                    <a:pt x="713" y="118"/>
                  </a:cubicBezTo>
                  <a:cubicBezTo>
                    <a:pt x="712" y="116"/>
                    <a:pt x="714" y="92"/>
                    <a:pt x="714" y="92"/>
                  </a:cubicBezTo>
                  <a:cubicBezTo>
                    <a:pt x="714" y="92"/>
                    <a:pt x="720" y="95"/>
                    <a:pt x="722" y="93"/>
                  </a:cubicBezTo>
                  <a:cubicBezTo>
                    <a:pt x="724" y="90"/>
                    <a:pt x="726" y="84"/>
                    <a:pt x="726" y="84"/>
                  </a:cubicBezTo>
                  <a:cubicBezTo>
                    <a:pt x="733" y="83"/>
                    <a:pt x="733" y="83"/>
                    <a:pt x="733" y="83"/>
                  </a:cubicBezTo>
                  <a:cubicBezTo>
                    <a:pt x="733" y="83"/>
                    <a:pt x="736" y="88"/>
                    <a:pt x="736" y="89"/>
                  </a:cubicBezTo>
                  <a:cubicBezTo>
                    <a:pt x="735" y="90"/>
                    <a:pt x="732" y="94"/>
                    <a:pt x="736" y="94"/>
                  </a:cubicBezTo>
                  <a:cubicBezTo>
                    <a:pt x="739" y="94"/>
                    <a:pt x="748" y="100"/>
                    <a:pt x="748" y="100"/>
                  </a:cubicBezTo>
                  <a:cubicBezTo>
                    <a:pt x="748" y="100"/>
                    <a:pt x="751" y="112"/>
                    <a:pt x="749" y="112"/>
                  </a:cubicBezTo>
                  <a:cubicBezTo>
                    <a:pt x="747" y="112"/>
                    <a:pt x="748" y="118"/>
                    <a:pt x="748" y="118"/>
                  </a:cubicBezTo>
                  <a:cubicBezTo>
                    <a:pt x="748" y="118"/>
                    <a:pt x="746" y="114"/>
                    <a:pt x="745" y="119"/>
                  </a:cubicBezTo>
                  <a:cubicBezTo>
                    <a:pt x="743" y="124"/>
                    <a:pt x="748" y="127"/>
                    <a:pt x="748" y="127"/>
                  </a:cubicBezTo>
                  <a:cubicBezTo>
                    <a:pt x="748" y="127"/>
                    <a:pt x="753" y="125"/>
                    <a:pt x="751" y="130"/>
                  </a:cubicBezTo>
                  <a:cubicBezTo>
                    <a:pt x="750" y="135"/>
                    <a:pt x="750" y="133"/>
                    <a:pt x="751" y="137"/>
                  </a:cubicBezTo>
                  <a:cubicBezTo>
                    <a:pt x="751" y="142"/>
                    <a:pt x="755" y="148"/>
                    <a:pt x="755" y="150"/>
                  </a:cubicBezTo>
                  <a:cubicBezTo>
                    <a:pt x="755" y="152"/>
                    <a:pt x="755" y="164"/>
                    <a:pt x="755" y="164"/>
                  </a:cubicBezTo>
                  <a:cubicBezTo>
                    <a:pt x="755" y="164"/>
                    <a:pt x="758" y="170"/>
                    <a:pt x="760" y="172"/>
                  </a:cubicBezTo>
                  <a:cubicBezTo>
                    <a:pt x="762" y="174"/>
                    <a:pt x="767" y="169"/>
                    <a:pt x="762" y="174"/>
                  </a:cubicBezTo>
                  <a:cubicBezTo>
                    <a:pt x="756" y="179"/>
                    <a:pt x="759" y="179"/>
                    <a:pt x="755" y="184"/>
                  </a:cubicBezTo>
                  <a:cubicBezTo>
                    <a:pt x="751" y="189"/>
                    <a:pt x="748" y="190"/>
                    <a:pt x="746" y="192"/>
                  </a:cubicBezTo>
                  <a:cubicBezTo>
                    <a:pt x="744" y="194"/>
                    <a:pt x="738" y="196"/>
                    <a:pt x="738" y="196"/>
                  </a:cubicBezTo>
                  <a:cubicBezTo>
                    <a:pt x="738" y="196"/>
                    <a:pt x="752" y="200"/>
                    <a:pt x="754" y="200"/>
                  </a:cubicBezTo>
                  <a:cubicBezTo>
                    <a:pt x="756" y="200"/>
                    <a:pt x="772" y="198"/>
                    <a:pt x="772" y="194"/>
                  </a:cubicBezTo>
                  <a:cubicBezTo>
                    <a:pt x="772" y="190"/>
                    <a:pt x="781" y="180"/>
                    <a:pt x="776" y="177"/>
                  </a:cubicBezTo>
                  <a:cubicBezTo>
                    <a:pt x="772" y="174"/>
                    <a:pt x="771" y="175"/>
                    <a:pt x="770" y="172"/>
                  </a:cubicBezTo>
                  <a:cubicBezTo>
                    <a:pt x="770" y="169"/>
                    <a:pt x="768" y="168"/>
                    <a:pt x="770" y="166"/>
                  </a:cubicBezTo>
                  <a:cubicBezTo>
                    <a:pt x="771" y="164"/>
                    <a:pt x="774" y="160"/>
                    <a:pt x="770" y="161"/>
                  </a:cubicBezTo>
                  <a:cubicBezTo>
                    <a:pt x="766" y="161"/>
                    <a:pt x="766" y="162"/>
                    <a:pt x="764" y="159"/>
                  </a:cubicBezTo>
                  <a:cubicBezTo>
                    <a:pt x="762" y="156"/>
                    <a:pt x="763" y="160"/>
                    <a:pt x="760" y="152"/>
                  </a:cubicBezTo>
                  <a:cubicBezTo>
                    <a:pt x="757" y="144"/>
                    <a:pt x="762" y="140"/>
                    <a:pt x="762" y="140"/>
                  </a:cubicBezTo>
                  <a:cubicBezTo>
                    <a:pt x="762" y="140"/>
                    <a:pt x="766" y="144"/>
                    <a:pt x="763" y="137"/>
                  </a:cubicBezTo>
                  <a:cubicBezTo>
                    <a:pt x="760" y="130"/>
                    <a:pt x="756" y="128"/>
                    <a:pt x="756" y="126"/>
                  </a:cubicBezTo>
                  <a:cubicBezTo>
                    <a:pt x="755" y="123"/>
                    <a:pt x="757" y="121"/>
                    <a:pt x="756" y="117"/>
                  </a:cubicBezTo>
                  <a:cubicBezTo>
                    <a:pt x="756" y="113"/>
                    <a:pt x="768" y="111"/>
                    <a:pt x="768" y="111"/>
                  </a:cubicBezTo>
                  <a:cubicBezTo>
                    <a:pt x="768" y="111"/>
                    <a:pt x="769" y="105"/>
                    <a:pt x="767" y="102"/>
                  </a:cubicBezTo>
                  <a:cubicBezTo>
                    <a:pt x="764" y="100"/>
                    <a:pt x="760" y="95"/>
                    <a:pt x="760" y="95"/>
                  </a:cubicBezTo>
                  <a:cubicBezTo>
                    <a:pt x="760" y="95"/>
                    <a:pt x="761" y="92"/>
                    <a:pt x="761" y="91"/>
                  </a:cubicBezTo>
                  <a:cubicBezTo>
                    <a:pt x="762" y="89"/>
                    <a:pt x="767" y="92"/>
                    <a:pt x="769" y="94"/>
                  </a:cubicBezTo>
                  <a:cubicBezTo>
                    <a:pt x="770" y="96"/>
                    <a:pt x="776" y="100"/>
                    <a:pt x="776" y="100"/>
                  </a:cubicBezTo>
                  <a:cubicBezTo>
                    <a:pt x="776" y="100"/>
                    <a:pt x="774" y="103"/>
                    <a:pt x="775" y="106"/>
                  </a:cubicBezTo>
                  <a:cubicBezTo>
                    <a:pt x="776" y="109"/>
                    <a:pt x="777" y="116"/>
                    <a:pt x="777" y="116"/>
                  </a:cubicBezTo>
                  <a:cubicBezTo>
                    <a:pt x="777" y="116"/>
                    <a:pt x="779" y="121"/>
                    <a:pt x="780" y="122"/>
                  </a:cubicBezTo>
                  <a:cubicBezTo>
                    <a:pt x="781" y="123"/>
                    <a:pt x="778" y="124"/>
                    <a:pt x="781" y="123"/>
                  </a:cubicBezTo>
                  <a:cubicBezTo>
                    <a:pt x="784" y="123"/>
                    <a:pt x="797" y="126"/>
                    <a:pt x="797" y="126"/>
                  </a:cubicBezTo>
                  <a:cubicBezTo>
                    <a:pt x="797" y="126"/>
                    <a:pt x="798" y="117"/>
                    <a:pt x="796" y="117"/>
                  </a:cubicBezTo>
                  <a:cubicBezTo>
                    <a:pt x="793" y="118"/>
                    <a:pt x="791" y="119"/>
                    <a:pt x="789" y="118"/>
                  </a:cubicBezTo>
                  <a:cubicBezTo>
                    <a:pt x="786" y="116"/>
                    <a:pt x="785" y="112"/>
                    <a:pt x="785" y="112"/>
                  </a:cubicBezTo>
                  <a:cubicBezTo>
                    <a:pt x="785" y="112"/>
                    <a:pt x="785" y="109"/>
                    <a:pt x="786" y="107"/>
                  </a:cubicBezTo>
                  <a:cubicBezTo>
                    <a:pt x="787" y="105"/>
                    <a:pt x="794" y="101"/>
                    <a:pt x="794" y="101"/>
                  </a:cubicBezTo>
                  <a:cubicBezTo>
                    <a:pt x="794" y="101"/>
                    <a:pt x="800" y="102"/>
                    <a:pt x="804" y="102"/>
                  </a:cubicBezTo>
                  <a:cubicBezTo>
                    <a:pt x="808" y="102"/>
                    <a:pt x="824" y="113"/>
                    <a:pt x="824" y="113"/>
                  </a:cubicBezTo>
                  <a:cubicBezTo>
                    <a:pt x="827" y="116"/>
                    <a:pt x="827" y="116"/>
                    <a:pt x="827" y="116"/>
                  </a:cubicBezTo>
                  <a:cubicBezTo>
                    <a:pt x="827" y="116"/>
                    <a:pt x="828" y="109"/>
                    <a:pt x="831" y="111"/>
                  </a:cubicBezTo>
                  <a:cubicBezTo>
                    <a:pt x="833" y="112"/>
                    <a:pt x="833" y="112"/>
                    <a:pt x="833" y="112"/>
                  </a:cubicBezTo>
                  <a:cubicBezTo>
                    <a:pt x="833" y="112"/>
                    <a:pt x="834" y="107"/>
                    <a:pt x="830" y="105"/>
                  </a:cubicBezTo>
                  <a:cubicBezTo>
                    <a:pt x="825" y="104"/>
                    <a:pt x="819" y="97"/>
                    <a:pt x="819" y="97"/>
                  </a:cubicBezTo>
                  <a:cubicBezTo>
                    <a:pt x="819" y="97"/>
                    <a:pt x="814" y="89"/>
                    <a:pt x="815" y="85"/>
                  </a:cubicBezTo>
                  <a:cubicBezTo>
                    <a:pt x="816" y="81"/>
                    <a:pt x="815" y="79"/>
                    <a:pt x="817" y="79"/>
                  </a:cubicBezTo>
                  <a:cubicBezTo>
                    <a:pt x="819" y="79"/>
                    <a:pt x="831" y="78"/>
                    <a:pt x="835" y="76"/>
                  </a:cubicBezTo>
                  <a:cubicBezTo>
                    <a:pt x="839" y="75"/>
                    <a:pt x="844" y="77"/>
                    <a:pt x="850" y="75"/>
                  </a:cubicBezTo>
                  <a:cubicBezTo>
                    <a:pt x="856" y="73"/>
                    <a:pt x="857" y="72"/>
                    <a:pt x="862" y="73"/>
                  </a:cubicBezTo>
                  <a:cubicBezTo>
                    <a:pt x="868" y="75"/>
                    <a:pt x="864" y="70"/>
                    <a:pt x="863" y="67"/>
                  </a:cubicBezTo>
                  <a:cubicBezTo>
                    <a:pt x="862" y="65"/>
                    <a:pt x="861" y="54"/>
                    <a:pt x="861" y="57"/>
                  </a:cubicBezTo>
                  <a:cubicBezTo>
                    <a:pt x="861" y="59"/>
                    <a:pt x="861" y="46"/>
                    <a:pt x="873" y="44"/>
                  </a:cubicBezTo>
                  <a:cubicBezTo>
                    <a:pt x="884" y="43"/>
                    <a:pt x="894" y="41"/>
                    <a:pt x="907" y="39"/>
                  </a:cubicBezTo>
                  <a:cubicBezTo>
                    <a:pt x="921" y="36"/>
                    <a:pt x="923" y="31"/>
                    <a:pt x="923" y="31"/>
                  </a:cubicBezTo>
                  <a:cubicBezTo>
                    <a:pt x="923" y="31"/>
                    <a:pt x="933" y="30"/>
                    <a:pt x="935" y="30"/>
                  </a:cubicBezTo>
                  <a:cubicBezTo>
                    <a:pt x="936" y="30"/>
                    <a:pt x="939" y="28"/>
                    <a:pt x="943" y="29"/>
                  </a:cubicBezTo>
                  <a:cubicBezTo>
                    <a:pt x="948" y="30"/>
                    <a:pt x="950" y="32"/>
                    <a:pt x="953" y="32"/>
                  </a:cubicBezTo>
                  <a:cubicBezTo>
                    <a:pt x="956" y="32"/>
                    <a:pt x="973" y="29"/>
                    <a:pt x="973" y="29"/>
                  </a:cubicBezTo>
                  <a:cubicBezTo>
                    <a:pt x="973" y="29"/>
                    <a:pt x="973" y="26"/>
                    <a:pt x="975" y="24"/>
                  </a:cubicBezTo>
                  <a:cubicBezTo>
                    <a:pt x="976" y="22"/>
                    <a:pt x="978" y="18"/>
                    <a:pt x="980" y="18"/>
                  </a:cubicBezTo>
                  <a:cubicBezTo>
                    <a:pt x="983" y="19"/>
                    <a:pt x="986" y="20"/>
                    <a:pt x="986" y="18"/>
                  </a:cubicBezTo>
                  <a:cubicBezTo>
                    <a:pt x="987" y="15"/>
                    <a:pt x="997" y="0"/>
                    <a:pt x="1004" y="3"/>
                  </a:cubicBezTo>
                  <a:cubicBezTo>
                    <a:pt x="1011" y="5"/>
                    <a:pt x="1027" y="5"/>
                    <a:pt x="1027" y="6"/>
                  </a:cubicBezTo>
                  <a:cubicBezTo>
                    <a:pt x="1027" y="8"/>
                    <a:pt x="1030" y="12"/>
                    <a:pt x="1030" y="12"/>
                  </a:cubicBezTo>
                  <a:cubicBezTo>
                    <a:pt x="1030" y="12"/>
                    <a:pt x="1029" y="15"/>
                    <a:pt x="1034" y="16"/>
                  </a:cubicBezTo>
                  <a:cubicBezTo>
                    <a:pt x="1040" y="18"/>
                    <a:pt x="1043" y="20"/>
                    <a:pt x="1043" y="20"/>
                  </a:cubicBezTo>
                  <a:cubicBezTo>
                    <a:pt x="1043" y="20"/>
                    <a:pt x="1059" y="20"/>
                    <a:pt x="1062" y="20"/>
                  </a:cubicBezTo>
                  <a:cubicBezTo>
                    <a:pt x="1066" y="19"/>
                    <a:pt x="1094" y="25"/>
                    <a:pt x="1094" y="26"/>
                  </a:cubicBezTo>
                  <a:cubicBezTo>
                    <a:pt x="1094" y="28"/>
                    <a:pt x="1103" y="42"/>
                    <a:pt x="1098" y="44"/>
                  </a:cubicBezTo>
                  <a:cubicBezTo>
                    <a:pt x="1093" y="47"/>
                    <a:pt x="1099" y="47"/>
                    <a:pt x="1087" y="57"/>
                  </a:cubicBezTo>
                  <a:cubicBezTo>
                    <a:pt x="1075" y="66"/>
                    <a:pt x="1067" y="70"/>
                    <a:pt x="1060" y="73"/>
                  </a:cubicBezTo>
                  <a:cubicBezTo>
                    <a:pt x="1053" y="76"/>
                    <a:pt x="1050" y="85"/>
                    <a:pt x="1046" y="86"/>
                  </a:cubicBezTo>
                  <a:cubicBezTo>
                    <a:pt x="1041" y="87"/>
                    <a:pt x="1040" y="90"/>
                    <a:pt x="1040" y="90"/>
                  </a:cubicBezTo>
                  <a:cubicBezTo>
                    <a:pt x="1040" y="90"/>
                    <a:pt x="1046" y="89"/>
                    <a:pt x="1049" y="88"/>
                  </a:cubicBezTo>
                  <a:cubicBezTo>
                    <a:pt x="1051" y="87"/>
                    <a:pt x="1075" y="83"/>
                    <a:pt x="1075" y="83"/>
                  </a:cubicBezTo>
                  <a:cubicBezTo>
                    <a:pt x="1075" y="83"/>
                    <a:pt x="1063" y="78"/>
                    <a:pt x="1071" y="74"/>
                  </a:cubicBezTo>
                  <a:cubicBezTo>
                    <a:pt x="1079" y="70"/>
                    <a:pt x="1081" y="71"/>
                    <a:pt x="1081" y="71"/>
                  </a:cubicBezTo>
                  <a:cubicBezTo>
                    <a:pt x="1081" y="71"/>
                    <a:pt x="1086" y="71"/>
                    <a:pt x="1088" y="72"/>
                  </a:cubicBezTo>
                  <a:cubicBezTo>
                    <a:pt x="1091" y="72"/>
                    <a:pt x="1094" y="74"/>
                    <a:pt x="1098" y="77"/>
                  </a:cubicBezTo>
                  <a:cubicBezTo>
                    <a:pt x="1103" y="80"/>
                    <a:pt x="1101" y="80"/>
                    <a:pt x="1104" y="77"/>
                  </a:cubicBezTo>
                  <a:cubicBezTo>
                    <a:pt x="1108" y="73"/>
                    <a:pt x="1111" y="71"/>
                    <a:pt x="1115" y="72"/>
                  </a:cubicBezTo>
                  <a:cubicBezTo>
                    <a:pt x="1120" y="73"/>
                    <a:pt x="1144" y="76"/>
                    <a:pt x="1151" y="77"/>
                  </a:cubicBezTo>
                  <a:cubicBezTo>
                    <a:pt x="1157" y="77"/>
                    <a:pt x="1145" y="82"/>
                    <a:pt x="1154" y="87"/>
                  </a:cubicBezTo>
                  <a:cubicBezTo>
                    <a:pt x="1163" y="91"/>
                    <a:pt x="1173" y="96"/>
                    <a:pt x="1175" y="96"/>
                  </a:cubicBezTo>
                  <a:cubicBezTo>
                    <a:pt x="1177" y="95"/>
                    <a:pt x="1191" y="91"/>
                    <a:pt x="1191" y="91"/>
                  </a:cubicBezTo>
                  <a:cubicBezTo>
                    <a:pt x="1191" y="91"/>
                    <a:pt x="1191" y="91"/>
                    <a:pt x="1194" y="85"/>
                  </a:cubicBezTo>
                  <a:cubicBezTo>
                    <a:pt x="1196" y="79"/>
                    <a:pt x="1195" y="80"/>
                    <a:pt x="1195" y="77"/>
                  </a:cubicBezTo>
                  <a:cubicBezTo>
                    <a:pt x="1196" y="75"/>
                    <a:pt x="1198" y="73"/>
                    <a:pt x="1200" y="71"/>
                  </a:cubicBezTo>
                  <a:cubicBezTo>
                    <a:pt x="1203" y="69"/>
                    <a:pt x="1203" y="67"/>
                    <a:pt x="1210" y="71"/>
                  </a:cubicBezTo>
                  <a:cubicBezTo>
                    <a:pt x="1217" y="76"/>
                    <a:pt x="1218" y="78"/>
                    <a:pt x="1218" y="78"/>
                  </a:cubicBezTo>
                  <a:cubicBezTo>
                    <a:pt x="1218" y="78"/>
                    <a:pt x="1230" y="77"/>
                    <a:pt x="1243" y="88"/>
                  </a:cubicBezTo>
                  <a:cubicBezTo>
                    <a:pt x="1256" y="98"/>
                    <a:pt x="1253" y="101"/>
                    <a:pt x="1254" y="103"/>
                  </a:cubicBezTo>
                  <a:cubicBezTo>
                    <a:pt x="1254" y="106"/>
                    <a:pt x="1253" y="112"/>
                    <a:pt x="1254" y="114"/>
                  </a:cubicBezTo>
                  <a:cubicBezTo>
                    <a:pt x="1254" y="116"/>
                    <a:pt x="1254" y="112"/>
                    <a:pt x="1261" y="119"/>
                  </a:cubicBezTo>
                  <a:cubicBezTo>
                    <a:pt x="1268" y="127"/>
                    <a:pt x="1282" y="127"/>
                    <a:pt x="1281" y="127"/>
                  </a:cubicBezTo>
                  <a:cubicBezTo>
                    <a:pt x="1279" y="127"/>
                    <a:pt x="1282" y="121"/>
                    <a:pt x="1280" y="118"/>
                  </a:cubicBezTo>
                  <a:cubicBezTo>
                    <a:pt x="1278" y="115"/>
                    <a:pt x="1281" y="116"/>
                    <a:pt x="1284" y="113"/>
                  </a:cubicBezTo>
                  <a:cubicBezTo>
                    <a:pt x="1286" y="111"/>
                    <a:pt x="1291" y="112"/>
                    <a:pt x="1291" y="112"/>
                  </a:cubicBezTo>
                  <a:cubicBezTo>
                    <a:pt x="1291" y="112"/>
                    <a:pt x="1293" y="113"/>
                    <a:pt x="1299" y="115"/>
                  </a:cubicBezTo>
                  <a:cubicBezTo>
                    <a:pt x="1304" y="116"/>
                    <a:pt x="1296" y="116"/>
                    <a:pt x="1310" y="116"/>
                  </a:cubicBezTo>
                  <a:cubicBezTo>
                    <a:pt x="1324" y="116"/>
                    <a:pt x="1324" y="112"/>
                    <a:pt x="1329" y="112"/>
                  </a:cubicBezTo>
                  <a:cubicBezTo>
                    <a:pt x="1333" y="112"/>
                    <a:pt x="1337" y="111"/>
                    <a:pt x="1338" y="112"/>
                  </a:cubicBezTo>
                  <a:cubicBezTo>
                    <a:pt x="1339" y="114"/>
                    <a:pt x="1339" y="115"/>
                    <a:pt x="1344" y="115"/>
                  </a:cubicBezTo>
                  <a:cubicBezTo>
                    <a:pt x="1349" y="116"/>
                    <a:pt x="1350" y="118"/>
                    <a:pt x="1348" y="113"/>
                  </a:cubicBezTo>
                  <a:cubicBezTo>
                    <a:pt x="1345" y="108"/>
                    <a:pt x="1342" y="104"/>
                    <a:pt x="1342" y="104"/>
                  </a:cubicBezTo>
                  <a:cubicBezTo>
                    <a:pt x="1338" y="102"/>
                    <a:pt x="1338" y="102"/>
                    <a:pt x="1338" y="102"/>
                  </a:cubicBezTo>
                  <a:cubicBezTo>
                    <a:pt x="1338" y="102"/>
                    <a:pt x="1336" y="101"/>
                    <a:pt x="1342" y="97"/>
                  </a:cubicBezTo>
                  <a:cubicBezTo>
                    <a:pt x="1348" y="93"/>
                    <a:pt x="1347" y="99"/>
                    <a:pt x="1352" y="98"/>
                  </a:cubicBezTo>
                  <a:cubicBezTo>
                    <a:pt x="1357" y="98"/>
                    <a:pt x="1369" y="96"/>
                    <a:pt x="1369" y="96"/>
                  </a:cubicBezTo>
                  <a:cubicBezTo>
                    <a:pt x="1369" y="96"/>
                    <a:pt x="1381" y="98"/>
                    <a:pt x="1391" y="102"/>
                  </a:cubicBezTo>
                  <a:cubicBezTo>
                    <a:pt x="1402" y="106"/>
                    <a:pt x="1422" y="108"/>
                    <a:pt x="1422" y="106"/>
                  </a:cubicBezTo>
                  <a:cubicBezTo>
                    <a:pt x="1422" y="105"/>
                    <a:pt x="1427" y="106"/>
                    <a:pt x="1430" y="106"/>
                  </a:cubicBezTo>
                  <a:cubicBezTo>
                    <a:pt x="1434" y="106"/>
                    <a:pt x="1444" y="116"/>
                    <a:pt x="1444" y="116"/>
                  </a:cubicBezTo>
                  <a:cubicBezTo>
                    <a:pt x="1444" y="116"/>
                    <a:pt x="1452" y="123"/>
                    <a:pt x="1456" y="125"/>
                  </a:cubicBezTo>
                  <a:cubicBezTo>
                    <a:pt x="1460" y="127"/>
                    <a:pt x="1461" y="128"/>
                    <a:pt x="1466" y="128"/>
                  </a:cubicBezTo>
                  <a:cubicBezTo>
                    <a:pt x="1471" y="128"/>
                    <a:pt x="1484" y="134"/>
                    <a:pt x="1484" y="133"/>
                  </a:cubicBezTo>
                  <a:cubicBezTo>
                    <a:pt x="1485" y="131"/>
                    <a:pt x="1501" y="132"/>
                    <a:pt x="1501" y="129"/>
                  </a:cubicBezTo>
                  <a:cubicBezTo>
                    <a:pt x="1500" y="125"/>
                    <a:pt x="1510" y="130"/>
                    <a:pt x="1523" y="132"/>
                  </a:cubicBezTo>
                  <a:cubicBezTo>
                    <a:pt x="1536" y="134"/>
                    <a:pt x="1538" y="137"/>
                    <a:pt x="1538" y="139"/>
                  </a:cubicBezTo>
                  <a:cubicBezTo>
                    <a:pt x="1539" y="140"/>
                    <a:pt x="1542" y="147"/>
                    <a:pt x="1542" y="147"/>
                  </a:cubicBezTo>
                  <a:cubicBezTo>
                    <a:pt x="1542" y="147"/>
                    <a:pt x="1554" y="152"/>
                    <a:pt x="1559" y="152"/>
                  </a:cubicBezTo>
                  <a:cubicBezTo>
                    <a:pt x="1564" y="151"/>
                    <a:pt x="1575" y="152"/>
                    <a:pt x="1575" y="152"/>
                  </a:cubicBezTo>
                  <a:cubicBezTo>
                    <a:pt x="1575" y="152"/>
                    <a:pt x="1606" y="149"/>
                    <a:pt x="1613" y="149"/>
                  </a:cubicBezTo>
                  <a:cubicBezTo>
                    <a:pt x="1619" y="148"/>
                    <a:pt x="1619" y="137"/>
                    <a:pt x="1620" y="142"/>
                  </a:cubicBezTo>
                  <a:cubicBezTo>
                    <a:pt x="1622" y="147"/>
                    <a:pt x="1620" y="154"/>
                    <a:pt x="1620" y="154"/>
                  </a:cubicBezTo>
                  <a:cubicBezTo>
                    <a:pt x="1620" y="154"/>
                    <a:pt x="1625" y="161"/>
                    <a:pt x="1629" y="160"/>
                  </a:cubicBezTo>
                  <a:cubicBezTo>
                    <a:pt x="1632" y="159"/>
                    <a:pt x="1636" y="158"/>
                    <a:pt x="1636" y="158"/>
                  </a:cubicBezTo>
                  <a:cubicBezTo>
                    <a:pt x="1636" y="158"/>
                    <a:pt x="1638" y="157"/>
                    <a:pt x="1632" y="153"/>
                  </a:cubicBezTo>
                  <a:cubicBezTo>
                    <a:pt x="1627" y="149"/>
                    <a:pt x="1629" y="143"/>
                    <a:pt x="1631" y="141"/>
                  </a:cubicBezTo>
                  <a:cubicBezTo>
                    <a:pt x="1633" y="140"/>
                    <a:pt x="1678" y="142"/>
                    <a:pt x="1694" y="149"/>
                  </a:cubicBezTo>
                  <a:cubicBezTo>
                    <a:pt x="1710" y="155"/>
                    <a:pt x="1761" y="176"/>
                    <a:pt x="1767" y="182"/>
                  </a:cubicBezTo>
                  <a:cubicBezTo>
                    <a:pt x="1773" y="188"/>
                    <a:pt x="1777" y="192"/>
                    <a:pt x="1778" y="194"/>
                  </a:cubicBezTo>
                  <a:cubicBezTo>
                    <a:pt x="1780" y="195"/>
                    <a:pt x="1784" y="188"/>
                    <a:pt x="1784" y="188"/>
                  </a:cubicBezTo>
                  <a:cubicBezTo>
                    <a:pt x="1784" y="188"/>
                    <a:pt x="1794" y="189"/>
                    <a:pt x="1798" y="190"/>
                  </a:cubicBezTo>
                  <a:cubicBezTo>
                    <a:pt x="1801" y="190"/>
                    <a:pt x="1801" y="186"/>
                    <a:pt x="1811" y="193"/>
                  </a:cubicBezTo>
                  <a:cubicBezTo>
                    <a:pt x="1821" y="199"/>
                    <a:pt x="1822" y="206"/>
                    <a:pt x="1822" y="206"/>
                  </a:cubicBezTo>
                  <a:cubicBezTo>
                    <a:pt x="1822" y="206"/>
                    <a:pt x="1828" y="213"/>
                    <a:pt x="1821" y="214"/>
                  </a:cubicBezTo>
                  <a:cubicBezTo>
                    <a:pt x="1813" y="216"/>
                    <a:pt x="1810" y="224"/>
                    <a:pt x="1810" y="224"/>
                  </a:cubicBezTo>
                  <a:cubicBezTo>
                    <a:pt x="1810" y="224"/>
                    <a:pt x="1812" y="227"/>
                    <a:pt x="1812" y="229"/>
                  </a:cubicBezTo>
                  <a:cubicBezTo>
                    <a:pt x="1812" y="231"/>
                    <a:pt x="1810" y="234"/>
                    <a:pt x="1811" y="237"/>
                  </a:cubicBezTo>
                  <a:cubicBezTo>
                    <a:pt x="1812" y="240"/>
                    <a:pt x="1817" y="244"/>
                    <a:pt x="1815" y="246"/>
                  </a:cubicBezTo>
                  <a:cubicBezTo>
                    <a:pt x="1813" y="247"/>
                    <a:pt x="1815" y="247"/>
                    <a:pt x="1810" y="247"/>
                  </a:cubicBezTo>
                  <a:cubicBezTo>
                    <a:pt x="1806" y="246"/>
                    <a:pt x="1798" y="244"/>
                    <a:pt x="1797" y="242"/>
                  </a:cubicBezTo>
                  <a:cubicBezTo>
                    <a:pt x="1795" y="241"/>
                    <a:pt x="1795" y="239"/>
                    <a:pt x="1792" y="239"/>
                  </a:cubicBezTo>
                  <a:cubicBezTo>
                    <a:pt x="1789" y="239"/>
                    <a:pt x="1778" y="234"/>
                    <a:pt x="1778" y="234"/>
                  </a:cubicBezTo>
                  <a:cubicBezTo>
                    <a:pt x="1774" y="229"/>
                    <a:pt x="1774" y="229"/>
                    <a:pt x="1774" y="229"/>
                  </a:cubicBezTo>
                  <a:cubicBezTo>
                    <a:pt x="1770" y="223"/>
                    <a:pt x="1770" y="223"/>
                    <a:pt x="1770" y="223"/>
                  </a:cubicBezTo>
                  <a:cubicBezTo>
                    <a:pt x="1770" y="223"/>
                    <a:pt x="1752" y="222"/>
                    <a:pt x="1751" y="220"/>
                  </a:cubicBezTo>
                  <a:cubicBezTo>
                    <a:pt x="1751" y="219"/>
                    <a:pt x="1746" y="203"/>
                    <a:pt x="1745" y="203"/>
                  </a:cubicBezTo>
                  <a:cubicBezTo>
                    <a:pt x="1744" y="203"/>
                    <a:pt x="1738" y="199"/>
                    <a:pt x="1740" y="205"/>
                  </a:cubicBezTo>
                  <a:cubicBezTo>
                    <a:pt x="1741" y="210"/>
                    <a:pt x="1741" y="215"/>
                    <a:pt x="1741" y="215"/>
                  </a:cubicBezTo>
                  <a:cubicBezTo>
                    <a:pt x="1741" y="215"/>
                    <a:pt x="1751" y="223"/>
                    <a:pt x="1749" y="223"/>
                  </a:cubicBezTo>
                  <a:cubicBezTo>
                    <a:pt x="1746" y="223"/>
                    <a:pt x="1747" y="230"/>
                    <a:pt x="1745" y="230"/>
                  </a:cubicBezTo>
                  <a:cubicBezTo>
                    <a:pt x="1744" y="230"/>
                    <a:pt x="1738" y="238"/>
                    <a:pt x="1736" y="237"/>
                  </a:cubicBezTo>
                  <a:cubicBezTo>
                    <a:pt x="1734" y="236"/>
                    <a:pt x="1729" y="238"/>
                    <a:pt x="1728" y="238"/>
                  </a:cubicBezTo>
                  <a:cubicBezTo>
                    <a:pt x="1726" y="238"/>
                    <a:pt x="1726" y="237"/>
                    <a:pt x="1724" y="236"/>
                  </a:cubicBezTo>
                  <a:cubicBezTo>
                    <a:pt x="1722" y="236"/>
                    <a:pt x="1717" y="235"/>
                    <a:pt x="1717" y="237"/>
                  </a:cubicBezTo>
                  <a:cubicBezTo>
                    <a:pt x="1716" y="239"/>
                    <a:pt x="1719" y="245"/>
                    <a:pt x="1722" y="244"/>
                  </a:cubicBezTo>
                  <a:cubicBezTo>
                    <a:pt x="1725" y="243"/>
                    <a:pt x="1734" y="244"/>
                    <a:pt x="1734" y="244"/>
                  </a:cubicBezTo>
                  <a:cubicBezTo>
                    <a:pt x="1734" y="244"/>
                    <a:pt x="1746" y="262"/>
                    <a:pt x="1745" y="264"/>
                  </a:cubicBezTo>
                  <a:cubicBezTo>
                    <a:pt x="1745" y="266"/>
                    <a:pt x="1758" y="275"/>
                    <a:pt x="1756" y="276"/>
                  </a:cubicBezTo>
                  <a:cubicBezTo>
                    <a:pt x="1753" y="277"/>
                    <a:pt x="1754" y="280"/>
                    <a:pt x="1752" y="281"/>
                  </a:cubicBezTo>
                  <a:cubicBezTo>
                    <a:pt x="1751" y="281"/>
                    <a:pt x="1753" y="284"/>
                    <a:pt x="1753" y="285"/>
                  </a:cubicBezTo>
                  <a:cubicBezTo>
                    <a:pt x="1753" y="287"/>
                    <a:pt x="1742" y="284"/>
                    <a:pt x="1732" y="286"/>
                  </a:cubicBezTo>
                  <a:cubicBezTo>
                    <a:pt x="1722" y="288"/>
                    <a:pt x="1709" y="293"/>
                    <a:pt x="1705" y="300"/>
                  </a:cubicBezTo>
                  <a:cubicBezTo>
                    <a:pt x="1701" y="307"/>
                    <a:pt x="1696" y="325"/>
                    <a:pt x="1692" y="326"/>
                  </a:cubicBezTo>
                  <a:cubicBezTo>
                    <a:pt x="1689" y="328"/>
                    <a:pt x="1684" y="336"/>
                    <a:pt x="1684" y="336"/>
                  </a:cubicBezTo>
                  <a:cubicBezTo>
                    <a:pt x="1684" y="336"/>
                    <a:pt x="1675" y="329"/>
                    <a:pt x="1674" y="325"/>
                  </a:cubicBezTo>
                  <a:cubicBezTo>
                    <a:pt x="1673" y="321"/>
                    <a:pt x="1652" y="325"/>
                    <a:pt x="1651" y="325"/>
                  </a:cubicBezTo>
                  <a:cubicBezTo>
                    <a:pt x="1650" y="326"/>
                    <a:pt x="1653" y="330"/>
                    <a:pt x="1651" y="333"/>
                  </a:cubicBezTo>
                  <a:cubicBezTo>
                    <a:pt x="1650" y="336"/>
                    <a:pt x="1655" y="344"/>
                    <a:pt x="1650" y="340"/>
                  </a:cubicBezTo>
                  <a:cubicBezTo>
                    <a:pt x="1644" y="337"/>
                    <a:pt x="1642" y="330"/>
                    <a:pt x="1642" y="330"/>
                  </a:cubicBezTo>
                  <a:cubicBezTo>
                    <a:pt x="1642" y="330"/>
                    <a:pt x="1640" y="334"/>
                    <a:pt x="1638" y="335"/>
                  </a:cubicBezTo>
                  <a:cubicBezTo>
                    <a:pt x="1636" y="335"/>
                    <a:pt x="1629" y="341"/>
                    <a:pt x="1626" y="343"/>
                  </a:cubicBezTo>
                  <a:cubicBezTo>
                    <a:pt x="1622" y="344"/>
                    <a:pt x="1621" y="340"/>
                    <a:pt x="1622" y="344"/>
                  </a:cubicBezTo>
                  <a:cubicBezTo>
                    <a:pt x="1624" y="348"/>
                    <a:pt x="1623" y="356"/>
                    <a:pt x="1622" y="358"/>
                  </a:cubicBezTo>
                  <a:cubicBezTo>
                    <a:pt x="1620" y="361"/>
                    <a:pt x="1622" y="365"/>
                    <a:pt x="1623" y="368"/>
                  </a:cubicBezTo>
                  <a:cubicBezTo>
                    <a:pt x="1624" y="370"/>
                    <a:pt x="1637" y="376"/>
                    <a:pt x="1635" y="376"/>
                  </a:cubicBezTo>
                  <a:cubicBezTo>
                    <a:pt x="1634" y="376"/>
                    <a:pt x="1636" y="386"/>
                    <a:pt x="1636" y="387"/>
                  </a:cubicBezTo>
                  <a:cubicBezTo>
                    <a:pt x="1636" y="389"/>
                    <a:pt x="1642" y="393"/>
                    <a:pt x="1640" y="395"/>
                  </a:cubicBezTo>
                  <a:cubicBezTo>
                    <a:pt x="1638" y="397"/>
                    <a:pt x="1642" y="405"/>
                    <a:pt x="1639" y="404"/>
                  </a:cubicBezTo>
                  <a:cubicBezTo>
                    <a:pt x="1636" y="403"/>
                    <a:pt x="1632" y="401"/>
                    <a:pt x="1632" y="401"/>
                  </a:cubicBezTo>
                  <a:cubicBezTo>
                    <a:pt x="1632" y="401"/>
                    <a:pt x="1640" y="405"/>
                    <a:pt x="1634" y="406"/>
                  </a:cubicBezTo>
                  <a:cubicBezTo>
                    <a:pt x="1628" y="407"/>
                    <a:pt x="1628" y="412"/>
                    <a:pt x="1628" y="412"/>
                  </a:cubicBezTo>
                  <a:cubicBezTo>
                    <a:pt x="1628" y="412"/>
                    <a:pt x="1631" y="413"/>
                    <a:pt x="1631" y="416"/>
                  </a:cubicBezTo>
                  <a:cubicBezTo>
                    <a:pt x="1631" y="419"/>
                    <a:pt x="1639" y="424"/>
                    <a:pt x="1636" y="424"/>
                  </a:cubicBezTo>
                  <a:cubicBezTo>
                    <a:pt x="1634" y="424"/>
                    <a:pt x="1631" y="427"/>
                    <a:pt x="1628" y="427"/>
                  </a:cubicBezTo>
                  <a:cubicBezTo>
                    <a:pt x="1626" y="428"/>
                    <a:pt x="1623" y="436"/>
                    <a:pt x="1623" y="438"/>
                  </a:cubicBezTo>
                  <a:cubicBezTo>
                    <a:pt x="1624" y="440"/>
                    <a:pt x="1622" y="450"/>
                    <a:pt x="1623" y="451"/>
                  </a:cubicBezTo>
                  <a:cubicBezTo>
                    <a:pt x="1624" y="453"/>
                    <a:pt x="1612" y="453"/>
                    <a:pt x="1612" y="453"/>
                  </a:cubicBezTo>
                  <a:cubicBezTo>
                    <a:pt x="1612" y="453"/>
                    <a:pt x="1618" y="462"/>
                    <a:pt x="1616" y="462"/>
                  </a:cubicBezTo>
                  <a:cubicBezTo>
                    <a:pt x="1614" y="463"/>
                    <a:pt x="1613" y="463"/>
                    <a:pt x="1611" y="468"/>
                  </a:cubicBezTo>
                  <a:cubicBezTo>
                    <a:pt x="1609" y="473"/>
                    <a:pt x="1606" y="479"/>
                    <a:pt x="1604" y="480"/>
                  </a:cubicBezTo>
                  <a:cubicBezTo>
                    <a:pt x="1601" y="481"/>
                    <a:pt x="1600" y="484"/>
                    <a:pt x="1600" y="485"/>
                  </a:cubicBezTo>
                  <a:cubicBezTo>
                    <a:pt x="1600" y="487"/>
                    <a:pt x="1591" y="461"/>
                    <a:pt x="1589" y="459"/>
                  </a:cubicBezTo>
                  <a:cubicBezTo>
                    <a:pt x="1587" y="457"/>
                    <a:pt x="1584" y="447"/>
                    <a:pt x="1584" y="447"/>
                  </a:cubicBezTo>
                  <a:cubicBezTo>
                    <a:pt x="1581" y="441"/>
                    <a:pt x="1581" y="441"/>
                    <a:pt x="1581" y="441"/>
                  </a:cubicBezTo>
                  <a:cubicBezTo>
                    <a:pt x="1581" y="441"/>
                    <a:pt x="1579" y="442"/>
                    <a:pt x="1577" y="438"/>
                  </a:cubicBezTo>
                  <a:cubicBezTo>
                    <a:pt x="1574" y="433"/>
                    <a:pt x="1566" y="392"/>
                    <a:pt x="1566" y="392"/>
                  </a:cubicBezTo>
                  <a:cubicBezTo>
                    <a:pt x="1566" y="392"/>
                    <a:pt x="1572" y="390"/>
                    <a:pt x="1571" y="388"/>
                  </a:cubicBezTo>
                  <a:cubicBezTo>
                    <a:pt x="1570" y="386"/>
                    <a:pt x="1568" y="372"/>
                    <a:pt x="1568" y="372"/>
                  </a:cubicBezTo>
                  <a:cubicBezTo>
                    <a:pt x="1568" y="372"/>
                    <a:pt x="1585" y="367"/>
                    <a:pt x="1586" y="360"/>
                  </a:cubicBezTo>
                  <a:cubicBezTo>
                    <a:pt x="1586" y="353"/>
                    <a:pt x="1594" y="345"/>
                    <a:pt x="1599" y="335"/>
                  </a:cubicBezTo>
                  <a:cubicBezTo>
                    <a:pt x="1603" y="325"/>
                    <a:pt x="1607" y="318"/>
                    <a:pt x="1607" y="318"/>
                  </a:cubicBezTo>
                  <a:cubicBezTo>
                    <a:pt x="1607" y="318"/>
                    <a:pt x="1616" y="316"/>
                    <a:pt x="1619" y="316"/>
                  </a:cubicBezTo>
                  <a:cubicBezTo>
                    <a:pt x="1621" y="315"/>
                    <a:pt x="1621" y="316"/>
                    <a:pt x="1620" y="311"/>
                  </a:cubicBezTo>
                  <a:cubicBezTo>
                    <a:pt x="1619" y="307"/>
                    <a:pt x="1615" y="313"/>
                    <a:pt x="1616" y="299"/>
                  </a:cubicBezTo>
                  <a:cubicBezTo>
                    <a:pt x="1618" y="285"/>
                    <a:pt x="1619" y="282"/>
                    <a:pt x="1619" y="282"/>
                  </a:cubicBezTo>
                  <a:cubicBezTo>
                    <a:pt x="1619" y="282"/>
                    <a:pt x="1614" y="280"/>
                    <a:pt x="1612" y="282"/>
                  </a:cubicBezTo>
                  <a:cubicBezTo>
                    <a:pt x="1610" y="283"/>
                    <a:pt x="1605" y="290"/>
                    <a:pt x="1606" y="292"/>
                  </a:cubicBezTo>
                  <a:cubicBezTo>
                    <a:pt x="1607" y="295"/>
                    <a:pt x="1611" y="304"/>
                    <a:pt x="1604" y="303"/>
                  </a:cubicBezTo>
                  <a:cubicBezTo>
                    <a:pt x="1597" y="302"/>
                    <a:pt x="1589" y="309"/>
                    <a:pt x="1590" y="311"/>
                  </a:cubicBezTo>
                  <a:cubicBezTo>
                    <a:pt x="1590" y="313"/>
                    <a:pt x="1593" y="318"/>
                    <a:pt x="1593" y="318"/>
                  </a:cubicBezTo>
                  <a:cubicBezTo>
                    <a:pt x="1589" y="319"/>
                    <a:pt x="1589" y="319"/>
                    <a:pt x="1589" y="319"/>
                  </a:cubicBezTo>
                  <a:cubicBezTo>
                    <a:pt x="1589" y="319"/>
                    <a:pt x="1586" y="315"/>
                    <a:pt x="1585" y="312"/>
                  </a:cubicBezTo>
                  <a:cubicBezTo>
                    <a:pt x="1583" y="309"/>
                    <a:pt x="1585" y="308"/>
                    <a:pt x="1582" y="304"/>
                  </a:cubicBezTo>
                  <a:cubicBezTo>
                    <a:pt x="1580" y="300"/>
                    <a:pt x="1580" y="299"/>
                    <a:pt x="1578" y="298"/>
                  </a:cubicBezTo>
                  <a:cubicBezTo>
                    <a:pt x="1576" y="298"/>
                    <a:pt x="1583" y="294"/>
                    <a:pt x="1574" y="297"/>
                  </a:cubicBezTo>
                  <a:cubicBezTo>
                    <a:pt x="1565" y="301"/>
                    <a:pt x="1571" y="304"/>
                    <a:pt x="1561" y="305"/>
                  </a:cubicBezTo>
                  <a:cubicBezTo>
                    <a:pt x="1552" y="306"/>
                    <a:pt x="1552" y="314"/>
                    <a:pt x="1551" y="317"/>
                  </a:cubicBezTo>
                  <a:cubicBezTo>
                    <a:pt x="1551" y="319"/>
                    <a:pt x="1551" y="313"/>
                    <a:pt x="1546" y="322"/>
                  </a:cubicBezTo>
                  <a:cubicBezTo>
                    <a:pt x="1541" y="331"/>
                    <a:pt x="1544" y="328"/>
                    <a:pt x="1540" y="333"/>
                  </a:cubicBezTo>
                  <a:cubicBezTo>
                    <a:pt x="1537" y="339"/>
                    <a:pt x="1547" y="343"/>
                    <a:pt x="1546" y="344"/>
                  </a:cubicBezTo>
                  <a:cubicBezTo>
                    <a:pt x="1545" y="346"/>
                    <a:pt x="1542" y="350"/>
                    <a:pt x="1542" y="350"/>
                  </a:cubicBezTo>
                  <a:cubicBezTo>
                    <a:pt x="1542" y="350"/>
                    <a:pt x="1541" y="350"/>
                    <a:pt x="1534" y="350"/>
                  </a:cubicBezTo>
                  <a:cubicBezTo>
                    <a:pt x="1528" y="350"/>
                    <a:pt x="1517" y="354"/>
                    <a:pt x="1515" y="353"/>
                  </a:cubicBezTo>
                  <a:cubicBezTo>
                    <a:pt x="1513" y="352"/>
                    <a:pt x="1516" y="343"/>
                    <a:pt x="1516" y="343"/>
                  </a:cubicBezTo>
                  <a:cubicBezTo>
                    <a:pt x="1516" y="343"/>
                    <a:pt x="1499" y="341"/>
                    <a:pt x="1496" y="342"/>
                  </a:cubicBezTo>
                  <a:cubicBezTo>
                    <a:pt x="1494" y="342"/>
                    <a:pt x="1495" y="343"/>
                    <a:pt x="1493" y="345"/>
                  </a:cubicBezTo>
                  <a:cubicBezTo>
                    <a:pt x="1491" y="347"/>
                    <a:pt x="1498" y="350"/>
                    <a:pt x="1489" y="349"/>
                  </a:cubicBezTo>
                  <a:cubicBezTo>
                    <a:pt x="1480" y="348"/>
                    <a:pt x="1474" y="346"/>
                    <a:pt x="1469" y="347"/>
                  </a:cubicBezTo>
                  <a:cubicBezTo>
                    <a:pt x="1464" y="348"/>
                    <a:pt x="1460" y="352"/>
                    <a:pt x="1460" y="352"/>
                  </a:cubicBezTo>
                  <a:cubicBezTo>
                    <a:pt x="1457" y="346"/>
                    <a:pt x="1457" y="346"/>
                    <a:pt x="1457" y="346"/>
                  </a:cubicBezTo>
                  <a:cubicBezTo>
                    <a:pt x="1428" y="350"/>
                    <a:pt x="1428" y="350"/>
                    <a:pt x="1428" y="350"/>
                  </a:cubicBezTo>
                  <a:cubicBezTo>
                    <a:pt x="1428" y="350"/>
                    <a:pt x="1431" y="357"/>
                    <a:pt x="1424" y="367"/>
                  </a:cubicBezTo>
                  <a:cubicBezTo>
                    <a:pt x="1417" y="378"/>
                    <a:pt x="1403" y="408"/>
                    <a:pt x="1396" y="408"/>
                  </a:cubicBezTo>
                  <a:cubicBezTo>
                    <a:pt x="1390" y="408"/>
                    <a:pt x="1373" y="419"/>
                    <a:pt x="1378" y="422"/>
                  </a:cubicBezTo>
                  <a:cubicBezTo>
                    <a:pt x="1383" y="426"/>
                    <a:pt x="1386" y="428"/>
                    <a:pt x="1388" y="429"/>
                  </a:cubicBezTo>
                  <a:cubicBezTo>
                    <a:pt x="1391" y="429"/>
                    <a:pt x="1400" y="427"/>
                    <a:pt x="1401" y="430"/>
                  </a:cubicBezTo>
                  <a:cubicBezTo>
                    <a:pt x="1402" y="433"/>
                    <a:pt x="1409" y="443"/>
                    <a:pt x="1409" y="443"/>
                  </a:cubicBezTo>
                  <a:cubicBezTo>
                    <a:pt x="1409" y="443"/>
                    <a:pt x="1406" y="447"/>
                    <a:pt x="1415" y="444"/>
                  </a:cubicBezTo>
                  <a:cubicBezTo>
                    <a:pt x="1424" y="440"/>
                    <a:pt x="1416" y="434"/>
                    <a:pt x="1416" y="434"/>
                  </a:cubicBezTo>
                  <a:cubicBezTo>
                    <a:pt x="1416" y="434"/>
                    <a:pt x="1431" y="434"/>
                    <a:pt x="1431" y="437"/>
                  </a:cubicBezTo>
                  <a:cubicBezTo>
                    <a:pt x="1432" y="439"/>
                    <a:pt x="1441" y="450"/>
                    <a:pt x="1439" y="450"/>
                  </a:cubicBezTo>
                  <a:cubicBezTo>
                    <a:pt x="1437" y="450"/>
                    <a:pt x="1445" y="447"/>
                    <a:pt x="1446" y="454"/>
                  </a:cubicBezTo>
                  <a:cubicBezTo>
                    <a:pt x="1447" y="460"/>
                    <a:pt x="1447" y="465"/>
                    <a:pt x="1449" y="469"/>
                  </a:cubicBezTo>
                  <a:cubicBezTo>
                    <a:pt x="1450" y="472"/>
                    <a:pt x="1448" y="480"/>
                    <a:pt x="1448" y="480"/>
                  </a:cubicBezTo>
                  <a:cubicBezTo>
                    <a:pt x="1448" y="480"/>
                    <a:pt x="1453" y="489"/>
                    <a:pt x="1452" y="491"/>
                  </a:cubicBezTo>
                  <a:cubicBezTo>
                    <a:pt x="1451" y="493"/>
                    <a:pt x="1456" y="476"/>
                    <a:pt x="1453" y="501"/>
                  </a:cubicBezTo>
                  <a:cubicBezTo>
                    <a:pt x="1450" y="526"/>
                    <a:pt x="1454" y="532"/>
                    <a:pt x="1452" y="535"/>
                  </a:cubicBezTo>
                  <a:cubicBezTo>
                    <a:pt x="1451" y="539"/>
                    <a:pt x="1452" y="538"/>
                    <a:pt x="1448" y="541"/>
                  </a:cubicBezTo>
                  <a:cubicBezTo>
                    <a:pt x="1445" y="544"/>
                    <a:pt x="1445" y="546"/>
                    <a:pt x="1442" y="551"/>
                  </a:cubicBezTo>
                  <a:cubicBezTo>
                    <a:pt x="1439" y="556"/>
                    <a:pt x="1443" y="564"/>
                    <a:pt x="1441" y="566"/>
                  </a:cubicBezTo>
                  <a:cubicBezTo>
                    <a:pt x="1439" y="568"/>
                    <a:pt x="1438" y="573"/>
                    <a:pt x="1433" y="577"/>
                  </a:cubicBezTo>
                  <a:cubicBezTo>
                    <a:pt x="1428" y="580"/>
                    <a:pt x="1412" y="595"/>
                    <a:pt x="1406" y="596"/>
                  </a:cubicBezTo>
                  <a:cubicBezTo>
                    <a:pt x="1400" y="597"/>
                    <a:pt x="1385" y="593"/>
                    <a:pt x="1385" y="593"/>
                  </a:cubicBezTo>
                  <a:cubicBezTo>
                    <a:pt x="1385" y="593"/>
                    <a:pt x="1382" y="602"/>
                    <a:pt x="1379" y="604"/>
                  </a:cubicBezTo>
                  <a:cubicBezTo>
                    <a:pt x="1377" y="606"/>
                    <a:pt x="1372" y="612"/>
                    <a:pt x="1372" y="615"/>
                  </a:cubicBezTo>
                  <a:cubicBezTo>
                    <a:pt x="1372" y="618"/>
                    <a:pt x="1368" y="617"/>
                    <a:pt x="1371" y="624"/>
                  </a:cubicBezTo>
                  <a:cubicBezTo>
                    <a:pt x="1373" y="632"/>
                    <a:pt x="1366" y="637"/>
                    <a:pt x="1366" y="637"/>
                  </a:cubicBezTo>
                  <a:cubicBezTo>
                    <a:pt x="1366" y="637"/>
                    <a:pt x="1363" y="642"/>
                    <a:pt x="1363" y="644"/>
                  </a:cubicBezTo>
                  <a:cubicBezTo>
                    <a:pt x="1364" y="646"/>
                    <a:pt x="1372" y="651"/>
                    <a:pt x="1372" y="654"/>
                  </a:cubicBezTo>
                  <a:cubicBezTo>
                    <a:pt x="1372" y="657"/>
                    <a:pt x="1385" y="670"/>
                    <a:pt x="1384" y="670"/>
                  </a:cubicBezTo>
                  <a:cubicBezTo>
                    <a:pt x="1382" y="670"/>
                    <a:pt x="1386" y="680"/>
                    <a:pt x="1383" y="687"/>
                  </a:cubicBezTo>
                  <a:cubicBezTo>
                    <a:pt x="1379" y="694"/>
                    <a:pt x="1372" y="698"/>
                    <a:pt x="1372" y="698"/>
                  </a:cubicBezTo>
                  <a:cubicBezTo>
                    <a:pt x="1372" y="698"/>
                    <a:pt x="1363" y="706"/>
                    <a:pt x="1360" y="702"/>
                  </a:cubicBezTo>
                  <a:cubicBezTo>
                    <a:pt x="1356" y="698"/>
                    <a:pt x="1352" y="692"/>
                    <a:pt x="1352" y="692"/>
                  </a:cubicBezTo>
                  <a:cubicBezTo>
                    <a:pt x="1352" y="692"/>
                    <a:pt x="1351" y="686"/>
                    <a:pt x="1350" y="677"/>
                  </a:cubicBezTo>
                  <a:cubicBezTo>
                    <a:pt x="1349" y="668"/>
                    <a:pt x="1346" y="666"/>
                    <a:pt x="1348" y="663"/>
                  </a:cubicBezTo>
                  <a:cubicBezTo>
                    <a:pt x="1349" y="660"/>
                    <a:pt x="1347" y="663"/>
                    <a:pt x="1340" y="661"/>
                  </a:cubicBezTo>
                  <a:cubicBezTo>
                    <a:pt x="1334" y="660"/>
                    <a:pt x="1335" y="664"/>
                    <a:pt x="1334" y="660"/>
                  </a:cubicBezTo>
                  <a:cubicBezTo>
                    <a:pt x="1333" y="656"/>
                    <a:pt x="1334" y="650"/>
                    <a:pt x="1333" y="648"/>
                  </a:cubicBezTo>
                  <a:cubicBezTo>
                    <a:pt x="1332" y="645"/>
                    <a:pt x="1332" y="642"/>
                    <a:pt x="1327" y="640"/>
                  </a:cubicBezTo>
                  <a:cubicBezTo>
                    <a:pt x="1322" y="638"/>
                    <a:pt x="1313" y="644"/>
                    <a:pt x="1313" y="644"/>
                  </a:cubicBezTo>
                  <a:cubicBezTo>
                    <a:pt x="1313" y="644"/>
                    <a:pt x="1311" y="647"/>
                    <a:pt x="1307" y="646"/>
                  </a:cubicBezTo>
                  <a:cubicBezTo>
                    <a:pt x="1303" y="644"/>
                    <a:pt x="1291" y="642"/>
                    <a:pt x="1292" y="638"/>
                  </a:cubicBezTo>
                  <a:cubicBezTo>
                    <a:pt x="1293" y="633"/>
                    <a:pt x="1295" y="628"/>
                    <a:pt x="1293" y="628"/>
                  </a:cubicBezTo>
                  <a:cubicBezTo>
                    <a:pt x="1290" y="628"/>
                    <a:pt x="1280" y="633"/>
                    <a:pt x="1276" y="635"/>
                  </a:cubicBezTo>
                  <a:cubicBezTo>
                    <a:pt x="1273" y="638"/>
                    <a:pt x="1274" y="645"/>
                    <a:pt x="1272" y="646"/>
                  </a:cubicBezTo>
                  <a:cubicBezTo>
                    <a:pt x="1271" y="647"/>
                    <a:pt x="1264" y="647"/>
                    <a:pt x="1266" y="652"/>
                  </a:cubicBezTo>
                  <a:cubicBezTo>
                    <a:pt x="1268" y="657"/>
                    <a:pt x="1272" y="664"/>
                    <a:pt x="1275" y="664"/>
                  </a:cubicBezTo>
                  <a:cubicBezTo>
                    <a:pt x="1277" y="665"/>
                    <a:pt x="1283" y="661"/>
                    <a:pt x="1286" y="661"/>
                  </a:cubicBezTo>
                  <a:cubicBezTo>
                    <a:pt x="1289" y="661"/>
                    <a:pt x="1293" y="657"/>
                    <a:pt x="1300" y="661"/>
                  </a:cubicBezTo>
                  <a:cubicBezTo>
                    <a:pt x="1308" y="665"/>
                    <a:pt x="1313" y="667"/>
                    <a:pt x="1315" y="667"/>
                  </a:cubicBezTo>
                  <a:cubicBezTo>
                    <a:pt x="1317" y="668"/>
                    <a:pt x="1328" y="671"/>
                    <a:pt x="1324" y="672"/>
                  </a:cubicBezTo>
                  <a:cubicBezTo>
                    <a:pt x="1319" y="673"/>
                    <a:pt x="1310" y="675"/>
                    <a:pt x="1303" y="677"/>
                  </a:cubicBezTo>
                  <a:cubicBezTo>
                    <a:pt x="1297" y="679"/>
                    <a:pt x="1298" y="679"/>
                    <a:pt x="1296" y="682"/>
                  </a:cubicBezTo>
                  <a:cubicBezTo>
                    <a:pt x="1294" y="685"/>
                    <a:pt x="1290" y="690"/>
                    <a:pt x="1291" y="691"/>
                  </a:cubicBezTo>
                  <a:cubicBezTo>
                    <a:pt x="1292" y="693"/>
                    <a:pt x="1298" y="700"/>
                    <a:pt x="1298" y="700"/>
                  </a:cubicBezTo>
                  <a:cubicBezTo>
                    <a:pt x="1298" y="700"/>
                    <a:pt x="1321" y="723"/>
                    <a:pt x="1319" y="729"/>
                  </a:cubicBezTo>
                  <a:cubicBezTo>
                    <a:pt x="1318" y="735"/>
                    <a:pt x="1319" y="740"/>
                    <a:pt x="1317" y="743"/>
                  </a:cubicBezTo>
                  <a:cubicBezTo>
                    <a:pt x="1316" y="746"/>
                    <a:pt x="1317" y="745"/>
                    <a:pt x="1320" y="750"/>
                  </a:cubicBezTo>
                  <a:cubicBezTo>
                    <a:pt x="1323" y="755"/>
                    <a:pt x="1311" y="784"/>
                    <a:pt x="1311" y="784"/>
                  </a:cubicBezTo>
                  <a:cubicBezTo>
                    <a:pt x="1311" y="784"/>
                    <a:pt x="1295" y="815"/>
                    <a:pt x="1293" y="816"/>
                  </a:cubicBezTo>
                  <a:cubicBezTo>
                    <a:pt x="1291" y="818"/>
                    <a:pt x="1289" y="828"/>
                    <a:pt x="1280" y="830"/>
                  </a:cubicBezTo>
                  <a:cubicBezTo>
                    <a:pt x="1271" y="831"/>
                    <a:pt x="1267" y="832"/>
                    <a:pt x="1262" y="832"/>
                  </a:cubicBezTo>
                  <a:cubicBezTo>
                    <a:pt x="1256" y="833"/>
                    <a:pt x="1244" y="838"/>
                    <a:pt x="1234" y="841"/>
                  </a:cubicBezTo>
                  <a:cubicBezTo>
                    <a:pt x="1224" y="845"/>
                    <a:pt x="1219" y="843"/>
                    <a:pt x="1218" y="844"/>
                  </a:cubicBezTo>
                  <a:cubicBezTo>
                    <a:pt x="1216" y="846"/>
                    <a:pt x="1224" y="852"/>
                    <a:pt x="1216" y="846"/>
                  </a:cubicBezTo>
                  <a:cubicBezTo>
                    <a:pt x="1209" y="840"/>
                    <a:pt x="1217" y="837"/>
                    <a:pt x="1208" y="838"/>
                  </a:cubicBezTo>
                  <a:cubicBezTo>
                    <a:pt x="1199" y="840"/>
                    <a:pt x="1187" y="843"/>
                    <a:pt x="1186" y="848"/>
                  </a:cubicBezTo>
                  <a:cubicBezTo>
                    <a:pt x="1184" y="853"/>
                    <a:pt x="1180" y="861"/>
                    <a:pt x="1183" y="863"/>
                  </a:cubicBezTo>
                  <a:cubicBezTo>
                    <a:pt x="1186" y="866"/>
                    <a:pt x="1176" y="856"/>
                    <a:pt x="1199" y="880"/>
                  </a:cubicBezTo>
                  <a:cubicBezTo>
                    <a:pt x="1222" y="904"/>
                    <a:pt x="1232" y="914"/>
                    <a:pt x="1228" y="923"/>
                  </a:cubicBezTo>
                  <a:cubicBezTo>
                    <a:pt x="1223" y="931"/>
                    <a:pt x="1226" y="940"/>
                    <a:pt x="1216" y="946"/>
                  </a:cubicBezTo>
                  <a:cubicBezTo>
                    <a:pt x="1207" y="952"/>
                    <a:pt x="1211" y="949"/>
                    <a:pt x="1203" y="956"/>
                  </a:cubicBezTo>
                  <a:cubicBezTo>
                    <a:pt x="1195" y="963"/>
                    <a:pt x="1197" y="970"/>
                    <a:pt x="1192" y="965"/>
                  </a:cubicBezTo>
                  <a:cubicBezTo>
                    <a:pt x="1187" y="960"/>
                    <a:pt x="1186" y="960"/>
                    <a:pt x="1174" y="946"/>
                  </a:cubicBezTo>
                  <a:cubicBezTo>
                    <a:pt x="1162" y="933"/>
                    <a:pt x="1171" y="937"/>
                    <a:pt x="1158" y="931"/>
                  </a:cubicBezTo>
                  <a:cubicBezTo>
                    <a:pt x="1145" y="926"/>
                    <a:pt x="1140" y="922"/>
                    <a:pt x="1137" y="921"/>
                  </a:cubicBezTo>
                  <a:cubicBezTo>
                    <a:pt x="1134" y="920"/>
                    <a:pt x="1137" y="922"/>
                    <a:pt x="1134" y="929"/>
                  </a:cubicBezTo>
                  <a:cubicBezTo>
                    <a:pt x="1131" y="935"/>
                    <a:pt x="1126" y="945"/>
                    <a:pt x="1129" y="950"/>
                  </a:cubicBezTo>
                  <a:cubicBezTo>
                    <a:pt x="1132" y="956"/>
                    <a:pt x="1135" y="962"/>
                    <a:pt x="1137" y="965"/>
                  </a:cubicBezTo>
                  <a:cubicBezTo>
                    <a:pt x="1138" y="968"/>
                    <a:pt x="1150" y="979"/>
                    <a:pt x="1154" y="981"/>
                  </a:cubicBezTo>
                  <a:cubicBezTo>
                    <a:pt x="1158" y="984"/>
                    <a:pt x="1189" y="999"/>
                    <a:pt x="1185" y="1007"/>
                  </a:cubicBezTo>
                  <a:cubicBezTo>
                    <a:pt x="1180" y="1015"/>
                    <a:pt x="1193" y="1027"/>
                    <a:pt x="1193" y="1027"/>
                  </a:cubicBezTo>
                  <a:cubicBezTo>
                    <a:pt x="1193" y="1027"/>
                    <a:pt x="1204" y="1034"/>
                    <a:pt x="1201" y="1035"/>
                  </a:cubicBezTo>
                  <a:cubicBezTo>
                    <a:pt x="1197" y="1036"/>
                    <a:pt x="1197" y="1038"/>
                    <a:pt x="1194" y="1038"/>
                  </a:cubicBezTo>
                  <a:cubicBezTo>
                    <a:pt x="1191" y="1038"/>
                    <a:pt x="1181" y="1029"/>
                    <a:pt x="1177" y="1027"/>
                  </a:cubicBezTo>
                  <a:cubicBezTo>
                    <a:pt x="1172" y="1025"/>
                    <a:pt x="1149" y="1007"/>
                    <a:pt x="1149" y="1007"/>
                  </a:cubicBezTo>
                  <a:cubicBezTo>
                    <a:pt x="1149" y="1007"/>
                    <a:pt x="1150" y="999"/>
                    <a:pt x="1146" y="995"/>
                  </a:cubicBezTo>
                  <a:cubicBezTo>
                    <a:pt x="1142" y="991"/>
                    <a:pt x="1140" y="990"/>
                    <a:pt x="1132" y="982"/>
                  </a:cubicBezTo>
                  <a:cubicBezTo>
                    <a:pt x="1124" y="975"/>
                    <a:pt x="1116" y="972"/>
                    <a:pt x="1116" y="961"/>
                  </a:cubicBezTo>
                  <a:cubicBezTo>
                    <a:pt x="1116" y="951"/>
                    <a:pt x="1116" y="935"/>
                    <a:pt x="1113" y="929"/>
                  </a:cubicBezTo>
                  <a:cubicBezTo>
                    <a:pt x="1111" y="923"/>
                    <a:pt x="1104" y="907"/>
                    <a:pt x="1104" y="905"/>
                  </a:cubicBezTo>
                  <a:cubicBezTo>
                    <a:pt x="1105" y="902"/>
                    <a:pt x="1102" y="888"/>
                    <a:pt x="1098" y="888"/>
                  </a:cubicBezTo>
                  <a:cubicBezTo>
                    <a:pt x="1094" y="887"/>
                    <a:pt x="1089" y="885"/>
                    <a:pt x="1086" y="889"/>
                  </a:cubicBezTo>
                  <a:cubicBezTo>
                    <a:pt x="1083" y="893"/>
                    <a:pt x="1076" y="897"/>
                    <a:pt x="1073" y="895"/>
                  </a:cubicBezTo>
                  <a:cubicBezTo>
                    <a:pt x="1069" y="893"/>
                    <a:pt x="1063" y="891"/>
                    <a:pt x="1063" y="891"/>
                  </a:cubicBezTo>
                  <a:cubicBezTo>
                    <a:pt x="1063" y="891"/>
                    <a:pt x="1058" y="870"/>
                    <a:pt x="1056" y="869"/>
                  </a:cubicBezTo>
                  <a:cubicBezTo>
                    <a:pt x="1054" y="868"/>
                    <a:pt x="1051" y="854"/>
                    <a:pt x="1044" y="849"/>
                  </a:cubicBezTo>
                  <a:cubicBezTo>
                    <a:pt x="1037" y="844"/>
                    <a:pt x="1029" y="838"/>
                    <a:pt x="1025" y="833"/>
                  </a:cubicBezTo>
                  <a:cubicBezTo>
                    <a:pt x="1020" y="828"/>
                    <a:pt x="1025" y="827"/>
                    <a:pt x="1020" y="828"/>
                  </a:cubicBezTo>
                  <a:cubicBezTo>
                    <a:pt x="1015" y="829"/>
                    <a:pt x="1016" y="830"/>
                    <a:pt x="1009" y="831"/>
                  </a:cubicBezTo>
                  <a:cubicBezTo>
                    <a:pt x="1001" y="833"/>
                    <a:pt x="993" y="836"/>
                    <a:pt x="991" y="836"/>
                  </a:cubicBezTo>
                  <a:cubicBezTo>
                    <a:pt x="989" y="836"/>
                    <a:pt x="980" y="837"/>
                    <a:pt x="980" y="840"/>
                  </a:cubicBezTo>
                  <a:cubicBezTo>
                    <a:pt x="979" y="842"/>
                    <a:pt x="980" y="849"/>
                    <a:pt x="982" y="851"/>
                  </a:cubicBezTo>
                  <a:cubicBezTo>
                    <a:pt x="983" y="853"/>
                    <a:pt x="994" y="851"/>
                    <a:pt x="976" y="858"/>
                  </a:cubicBezTo>
                  <a:cubicBezTo>
                    <a:pt x="958" y="864"/>
                    <a:pt x="953" y="872"/>
                    <a:pt x="952" y="874"/>
                  </a:cubicBezTo>
                  <a:cubicBezTo>
                    <a:pt x="951" y="877"/>
                    <a:pt x="963" y="878"/>
                    <a:pt x="950" y="883"/>
                  </a:cubicBezTo>
                  <a:cubicBezTo>
                    <a:pt x="937" y="887"/>
                    <a:pt x="926" y="890"/>
                    <a:pt x="920" y="899"/>
                  </a:cubicBezTo>
                  <a:cubicBezTo>
                    <a:pt x="919" y="901"/>
                    <a:pt x="925" y="941"/>
                    <a:pt x="920" y="950"/>
                  </a:cubicBezTo>
                  <a:cubicBezTo>
                    <a:pt x="914" y="959"/>
                    <a:pt x="902" y="969"/>
                    <a:pt x="902" y="969"/>
                  </a:cubicBezTo>
                  <a:cubicBezTo>
                    <a:pt x="902" y="969"/>
                    <a:pt x="905" y="978"/>
                    <a:pt x="886" y="964"/>
                  </a:cubicBezTo>
                  <a:cubicBezTo>
                    <a:pt x="868" y="951"/>
                    <a:pt x="884" y="963"/>
                    <a:pt x="884" y="963"/>
                  </a:cubicBezTo>
                  <a:cubicBezTo>
                    <a:pt x="884" y="963"/>
                    <a:pt x="876" y="937"/>
                    <a:pt x="869" y="930"/>
                  </a:cubicBezTo>
                  <a:cubicBezTo>
                    <a:pt x="863" y="923"/>
                    <a:pt x="851" y="908"/>
                    <a:pt x="848" y="897"/>
                  </a:cubicBezTo>
                  <a:cubicBezTo>
                    <a:pt x="844" y="886"/>
                    <a:pt x="840" y="879"/>
                    <a:pt x="838" y="872"/>
                  </a:cubicBezTo>
                  <a:cubicBezTo>
                    <a:pt x="837" y="866"/>
                    <a:pt x="835" y="849"/>
                    <a:pt x="836" y="848"/>
                  </a:cubicBezTo>
                  <a:cubicBezTo>
                    <a:pt x="836" y="846"/>
                    <a:pt x="832" y="834"/>
                    <a:pt x="832" y="834"/>
                  </a:cubicBezTo>
                  <a:cubicBezTo>
                    <a:pt x="832" y="834"/>
                    <a:pt x="827" y="832"/>
                    <a:pt x="827" y="834"/>
                  </a:cubicBezTo>
                  <a:cubicBezTo>
                    <a:pt x="826" y="836"/>
                    <a:pt x="826" y="840"/>
                    <a:pt x="826" y="844"/>
                  </a:cubicBezTo>
                  <a:cubicBezTo>
                    <a:pt x="825" y="847"/>
                    <a:pt x="811" y="848"/>
                    <a:pt x="811" y="848"/>
                  </a:cubicBezTo>
                  <a:cubicBezTo>
                    <a:pt x="806" y="845"/>
                    <a:pt x="806" y="845"/>
                    <a:pt x="806" y="845"/>
                  </a:cubicBezTo>
                  <a:cubicBezTo>
                    <a:pt x="806" y="845"/>
                    <a:pt x="785" y="823"/>
                    <a:pt x="782" y="820"/>
                  </a:cubicBezTo>
                  <a:cubicBezTo>
                    <a:pt x="779" y="816"/>
                    <a:pt x="775" y="811"/>
                    <a:pt x="770" y="808"/>
                  </a:cubicBezTo>
                  <a:cubicBezTo>
                    <a:pt x="765" y="805"/>
                    <a:pt x="769" y="802"/>
                    <a:pt x="759" y="802"/>
                  </a:cubicBezTo>
                  <a:cubicBezTo>
                    <a:pt x="750" y="802"/>
                    <a:pt x="751" y="802"/>
                    <a:pt x="735" y="801"/>
                  </a:cubicBezTo>
                  <a:cubicBezTo>
                    <a:pt x="719" y="799"/>
                    <a:pt x="715" y="804"/>
                    <a:pt x="708" y="803"/>
                  </a:cubicBezTo>
                  <a:cubicBezTo>
                    <a:pt x="701" y="801"/>
                    <a:pt x="699" y="803"/>
                    <a:pt x="684" y="800"/>
                  </a:cubicBezTo>
                  <a:cubicBezTo>
                    <a:pt x="668" y="797"/>
                    <a:pt x="668" y="797"/>
                    <a:pt x="668" y="797"/>
                  </a:cubicBezTo>
                  <a:cubicBezTo>
                    <a:pt x="668" y="797"/>
                    <a:pt x="666" y="793"/>
                    <a:pt x="663" y="789"/>
                  </a:cubicBezTo>
                  <a:cubicBezTo>
                    <a:pt x="661" y="785"/>
                    <a:pt x="661" y="785"/>
                    <a:pt x="661" y="785"/>
                  </a:cubicBezTo>
                  <a:cubicBezTo>
                    <a:pt x="657" y="788"/>
                    <a:pt x="657" y="788"/>
                    <a:pt x="657" y="788"/>
                  </a:cubicBezTo>
                  <a:cubicBezTo>
                    <a:pt x="657" y="788"/>
                    <a:pt x="654" y="789"/>
                    <a:pt x="652" y="789"/>
                  </a:cubicBezTo>
                  <a:cubicBezTo>
                    <a:pt x="650" y="788"/>
                    <a:pt x="629" y="783"/>
                    <a:pt x="625" y="782"/>
                  </a:cubicBezTo>
                  <a:cubicBezTo>
                    <a:pt x="622" y="781"/>
                    <a:pt x="622" y="784"/>
                    <a:pt x="608" y="774"/>
                  </a:cubicBezTo>
                  <a:cubicBezTo>
                    <a:pt x="594" y="763"/>
                    <a:pt x="599" y="759"/>
                    <a:pt x="599" y="759"/>
                  </a:cubicBezTo>
                  <a:cubicBezTo>
                    <a:pt x="599" y="759"/>
                    <a:pt x="596" y="756"/>
                    <a:pt x="592" y="754"/>
                  </a:cubicBezTo>
                  <a:cubicBezTo>
                    <a:pt x="589" y="752"/>
                    <a:pt x="584" y="749"/>
                    <a:pt x="582" y="749"/>
                  </a:cubicBezTo>
                  <a:cubicBezTo>
                    <a:pt x="581" y="750"/>
                    <a:pt x="572" y="754"/>
                    <a:pt x="574" y="758"/>
                  </a:cubicBezTo>
                  <a:cubicBezTo>
                    <a:pt x="576" y="762"/>
                    <a:pt x="589" y="775"/>
                    <a:pt x="590" y="775"/>
                  </a:cubicBezTo>
                  <a:cubicBezTo>
                    <a:pt x="591" y="775"/>
                    <a:pt x="608" y="794"/>
                    <a:pt x="608" y="794"/>
                  </a:cubicBezTo>
                  <a:cubicBezTo>
                    <a:pt x="615" y="803"/>
                    <a:pt x="615" y="803"/>
                    <a:pt x="615" y="803"/>
                  </a:cubicBezTo>
                  <a:cubicBezTo>
                    <a:pt x="615" y="803"/>
                    <a:pt x="609" y="808"/>
                    <a:pt x="615" y="807"/>
                  </a:cubicBezTo>
                  <a:cubicBezTo>
                    <a:pt x="621" y="806"/>
                    <a:pt x="616" y="805"/>
                    <a:pt x="625" y="806"/>
                  </a:cubicBezTo>
                  <a:cubicBezTo>
                    <a:pt x="634" y="807"/>
                    <a:pt x="639" y="809"/>
                    <a:pt x="642" y="806"/>
                  </a:cubicBezTo>
                  <a:cubicBezTo>
                    <a:pt x="645" y="804"/>
                    <a:pt x="640" y="801"/>
                    <a:pt x="647" y="798"/>
                  </a:cubicBezTo>
                  <a:cubicBezTo>
                    <a:pt x="654" y="795"/>
                    <a:pt x="660" y="796"/>
                    <a:pt x="661" y="797"/>
                  </a:cubicBezTo>
                  <a:cubicBezTo>
                    <a:pt x="662" y="799"/>
                    <a:pt x="666" y="803"/>
                    <a:pt x="667" y="805"/>
                  </a:cubicBezTo>
                  <a:cubicBezTo>
                    <a:pt x="667" y="807"/>
                    <a:pt x="669" y="812"/>
                    <a:pt x="672" y="812"/>
                  </a:cubicBezTo>
                  <a:cubicBezTo>
                    <a:pt x="674" y="813"/>
                    <a:pt x="680" y="812"/>
                    <a:pt x="681" y="816"/>
                  </a:cubicBezTo>
                  <a:cubicBezTo>
                    <a:pt x="682" y="819"/>
                    <a:pt x="689" y="825"/>
                    <a:pt x="689" y="825"/>
                  </a:cubicBezTo>
                  <a:cubicBezTo>
                    <a:pt x="689" y="825"/>
                    <a:pt x="691" y="826"/>
                    <a:pt x="695" y="827"/>
                  </a:cubicBezTo>
                  <a:cubicBezTo>
                    <a:pt x="699" y="829"/>
                    <a:pt x="710" y="835"/>
                    <a:pt x="710" y="835"/>
                  </a:cubicBezTo>
                  <a:cubicBezTo>
                    <a:pt x="707" y="837"/>
                    <a:pt x="702" y="846"/>
                    <a:pt x="698" y="846"/>
                  </a:cubicBezTo>
                  <a:cubicBezTo>
                    <a:pt x="695" y="846"/>
                    <a:pt x="696" y="845"/>
                    <a:pt x="688" y="850"/>
                  </a:cubicBezTo>
                  <a:cubicBezTo>
                    <a:pt x="680" y="854"/>
                    <a:pt x="684" y="864"/>
                    <a:pt x="680" y="865"/>
                  </a:cubicBezTo>
                  <a:cubicBezTo>
                    <a:pt x="676" y="866"/>
                    <a:pt x="670" y="874"/>
                    <a:pt x="667" y="876"/>
                  </a:cubicBezTo>
                  <a:cubicBezTo>
                    <a:pt x="664" y="877"/>
                    <a:pt x="644" y="885"/>
                    <a:pt x="642" y="884"/>
                  </a:cubicBezTo>
                  <a:cubicBezTo>
                    <a:pt x="640" y="884"/>
                    <a:pt x="635" y="887"/>
                    <a:pt x="633" y="887"/>
                  </a:cubicBezTo>
                  <a:cubicBezTo>
                    <a:pt x="632" y="887"/>
                    <a:pt x="633" y="892"/>
                    <a:pt x="632" y="893"/>
                  </a:cubicBezTo>
                  <a:cubicBezTo>
                    <a:pt x="630" y="894"/>
                    <a:pt x="638" y="899"/>
                    <a:pt x="626" y="901"/>
                  </a:cubicBezTo>
                  <a:cubicBezTo>
                    <a:pt x="615" y="902"/>
                    <a:pt x="607" y="906"/>
                    <a:pt x="605" y="906"/>
                  </a:cubicBezTo>
                  <a:cubicBezTo>
                    <a:pt x="602" y="907"/>
                    <a:pt x="597" y="918"/>
                    <a:pt x="588" y="917"/>
                  </a:cubicBezTo>
                  <a:cubicBezTo>
                    <a:pt x="579" y="916"/>
                    <a:pt x="583" y="916"/>
                    <a:pt x="575" y="917"/>
                  </a:cubicBezTo>
                  <a:cubicBezTo>
                    <a:pt x="567" y="917"/>
                    <a:pt x="566" y="920"/>
                    <a:pt x="558" y="921"/>
                  </a:cubicBezTo>
                  <a:cubicBezTo>
                    <a:pt x="550" y="922"/>
                    <a:pt x="545" y="923"/>
                    <a:pt x="545" y="923"/>
                  </a:cubicBezTo>
                  <a:lnTo>
                    <a:pt x="541" y="9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6" name="Freeform 142"/>
            <p:cNvSpPr/>
            <p:nvPr/>
          </p:nvSpPr>
          <p:spPr bwMode="auto">
            <a:xfrm>
              <a:off x="5564188" y="941388"/>
              <a:ext cx="414338" cy="223838"/>
            </a:xfrm>
            <a:custGeom>
              <a:avLst/>
              <a:gdLst>
                <a:gd name="T0" fmla="*/ 83 w 155"/>
                <a:gd name="T1" fmla="*/ 44 h 84"/>
                <a:gd name="T2" fmla="*/ 72 w 155"/>
                <a:gd name="T3" fmla="*/ 57 h 84"/>
                <a:gd name="T4" fmla="*/ 60 w 155"/>
                <a:gd name="T5" fmla="*/ 78 h 84"/>
                <a:gd name="T6" fmla="*/ 52 w 155"/>
                <a:gd name="T7" fmla="*/ 81 h 84"/>
                <a:gd name="T8" fmla="*/ 39 w 155"/>
                <a:gd name="T9" fmla="*/ 69 h 84"/>
                <a:gd name="T10" fmla="*/ 30 w 155"/>
                <a:gd name="T11" fmla="*/ 61 h 84"/>
                <a:gd name="T12" fmla="*/ 30 w 155"/>
                <a:gd name="T13" fmla="*/ 54 h 84"/>
                <a:gd name="T14" fmla="*/ 36 w 155"/>
                <a:gd name="T15" fmla="*/ 52 h 84"/>
                <a:gd name="T16" fmla="*/ 20 w 155"/>
                <a:gd name="T17" fmla="*/ 49 h 84"/>
                <a:gd name="T18" fmla="*/ 21 w 155"/>
                <a:gd name="T19" fmla="*/ 54 h 84"/>
                <a:gd name="T20" fmla="*/ 12 w 155"/>
                <a:gd name="T21" fmla="*/ 50 h 84"/>
                <a:gd name="T22" fmla="*/ 2 w 155"/>
                <a:gd name="T23" fmla="*/ 37 h 84"/>
                <a:gd name="T24" fmla="*/ 16 w 155"/>
                <a:gd name="T25" fmla="*/ 38 h 84"/>
                <a:gd name="T26" fmla="*/ 6 w 155"/>
                <a:gd name="T27" fmla="*/ 27 h 84"/>
                <a:gd name="T28" fmla="*/ 9 w 155"/>
                <a:gd name="T29" fmla="*/ 20 h 84"/>
                <a:gd name="T30" fmla="*/ 20 w 155"/>
                <a:gd name="T31" fmla="*/ 18 h 84"/>
                <a:gd name="T32" fmla="*/ 35 w 155"/>
                <a:gd name="T33" fmla="*/ 18 h 84"/>
                <a:gd name="T34" fmla="*/ 42 w 155"/>
                <a:gd name="T35" fmla="*/ 19 h 84"/>
                <a:gd name="T36" fmla="*/ 50 w 155"/>
                <a:gd name="T37" fmla="*/ 14 h 84"/>
                <a:gd name="T38" fmla="*/ 48 w 155"/>
                <a:gd name="T39" fmla="*/ 10 h 84"/>
                <a:gd name="T40" fmla="*/ 60 w 155"/>
                <a:gd name="T41" fmla="*/ 15 h 84"/>
                <a:gd name="T42" fmla="*/ 82 w 155"/>
                <a:gd name="T43" fmla="*/ 24 h 84"/>
                <a:gd name="T44" fmla="*/ 76 w 155"/>
                <a:gd name="T45" fmla="*/ 27 h 84"/>
                <a:gd name="T46" fmla="*/ 84 w 155"/>
                <a:gd name="T47" fmla="*/ 31 h 84"/>
                <a:gd name="T48" fmla="*/ 85 w 155"/>
                <a:gd name="T49" fmla="*/ 21 h 84"/>
                <a:gd name="T50" fmla="*/ 75 w 155"/>
                <a:gd name="T51" fmla="*/ 14 h 84"/>
                <a:gd name="T52" fmla="*/ 67 w 155"/>
                <a:gd name="T53" fmla="*/ 7 h 84"/>
                <a:gd name="T54" fmla="*/ 76 w 155"/>
                <a:gd name="T55" fmla="*/ 2 h 84"/>
                <a:gd name="T56" fmla="*/ 95 w 155"/>
                <a:gd name="T57" fmla="*/ 4 h 84"/>
                <a:gd name="T58" fmla="*/ 110 w 155"/>
                <a:gd name="T59" fmla="*/ 8 h 84"/>
                <a:gd name="T60" fmla="*/ 116 w 155"/>
                <a:gd name="T61" fmla="*/ 4 h 84"/>
                <a:gd name="T62" fmla="*/ 139 w 155"/>
                <a:gd name="T63" fmla="*/ 8 h 84"/>
                <a:gd name="T64" fmla="*/ 148 w 155"/>
                <a:gd name="T65" fmla="*/ 11 h 84"/>
                <a:gd name="T66" fmla="*/ 151 w 155"/>
                <a:gd name="T67" fmla="*/ 19 h 84"/>
                <a:gd name="T68" fmla="*/ 140 w 155"/>
                <a:gd name="T69" fmla="*/ 26 h 84"/>
                <a:gd name="T70" fmla="*/ 116 w 155"/>
                <a:gd name="T71" fmla="*/ 29 h 84"/>
                <a:gd name="T72" fmla="*/ 99 w 155"/>
                <a:gd name="T73" fmla="*/ 31 h 84"/>
                <a:gd name="T74" fmla="*/ 103 w 155"/>
                <a:gd name="T75" fmla="*/ 42 h 84"/>
                <a:gd name="T76" fmla="*/ 108 w 155"/>
                <a:gd name="T77" fmla="*/ 43 h 84"/>
                <a:gd name="T78" fmla="*/ 128 w 155"/>
                <a:gd name="T79" fmla="*/ 60 h 84"/>
                <a:gd name="T80" fmla="*/ 122 w 155"/>
                <a:gd name="T81" fmla="*/ 62 h 84"/>
                <a:gd name="T82" fmla="*/ 117 w 155"/>
                <a:gd name="T83" fmla="*/ 67 h 84"/>
                <a:gd name="T84" fmla="*/ 101 w 155"/>
                <a:gd name="T85" fmla="*/ 71 h 84"/>
                <a:gd name="T86" fmla="*/ 93 w 155"/>
                <a:gd name="T87" fmla="*/ 68 h 84"/>
                <a:gd name="T88" fmla="*/ 97 w 155"/>
                <a:gd name="T89" fmla="*/ 55 h 84"/>
                <a:gd name="T90" fmla="*/ 88 w 155"/>
                <a:gd name="T91" fmla="*/ 48 h 84"/>
                <a:gd name="T92" fmla="*/ 83 w 155"/>
                <a:gd name="T93" fmla="*/ 4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5" h="84">
                  <a:moveTo>
                    <a:pt x="83" y="44"/>
                  </a:moveTo>
                  <a:cubicBezTo>
                    <a:pt x="79" y="52"/>
                    <a:pt x="78" y="55"/>
                    <a:pt x="72" y="57"/>
                  </a:cubicBezTo>
                  <a:cubicBezTo>
                    <a:pt x="66" y="59"/>
                    <a:pt x="60" y="78"/>
                    <a:pt x="60" y="78"/>
                  </a:cubicBezTo>
                  <a:cubicBezTo>
                    <a:pt x="60" y="78"/>
                    <a:pt x="55" y="84"/>
                    <a:pt x="52" y="81"/>
                  </a:cubicBezTo>
                  <a:cubicBezTo>
                    <a:pt x="49" y="78"/>
                    <a:pt x="43" y="74"/>
                    <a:pt x="39" y="69"/>
                  </a:cubicBezTo>
                  <a:cubicBezTo>
                    <a:pt x="35" y="64"/>
                    <a:pt x="32" y="63"/>
                    <a:pt x="30" y="61"/>
                  </a:cubicBezTo>
                  <a:cubicBezTo>
                    <a:pt x="29" y="59"/>
                    <a:pt x="24" y="54"/>
                    <a:pt x="30" y="54"/>
                  </a:cubicBezTo>
                  <a:cubicBezTo>
                    <a:pt x="35" y="54"/>
                    <a:pt x="40" y="55"/>
                    <a:pt x="36" y="52"/>
                  </a:cubicBezTo>
                  <a:cubicBezTo>
                    <a:pt x="32" y="48"/>
                    <a:pt x="21" y="46"/>
                    <a:pt x="20" y="49"/>
                  </a:cubicBezTo>
                  <a:cubicBezTo>
                    <a:pt x="20" y="52"/>
                    <a:pt x="24" y="53"/>
                    <a:pt x="21" y="54"/>
                  </a:cubicBezTo>
                  <a:cubicBezTo>
                    <a:pt x="17" y="54"/>
                    <a:pt x="18" y="55"/>
                    <a:pt x="12" y="50"/>
                  </a:cubicBezTo>
                  <a:cubicBezTo>
                    <a:pt x="6" y="45"/>
                    <a:pt x="0" y="38"/>
                    <a:pt x="2" y="37"/>
                  </a:cubicBezTo>
                  <a:cubicBezTo>
                    <a:pt x="4" y="35"/>
                    <a:pt x="22" y="45"/>
                    <a:pt x="16" y="38"/>
                  </a:cubicBezTo>
                  <a:cubicBezTo>
                    <a:pt x="10" y="30"/>
                    <a:pt x="6" y="27"/>
                    <a:pt x="6" y="27"/>
                  </a:cubicBezTo>
                  <a:cubicBezTo>
                    <a:pt x="6" y="27"/>
                    <a:pt x="6" y="25"/>
                    <a:pt x="9" y="20"/>
                  </a:cubicBezTo>
                  <a:cubicBezTo>
                    <a:pt x="12" y="15"/>
                    <a:pt x="20" y="18"/>
                    <a:pt x="20" y="18"/>
                  </a:cubicBezTo>
                  <a:cubicBezTo>
                    <a:pt x="20" y="18"/>
                    <a:pt x="33" y="17"/>
                    <a:pt x="35" y="18"/>
                  </a:cubicBezTo>
                  <a:cubicBezTo>
                    <a:pt x="37" y="18"/>
                    <a:pt x="36" y="21"/>
                    <a:pt x="42" y="19"/>
                  </a:cubicBezTo>
                  <a:cubicBezTo>
                    <a:pt x="47" y="17"/>
                    <a:pt x="52" y="18"/>
                    <a:pt x="50" y="14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10"/>
                    <a:pt x="54" y="16"/>
                    <a:pt x="60" y="15"/>
                  </a:cubicBezTo>
                  <a:cubicBezTo>
                    <a:pt x="66" y="14"/>
                    <a:pt x="85" y="21"/>
                    <a:pt x="82" y="24"/>
                  </a:cubicBezTo>
                  <a:cubicBezTo>
                    <a:pt x="78" y="27"/>
                    <a:pt x="74" y="26"/>
                    <a:pt x="76" y="27"/>
                  </a:cubicBezTo>
                  <a:cubicBezTo>
                    <a:pt x="77" y="28"/>
                    <a:pt x="79" y="29"/>
                    <a:pt x="84" y="31"/>
                  </a:cubicBezTo>
                  <a:cubicBezTo>
                    <a:pt x="89" y="32"/>
                    <a:pt x="91" y="27"/>
                    <a:pt x="85" y="21"/>
                  </a:cubicBezTo>
                  <a:cubicBezTo>
                    <a:pt x="80" y="16"/>
                    <a:pt x="75" y="14"/>
                    <a:pt x="75" y="14"/>
                  </a:cubicBezTo>
                  <a:cubicBezTo>
                    <a:pt x="75" y="14"/>
                    <a:pt x="68" y="9"/>
                    <a:pt x="67" y="7"/>
                  </a:cubicBezTo>
                  <a:cubicBezTo>
                    <a:pt x="67" y="5"/>
                    <a:pt x="73" y="3"/>
                    <a:pt x="76" y="2"/>
                  </a:cubicBezTo>
                  <a:cubicBezTo>
                    <a:pt x="79" y="0"/>
                    <a:pt x="91" y="6"/>
                    <a:pt x="95" y="4"/>
                  </a:cubicBezTo>
                  <a:cubicBezTo>
                    <a:pt x="100" y="2"/>
                    <a:pt x="110" y="9"/>
                    <a:pt x="110" y="8"/>
                  </a:cubicBezTo>
                  <a:cubicBezTo>
                    <a:pt x="109" y="6"/>
                    <a:pt x="102" y="4"/>
                    <a:pt x="116" y="4"/>
                  </a:cubicBezTo>
                  <a:cubicBezTo>
                    <a:pt x="130" y="3"/>
                    <a:pt x="135" y="7"/>
                    <a:pt x="139" y="8"/>
                  </a:cubicBezTo>
                  <a:cubicBezTo>
                    <a:pt x="142" y="9"/>
                    <a:pt x="146" y="12"/>
                    <a:pt x="148" y="11"/>
                  </a:cubicBezTo>
                  <a:cubicBezTo>
                    <a:pt x="149" y="11"/>
                    <a:pt x="155" y="18"/>
                    <a:pt x="151" y="19"/>
                  </a:cubicBezTo>
                  <a:cubicBezTo>
                    <a:pt x="148" y="19"/>
                    <a:pt x="147" y="28"/>
                    <a:pt x="140" y="26"/>
                  </a:cubicBezTo>
                  <a:cubicBezTo>
                    <a:pt x="133" y="24"/>
                    <a:pt x="136" y="31"/>
                    <a:pt x="116" y="29"/>
                  </a:cubicBezTo>
                  <a:cubicBezTo>
                    <a:pt x="97" y="27"/>
                    <a:pt x="98" y="26"/>
                    <a:pt x="99" y="31"/>
                  </a:cubicBezTo>
                  <a:cubicBezTo>
                    <a:pt x="100" y="35"/>
                    <a:pt x="103" y="42"/>
                    <a:pt x="103" y="42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3"/>
                    <a:pt x="129" y="60"/>
                    <a:pt x="128" y="60"/>
                  </a:cubicBezTo>
                  <a:cubicBezTo>
                    <a:pt x="127" y="60"/>
                    <a:pt x="126" y="61"/>
                    <a:pt x="122" y="62"/>
                  </a:cubicBezTo>
                  <a:cubicBezTo>
                    <a:pt x="119" y="62"/>
                    <a:pt x="117" y="63"/>
                    <a:pt x="117" y="67"/>
                  </a:cubicBezTo>
                  <a:cubicBezTo>
                    <a:pt x="118" y="71"/>
                    <a:pt x="106" y="74"/>
                    <a:pt x="101" y="71"/>
                  </a:cubicBezTo>
                  <a:cubicBezTo>
                    <a:pt x="96" y="68"/>
                    <a:pt x="95" y="70"/>
                    <a:pt x="93" y="68"/>
                  </a:cubicBezTo>
                  <a:cubicBezTo>
                    <a:pt x="90" y="66"/>
                    <a:pt x="100" y="57"/>
                    <a:pt x="97" y="55"/>
                  </a:cubicBezTo>
                  <a:cubicBezTo>
                    <a:pt x="93" y="52"/>
                    <a:pt x="90" y="49"/>
                    <a:pt x="88" y="48"/>
                  </a:cubicBezTo>
                  <a:cubicBezTo>
                    <a:pt x="87" y="47"/>
                    <a:pt x="83" y="44"/>
                    <a:pt x="83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7" name="Freeform 143"/>
            <p:cNvSpPr/>
            <p:nvPr/>
          </p:nvSpPr>
          <p:spPr bwMode="auto">
            <a:xfrm>
              <a:off x="6503988" y="1135063"/>
              <a:ext cx="427038" cy="342900"/>
            </a:xfrm>
            <a:custGeom>
              <a:avLst/>
              <a:gdLst>
                <a:gd name="T0" fmla="*/ 66 w 160"/>
                <a:gd name="T1" fmla="*/ 120 h 128"/>
                <a:gd name="T2" fmla="*/ 59 w 160"/>
                <a:gd name="T3" fmla="*/ 124 h 128"/>
                <a:gd name="T4" fmla="*/ 33 w 160"/>
                <a:gd name="T5" fmla="*/ 116 h 128"/>
                <a:gd name="T6" fmla="*/ 16 w 160"/>
                <a:gd name="T7" fmla="*/ 111 h 128"/>
                <a:gd name="T8" fmla="*/ 12 w 160"/>
                <a:gd name="T9" fmla="*/ 103 h 128"/>
                <a:gd name="T10" fmla="*/ 24 w 160"/>
                <a:gd name="T11" fmla="*/ 89 h 128"/>
                <a:gd name="T12" fmla="*/ 26 w 160"/>
                <a:gd name="T13" fmla="*/ 74 h 128"/>
                <a:gd name="T14" fmla="*/ 31 w 160"/>
                <a:gd name="T15" fmla="*/ 73 h 128"/>
                <a:gd name="T16" fmla="*/ 38 w 160"/>
                <a:gd name="T17" fmla="*/ 68 h 128"/>
                <a:gd name="T18" fmla="*/ 32 w 160"/>
                <a:gd name="T19" fmla="*/ 65 h 128"/>
                <a:gd name="T20" fmla="*/ 30 w 160"/>
                <a:gd name="T21" fmla="*/ 59 h 128"/>
                <a:gd name="T22" fmla="*/ 47 w 160"/>
                <a:gd name="T23" fmla="*/ 53 h 128"/>
                <a:gd name="T24" fmla="*/ 46 w 160"/>
                <a:gd name="T25" fmla="*/ 42 h 128"/>
                <a:gd name="T26" fmla="*/ 46 w 160"/>
                <a:gd name="T27" fmla="*/ 33 h 128"/>
                <a:gd name="T28" fmla="*/ 64 w 160"/>
                <a:gd name="T29" fmla="*/ 31 h 128"/>
                <a:gd name="T30" fmla="*/ 87 w 160"/>
                <a:gd name="T31" fmla="*/ 14 h 128"/>
                <a:gd name="T32" fmla="*/ 111 w 160"/>
                <a:gd name="T33" fmla="*/ 14 h 128"/>
                <a:gd name="T34" fmla="*/ 126 w 160"/>
                <a:gd name="T35" fmla="*/ 10 h 128"/>
                <a:gd name="T36" fmla="*/ 136 w 160"/>
                <a:gd name="T37" fmla="*/ 4 h 128"/>
                <a:gd name="T38" fmla="*/ 159 w 160"/>
                <a:gd name="T39" fmla="*/ 3 h 128"/>
                <a:gd name="T40" fmla="*/ 158 w 160"/>
                <a:gd name="T41" fmla="*/ 12 h 128"/>
                <a:gd name="T42" fmla="*/ 152 w 160"/>
                <a:gd name="T43" fmla="*/ 15 h 128"/>
                <a:gd name="T44" fmla="*/ 126 w 160"/>
                <a:gd name="T45" fmla="*/ 23 h 128"/>
                <a:gd name="T46" fmla="*/ 111 w 160"/>
                <a:gd name="T47" fmla="*/ 29 h 128"/>
                <a:gd name="T48" fmla="*/ 94 w 160"/>
                <a:gd name="T49" fmla="*/ 41 h 128"/>
                <a:gd name="T50" fmla="*/ 69 w 160"/>
                <a:gd name="T51" fmla="*/ 49 h 128"/>
                <a:gd name="T52" fmla="*/ 64 w 160"/>
                <a:gd name="T53" fmla="*/ 63 h 128"/>
                <a:gd name="T54" fmla="*/ 57 w 160"/>
                <a:gd name="T55" fmla="*/ 71 h 128"/>
                <a:gd name="T56" fmla="*/ 54 w 160"/>
                <a:gd name="T57" fmla="*/ 77 h 128"/>
                <a:gd name="T58" fmla="*/ 49 w 160"/>
                <a:gd name="T59" fmla="*/ 91 h 128"/>
                <a:gd name="T60" fmla="*/ 49 w 160"/>
                <a:gd name="T61" fmla="*/ 105 h 128"/>
                <a:gd name="T62" fmla="*/ 66 w 160"/>
                <a:gd name="T63" fmla="*/ 116 h 128"/>
                <a:gd name="T64" fmla="*/ 66 w 160"/>
                <a:gd name="T65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128">
                  <a:moveTo>
                    <a:pt x="66" y="120"/>
                  </a:moveTo>
                  <a:cubicBezTo>
                    <a:pt x="64" y="122"/>
                    <a:pt x="72" y="128"/>
                    <a:pt x="59" y="124"/>
                  </a:cubicBezTo>
                  <a:cubicBezTo>
                    <a:pt x="46" y="120"/>
                    <a:pt x="37" y="123"/>
                    <a:pt x="33" y="116"/>
                  </a:cubicBezTo>
                  <a:cubicBezTo>
                    <a:pt x="30" y="109"/>
                    <a:pt x="20" y="115"/>
                    <a:pt x="16" y="111"/>
                  </a:cubicBezTo>
                  <a:cubicBezTo>
                    <a:pt x="12" y="106"/>
                    <a:pt x="0" y="116"/>
                    <a:pt x="12" y="103"/>
                  </a:cubicBezTo>
                  <a:cubicBezTo>
                    <a:pt x="24" y="89"/>
                    <a:pt x="23" y="98"/>
                    <a:pt x="24" y="89"/>
                  </a:cubicBezTo>
                  <a:cubicBezTo>
                    <a:pt x="25" y="81"/>
                    <a:pt x="26" y="74"/>
                    <a:pt x="26" y="74"/>
                  </a:cubicBezTo>
                  <a:cubicBezTo>
                    <a:pt x="26" y="74"/>
                    <a:pt x="27" y="71"/>
                    <a:pt x="31" y="73"/>
                  </a:cubicBezTo>
                  <a:cubicBezTo>
                    <a:pt x="35" y="74"/>
                    <a:pt x="39" y="69"/>
                    <a:pt x="38" y="68"/>
                  </a:cubicBezTo>
                  <a:cubicBezTo>
                    <a:pt x="36" y="68"/>
                    <a:pt x="35" y="68"/>
                    <a:pt x="32" y="65"/>
                  </a:cubicBezTo>
                  <a:cubicBezTo>
                    <a:pt x="30" y="62"/>
                    <a:pt x="25" y="60"/>
                    <a:pt x="30" y="59"/>
                  </a:cubicBezTo>
                  <a:cubicBezTo>
                    <a:pt x="34" y="58"/>
                    <a:pt x="48" y="56"/>
                    <a:pt x="47" y="53"/>
                  </a:cubicBezTo>
                  <a:cubicBezTo>
                    <a:pt x="47" y="50"/>
                    <a:pt x="46" y="42"/>
                    <a:pt x="46" y="42"/>
                  </a:cubicBezTo>
                  <a:cubicBezTo>
                    <a:pt x="46" y="42"/>
                    <a:pt x="44" y="33"/>
                    <a:pt x="46" y="33"/>
                  </a:cubicBezTo>
                  <a:cubicBezTo>
                    <a:pt x="48" y="32"/>
                    <a:pt x="61" y="33"/>
                    <a:pt x="64" y="31"/>
                  </a:cubicBezTo>
                  <a:cubicBezTo>
                    <a:pt x="66" y="29"/>
                    <a:pt x="83" y="16"/>
                    <a:pt x="87" y="14"/>
                  </a:cubicBezTo>
                  <a:cubicBezTo>
                    <a:pt x="90" y="12"/>
                    <a:pt x="109" y="14"/>
                    <a:pt x="111" y="14"/>
                  </a:cubicBezTo>
                  <a:cubicBezTo>
                    <a:pt x="113" y="14"/>
                    <a:pt x="123" y="13"/>
                    <a:pt x="126" y="10"/>
                  </a:cubicBezTo>
                  <a:cubicBezTo>
                    <a:pt x="130" y="8"/>
                    <a:pt x="131" y="7"/>
                    <a:pt x="136" y="4"/>
                  </a:cubicBezTo>
                  <a:cubicBezTo>
                    <a:pt x="140" y="0"/>
                    <a:pt x="159" y="1"/>
                    <a:pt x="159" y="3"/>
                  </a:cubicBezTo>
                  <a:cubicBezTo>
                    <a:pt x="160" y="6"/>
                    <a:pt x="158" y="12"/>
                    <a:pt x="158" y="12"/>
                  </a:cubicBezTo>
                  <a:cubicBezTo>
                    <a:pt x="158" y="12"/>
                    <a:pt x="157" y="11"/>
                    <a:pt x="152" y="15"/>
                  </a:cubicBezTo>
                  <a:cubicBezTo>
                    <a:pt x="148" y="20"/>
                    <a:pt x="131" y="22"/>
                    <a:pt x="126" y="23"/>
                  </a:cubicBezTo>
                  <a:cubicBezTo>
                    <a:pt x="121" y="24"/>
                    <a:pt x="122" y="26"/>
                    <a:pt x="111" y="29"/>
                  </a:cubicBezTo>
                  <a:cubicBezTo>
                    <a:pt x="101" y="32"/>
                    <a:pt x="108" y="39"/>
                    <a:pt x="94" y="41"/>
                  </a:cubicBezTo>
                  <a:cubicBezTo>
                    <a:pt x="81" y="44"/>
                    <a:pt x="73" y="44"/>
                    <a:pt x="69" y="49"/>
                  </a:cubicBezTo>
                  <a:cubicBezTo>
                    <a:pt x="66" y="55"/>
                    <a:pt x="66" y="61"/>
                    <a:pt x="64" y="63"/>
                  </a:cubicBezTo>
                  <a:cubicBezTo>
                    <a:pt x="62" y="65"/>
                    <a:pt x="57" y="69"/>
                    <a:pt x="57" y="71"/>
                  </a:cubicBezTo>
                  <a:cubicBezTo>
                    <a:pt x="58" y="73"/>
                    <a:pt x="54" y="77"/>
                    <a:pt x="54" y="77"/>
                  </a:cubicBezTo>
                  <a:cubicBezTo>
                    <a:pt x="54" y="77"/>
                    <a:pt x="52" y="89"/>
                    <a:pt x="49" y="91"/>
                  </a:cubicBezTo>
                  <a:cubicBezTo>
                    <a:pt x="47" y="92"/>
                    <a:pt x="44" y="98"/>
                    <a:pt x="49" y="105"/>
                  </a:cubicBezTo>
                  <a:cubicBezTo>
                    <a:pt x="54" y="111"/>
                    <a:pt x="66" y="116"/>
                    <a:pt x="66" y="116"/>
                  </a:cubicBezTo>
                  <a:lnTo>
                    <a:pt x="6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8" name="Freeform 144"/>
            <p:cNvSpPr/>
            <p:nvPr/>
          </p:nvSpPr>
          <p:spPr bwMode="auto">
            <a:xfrm>
              <a:off x="6338888" y="900113"/>
              <a:ext cx="180975" cy="84138"/>
            </a:xfrm>
            <a:custGeom>
              <a:avLst/>
              <a:gdLst>
                <a:gd name="T0" fmla="*/ 60 w 68"/>
                <a:gd name="T1" fmla="*/ 29 h 31"/>
                <a:gd name="T2" fmla="*/ 41 w 68"/>
                <a:gd name="T3" fmla="*/ 26 h 31"/>
                <a:gd name="T4" fmla="*/ 22 w 68"/>
                <a:gd name="T5" fmla="*/ 21 h 31"/>
                <a:gd name="T6" fmla="*/ 3 w 68"/>
                <a:gd name="T7" fmla="*/ 15 h 31"/>
                <a:gd name="T8" fmla="*/ 4 w 68"/>
                <a:gd name="T9" fmla="*/ 9 h 31"/>
                <a:gd name="T10" fmla="*/ 11 w 68"/>
                <a:gd name="T11" fmla="*/ 8 h 31"/>
                <a:gd name="T12" fmla="*/ 17 w 68"/>
                <a:gd name="T13" fmla="*/ 9 h 31"/>
                <a:gd name="T14" fmla="*/ 37 w 68"/>
                <a:gd name="T15" fmla="*/ 5 h 31"/>
                <a:gd name="T16" fmla="*/ 41 w 68"/>
                <a:gd name="T17" fmla="*/ 8 h 31"/>
                <a:gd name="T18" fmla="*/ 48 w 68"/>
                <a:gd name="T19" fmla="*/ 4 h 31"/>
                <a:gd name="T20" fmla="*/ 64 w 68"/>
                <a:gd name="T21" fmla="*/ 13 h 31"/>
                <a:gd name="T22" fmla="*/ 61 w 68"/>
                <a:gd name="T23" fmla="*/ 24 h 31"/>
                <a:gd name="T24" fmla="*/ 60 w 68"/>
                <a:gd name="T25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31">
                  <a:moveTo>
                    <a:pt x="60" y="29"/>
                  </a:moveTo>
                  <a:cubicBezTo>
                    <a:pt x="50" y="27"/>
                    <a:pt x="51" y="31"/>
                    <a:pt x="41" y="26"/>
                  </a:cubicBezTo>
                  <a:cubicBezTo>
                    <a:pt x="31" y="20"/>
                    <a:pt x="33" y="20"/>
                    <a:pt x="22" y="21"/>
                  </a:cubicBezTo>
                  <a:cubicBezTo>
                    <a:pt x="10" y="22"/>
                    <a:pt x="6" y="19"/>
                    <a:pt x="3" y="15"/>
                  </a:cubicBezTo>
                  <a:cubicBezTo>
                    <a:pt x="0" y="10"/>
                    <a:pt x="0" y="10"/>
                    <a:pt x="4" y="9"/>
                  </a:cubicBezTo>
                  <a:cubicBezTo>
                    <a:pt x="7" y="8"/>
                    <a:pt x="6" y="7"/>
                    <a:pt x="11" y="8"/>
                  </a:cubicBezTo>
                  <a:cubicBezTo>
                    <a:pt x="17" y="9"/>
                    <a:pt x="4" y="18"/>
                    <a:pt x="17" y="9"/>
                  </a:cubicBezTo>
                  <a:cubicBezTo>
                    <a:pt x="30" y="0"/>
                    <a:pt x="37" y="5"/>
                    <a:pt x="37" y="5"/>
                  </a:cubicBezTo>
                  <a:cubicBezTo>
                    <a:pt x="37" y="5"/>
                    <a:pt x="36" y="11"/>
                    <a:pt x="41" y="8"/>
                  </a:cubicBezTo>
                  <a:cubicBezTo>
                    <a:pt x="47" y="6"/>
                    <a:pt x="48" y="4"/>
                    <a:pt x="48" y="4"/>
                  </a:cubicBezTo>
                  <a:cubicBezTo>
                    <a:pt x="48" y="4"/>
                    <a:pt x="68" y="10"/>
                    <a:pt x="64" y="13"/>
                  </a:cubicBezTo>
                  <a:cubicBezTo>
                    <a:pt x="59" y="17"/>
                    <a:pt x="61" y="24"/>
                    <a:pt x="61" y="24"/>
                  </a:cubicBezTo>
                  <a:lnTo>
                    <a:pt x="6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9" name="Freeform 145"/>
            <p:cNvSpPr/>
            <p:nvPr/>
          </p:nvSpPr>
          <p:spPr bwMode="auto">
            <a:xfrm>
              <a:off x="6527800" y="933451"/>
              <a:ext cx="77788" cy="31750"/>
            </a:xfrm>
            <a:custGeom>
              <a:avLst/>
              <a:gdLst>
                <a:gd name="T0" fmla="*/ 21 w 29"/>
                <a:gd name="T1" fmla="*/ 10 h 12"/>
                <a:gd name="T2" fmla="*/ 9 w 29"/>
                <a:gd name="T3" fmla="*/ 12 h 12"/>
                <a:gd name="T4" fmla="*/ 1 w 29"/>
                <a:gd name="T5" fmla="*/ 9 h 12"/>
                <a:gd name="T6" fmla="*/ 5 w 29"/>
                <a:gd name="T7" fmla="*/ 6 h 12"/>
                <a:gd name="T8" fmla="*/ 12 w 29"/>
                <a:gd name="T9" fmla="*/ 5 h 12"/>
                <a:gd name="T10" fmla="*/ 13 w 29"/>
                <a:gd name="T11" fmla="*/ 0 h 12"/>
                <a:gd name="T12" fmla="*/ 24 w 29"/>
                <a:gd name="T13" fmla="*/ 2 h 12"/>
                <a:gd name="T14" fmla="*/ 27 w 29"/>
                <a:gd name="T15" fmla="*/ 7 h 12"/>
                <a:gd name="T16" fmla="*/ 21 w 29"/>
                <a:gd name="T1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">
                  <a:moveTo>
                    <a:pt x="21" y="10"/>
                  </a:move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0" y="12"/>
                    <a:pt x="1" y="9"/>
                  </a:cubicBezTo>
                  <a:cubicBezTo>
                    <a:pt x="2" y="7"/>
                    <a:pt x="2" y="9"/>
                    <a:pt x="5" y="6"/>
                  </a:cubicBezTo>
                  <a:cubicBezTo>
                    <a:pt x="8" y="4"/>
                    <a:pt x="9" y="5"/>
                    <a:pt x="12" y="5"/>
                  </a:cubicBezTo>
                  <a:cubicBezTo>
                    <a:pt x="14" y="5"/>
                    <a:pt x="13" y="0"/>
                    <a:pt x="13" y="0"/>
                  </a:cubicBezTo>
                  <a:cubicBezTo>
                    <a:pt x="13" y="0"/>
                    <a:pt x="22" y="1"/>
                    <a:pt x="24" y="2"/>
                  </a:cubicBezTo>
                  <a:cubicBezTo>
                    <a:pt x="26" y="3"/>
                    <a:pt x="29" y="7"/>
                    <a:pt x="27" y="7"/>
                  </a:cubicBezTo>
                  <a:cubicBezTo>
                    <a:pt x="25" y="7"/>
                    <a:pt x="21" y="10"/>
                    <a:pt x="2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0" name="Freeform 146"/>
            <p:cNvSpPr/>
            <p:nvPr/>
          </p:nvSpPr>
          <p:spPr bwMode="auto">
            <a:xfrm>
              <a:off x="6559550" y="860426"/>
              <a:ext cx="120650" cy="69850"/>
            </a:xfrm>
            <a:custGeom>
              <a:avLst/>
              <a:gdLst>
                <a:gd name="T0" fmla="*/ 31 w 45"/>
                <a:gd name="T1" fmla="*/ 24 h 26"/>
                <a:gd name="T2" fmla="*/ 19 w 45"/>
                <a:gd name="T3" fmla="*/ 25 h 26"/>
                <a:gd name="T4" fmla="*/ 14 w 45"/>
                <a:gd name="T5" fmla="*/ 22 h 26"/>
                <a:gd name="T6" fmla="*/ 5 w 45"/>
                <a:gd name="T7" fmla="*/ 22 h 26"/>
                <a:gd name="T8" fmla="*/ 2 w 45"/>
                <a:gd name="T9" fmla="*/ 20 h 26"/>
                <a:gd name="T10" fmla="*/ 12 w 45"/>
                <a:gd name="T11" fmla="*/ 16 h 26"/>
                <a:gd name="T12" fmla="*/ 16 w 45"/>
                <a:gd name="T13" fmla="*/ 11 h 26"/>
                <a:gd name="T14" fmla="*/ 19 w 45"/>
                <a:gd name="T15" fmla="*/ 6 h 26"/>
                <a:gd name="T16" fmla="*/ 22 w 45"/>
                <a:gd name="T17" fmla="*/ 4 h 26"/>
                <a:gd name="T18" fmla="*/ 28 w 45"/>
                <a:gd name="T19" fmla="*/ 1 h 26"/>
                <a:gd name="T20" fmla="*/ 35 w 45"/>
                <a:gd name="T21" fmla="*/ 4 h 26"/>
                <a:gd name="T22" fmla="*/ 34 w 45"/>
                <a:gd name="T23" fmla="*/ 12 h 26"/>
                <a:gd name="T24" fmla="*/ 34 w 45"/>
                <a:gd name="T25" fmla="*/ 16 h 26"/>
                <a:gd name="T26" fmla="*/ 41 w 45"/>
                <a:gd name="T27" fmla="*/ 21 h 26"/>
                <a:gd name="T28" fmla="*/ 34 w 45"/>
                <a:gd name="T29" fmla="*/ 22 h 26"/>
                <a:gd name="T30" fmla="*/ 31 w 45"/>
                <a:gd name="T31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26">
                  <a:moveTo>
                    <a:pt x="31" y="24"/>
                  </a:moveTo>
                  <a:cubicBezTo>
                    <a:pt x="29" y="24"/>
                    <a:pt x="22" y="26"/>
                    <a:pt x="19" y="25"/>
                  </a:cubicBezTo>
                  <a:cubicBezTo>
                    <a:pt x="17" y="24"/>
                    <a:pt x="17" y="22"/>
                    <a:pt x="14" y="22"/>
                  </a:cubicBezTo>
                  <a:cubicBezTo>
                    <a:pt x="10" y="21"/>
                    <a:pt x="5" y="22"/>
                    <a:pt x="5" y="22"/>
                  </a:cubicBezTo>
                  <a:cubicBezTo>
                    <a:pt x="5" y="22"/>
                    <a:pt x="0" y="25"/>
                    <a:pt x="2" y="20"/>
                  </a:cubicBezTo>
                  <a:cubicBezTo>
                    <a:pt x="5" y="15"/>
                    <a:pt x="11" y="17"/>
                    <a:pt x="12" y="16"/>
                  </a:cubicBezTo>
                  <a:cubicBezTo>
                    <a:pt x="12" y="14"/>
                    <a:pt x="13" y="13"/>
                    <a:pt x="16" y="11"/>
                  </a:cubicBezTo>
                  <a:cubicBezTo>
                    <a:pt x="19" y="8"/>
                    <a:pt x="15" y="9"/>
                    <a:pt x="19" y="6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5" y="0"/>
                    <a:pt x="28" y="1"/>
                  </a:cubicBezTo>
                  <a:cubicBezTo>
                    <a:pt x="32" y="2"/>
                    <a:pt x="35" y="4"/>
                    <a:pt x="35" y="4"/>
                  </a:cubicBezTo>
                  <a:cubicBezTo>
                    <a:pt x="35" y="4"/>
                    <a:pt x="36" y="12"/>
                    <a:pt x="34" y="12"/>
                  </a:cubicBezTo>
                  <a:cubicBezTo>
                    <a:pt x="32" y="12"/>
                    <a:pt x="34" y="16"/>
                    <a:pt x="34" y="16"/>
                  </a:cubicBezTo>
                  <a:cubicBezTo>
                    <a:pt x="34" y="16"/>
                    <a:pt x="45" y="20"/>
                    <a:pt x="41" y="21"/>
                  </a:cubicBezTo>
                  <a:cubicBezTo>
                    <a:pt x="37" y="22"/>
                    <a:pt x="34" y="22"/>
                    <a:pt x="34" y="22"/>
                  </a:cubicBezTo>
                  <a:lnTo>
                    <a:pt x="3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1" name="Freeform 147"/>
            <p:cNvSpPr/>
            <p:nvPr/>
          </p:nvSpPr>
          <p:spPr bwMode="auto">
            <a:xfrm>
              <a:off x="6613525" y="938213"/>
              <a:ext cx="74613" cy="28575"/>
            </a:xfrm>
            <a:custGeom>
              <a:avLst/>
              <a:gdLst>
                <a:gd name="T0" fmla="*/ 1 w 28"/>
                <a:gd name="T1" fmla="*/ 10 h 11"/>
                <a:gd name="T2" fmla="*/ 9 w 28"/>
                <a:gd name="T3" fmla="*/ 9 h 11"/>
                <a:gd name="T4" fmla="*/ 16 w 28"/>
                <a:gd name="T5" fmla="*/ 7 h 11"/>
                <a:gd name="T6" fmla="*/ 25 w 28"/>
                <a:gd name="T7" fmla="*/ 3 h 11"/>
                <a:gd name="T8" fmla="*/ 17 w 28"/>
                <a:gd name="T9" fmla="*/ 2 h 11"/>
                <a:gd name="T10" fmla="*/ 5 w 28"/>
                <a:gd name="T11" fmla="*/ 1 h 11"/>
                <a:gd name="T12" fmla="*/ 0 w 28"/>
                <a:gd name="T13" fmla="*/ 7 h 11"/>
                <a:gd name="T14" fmla="*/ 1 w 28"/>
                <a:gd name="T15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1">
                  <a:moveTo>
                    <a:pt x="1" y="10"/>
                  </a:moveTo>
                  <a:cubicBezTo>
                    <a:pt x="4" y="11"/>
                    <a:pt x="6" y="11"/>
                    <a:pt x="9" y="9"/>
                  </a:cubicBezTo>
                  <a:cubicBezTo>
                    <a:pt x="12" y="7"/>
                    <a:pt x="12" y="6"/>
                    <a:pt x="16" y="7"/>
                  </a:cubicBezTo>
                  <a:cubicBezTo>
                    <a:pt x="19" y="8"/>
                    <a:pt x="28" y="3"/>
                    <a:pt x="25" y="3"/>
                  </a:cubicBezTo>
                  <a:cubicBezTo>
                    <a:pt x="23" y="3"/>
                    <a:pt x="19" y="3"/>
                    <a:pt x="17" y="2"/>
                  </a:cubicBezTo>
                  <a:cubicBezTo>
                    <a:pt x="15" y="0"/>
                    <a:pt x="9" y="1"/>
                    <a:pt x="5" y="1"/>
                  </a:cubicBezTo>
                  <a:cubicBezTo>
                    <a:pt x="1" y="2"/>
                    <a:pt x="0" y="7"/>
                    <a:pt x="0" y="7"/>
                  </a:cubicBezTo>
                  <a:lnTo>
                    <a:pt x="1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2" name="Freeform 148"/>
            <p:cNvSpPr/>
            <p:nvPr/>
          </p:nvSpPr>
          <p:spPr bwMode="auto">
            <a:xfrm>
              <a:off x="6684963" y="900113"/>
              <a:ext cx="69850" cy="66675"/>
            </a:xfrm>
            <a:custGeom>
              <a:avLst/>
              <a:gdLst>
                <a:gd name="T0" fmla="*/ 9 w 26"/>
                <a:gd name="T1" fmla="*/ 18 h 25"/>
                <a:gd name="T2" fmla="*/ 13 w 26"/>
                <a:gd name="T3" fmla="*/ 21 h 25"/>
                <a:gd name="T4" fmla="*/ 21 w 26"/>
                <a:gd name="T5" fmla="*/ 16 h 25"/>
                <a:gd name="T6" fmla="*/ 26 w 26"/>
                <a:gd name="T7" fmla="*/ 10 h 25"/>
                <a:gd name="T8" fmla="*/ 20 w 26"/>
                <a:gd name="T9" fmla="*/ 4 h 25"/>
                <a:gd name="T10" fmla="*/ 15 w 26"/>
                <a:gd name="T11" fmla="*/ 1 h 25"/>
                <a:gd name="T12" fmla="*/ 8 w 26"/>
                <a:gd name="T13" fmla="*/ 10 h 25"/>
                <a:gd name="T14" fmla="*/ 2 w 26"/>
                <a:gd name="T15" fmla="*/ 11 h 25"/>
                <a:gd name="T16" fmla="*/ 9 w 26"/>
                <a:gd name="T17" fmla="*/ 17 h 25"/>
                <a:gd name="T18" fmla="*/ 9 w 26"/>
                <a:gd name="T19" fmla="*/ 1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5">
                  <a:moveTo>
                    <a:pt x="9" y="18"/>
                  </a:moveTo>
                  <a:cubicBezTo>
                    <a:pt x="9" y="18"/>
                    <a:pt x="7" y="25"/>
                    <a:pt x="13" y="21"/>
                  </a:cubicBezTo>
                  <a:cubicBezTo>
                    <a:pt x="19" y="17"/>
                    <a:pt x="19" y="16"/>
                    <a:pt x="21" y="16"/>
                  </a:cubicBezTo>
                  <a:cubicBezTo>
                    <a:pt x="23" y="15"/>
                    <a:pt x="26" y="10"/>
                    <a:pt x="26" y="10"/>
                  </a:cubicBezTo>
                  <a:cubicBezTo>
                    <a:pt x="26" y="10"/>
                    <a:pt x="22" y="6"/>
                    <a:pt x="20" y="4"/>
                  </a:cubicBezTo>
                  <a:cubicBezTo>
                    <a:pt x="17" y="2"/>
                    <a:pt x="20" y="0"/>
                    <a:pt x="15" y="1"/>
                  </a:cubicBezTo>
                  <a:cubicBezTo>
                    <a:pt x="9" y="1"/>
                    <a:pt x="8" y="10"/>
                    <a:pt x="8" y="10"/>
                  </a:cubicBezTo>
                  <a:cubicBezTo>
                    <a:pt x="8" y="10"/>
                    <a:pt x="0" y="7"/>
                    <a:pt x="2" y="11"/>
                  </a:cubicBezTo>
                  <a:cubicBezTo>
                    <a:pt x="4" y="15"/>
                    <a:pt x="9" y="17"/>
                    <a:pt x="9" y="17"/>
                  </a:cubicBezTo>
                  <a:lnTo>
                    <a:pt x="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3" name="Freeform 149"/>
            <p:cNvSpPr/>
            <p:nvPr/>
          </p:nvSpPr>
          <p:spPr bwMode="auto">
            <a:xfrm>
              <a:off x="6645275" y="965201"/>
              <a:ext cx="57150" cy="19050"/>
            </a:xfrm>
            <a:custGeom>
              <a:avLst/>
              <a:gdLst>
                <a:gd name="T0" fmla="*/ 9 w 21"/>
                <a:gd name="T1" fmla="*/ 0 h 7"/>
                <a:gd name="T2" fmla="*/ 4 w 21"/>
                <a:gd name="T3" fmla="*/ 5 h 7"/>
                <a:gd name="T4" fmla="*/ 15 w 21"/>
                <a:gd name="T5" fmla="*/ 7 h 7"/>
                <a:gd name="T6" fmla="*/ 20 w 21"/>
                <a:gd name="T7" fmla="*/ 5 h 7"/>
                <a:gd name="T8" fmla="*/ 15 w 21"/>
                <a:gd name="T9" fmla="*/ 0 h 7"/>
                <a:gd name="T10" fmla="*/ 9 w 21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7">
                  <a:moveTo>
                    <a:pt x="9" y="0"/>
                  </a:moveTo>
                  <a:cubicBezTo>
                    <a:pt x="7" y="0"/>
                    <a:pt x="0" y="3"/>
                    <a:pt x="4" y="5"/>
                  </a:cubicBezTo>
                  <a:cubicBezTo>
                    <a:pt x="8" y="7"/>
                    <a:pt x="14" y="7"/>
                    <a:pt x="15" y="7"/>
                  </a:cubicBezTo>
                  <a:cubicBezTo>
                    <a:pt x="17" y="7"/>
                    <a:pt x="20" y="7"/>
                    <a:pt x="20" y="5"/>
                  </a:cubicBezTo>
                  <a:cubicBezTo>
                    <a:pt x="21" y="3"/>
                    <a:pt x="15" y="0"/>
                    <a:pt x="15" y="0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4" name="Freeform 150"/>
            <p:cNvSpPr/>
            <p:nvPr/>
          </p:nvSpPr>
          <p:spPr bwMode="auto">
            <a:xfrm>
              <a:off x="6645275" y="839788"/>
              <a:ext cx="34925" cy="23813"/>
            </a:xfrm>
            <a:custGeom>
              <a:avLst/>
              <a:gdLst>
                <a:gd name="T0" fmla="*/ 9 w 13"/>
                <a:gd name="T1" fmla="*/ 9 h 9"/>
                <a:gd name="T2" fmla="*/ 0 w 13"/>
                <a:gd name="T3" fmla="*/ 4 h 9"/>
                <a:gd name="T4" fmla="*/ 8 w 13"/>
                <a:gd name="T5" fmla="*/ 0 h 9"/>
                <a:gd name="T6" fmla="*/ 12 w 13"/>
                <a:gd name="T7" fmla="*/ 2 h 9"/>
                <a:gd name="T8" fmla="*/ 9 w 13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9" y="9"/>
                  </a:moveTo>
                  <a:cubicBezTo>
                    <a:pt x="9" y="9"/>
                    <a:pt x="0" y="6"/>
                    <a:pt x="0" y="4"/>
                  </a:cubicBezTo>
                  <a:cubicBezTo>
                    <a:pt x="1" y="3"/>
                    <a:pt x="6" y="0"/>
                    <a:pt x="8" y="0"/>
                  </a:cubicBezTo>
                  <a:cubicBezTo>
                    <a:pt x="9" y="1"/>
                    <a:pt x="13" y="0"/>
                    <a:pt x="12" y="2"/>
                  </a:cubicBezTo>
                  <a:cubicBezTo>
                    <a:pt x="12" y="4"/>
                    <a:pt x="9" y="9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5" name="Freeform 151"/>
            <p:cNvSpPr/>
            <p:nvPr/>
          </p:nvSpPr>
          <p:spPr bwMode="auto">
            <a:xfrm>
              <a:off x="6746875" y="868363"/>
              <a:ext cx="77788" cy="61913"/>
            </a:xfrm>
            <a:custGeom>
              <a:avLst/>
              <a:gdLst>
                <a:gd name="T0" fmla="*/ 16 w 29"/>
                <a:gd name="T1" fmla="*/ 22 h 23"/>
                <a:gd name="T2" fmla="*/ 19 w 29"/>
                <a:gd name="T3" fmla="*/ 19 h 23"/>
                <a:gd name="T4" fmla="*/ 29 w 29"/>
                <a:gd name="T5" fmla="*/ 12 h 23"/>
                <a:gd name="T6" fmla="*/ 26 w 29"/>
                <a:gd name="T7" fmla="*/ 7 h 23"/>
                <a:gd name="T8" fmla="*/ 17 w 29"/>
                <a:gd name="T9" fmla="*/ 1 h 23"/>
                <a:gd name="T10" fmla="*/ 11 w 29"/>
                <a:gd name="T11" fmla="*/ 11 h 23"/>
                <a:gd name="T12" fmla="*/ 3 w 29"/>
                <a:gd name="T13" fmla="*/ 13 h 23"/>
                <a:gd name="T14" fmla="*/ 5 w 29"/>
                <a:gd name="T15" fmla="*/ 18 h 23"/>
                <a:gd name="T16" fmla="*/ 10 w 29"/>
                <a:gd name="T17" fmla="*/ 23 h 23"/>
                <a:gd name="T18" fmla="*/ 16 w 29"/>
                <a:gd name="T19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23">
                  <a:moveTo>
                    <a:pt x="16" y="22"/>
                  </a:moveTo>
                  <a:cubicBezTo>
                    <a:pt x="15" y="22"/>
                    <a:pt x="15" y="21"/>
                    <a:pt x="19" y="19"/>
                  </a:cubicBezTo>
                  <a:cubicBezTo>
                    <a:pt x="22" y="18"/>
                    <a:pt x="29" y="14"/>
                    <a:pt x="29" y="12"/>
                  </a:cubicBezTo>
                  <a:cubicBezTo>
                    <a:pt x="29" y="11"/>
                    <a:pt x="28" y="10"/>
                    <a:pt x="26" y="7"/>
                  </a:cubicBezTo>
                  <a:cubicBezTo>
                    <a:pt x="23" y="5"/>
                    <a:pt x="19" y="0"/>
                    <a:pt x="17" y="1"/>
                  </a:cubicBezTo>
                  <a:cubicBezTo>
                    <a:pt x="14" y="3"/>
                    <a:pt x="13" y="10"/>
                    <a:pt x="11" y="11"/>
                  </a:cubicBezTo>
                  <a:cubicBezTo>
                    <a:pt x="10" y="12"/>
                    <a:pt x="6" y="13"/>
                    <a:pt x="3" y="13"/>
                  </a:cubicBezTo>
                  <a:cubicBezTo>
                    <a:pt x="0" y="13"/>
                    <a:pt x="3" y="18"/>
                    <a:pt x="5" y="18"/>
                  </a:cubicBezTo>
                  <a:cubicBezTo>
                    <a:pt x="8" y="19"/>
                    <a:pt x="8" y="23"/>
                    <a:pt x="10" y="23"/>
                  </a:cubicBezTo>
                  <a:cubicBezTo>
                    <a:pt x="12" y="22"/>
                    <a:pt x="16" y="22"/>
                    <a:pt x="1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6" name="Freeform 152"/>
            <p:cNvSpPr/>
            <p:nvPr/>
          </p:nvSpPr>
          <p:spPr bwMode="auto">
            <a:xfrm>
              <a:off x="7412038" y="890588"/>
              <a:ext cx="246063" cy="168275"/>
            </a:xfrm>
            <a:custGeom>
              <a:avLst/>
              <a:gdLst>
                <a:gd name="T0" fmla="*/ 23 w 92"/>
                <a:gd name="T1" fmla="*/ 42 h 63"/>
                <a:gd name="T2" fmla="*/ 22 w 92"/>
                <a:gd name="T3" fmla="*/ 49 h 63"/>
                <a:gd name="T4" fmla="*/ 8 w 92"/>
                <a:gd name="T5" fmla="*/ 40 h 63"/>
                <a:gd name="T6" fmla="*/ 2 w 92"/>
                <a:gd name="T7" fmla="*/ 45 h 63"/>
                <a:gd name="T8" fmla="*/ 3 w 92"/>
                <a:gd name="T9" fmla="*/ 35 h 63"/>
                <a:gd name="T10" fmla="*/ 7 w 92"/>
                <a:gd name="T11" fmla="*/ 31 h 63"/>
                <a:gd name="T12" fmla="*/ 8 w 92"/>
                <a:gd name="T13" fmla="*/ 21 h 63"/>
                <a:gd name="T14" fmla="*/ 13 w 92"/>
                <a:gd name="T15" fmla="*/ 17 h 63"/>
                <a:gd name="T16" fmla="*/ 29 w 92"/>
                <a:gd name="T17" fmla="*/ 8 h 63"/>
                <a:gd name="T18" fmla="*/ 34 w 92"/>
                <a:gd name="T19" fmla="*/ 2 h 63"/>
                <a:gd name="T20" fmla="*/ 44 w 92"/>
                <a:gd name="T21" fmla="*/ 6 h 63"/>
                <a:gd name="T22" fmla="*/ 51 w 92"/>
                <a:gd name="T23" fmla="*/ 16 h 63"/>
                <a:gd name="T24" fmla="*/ 61 w 92"/>
                <a:gd name="T25" fmla="*/ 27 h 63"/>
                <a:gd name="T26" fmla="*/ 70 w 92"/>
                <a:gd name="T27" fmla="*/ 36 h 63"/>
                <a:gd name="T28" fmla="*/ 90 w 92"/>
                <a:gd name="T29" fmla="*/ 42 h 63"/>
                <a:gd name="T30" fmla="*/ 85 w 92"/>
                <a:gd name="T31" fmla="*/ 47 h 63"/>
                <a:gd name="T32" fmla="*/ 86 w 92"/>
                <a:gd name="T33" fmla="*/ 51 h 63"/>
                <a:gd name="T34" fmla="*/ 87 w 92"/>
                <a:gd name="T35" fmla="*/ 58 h 63"/>
                <a:gd name="T36" fmla="*/ 72 w 92"/>
                <a:gd name="T37" fmla="*/ 58 h 63"/>
                <a:gd name="T38" fmla="*/ 66 w 92"/>
                <a:gd name="T39" fmla="*/ 62 h 63"/>
                <a:gd name="T40" fmla="*/ 55 w 92"/>
                <a:gd name="T41" fmla="*/ 57 h 63"/>
                <a:gd name="T42" fmla="*/ 44 w 92"/>
                <a:gd name="T43" fmla="*/ 52 h 63"/>
                <a:gd name="T44" fmla="*/ 36 w 92"/>
                <a:gd name="T45" fmla="*/ 51 h 63"/>
                <a:gd name="T46" fmla="*/ 28 w 92"/>
                <a:gd name="T47" fmla="*/ 41 h 63"/>
                <a:gd name="T48" fmla="*/ 23 w 92"/>
                <a:gd name="T49" fmla="*/ 4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2" h="63">
                  <a:moveTo>
                    <a:pt x="23" y="42"/>
                  </a:moveTo>
                  <a:cubicBezTo>
                    <a:pt x="21" y="46"/>
                    <a:pt x="33" y="56"/>
                    <a:pt x="22" y="49"/>
                  </a:cubicBezTo>
                  <a:cubicBezTo>
                    <a:pt x="10" y="42"/>
                    <a:pt x="8" y="40"/>
                    <a:pt x="8" y="40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0" y="37"/>
                    <a:pt x="3" y="35"/>
                  </a:cubicBezTo>
                  <a:cubicBezTo>
                    <a:pt x="7" y="33"/>
                    <a:pt x="8" y="37"/>
                    <a:pt x="7" y="31"/>
                  </a:cubicBezTo>
                  <a:cubicBezTo>
                    <a:pt x="6" y="24"/>
                    <a:pt x="6" y="23"/>
                    <a:pt x="8" y="21"/>
                  </a:cubicBezTo>
                  <a:cubicBezTo>
                    <a:pt x="10" y="18"/>
                    <a:pt x="9" y="20"/>
                    <a:pt x="13" y="17"/>
                  </a:cubicBezTo>
                  <a:cubicBezTo>
                    <a:pt x="16" y="14"/>
                    <a:pt x="27" y="12"/>
                    <a:pt x="29" y="8"/>
                  </a:cubicBezTo>
                  <a:cubicBezTo>
                    <a:pt x="31" y="5"/>
                    <a:pt x="33" y="3"/>
                    <a:pt x="34" y="2"/>
                  </a:cubicBezTo>
                  <a:cubicBezTo>
                    <a:pt x="36" y="0"/>
                    <a:pt x="40" y="5"/>
                    <a:pt x="44" y="6"/>
                  </a:cubicBezTo>
                  <a:cubicBezTo>
                    <a:pt x="49" y="7"/>
                    <a:pt x="51" y="16"/>
                    <a:pt x="51" y="16"/>
                  </a:cubicBezTo>
                  <a:cubicBezTo>
                    <a:pt x="51" y="16"/>
                    <a:pt x="58" y="24"/>
                    <a:pt x="61" y="27"/>
                  </a:cubicBezTo>
                  <a:cubicBezTo>
                    <a:pt x="65" y="30"/>
                    <a:pt x="64" y="38"/>
                    <a:pt x="70" y="36"/>
                  </a:cubicBezTo>
                  <a:cubicBezTo>
                    <a:pt x="77" y="35"/>
                    <a:pt x="92" y="42"/>
                    <a:pt x="90" y="42"/>
                  </a:cubicBezTo>
                  <a:cubicBezTo>
                    <a:pt x="88" y="43"/>
                    <a:pt x="85" y="47"/>
                    <a:pt x="85" y="47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6" y="51"/>
                    <a:pt x="91" y="58"/>
                    <a:pt x="87" y="58"/>
                  </a:cubicBezTo>
                  <a:cubicBezTo>
                    <a:pt x="83" y="57"/>
                    <a:pt x="78" y="58"/>
                    <a:pt x="72" y="58"/>
                  </a:cubicBezTo>
                  <a:cubicBezTo>
                    <a:pt x="66" y="58"/>
                    <a:pt x="68" y="63"/>
                    <a:pt x="66" y="62"/>
                  </a:cubicBezTo>
                  <a:cubicBezTo>
                    <a:pt x="63" y="61"/>
                    <a:pt x="61" y="60"/>
                    <a:pt x="55" y="57"/>
                  </a:cubicBezTo>
                  <a:cubicBezTo>
                    <a:pt x="49" y="53"/>
                    <a:pt x="52" y="53"/>
                    <a:pt x="44" y="52"/>
                  </a:cubicBezTo>
                  <a:cubicBezTo>
                    <a:pt x="36" y="51"/>
                    <a:pt x="41" y="60"/>
                    <a:pt x="36" y="51"/>
                  </a:cubicBezTo>
                  <a:cubicBezTo>
                    <a:pt x="31" y="43"/>
                    <a:pt x="28" y="41"/>
                    <a:pt x="28" y="41"/>
                  </a:cubicBezTo>
                  <a:lnTo>
                    <a:pt x="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7" name="Freeform 153"/>
            <p:cNvSpPr/>
            <p:nvPr/>
          </p:nvSpPr>
          <p:spPr bwMode="auto">
            <a:xfrm>
              <a:off x="7631113" y="1004888"/>
              <a:ext cx="157163" cy="90488"/>
            </a:xfrm>
            <a:custGeom>
              <a:avLst/>
              <a:gdLst>
                <a:gd name="T0" fmla="*/ 5 w 59"/>
                <a:gd name="T1" fmla="*/ 32 h 34"/>
                <a:gd name="T2" fmla="*/ 19 w 59"/>
                <a:gd name="T3" fmla="*/ 28 h 34"/>
                <a:gd name="T4" fmla="*/ 35 w 59"/>
                <a:gd name="T5" fmla="*/ 30 h 34"/>
                <a:gd name="T6" fmla="*/ 48 w 59"/>
                <a:gd name="T7" fmla="*/ 29 h 34"/>
                <a:gd name="T8" fmla="*/ 49 w 59"/>
                <a:gd name="T9" fmla="*/ 25 h 34"/>
                <a:gd name="T10" fmla="*/ 55 w 59"/>
                <a:gd name="T11" fmla="*/ 22 h 34"/>
                <a:gd name="T12" fmla="*/ 39 w 59"/>
                <a:gd name="T13" fmla="*/ 9 h 34"/>
                <a:gd name="T14" fmla="*/ 25 w 59"/>
                <a:gd name="T15" fmla="*/ 1 h 34"/>
                <a:gd name="T16" fmla="*/ 13 w 59"/>
                <a:gd name="T17" fmla="*/ 6 h 34"/>
                <a:gd name="T18" fmla="*/ 10 w 59"/>
                <a:gd name="T19" fmla="*/ 13 h 34"/>
                <a:gd name="T20" fmla="*/ 2 w 59"/>
                <a:gd name="T21" fmla="*/ 24 h 34"/>
                <a:gd name="T22" fmla="*/ 2 w 59"/>
                <a:gd name="T23" fmla="*/ 32 h 34"/>
                <a:gd name="T24" fmla="*/ 5 w 59"/>
                <a:gd name="T25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34">
                  <a:moveTo>
                    <a:pt x="5" y="32"/>
                  </a:moveTo>
                  <a:cubicBezTo>
                    <a:pt x="11" y="30"/>
                    <a:pt x="14" y="28"/>
                    <a:pt x="19" y="28"/>
                  </a:cubicBezTo>
                  <a:cubicBezTo>
                    <a:pt x="25" y="28"/>
                    <a:pt x="31" y="29"/>
                    <a:pt x="35" y="30"/>
                  </a:cubicBezTo>
                  <a:cubicBezTo>
                    <a:pt x="38" y="31"/>
                    <a:pt x="47" y="31"/>
                    <a:pt x="48" y="29"/>
                  </a:cubicBezTo>
                  <a:cubicBezTo>
                    <a:pt x="48" y="27"/>
                    <a:pt x="49" y="25"/>
                    <a:pt x="49" y="25"/>
                  </a:cubicBezTo>
                  <a:cubicBezTo>
                    <a:pt x="49" y="25"/>
                    <a:pt x="59" y="26"/>
                    <a:pt x="55" y="22"/>
                  </a:cubicBezTo>
                  <a:cubicBezTo>
                    <a:pt x="51" y="18"/>
                    <a:pt x="39" y="9"/>
                    <a:pt x="39" y="9"/>
                  </a:cubicBezTo>
                  <a:cubicBezTo>
                    <a:pt x="39" y="9"/>
                    <a:pt x="28" y="2"/>
                    <a:pt x="25" y="1"/>
                  </a:cubicBezTo>
                  <a:cubicBezTo>
                    <a:pt x="22" y="0"/>
                    <a:pt x="17" y="4"/>
                    <a:pt x="13" y="6"/>
                  </a:cubicBezTo>
                  <a:cubicBezTo>
                    <a:pt x="10" y="7"/>
                    <a:pt x="10" y="10"/>
                    <a:pt x="10" y="13"/>
                  </a:cubicBezTo>
                  <a:cubicBezTo>
                    <a:pt x="10" y="15"/>
                    <a:pt x="5" y="24"/>
                    <a:pt x="2" y="24"/>
                  </a:cubicBezTo>
                  <a:cubicBezTo>
                    <a:pt x="0" y="24"/>
                    <a:pt x="1" y="30"/>
                    <a:pt x="2" y="32"/>
                  </a:cubicBezTo>
                  <a:cubicBezTo>
                    <a:pt x="3" y="34"/>
                    <a:pt x="5" y="32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8" name="Freeform 154"/>
            <p:cNvSpPr/>
            <p:nvPr/>
          </p:nvSpPr>
          <p:spPr bwMode="auto">
            <a:xfrm>
              <a:off x="7227888" y="1185863"/>
              <a:ext cx="39688" cy="42863"/>
            </a:xfrm>
            <a:custGeom>
              <a:avLst/>
              <a:gdLst>
                <a:gd name="T0" fmla="*/ 8 w 15"/>
                <a:gd name="T1" fmla="*/ 0 h 16"/>
                <a:gd name="T2" fmla="*/ 1 w 15"/>
                <a:gd name="T3" fmla="*/ 3 h 16"/>
                <a:gd name="T4" fmla="*/ 2 w 15"/>
                <a:gd name="T5" fmla="*/ 8 h 16"/>
                <a:gd name="T6" fmla="*/ 0 w 15"/>
                <a:gd name="T7" fmla="*/ 14 h 16"/>
                <a:gd name="T8" fmla="*/ 3 w 15"/>
                <a:gd name="T9" fmla="*/ 15 h 16"/>
                <a:gd name="T10" fmla="*/ 7 w 15"/>
                <a:gd name="T11" fmla="*/ 11 h 16"/>
                <a:gd name="T12" fmla="*/ 8 w 15"/>
                <a:gd name="T13" fmla="*/ 4 h 16"/>
                <a:gd name="T14" fmla="*/ 15 w 15"/>
                <a:gd name="T15" fmla="*/ 4 h 16"/>
                <a:gd name="T16" fmla="*/ 8 w 15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8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4" y="8"/>
                    <a:pt x="2" y="8"/>
                  </a:cubicBezTo>
                  <a:cubicBezTo>
                    <a:pt x="1" y="8"/>
                    <a:pt x="0" y="14"/>
                    <a:pt x="0" y="14"/>
                  </a:cubicBezTo>
                  <a:cubicBezTo>
                    <a:pt x="0" y="14"/>
                    <a:pt x="0" y="16"/>
                    <a:pt x="3" y="15"/>
                  </a:cubicBezTo>
                  <a:cubicBezTo>
                    <a:pt x="7" y="14"/>
                    <a:pt x="7" y="11"/>
                    <a:pt x="7" y="11"/>
                  </a:cubicBezTo>
                  <a:cubicBezTo>
                    <a:pt x="7" y="11"/>
                    <a:pt x="5" y="4"/>
                    <a:pt x="8" y="4"/>
                  </a:cubicBezTo>
                  <a:cubicBezTo>
                    <a:pt x="10" y="4"/>
                    <a:pt x="15" y="4"/>
                    <a:pt x="15" y="4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9" name="Freeform 155"/>
            <p:cNvSpPr/>
            <p:nvPr/>
          </p:nvSpPr>
          <p:spPr bwMode="auto">
            <a:xfrm>
              <a:off x="7391400" y="1114426"/>
              <a:ext cx="33338" cy="28575"/>
            </a:xfrm>
            <a:custGeom>
              <a:avLst/>
              <a:gdLst>
                <a:gd name="T0" fmla="*/ 0 w 13"/>
                <a:gd name="T1" fmla="*/ 11 h 11"/>
                <a:gd name="T2" fmla="*/ 8 w 13"/>
                <a:gd name="T3" fmla="*/ 7 h 11"/>
                <a:gd name="T4" fmla="*/ 10 w 13"/>
                <a:gd name="T5" fmla="*/ 0 h 11"/>
                <a:gd name="T6" fmla="*/ 4 w 13"/>
                <a:gd name="T7" fmla="*/ 3 h 11"/>
                <a:gd name="T8" fmla="*/ 4 w 13"/>
                <a:gd name="T9" fmla="*/ 9 h 11"/>
                <a:gd name="T10" fmla="*/ 0 w 13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1">
                  <a:moveTo>
                    <a:pt x="0" y="11"/>
                  </a:moveTo>
                  <a:cubicBezTo>
                    <a:pt x="0" y="11"/>
                    <a:pt x="4" y="11"/>
                    <a:pt x="8" y="7"/>
                  </a:cubicBezTo>
                  <a:cubicBezTo>
                    <a:pt x="11" y="3"/>
                    <a:pt x="13" y="0"/>
                    <a:pt x="10" y="0"/>
                  </a:cubicBezTo>
                  <a:cubicBezTo>
                    <a:pt x="8" y="0"/>
                    <a:pt x="4" y="3"/>
                    <a:pt x="4" y="3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0" name="Freeform 156"/>
            <p:cNvSpPr/>
            <p:nvPr/>
          </p:nvSpPr>
          <p:spPr bwMode="auto">
            <a:xfrm>
              <a:off x="7131050" y="914401"/>
              <a:ext cx="30163" cy="19050"/>
            </a:xfrm>
            <a:custGeom>
              <a:avLst/>
              <a:gdLst>
                <a:gd name="T0" fmla="*/ 0 w 11"/>
                <a:gd name="T1" fmla="*/ 6 h 7"/>
                <a:gd name="T2" fmla="*/ 11 w 11"/>
                <a:gd name="T3" fmla="*/ 7 h 7"/>
                <a:gd name="T4" fmla="*/ 9 w 11"/>
                <a:gd name="T5" fmla="*/ 0 h 7"/>
                <a:gd name="T6" fmla="*/ 0 w 11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7">
                  <a:moveTo>
                    <a:pt x="0" y="6"/>
                  </a:moveTo>
                  <a:cubicBezTo>
                    <a:pt x="5" y="6"/>
                    <a:pt x="11" y="7"/>
                    <a:pt x="11" y="7"/>
                  </a:cubicBezTo>
                  <a:cubicBezTo>
                    <a:pt x="11" y="7"/>
                    <a:pt x="10" y="0"/>
                    <a:pt x="9" y="0"/>
                  </a:cubicBezTo>
                  <a:cubicBezTo>
                    <a:pt x="7" y="0"/>
                    <a:pt x="0" y="6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1" name="Freeform 157"/>
            <p:cNvSpPr/>
            <p:nvPr/>
          </p:nvSpPr>
          <p:spPr bwMode="auto">
            <a:xfrm>
              <a:off x="8523288" y="1162051"/>
              <a:ext cx="211138" cy="101600"/>
            </a:xfrm>
            <a:custGeom>
              <a:avLst/>
              <a:gdLst>
                <a:gd name="T0" fmla="*/ 7 w 79"/>
                <a:gd name="T1" fmla="*/ 9 h 38"/>
                <a:gd name="T2" fmla="*/ 5 w 79"/>
                <a:gd name="T3" fmla="*/ 23 h 38"/>
                <a:gd name="T4" fmla="*/ 16 w 79"/>
                <a:gd name="T5" fmla="*/ 30 h 38"/>
                <a:gd name="T6" fmla="*/ 24 w 79"/>
                <a:gd name="T7" fmla="*/ 37 h 38"/>
                <a:gd name="T8" fmla="*/ 30 w 79"/>
                <a:gd name="T9" fmla="*/ 31 h 38"/>
                <a:gd name="T10" fmla="*/ 30 w 79"/>
                <a:gd name="T11" fmla="*/ 29 h 38"/>
                <a:gd name="T12" fmla="*/ 42 w 79"/>
                <a:gd name="T13" fmla="*/ 31 h 38"/>
                <a:gd name="T14" fmla="*/ 49 w 79"/>
                <a:gd name="T15" fmla="*/ 32 h 38"/>
                <a:gd name="T16" fmla="*/ 52 w 79"/>
                <a:gd name="T17" fmla="*/ 28 h 38"/>
                <a:gd name="T18" fmla="*/ 59 w 79"/>
                <a:gd name="T19" fmla="*/ 29 h 38"/>
                <a:gd name="T20" fmla="*/ 76 w 79"/>
                <a:gd name="T21" fmla="*/ 22 h 38"/>
                <a:gd name="T22" fmla="*/ 76 w 79"/>
                <a:gd name="T23" fmla="*/ 15 h 38"/>
                <a:gd name="T24" fmla="*/ 70 w 79"/>
                <a:gd name="T25" fmla="*/ 13 h 38"/>
                <a:gd name="T26" fmla="*/ 61 w 79"/>
                <a:gd name="T27" fmla="*/ 9 h 38"/>
                <a:gd name="T28" fmla="*/ 39 w 79"/>
                <a:gd name="T29" fmla="*/ 9 h 38"/>
                <a:gd name="T30" fmla="*/ 35 w 79"/>
                <a:gd name="T31" fmla="*/ 11 h 38"/>
                <a:gd name="T32" fmla="*/ 28 w 79"/>
                <a:gd name="T33" fmla="*/ 9 h 38"/>
                <a:gd name="T34" fmla="*/ 20 w 79"/>
                <a:gd name="T35" fmla="*/ 1 h 38"/>
                <a:gd name="T36" fmla="*/ 9 w 79"/>
                <a:gd name="T37" fmla="*/ 6 h 38"/>
                <a:gd name="T38" fmla="*/ 7 w 79"/>
                <a:gd name="T39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38">
                  <a:moveTo>
                    <a:pt x="7" y="9"/>
                  </a:moveTo>
                  <a:cubicBezTo>
                    <a:pt x="4" y="3"/>
                    <a:pt x="0" y="19"/>
                    <a:pt x="5" y="23"/>
                  </a:cubicBezTo>
                  <a:cubicBezTo>
                    <a:pt x="9" y="26"/>
                    <a:pt x="16" y="30"/>
                    <a:pt x="16" y="30"/>
                  </a:cubicBezTo>
                  <a:cubicBezTo>
                    <a:pt x="16" y="30"/>
                    <a:pt x="23" y="36"/>
                    <a:pt x="24" y="37"/>
                  </a:cubicBezTo>
                  <a:cubicBezTo>
                    <a:pt x="25" y="38"/>
                    <a:pt x="30" y="31"/>
                    <a:pt x="30" y="31"/>
                  </a:cubicBezTo>
                  <a:cubicBezTo>
                    <a:pt x="30" y="31"/>
                    <a:pt x="21" y="29"/>
                    <a:pt x="30" y="29"/>
                  </a:cubicBezTo>
                  <a:cubicBezTo>
                    <a:pt x="38" y="29"/>
                    <a:pt x="42" y="31"/>
                    <a:pt x="42" y="31"/>
                  </a:cubicBezTo>
                  <a:cubicBezTo>
                    <a:pt x="42" y="31"/>
                    <a:pt x="48" y="34"/>
                    <a:pt x="49" y="32"/>
                  </a:cubicBezTo>
                  <a:cubicBezTo>
                    <a:pt x="50" y="31"/>
                    <a:pt x="48" y="28"/>
                    <a:pt x="52" y="28"/>
                  </a:cubicBezTo>
                  <a:cubicBezTo>
                    <a:pt x="55" y="28"/>
                    <a:pt x="54" y="27"/>
                    <a:pt x="59" y="29"/>
                  </a:cubicBezTo>
                  <a:cubicBezTo>
                    <a:pt x="64" y="31"/>
                    <a:pt x="76" y="22"/>
                    <a:pt x="76" y="22"/>
                  </a:cubicBezTo>
                  <a:cubicBezTo>
                    <a:pt x="76" y="22"/>
                    <a:pt x="79" y="16"/>
                    <a:pt x="76" y="15"/>
                  </a:cubicBezTo>
                  <a:cubicBezTo>
                    <a:pt x="72" y="13"/>
                    <a:pt x="72" y="14"/>
                    <a:pt x="70" y="13"/>
                  </a:cubicBezTo>
                  <a:cubicBezTo>
                    <a:pt x="68" y="13"/>
                    <a:pt x="72" y="14"/>
                    <a:pt x="61" y="9"/>
                  </a:cubicBezTo>
                  <a:cubicBezTo>
                    <a:pt x="49" y="5"/>
                    <a:pt x="42" y="9"/>
                    <a:pt x="39" y="9"/>
                  </a:cubicBezTo>
                  <a:cubicBezTo>
                    <a:pt x="35" y="9"/>
                    <a:pt x="39" y="11"/>
                    <a:pt x="35" y="11"/>
                  </a:cubicBezTo>
                  <a:cubicBezTo>
                    <a:pt x="32" y="11"/>
                    <a:pt x="36" y="18"/>
                    <a:pt x="28" y="9"/>
                  </a:cubicBezTo>
                  <a:cubicBezTo>
                    <a:pt x="20" y="1"/>
                    <a:pt x="25" y="0"/>
                    <a:pt x="20" y="1"/>
                  </a:cubicBezTo>
                  <a:cubicBezTo>
                    <a:pt x="16" y="2"/>
                    <a:pt x="9" y="6"/>
                    <a:pt x="9" y="6"/>
                  </a:cubicBezTo>
                  <a:cubicBezTo>
                    <a:pt x="9" y="6"/>
                    <a:pt x="8" y="11"/>
                    <a:pt x="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2" name="Freeform 158"/>
            <p:cNvSpPr/>
            <p:nvPr/>
          </p:nvSpPr>
          <p:spPr bwMode="auto">
            <a:xfrm>
              <a:off x="8618538" y="1263651"/>
              <a:ext cx="101600" cy="65088"/>
            </a:xfrm>
            <a:custGeom>
              <a:avLst/>
              <a:gdLst>
                <a:gd name="T0" fmla="*/ 15 w 38"/>
                <a:gd name="T1" fmla="*/ 23 h 24"/>
                <a:gd name="T2" fmla="*/ 38 w 38"/>
                <a:gd name="T3" fmla="*/ 24 h 24"/>
                <a:gd name="T4" fmla="*/ 34 w 38"/>
                <a:gd name="T5" fmla="*/ 17 h 24"/>
                <a:gd name="T6" fmla="*/ 25 w 38"/>
                <a:gd name="T7" fmla="*/ 12 h 24"/>
                <a:gd name="T8" fmla="*/ 18 w 38"/>
                <a:gd name="T9" fmla="*/ 6 h 24"/>
                <a:gd name="T10" fmla="*/ 15 w 38"/>
                <a:gd name="T11" fmla="*/ 5 h 24"/>
                <a:gd name="T12" fmla="*/ 8 w 38"/>
                <a:gd name="T13" fmla="*/ 0 h 24"/>
                <a:gd name="T14" fmla="*/ 4 w 38"/>
                <a:gd name="T15" fmla="*/ 3 h 24"/>
                <a:gd name="T16" fmla="*/ 5 w 38"/>
                <a:gd name="T17" fmla="*/ 10 h 24"/>
                <a:gd name="T18" fmla="*/ 11 w 38"/>
                <a:gd name="T19" fmla="*/ 14 h 24"/>
                <a:gd name="T20" fmla="*/ 7 w 38"/>
                <a:gd name="T21" fmla="*/ 19 h 24"/>
                <a:gd name="T22" fmla="*/ 15 w 38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24">
                  <a:moveTo>
                    <a:pt x="15" y="23"/>
                  </a:moveTo>
                  <a:cubicBezTo>
                    <a:pt x="38" y="24"/>
                    <a:pt x="38" y="24"/>
                    <a:pt x="38" y="24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1" y="7"/>
                    <a:pt x="18" y="6"/>
                  </a:cubicBezTo>
                  <a:cubicBezTo>
                    <a:pt x="15" y="5"/>
                    <a:pt x="18" y="7"/>
                    <a:pt x="15" y="5"/>
                  </a:cubicBezTo>
                  <a:cubicBezTo>
                    <a:pt x="12" y="3"/>
                    <a:pt x="11" y="0"/>
                    <a:pt x="8" y="0"/>
                  </a:cubicBezTo>
                  <a:cubicBezTo>
                    <a:pt x="6" y="0"/>
                    <a:pt x="8" y="0"/>
                    <a:pt x="4" y="3"/>
                  </a:cubicBezTo>
                  <a:cubicBezTo>
                    <a:pt x="0" y="7"/>
                    <a:pt x="5" y="10"/>
                    <a:pt x="5" y="1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6" y="17"/>
                    <a:pt x="7" y="19"/>
                  </a:cubicBezTo>
                  <a:cubicBezTo>
                    <a:pt x="8" y="21"/>
                    <a:pt x="15" y="23"/>
                    <a:pt x="1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3" name="Freeform 159"/>
            <p:cNvSpPr/>
            <p:nvPr/>
          </p:nvSpPr>
          <p:spPr bwMode="auto">
            <a:xfrm>
              <a:off x="8488363" y="1252538"/>
              <a:ext cx="46038" cy="41275"/>
            </a:xfrm>
            <a:custGeom>
              <a:avLst/>
              <a:gdLst>
                <a:gd name="T0" fmla="*/ 17 w 17"/>
                <a:gd name="T1" fmla="*/ 15 h 15"/>
                <a:gd name="T2" fmla="*/ 4 w 17"/>
                <a:gd name="T3" fmla="*/ 6 h 15"/>
                <a:gd name="T4" fmla="*/ 5 w 17"/>
                <a:gd name="T5" fmla="*/ 3 h 15"/>
                <a:gd name="T6" fmla="*/ 17 w 17"/>
                <a:gd name="T7" fmla="*/ 10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0" y="0"/>
                    <a:pt x="5" y="3"/>
                  </a:cubicBezTo>
                  <a:cubicBezTo>
                    <a:pt x="10" y="6"/>
                    <a:pt x="17" y="10"/>
                    <a:pt x="17" y="10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4" name="Freeform 160"/>
            <p:cNvSpPr/>
            <p:nvPr/>
          </p:nvSpPr>
          <p:spPr bwMode="auto">
            <a:xfrm>
              <a:off x="8755063" y="1185863"/>
              <a:ext cx="109538" cy="66675"/>
            </a:xfrm>
            <a:custGeom>
              <a:avLst/>
              <a:gdLst>
                <a:gd name="T0" fmla="*/ 2 w 41"/>
                <a:gd name="T1" fmla="*/ 3 h 25"/>
                <a:gd name="T2" fmla="*/ 8 w 41"/>
                <a:gd name="T3" fmla="*/ 14 h 25"/>
                <a:gd name="T4" fmla="*/ 13 w 41"/>
                <a:gd name="T5" fmla="*/ 16 h 25"/>
                <a:gd name="T6" fmla="*/ 22 w 41"/>
                <a:gd name="T7" fmla="*/ 22 h 25"/>
                <a:gd name="T8" fmla="*/ 27 w 41"/>
                <a:gd name="T9" fmla="*/ 24 h 25"/>
                <a:gd name="T10" fmla="*/ 33 w 41"/>
                <a:gd name="T11" fmla="*/ 23 h 25"/>
                <a:gd name="T12" fmla="*/ 38 w 41"/>
                <a:gd name="T13" fmla="*/ 20 h 25"/>
                <a:gd name="T14" fmla="*/ 40 w 41"/>
                <a:gd name="T15" fmla="*/ 16 h 25"/>
                <a:gd name="T16" fmla="*/ 37 w 41"/>
                <a:gd name="T17" fmla="*/ 14 h 25"/>
                <a:gd name="T18" fmla="*/ 25 w 41"/>
                <a:gd name="T19" fmla="*/ 11 h 25"/>
                <a:gd name="T20" fmla="*/ 13 w 41"/>
                <a:gd name="T21" fmla="*/ 5 h 25"/>
                <a:gd name="T22" fmla="*/ 9 w 41"/>
                <a:gd name="T23" fmla="*/ 3 h 25"/>
                <a:gd name="T24" fmla="*/ 2 w 41"/>
                <a:gd name="T25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25">
                  <a:moveTo>
                    <a:pt x="2" y="3"/>
                  </a:moveTo>
                  <a:cubicBezTo>
                    <a:pt x="3" y="5"/>
                    <a:pt x="8" y="14"/>
                    <a:pt x="8" y="14"/>
                  </a:cubicBezTo>
                  <a:cubicBezTo>
                    <a:pt x="8" y="14"/>
                    <a:pt x="11" y="14"/>
                    <a:pt x="13" y="16"/>
                  </a:cubicBezTo>
                  <a:cubicBezTo>
                    <a:pt x="15" y="17"/>
                    <a:pt x="22" y="22"/>
                    <a:pt x="22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8" y="25"/>
                    <a:pt x="33" y="23"/>
                  </a:cubicBezTo>
                  <a:cubicBezTo>
                    <a:pt x="38" y="22"/>
                    <a:pt x="36" y="22"/>
                    <a:pt x="38" y="20"/>
                  </a:cubicBezTo>
                  <a:cubicBezTo>
                    <a:pt x="40" y="18"/>
                    <a:pt x="41" y="18"/>
                    <a:pt x="40" y="16"/>
                  </a:cubicBezTo>
                  <a:cubicBezTo>
                    <a:pt x="39" y="14"/>
                    <a:pt x="40" y="14"/>
                    <a:pt x="37" y="14"/>
                  </a:cubicBezTo>
                  <a:cubicBezTo>
                    <a:pt x="33" y="13"/>
                    <a:pt x="31" y="13"/>
                    <a:pt x="25" y="11"/>
                  </a:cubicBezTo>
                  <a:cubicBezTo>
                    <a:pt x="18" y="10"/>
                    <a:pt x="15" y="6"/>
                    <a:pt x="13" y="5"/>
                  </a:cubicBezTo>
                  <a:cubicBezTo>
                    <a:pt x="11" y="3"/>
                    <a:pt x="17" y="5"/>
                    <a:pt x="9" y="3"/>
                  </a:cubicBezTo>
                  <a:cubicBezTo>
                    <a:pt x="0" y="0"/>
                    <a:pt x="2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5" name="Freeform 161"/>
            <p:cNvSpPr/>
            <p:nvPr/>
          </p:nvSpPr>
          <p:spPr bwMode="auto">
            <a:xfrm>
              <a:off x="9567863" y="1404938"/>
              <a:ext cx="111125" cy="46038"/>
            </a:xfrm>
            <a:custGeom>
              <a:avLst/>
              <a:gdLst>
                <a:gd name="T0" fmla="*/ 7 w 42"/>
                <a:gd name="T1" fmla="*/ 4 h 17"/>
                <a:gd name="T2" fmla="*/ 3 w 42"/>
                <a:gd name="T3" fmla="*/ 8 h 17"/>
                <a:gd name="T4" fmla="*/ 13 w 42"/>
                <a:gd name="T5" fmla="*/ 12 h 17"/>
                <a:gd name="T6" fmla="*/ 24 w 42"/>
                <a:gd name="T7" fmla="*/ 16 h 17"/>
                <a:gd name="T8" fmla="*/ 33 w 42"/>
                <a:gd name="T9" fmla="*/ 12 h 17"/>
                <a:gd name="T10" fmla="*/ 41 w 42"/>
                <a:gd name="T11" fmla="*/ 13 h 17"/>
                <a:gd name="T12" fmla="*/ 39 w 42"/>
                <a:gd name="T13" fmla="*/ 7 h 17"/>
                <a:gd name="T14" fmla="*/ 30 w 42"/>
                <a:gd name="T15" fmla="*/ 2 h 17"/>
                <a:gd name="T16" fmla="*/ 25 w 42"/>
                <a:gd name="T17" fmla="*/ 2 h 17"/>
                <a:gd name="T18" fmla="*/ 9 w 42"/>
                <a:gd name="T19" fmla="*/ 0 h 17"/>
                <a:gd name="T20" fmla="*/ 7 w 42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17">
                  <a:moveTo>
                    <a:pt x="7" y="4"/>
                  </a:moveTo>
                  <a:cubicBezTo>
                    <a:pt x="5" y="4"/>
                    <a:pt x="0" y="7"/>
                    <a:pt x="3" y="8"/>
                  </a:cubicBezTo>
                  <a:cubicBezTo>
                    <a:pt x="7" y="9"/>
                    <a:pt x="7" y="10"/>
                    <a:pt x="13" y="12"/>
                  </a:cubicBezTo>
                  <a:cubicBezTo>
                    <a:pt x="20" y="14"/>
                    <a:pt x="22" y="17"/>
                    <a:pt x="24" y="16"/>
                  </a:cubicBezTo>
                  <a:cubicBezTo>
                    <a:pt x="26" y="16"/>
                    <a:pt x="28" y="12"/>
                    <a:pt x="33" y="12"/>
                  </a:cubicBezTo>
                  <a:cubicBezTo>
                    <a:pt x="37" y="12"/>
                    <a:pt x="40" y="15"/>
                    <a:pt x="41" y="13"/>
                  </a:cubicBezTo>
                  <a:cubicBezTo>
                    <a:pt x="42" y="12"/>
                    <a:pt x="42" y="8"/>
                    <a:pt x="39" y="7"/>
                  </a:cubicBezTo>
                  <a:cubicBezTo>
                    <a:pt x="36" y="5"/>
                    <a:pt x="32" y="2"/>
                    <a:pt x="30" y="2"/>
                  </a:cubicBezTo>
                  <a:cubicBezTo>
                    <a:pt x="28" y="2"/>
                    <a:pt x="28" y="2"/>
                    <a:pt x="25" y="2"/>
                  </a:cubicBezTo>
                  <a:cubicBezTo>
                    <a:pt x="22" y="2"/>
                    <a:pt x="9" y="0"/>
                    <a:pt x="9" y="0"/>
                  </a:cubicBezTo>
                  <a:lnTo>
                    <a:pt x="7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6" name="Freeform 162"/>
            <p:cNvSpPr/>
            <p:nvPr/>
          </p:nvSpPr>
          <p:spPr bwMode="auto">
            <a:xfrm>
              <a:off x="10475913" y="1951038"/>
              <a:ext cx="60325" cy="114300"/>
            </a:xfrm>
            <a:custGeom>
              <a:avLst/>
              <a:gdLst>
                <a:gd name="T0" fmla="*/ 6 w 23"/>
                <a:gd name="T1" fmla="*/ 0 h 43"/>
                <a:gd name="T2" fmla="*/ 4 w 23"/>
                <a:gd name="T3" fmla="*/ 8 h 43"/>
                <a:gd name="T4" fmla="*/ 4 w 23"/>
                <a:gd name="T5" fmla="*/ 13 h 43"/>
                <a:gd name="T6" fmla="*/ 6 w 23"/>
                <a:gd name="T7" fmla="*/ 24 h 43"/>
                <a:gd name="T8" fmla="*/ 6 w 23"/>
                <a:gd name="T9" fmla="*/ 28 h 43"/>
                <a:gd name="T10" fmla="*/ 5 w 23"/>
                <a:gd name="T11" fmla="*/ 37 h 43"/>
                <a:gd name="T12" fmla="*/ 13 w 23"/>
                <a:gd name="T13" fmla="*/ 38 h 43"/>
                <a:gd name="T14" fmla="*/ 15 w 23"/>
                <a:gd name="T15" fmla="*/ 33 h 43"/>
                <a:gd name="T16" fmla="*/ 22 w 23"/>
                <a:gd name="T17" fmla="*/ 29 h 43"/>
                <a:gd name="T18" fmla="*/ 20 w 23"/>
                <a:gd name="T19" fmla="*/ 23 h 43"/>
                <a:gd name="T20" fmla="*/ 14 w 23"/>
                <a:gd name="T21" fmla="*/ 5 h 43"/>
                <a:gd name="T22" fmla="*/ 6 w 23"/>
                <a:gd name="T2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43">
                  <a:moveTo>
                    <a:pt x="6" y="0"/>
                  </a:moveTo>
                  <a:cubicBezTo>
                    <a:pt x="6" y="2"/>
                    <a:pt x="4" y="8"/>
                    <a:pt x="4" y="8"/>
                  </a:cubicBezTo>
                  <a:cubicBezTo>
                    <a:pt x="4" y="8"/>
                    <a:pt x="5" y="10"/>
                    <a:pt x="4" y="13"/>
                  </a:cubicBezTo>
                  <a:cubicBezTo>
                    <a:pt x="4" y="15"/>
                    <a:pt x="8" y="24"/>
                    <a:pt x="6" y="24"/>
                  </a:cubicBezTo>
                  <a:cubicBezTo>
                    <a:pt x="5" y="24"/>
                    <a:pt x="10" y="24"/>
                    <a:pt x="6" y="28"/>
                  </a:cubicBezTo>
                  <a:cubicBezTo>
                    <a:pt x="3" y="31"/>
                    <a:pt x="0" y="35"/>
                    <a:pt x="5" y="37"/>
                  </a:cubicBezTo>
                  <a:cubicBezTo>
                    <a:pt x="9" y="38"/>
                    <a:pt x="13" y="43"/>
                    <a:pt x="13" y="38"/>
                  </a:cubicBezTo>
                  <a:cubicBezTo>
                    <a:pt x="13" y="34"/>
                    <a:pt x="14" y="36"/>
                    <a:pt x="15" y="33"/>
                  </a:cubicBezTo>
                  <a:cubicBezTo>
                    <a:pt x="17" y="29"/>
                    <a:pt x="22" y="31"/>
                    <a:pt x="22" y="29"/>
                  </a:cubicBezTo>
                  <a:cubicBezTo>
                    <a:pt x="22" y="27"/>
                    <a:pt x="23" y="27"/>
                    <a:pt x="20" y="23"/>
                  </a:cubicBezTo>
                  <a:cubicBezTo>
                    <a:pt x="17" y="19"/>
                    <a:pt x="14" y="5"/>
                    <a:pt x="14" y="5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7" name="Freeform 163"/>
            <p:cNvSpPr/>
            <p:nvPr/>
          </p:nvSpPr>
          <p:spPr bwMode="auto">
            <a:xfrm>
              <a:off x="10464800" y="2085976"/>
              <a:ext cx="42863" cy="33338"/>
            </a:xfrm>
            <a:custGeom>
              <a:avLst/>
              <a:gdLst>
                <a:gd name="T0" fmla="*/ 11 w 16"/>
                <a:gd name="T1" fmla="*/ 0 h 12"/>
                <a:gd name="T2" fmla="*/ 2 w 16"/>
                <a:gd name="T3" fmla="*/ 4 h 12"/>
                <a:gd name="T4" fmla="*/ 13 w 16"/>
                <a:gd name="T5" fmla="*/ 9 h 12"/>
                <a:gd name="T6" fmla="*/ 16 w 16"/>
                <a:gd name="T7" fmla="*/ 6 h 12"/>
                <a:gd name="T8" fmla="*/ 11 w 1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11" y="0"/>
                  </a:moveTo>
                  <a:cubicBezTo>
                    <a:pt x="8" y="0"/>
                    <a:pt x="0" y="3"/>
                    <a:pt x="2" y="4"/>
                  </a:cubicBezTo>
                  <a:cubicBezTo>
                    <a:pt x="3" y="6"/>
                    <a:pt x="12" y="12"/>
                    <a:pt x="13" y="9"/>
                  </a:cubicBezTo>
                  <a:cubicBezTo>
                    <a:pt x="14" y="7"/>
                    <a:pt x="16" y="9"/>
                    <a:pt x="16" y="6"/>
                  </a:cubicBezTo>
                  <a:cubicBezTo>
                    <a:pt x="16" y="3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8" name="Freeform 164"/>
            <p:cNvSpPr/>
            <p:nvPr/>
          </p:nvSpPr>
          <p:spPr bwMode="auto">
            <a:xfrm>
              <a:off x="10445750" y="2124076"/>
              <a:ext cx="74613" cy="58738"/>
            </a:xfrm>
            <a:custGeom>
              <a:avLst/>
              <a:gdLst>
                <a:gd name="T0" fmla="*/ 3 w 28"/>
                <a:gd name="T1" fmla="*/ 2 h 22"/>
                <a:gd name="T2" fmla="*/ 27 w 28"/>
                <a:gd name="T3" fmla="*/ 1 h 22"/>
                <a:gd name="T4" fmla="*/ 22 w 28"/>
                <a:gd name="T5" fmla="*/ 8 h 22"/>
                <a:gd name="T6" fmla="*/ 12 w 28"/>
                <a:gd name="T7" fmla="*/ 9 h 22"/>
                <a:gd name="T8" fmla="*/ 10 w 28"/>
                <a:gd name="T9" fmla="*/ 20 h 22"/>
                <a:gd name="T10" fmla="*/ 1 w 28"/>
                <a:gd name="T11" fmla="*/ 10 h 22"/>
                <a:gd name="T12" fmla="*/ 3 w 28"/>
                <a:gd name="T13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2">
                  <a:moveTo>
                    <a:pt x="3" y="2"/>
                  </a:moveTo>
                  <a:cubicBezTo>
                    <a:pt x="3" y="2"/>
                    <a:pt x="28" y="0"/>
                    <a:pt x="27" y="1"/>
                  </a:cubicBezTo>
                  <a:cubicBezTo>
                    <a:pt x="25" y="1"/>
                    <a:pt x="27" y="8"/>
                    <a:pt x="22" y="8"/>
                  </a:cubicBezTo>
                  <a:cubicBezTo>
                    <a:pt x="16" y="9"/>
                    <a:pt x="14" y="5"/>
                    <a:pt x="12" y="9"/>
                  </a:cubicBezTo>
                  <a:cubicBezTo>
                    <a:pt x="10" y="13"/>
                    <a:pt x="13" y="22"/>
                    <a:pt x="10" y="20"/>
                  </a:cubicBezTo>
                  <a:cubicBezTo>
                    <a:pt x="6" y="18"/>
                    <a:pt x="1" y="12"/>
                    <a:pt x="1" y="10"/>
                  </a:cubicBezTo>
                  <a:cubicBezTo>
                    <a:pt x="0" y="8"/>
                    <a:pt x="3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9" name="Freeform 165"/>
            <p:cNvSpPr/>
            <p:nvPr/>
          </p:nvSpPr>
          <p:spPr bwMode="auto">
            <a:xfrm>
              <a:off x="10085388" y="1993901"/>
              <a:ext cx="46038" cy="39688"/>
            </a:xfrm>
            <a:custGeom>
              <a:avLst/>
              <a:gdLst>
                <a:gd name="T0" fmla="*/ 17 w 17"/>
                <a:gd name="T1" fmla="*/ 15 h 15"/>
                <a:gd name="T2" fmla="*/ 13 w 17"/>
                <a:gd name="T3" fmla="*/ 1 h 15"/>
                <a:gd name="T4" fmla="*/ 1 w 17"/>
                <a:gd name="T5" fmla="*/ 2 h 15"/>
                <a:gd name="T6" fmla="*/ 10 w 17"/>
                <a:gd name="T7" fmla="*/ 12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16" y="11"/>
                    <a:pt x="15" y="1"/>
                    <a:pt x="13" y="1"/>
                  </a:cubicBezTo>
                  <a:cubicBezTo>
                    <a:pt x="11" y="0"/>
                    <a:pt x="2" y="1"/>
                    <a:pt x="1" y="2"/>
                  </a:cubicBezTo>
                  <a:cubicBezTo>
                    <a:pt x="0" y="4"/>
                    <a:pt x="10" y="12"/>
                    <a:pt x="10" y="12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0" name="Freeform 166"/>
            <p:cNvSpPr/>
            <p:nvPr/>
          </p:nvSpPr>
          <p:spPr bwMode="auto">
            <a:xfrm>
              <a:off x="9880600" y="1806576"/>
              <a:ext cx="114300" cy="44450"/>
            </a:xfrm>
            <a:custGeom>
              <a:avLst/>
              <a:gdLst>
                <a:gd name="T0" fmla="*/ 32 w 43"/>
                <a:gd name="T1" fmla="*/ 17 h 17"/>
                <a:gd name="T2" fmla="*/ 16 w 43"/>
                <a:gd name="T3" fmla="*/ 13 h 17"/>
                <a:gd name="T4" fmla="*/ 8 w 43"/>
                <a:gd name="T5" fmla="*/ 9 h 17"/>
                <a:gd name="T6" fmla="*/ 19 w 43"/>
                <a:gd name="T7" fmla="*/ 1 h 17"/>
                <a:gd name="T8" fmla="*/ 29 w 43"/>
                <a:gd name="T9" fmla="*/ 3 h 17"/>
                <a:gd name="T10" fmla="*/ 41 w 43"/>
                <a:gd name="T11" fmla="*/ 10 h 17"/>
                <a:gd name="T12" fmla="*/ 40 w 43"/>
                <a:gd name="T13" fmla="*/ 14 h 17"/>
                <a:gd name="T14" fmla="*/ 32 w 43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17">
                  <a:moveTo>
                    <a:pt x="32" y="17"/>
                  </a:moveTo>
                  <a:cubicBezTo>
                    <a:pt x="26" y="14"/>
                    <a:pt x="19" y="14"/>
                    <a:pt x="16" y="13"/>
                  </a:cubicBezTo>
                  <a:cubicBezTo>
                    <a:pt x="13" y="12"/>
                    <a:pt x="17" y="17"/>
                    <a:pt x="8" y="9"/>
                  </a:cubicBezTo>
                  <a:cubicBezTo>
                    <a:pt x="0" y="1"/>
                    <a:pt x="12" y="1"/>
                    <a:pt x="19" y="1"/>
                  </a:cubicBezTo>
                  <a:cubicBezTo>
                    <a:pt x="26" y="0"/>
                    <a:pt x="20" y="0"/>
                    <a:pt x="29" y="3"/>
                  </a:cubicBezTo>
                  <a:cubicBezTo>
                    <a:pt x="37" y="6"/>
                    <a:pt x="41" y="10"/>
                    <a:pt x="41" y="10"/>
                  </a:cubicBezTo>
                  <a:cubicBezTo>
                    <a:pt x="41" y="10"/>
                    <a:pt x="43" y="14"/>
                    <a:pt x="40" y="14"/>
                  </a:cubicBezTo>
                  <a:cubicBezTo>
                    <a:pt x="36" y="15"/>
                    <a:pt x="32" y="17"/>
                    <a:pt x="32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1" name="Freeform 167"/>
            <p:cNvSpPr/>
            <p:nvPr/>
          </p:nvSpPr>
          <p:spPr bwMode="auto">
            <a:xfrm>
              <a:off x="10158413" y="2297113"/>
              <a:ext cx="58738" cy="46038"/>
            </a:xfrm>
            <a:custGeom>
              <a:avLst/>
              <a:gdLst>
                <a:gd name="T0" fmla="*/ 18 w 22"/>
                <a:gd name="T1" fmla="*/ 0 h 17"/>
                <a:gd name="T2" fmla="*/ 10 w 22"/>
                <a:gd name="T3" fmla="*/ 7 h 17"/>
                <a:gd name="T4" fmla="*/ 1 w 22"/>
                <a:gd name="T5" fmla="*/ 10 h 17"/>
                <a:gd name="T6" fmla="*/ 7 w 22"/>
                <a:gd name="T7" fmla="*/ 17 h 17"/>
                <a:gd name="T8" fmla="*/ 7 w 22"/>
                <a:gd name="T9" fmla="*/ 13 h 17"/>
                <a:gd name="T10" fmla="*/ 17 w 22"/>
                <a:gd name="T11" fmla="*/ 11 h 17"/>
                <a:gd name="T12" fmla="*/ 21 w 22"/>
                <a:gd name="T13" fmla="*/ 6 h 17"/>
                <a:gd name="T14" fmla="*/ 21 w 22"/>
                <a:gd name="T15" fmla="*/ 2 h 17"/>
                <a:gd name="T16" fmla="*/ 18 w 22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7">
                  <a:moveTo>
                    <a:pt x="18" y="0"/>
                  </a:moveTo>
                  <a:cubicBezTo>
                    <a:pt x="16" y="3"/>
                    <a:pt x="13" y="9"/>
                    <a:pt x="10" y="7"/>
                  </a:cubicBezTo>
                  <a:cubicBezTo>
                    <a:pt x="8" y="6"/>
                    <a:pt x="0" y="9"/>
                    <a:pt x="1" y="10"/>
                  </a:cubicBezTo>
                  <a:cubicBezTo>
                    <a:pt x="2" y="11"/>
                    <a:pt x="7" y="17"/>
                    <a:pt x="7" y="17"/>
                  </a:cubicBezTo>
                  <a:cubicBezTo>
                    <a:pt x="7" y="17"/>
                    <a:pt x="5" y="16"/>
                    <a:pt x="7" y="13"/>
                  </a:cubicBezTo>
                  <a:cubicBezTo>
                    <a:pt x="9" y="9"/>
                    <a:pt x="14" y="12"/>
                    <a:pt x="17" y="11"/>
                  </a:cubicBezTo>
                  <a:cubicBezTo>
                    <a:pt x="20" y="9"/>
                    <a:pt x="21" y="7"/>
                    <a:pt x="21" y="6"/>
                  </a:cubicBezTo>
                  <a:cubicBezTo>
                    <a:pt x="22" y="4"/>
                    <a:pt x="22" y="4"/>
                    <a:pt x="21" y="2"/>
                  </a:cubicBezTo>
                  <a:cubicBezTo>
                    <a:pt x="21" y="1"/>
                    <a:pt x="1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2" name="Freeform 168"/>
            <p:cNvSpPr/>
            <p:nvPr/>
          </p:nvSpPr>
          <p:spPr bwMode="auto">
            <a:xfrm>
              <a:off x="9999663" y="2343151"/>
              <a:ext cx="65088" cy="39688"/>
            </a:xfrm>
            <a:custGeom>
              <a:avLst/>
              <a:gdLst>
                <a:gd name="T0" fmla="*/ 16 w 24"/>
                <a:gd name="T1" fmla="*/ 12 h 15"/>
                <a:gd name="T2" fmla="*/ 9 w 24"/>
                <a:gd name="T3" fmla="*/ 15 h 15"/>
                <a:gd name="T4" fmla="*/ 1 w 24"/>
                <a:gd name="T5" fmla="*/ 10 h 15"/>
                <a:gd name="T6" fmla="*/ 8 w 24"/>
                <a:gd name="T7" fmla="*/ 5 h 15"/>
                <a:gd name="T8" fmla="*/ 14 w 24"/>
                <a:gd name="T9" fmla="*/ 5 h 15"/>
                <a:gd name="T10" fmla="*/ 16 w 24"/>
                <a:gd name="T11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5">
                  <a:moveTo>
                    <a:pt x="16" y="12"/>
                  </a:moveTo>
                  <a:cubicBezTo>
                    <a:pt x="11" y="12"/>
                    <a:pt x="11" y="15"/>
                    <a:pt x="9" y="15"/>
                  </a:cubicBezTo>
                  <a:cubicBezTo>
                    <a:pt x="6" y="15"/>
                    <a:pt x="0" y="10"/>
                    <a:pt x="1" y="10"/>
                  </a:cubicBezTo>
                  <a:cubicBezTo>
                    <a:pt x="3" y="9"/>
                    <a:pt x="6" y="5"/>
                    <a:pt x="8" y="5"/>
                  </a:cubicBezTo>
                  <a:cubicBezTo>
                    <a:pt x="9" y="4"/>
                    <a:pt x="5" y="0"/>
                    <a:pt x="14" y="5"/>
                  </a:cubicBezTo>
                  <a:cubicBezTo>
                    <a:pt x="24" y="10"/>
                    <a:pt x="16" y="12"/>
                    <a:pt x="1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3" name="Freeform 169"/>
            <p:cNvSpPr/>
            <p:nvPr/>
          </p:nvSpPr>
          <p:spPr bwMode="auto">
            <a:xfrm>
              <a:off x="9931400" y="2378076"/>
              <a:ext cx="55563" cy="20638"/>
            </a:xfrm>
            <a:custGeom>
              <a:avLst/>
              <a:gdLst>
                <a:gd name="T0" fmla="*/ 21 w 21"/>
                <a:gd name="T1" fmla="*/ 6 h 8"/>
                <a:gd name="T2" fmla="*/ 8 w 21"/>
                <a:gd name="T3" fmla="*/ 6 h 8"/>
                <a:gd name="T4" fmla="*/ 3 w 21"/>
                <a:gd name="T5" fmla="*/ 1 h 8"/>
                <a:gd name="T6" fmla="*/ 12 w 21"/>
                <a:gd name="T7" fmla="*/ 1 h 8"/>
                <a:gd name="T8" fmla="*/ 20 w 21"/>
                <a:gd name="T9" fmla="*/ 2 h 8"/>
                <a:gd name="T10" fmla="*/ 21 w 21"/>
                <a:gd name="T11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21" y="6"/>
                  </a:moveTo>
                  <a:cubicBezTo>
                    <a:pt x="16" y="8"/>
                    <a:pt x="8" y="6"/>
                    <a:pt x="8" y="6"/>
                  </a:cubicBezTo>
                  <a:cubicBezTo>
                    <a:pt x="8" y="6"/>
                    <a:pt x="0" y="2"/>
                    <a:pt x="3" y="1"/>
                  </a:cubicBezTo>
                  <a:cubicBezTo>
                    <a:pt x="6" y="0"/>
                    <a:pt x="9" y="1"/>
                    <a:pt x="12" y="1"/>
                  </a:cubicBezTo>
                  <a:cubicBezTo>
                    <a:pt x="15" y="2"/>
                    <a:pt x="20" y="2"/>
                    <a:pt x="20" y="2"/>
                  </a:cubicBezTo>
                  <a:lnTo>
                    <a:pt x="2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" name="Freeform 170"/>
            <p:cNvSpPr/>
            <p:nvPr/>
          </p:nvSpPr>
          <p:spPr bwMode="auto">
            <a:xfrm>
              <a:off x="9847263" y="2379663"/>
              <a:ext cx="46038" cy="26988"/>
            </a:xfrm>
            <a:custGeom>
              <a:avLst/>
              <a:gdLst>
                <a:gd name="T0" fmla="*/ 10 w 17"/>
                <a:gd name="T1" fmla="*/ 10 h 10"/>
                <a:gd name="T2" fmla="*/ 3 w 17"/>
                <a:gd name="T3" fmla="*/ 1 h 10"/>
                <a:gd name="T4" fmla="*/ 15 w 17"/>
                <a:gd name="T5" fmla="*/ 5 h 10"/>
                <a:gd name="T6" fmla="*/ 10 w 17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8" y="8"/>
                    <a:pt x="0" y="0"/>
                    <a:pt x="3" y="1"/>
                  </a:cubicBezTo>
                  <a:cubicBezTo>
                    <a:pt x="6" y="2"/>
                    <a:pt x="17" y="4"/>
                    <a:pt x="15" y="5"/>
                  </a:cubicBezTo>
                  <a:cubicBezTo>
                    <a:pt x="13" y="6"/>
                    <a:pt x="10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5" name="Freeform 171"/>
            <p:cNvSpPr/>
            <p:nvPr/>
          </p:nvSpPr>
          <p:spPr bwMode="auto">
            <a:xfrm>
              <a:off x="9485313" y="2174876"/>
              <a:ext cx="63500" cy="61913"/>
            </a:xfrm>
            <a:custGeom>
              <a:avLst/>
              <a:gdLst>
                <a:gd name="T0" fmla="*/ 20 w 24"/>
                <a:gd name="T1" fmla="*/ 23 h 23"/>
                <a:gd name="T2" fmla="*/ 5 w 24"/>
                <a:gd name="T3" fmla="*/ 16 h 23"/>
                <a:gd name="T4" fmla="*/ 5 w 24"/>
                <a:gd name="T5" fmla="*/ 5 h 23"/>
                <a:gd name="T6" fmla="*/ 14 w 24"/>
                <a:gd name="T7" fmla="*/ 17 h 23"/>
                <a:gd name="T8" fmla="*/ 24 w 24"/>
                <a:gd name="T9" fmla="*/ 23 h 23"/>
                <a:gd name="T10" fmla="*/ 20 w 24"/>
                <a:gd name="T1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3">
                  <a:moveTo>
                    <a:pt x="20" y="23"/>
                  </a:moveTo>
                  <a:cubicBezTo>
                    <a:pt x="17" y="22"/>
                    <a:pt x="7" y="19"/>
                    <a:pt x="5" y="16"/>
                  </a:cubicBezTo>
                  <a:cubicBezTo>
                    <a:pt x="4" y="12"/>
                    <a:pt x="0" y="0"/>
                    <a:pt x="5" y="5"/>
                  </a:cubicBezTo>
                  <a:cubicBezTo>
                    <a:pt x="9" y="11"/>
                    <a:pt x="10" y="16"/>
                    <a:pt x="14" y="17"/>
                  </a:cubicBezTo>
                  <a:cubicBezTo>
                    <a:pt x="18" y="19"/>
                    <a:pt x="24" y="23"/>
                    <a:pt x="24" y="23"/>
                  </a:cubicBezTo>
                  <a:lnTo>
                    <a:pt x="2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6" name="Freeform 172"/>
            <p:cNvSpPr/>
            <p:nvPr/>
          </p:nvSpPr>
          <p:spPr bwMode="auto">
            <a:xfrm>
              <a:off x="9544050" y="2206626"/>
              <a:ext cx="50800" cy="39688"/>
            </a:xfrm>
            <a:custGeom>
              <a:avLst/>
              <a:gdLst>
                <a:gd name="T0" fmla="*/ 12 w 19"/>
                <a:gd name="T1" fmla="*/ 15 h 15"/>
                <a:gd name="T2" fmla="*/ 15 w 19"/>
                <a:gd name="T3" fmla="*/ 10 h 15"/>
                <a:gd name="T4" fmla="*/ 7 w 19"/>
                <a:gd name="T5" fmla="*/ 6 h 15"/>
                <a:gd name="T6" fmla="*/ 2 w 19"/>
                <a:gd name="T7" fmla="*/ 2 h 15"/>
                <a:gd name="T8" fmla="*/ 7 w 19"/>
                <a:gd name="T9" fmla="*/ 11 h 15"/>
                <a:gd name="T10" fmla="*/ 12 w 19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5">
                  <a:moveTo>
                    <a:pt x="12" y="15"/>
                  </a:moveTo>
                  <a:cubicBezTo>
                    <a:pt x="16" y="13"/>
                    <a:pt x="19" y="11"/>
                    <a:pt x="15" y="10"/>
                  </a:cubicBezTo>
                  <a:cubicBezTo>
                    <a:pt x="11" y="9"/>
                    <a:pt x="13" y="9"/>
                    <a:pt x="7" y="6"/>
                  </a:cubicBezTo>
                  <a:cubicBezTo>
                    <a:pt x="2" y="2"/>
                    <a:pt x="4" y="0"/>
                    <a:pt x="2" y="2"/>
                  </a:cubicBezTo>
                  <a:cubicBezTo>
                    <a:pt x="0" y="4"/>
                    <a:pt x="7" y="11"/>
                    <a:pt x="7" y="11"/>
                  </a:cubicBezTo>
                  <a:lnTo>
                    <a:pt x="12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7" name="Freeform 173"/>
            <p:cNvSpPr/>
            <p:nvPr/>
          </p:nvSpPr>
          <p:spPr bwMode="auto">
            <a:xfrm>
              <a:off x="8923338" y="2244726"/>
              <a:ext cx="147638" cy="330200"/>
            </a:xfrm>
            <a:custGeom>
              <a:avLst/>
              <a:gdLst>
                <a:gd name="T0" fmla="*/ 28 w 55"/>
                <a:gd name="T1" fmla="*/ 123 h 124"/>
                <a:gd name="T2" fmla="*/ 23 w 55"/>
                <a:gd name="T3" fmla="*/ 109 h 124"/>
                <a:gd name="T4" fmla="*/ 17 w 55"/>
                <a:gd name="T5" fmla="*/ 80 h 124"/>
                <a:gd name="T6" fmla="*/ 13 w 55"/>
                <a:gd name="T7" fmla="*/ 65 h 124"/>
                <a:gd name="T8" fmla="*/ 7 w 55"/>
                <a:gd name="T9" fmla="*/ 47 h 124"/>
                <a:gd name="T10" fmla="*/ 2 w 55"/>
                <a:gd name="T11" fmla="*/ 18 h 124"/>
                <a:gd name="T12" fmla="*/ 1 w 55"/>
                <a:gd name="T13" fmla="*/ 0 h 124"/>
                <a:gd name="T14" fmla="*/ 12 w 55"/>
                <a:gd name="T15" fmla="*/ 9 h 124"/>
                <a:gd name="T16" fmla="*/ 21 w 55"/>
                <a:gd name="T17" fmla="*/ 41 h 124"/>
                <a:gd name="T18" fmla="*/ 26 w 55"/>
                <a:gd name="T19" fmla="*/ 55 h 124"/>
                <a:gd name="T20" fmla="*/ 31 w 55"/>
                <a:gd name="T21" fmla="*/ 58 h 124"/>
                <a:gd name="T22" fmla="*/ 35 w 55"/>
                <a:gd name="T23" fmla="*/ 67 h 124"/>
                <a:gd name="T24" fmla="*/ 33 w 55"/>
                <a:gd name="T25" fmla="*/ 71 h 124"/>
                <a:gd name="T26" fmla="*/ 45 w 55"/>
                <a:gd name="T27" fmla="*/ 79 h 124"/>
                <a:gd name="T28" fmla="*/ 50 w 55"/>
                <a:gd name="T29" fmla="*/ 88 h 124"/>
                <a:gd name="T30" fmla="*/ 39 w 55"/>
                <a:gd name="T31" fmla="*/ 86 h 124"/>
                <a:gd name="T32" fmla="*/ 32 w 55"/>
                <a:gd name="T33" fmla="*/ 80 h 124"/>
                <a:gd name="T34" fmla="*/ 29 w 55"/>
                <a:gd name="T35" fmla="*/ 81 h 124"/>
                <a:gd name="T36" fmla="*/ 29 w 55"/>
                <a:gd name="T37" fmla="*/ 90 h 124"/>
                <a:gd name="T38" fmla="*/ 30 w 55"/>
                <a:gd name="T39" fmla="*/ 104 h 124"/>
                <a:gd name="T40" fmla="*/ 35 w 55"/>
                <a:gd name="T41" fmla="*/ 113 h 124"/>
                <a:gd name="T42" fmla="*/ 40 w 55"/>
                <a:gd name="T43" fmla="*/ 118 h 124"/>
                <a:gd name="T44" fmla="*/ 43 w 55"/>
                <a:gd name="T45" fmla="*/ 123 h 124"/>
                <a:gd name="T46" fmla="*/ 33 w 55"/>
                <a:gd name="T47" fmla="*/ 122 h 124"/>
                <a:gd name="T48" fmla="*/ 28 w 55"/>
                <a:gd name="T49" fmla="*/ 12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5" h="124">
                  <a:moveTo>
                    <a:pt x="28" y="123"/>
                  </a:moveTo>
                  <a:cubicBezTo>
                    <a:pt x="29" y="121"/>
                    <a:pt x="27" y="121"/>
                    <a:pt x="23" y="109"/>
                  </a:cubicBezTo>
                  <a:cubicBezTo>
                    <a:pt x="18" y="97"/>
                    <a:pt x="17" y="86"/>
                    <a:pt x="17" y="80"/>
                  </a:cubicBezTo>
                  <a:cubicBezTo>
                    <a:pt x="17" y="73"/>
                    <a:pt x="16" y="73"/>
                    <a:pt x="13" y="65"/>
                  </a:cubicBezTo>
                  <a:cubicBezTo>
                    <a:pt x="10" y="57"/>
                    <a:pt x="6" y="51"/>
                    <a:pt x="7" y="47"/>
                  </a:cubicBezTo>
                  <a:cubicBezTo>
                    <a:pt x="7" y="43"/>
                    <a:pt x="3" y="22"/>
                    <a:pt x="2" y="18"/>
                  </a:cubicBezTo>
                  <a:cubicBezTo>
                    <a:pt x="1" y="14"/>
                    <a:pt x="0" y="0"/>
                    <a:pt x="1" y="0"/>
                  </a:cubicBezTo>
                  <a:cubicBezTo>
                    <a:pt x="3" y="0"/>
                    <a:pt x="10" y="5"/>
                    <a:pt x="12" y="9"/>
                  </a:cubicBezTo>
                  <a:cubicBezTo>
                    <a:pt x="14" y="12"/>
                    <a:pt x="18" y="36"/>
                    <a:pt x="21" y="41"/>
                  </a:cubicBezTo>
                  <a:cubicBezTo>
                    <a:pt x="24" y="47"/>
                    <a:pt x="21" y="53"/>
                    <a:pt x="26" y="55"/>
                  </a:cubicBezTo>
                  <a:cubicBezTo>
                    <a:pt x="31" y="58"/>
                    <a:pt x="31" y="50"/>
                    <a:pt x="31" y="58"/>
                  </a:cubicBezTo>
                  <a:cubicBezTo>
                    <a:pt x="31" y="66"/>
                    <a:pt x="38" y="67"/>
                    <a:pt x="35" y="67"/>
                  </a:cubicBezTo>
                  <a:cubicBezTo>
                    <a:pt x="32" y="67"/>
                    <a:pt x="33" y="71"/>
                    <a:pt x="33" y="71"/>
                  </a:cubicBezTo>
                  <a:cubicBezTo>
                    <a:pt x="33" y="71"/>
                    <a:pt x="43" y="77"/>
                    <a:pt x="45" y="79"/>
                  </a:cubicBezTo>
                  <a:cubicBezTo>
                    <a:pt x="47" y="81"/>
                    <a:pt x="55" y="89"/>
                    <a:pt x="50" y="88"/>
                  </a:cubicBezTo>
                  <a:cubicBezTo>
                    <a:pt x="44" y="87"/>
                    <a:pt x="42" y="91"/>
                    <a:pt x="39" y="86"/>
                  </a:cubicBezTo>
                  <a:cubicBezTo>
                    <a:pt x="35" y="82"/>
                    <a:pt x="35" y="82"/>
                    <a:pt x="32" y="80"/>
                  </a:cubicBezTo>
                  <a:cubicBezTo>
                    <a:pt x="30" y="78"/>
                    <a:pt x="28" y="77"/>
                    <a:pt x="29" y="81"/>
                  </a:cubicBezTo>
                  <a:cubicBezTo>
                    <a:pt x="30" y="84"/>
                    <a:pt x="29" y="84"/>
                    <a:pt x="29" y="90"/>
                  </a:cubicBezTo>
                  <a:cubicBezTo>
                    <a:pt x="30" y="96"/>
                    <a:pt x="31" y="101"/>
                    <a:pt x="30" y="104"/>
                  </a:cubicBezTo>
                  <a:cubicBezTo>
                    <a:pt x="29" y="106"/>
                    <a:pt x="33" y="112"/>
                    <a:pt x="35" y="113"/>
                  </a:cubicBezTo>
                  <a:cubicBezTo>
                    <a:pt x="37" y="114"/>
                    <a:pt x="40" y="116"/>
                    <a:pt x="40" y="118"/>
                  </a:cubicBezTo>
                  <a:cubicBezTo>
                    <a:pt x="41" y="119"/>
                    <a:pt x="48" y="123"/>
                    <a:pt x="43" y="123"/>
                  </a:cubicBezTo>
                  <a:cubicBezTo>
                    <a:pt x="38" y="124"/>
                    <a:pt x="33" y="122"/>
                    <a:pt x="33" y="122"/>
                  </a:cubicBezTo>
                  <a:lnTo>
                    <a:pt x="28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8" name="Freeform 174"/>
            <p:cNvSpPr/>
            <p:nvPr/>
          </p:nvSpPr>
          <p:spPr bwMode="auto">
            <a:xfrm>
              <a:off x="8963025" y="2543176"/>
              <a:ext cx="276225" cy="198438"/>
            </a:xfrm>
            <a:custGeom>
              <a:avLst/>
              <a:gdLst>
                <a:gd name="T0" fmla="*/ 39 w 103"/>
                <a:gd name="T1" fmla="*/ 39 h 74"/>
                <a:gd name="T2" fmla="*/ 23 w 103"/>
                <a:gd name="T3" fmla="*/ 30 h 74"/>
                <a:gd name="T4" fmla="*/ 14 w 103"/>
                <a:gd name="T5" fmla="*/ 22 h 74"/>
                <a:gd name="T6" fmla="*/ 7 w 103"/>
                <a:gd name="T7" fmla="*/ 25 h 74"/>
                <a:gd name="T8" fmla="*/ 13 w 103"/>
                <a:gd name="T9" fmla="*/ 35 h 74"/>
                <a:gd name="T10" fmla="*/ 13 w 103"/>
                <a:gd name="T11" fmla="*/ 40 h 74"/>
                <a:gd name="T12" fmla="*/ 10 w 103"/>
                <a:gd name="T13" fmla="*/ 48 h 74"/>
                <a:gd name="T14" fmla="*/ 6 w 103"/>
                <a:gd name="T15" fmla="*/ 51 h 74"/>
                <a:gd name="T16" fmla="*/ 3 w 103"/>
                <a:gd name="T17" fmla="*/ 55 h 74"/>
                <a:gd name="T18" fmla="*/ 8 w 103"/>
                <a:gd name="T19" fmla="*/ 65 h 74"/>
                <a:gd name="T20" fmla="*/ 3 w 103"/>
                <a:gd name="T21" fmla="*/ 70 h 74"/>
                <a:gd name="T22" fmla="*/ 10 w 103"/>
                <a:gd name="T23" fmla="*/ 72 h 74"/>
                <a:gd name="T24" fmla="*/ 16 w 103"/>
                <a:gd name="T25" fmla="*/ 66 h 74"/>
                <a:gd name="T26" fmla="*/ 20 w 103"/>
                <a:gd name="T27" fmla="*/ 59 h 74"/>
                <a:gd name="T28" fmla="*/ 28 w 103"/>
                <a:gd name="T29" fmla="*/ 60 h 74"/>
                <a:gd name="T30" fmla="*/ 32 w 103"/>
                <a:gd name="T31" fmla="*/ 62 h 74"/>
                <a:gd name="T32" fmla="*/ 39 w 103"/>
                <a:gd name="T33" fmla="*/ 65 h 74"/>
                <a:gd name="T34" fmla="*/ 40 w 103"/>
                <a:gd name="T35" fmla="*/ 60 h 74"/>
                <a:gd name="T36" fmla="*/ 48 w 103"/>
                <a:gd name="T37" fmla="*/ 54 h 74"/>
                <a:gd name="T38" fmla="*/ 56 w 103"/>
                <a:gd name="T39" fmla="*/ 53 h 74"/>
                <a:gd name="T40" fmla="*/ 56 w 103"/>
                <a:gd name="T41" fmla="*/ 44 h 74"/>
                <a:gd name="T42" fmla="*/ 53 w 103"/>
                <a:gd name="T43" fmla="*/ 39 h 74"/>
                <a:gd name="T44" fmla="*/ 74 w 103"/>
                <a:gd name="T45" fmla="*/ 32 h 74"/>
                <a:gd name="T46" fmla="*/ 85 w 103"/>
                <a:gd name="T47" fmla="*/ 28 h 74"/>
                <a:gd name="T48" fmla="*/ 90 w 103"/>
                <a:gd name="T49" fmla="*/ 15 h 74"/>
                <a:gd name="T50" fmla="*/ 102 w 103"/>
                <a:gd name="T51" fmla="*/ 8 h 74"/>
                <a:gd name="T52" fmla="*/ 96 w 103"/>
                <a:gd name="T53" fmla="*/ 5 h 74"/>
                <a:gd name="T54" fmla="*/ 81 w 103"/>
                <a:gd name="T55" fmla="*/ 18 h 74"/>
                <a:gd name="T56" fmla="*/ 67 w 103"/>
                <a:gd name="T57" fmla="*/ 27 h 74"/>
                <a:gd name="T58" fmla="*/ 58 w 103"/>
                <a:gd name="T59" fmla="*/ 34 h 74"/>
                <a:gd name="T60" fmla="*/ 41 w 103"/>
                <a:gd name="T61" fmla="*/ 36 h 74"/>
                <a:gd name="T62" fmla="*/ 39 w 103"/>
                <a:gd name="T63" fmla="*/ 3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3" h="74">
                  <a:moveTo>
                    <a:pt x="39" y="39"/>
                  </a:moveTo>
                  <a:cubicBezTo>
                    <a:pt x="28" y="33"/>
                    <a:pt x="29" y="37"/>
                    <a:pt x="23" y="30"/>
                  </a:cubicBezTo>
                  <a:cubicBezTo>
                    <a:pt x="17" y="24"/>
                    <a:pt x="14" y="22"/>
                    <a:pt x="14" y="22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3" y="35"/>
                    <a:pt x="15" y="38"/>
                    <a:pt x="13" y="40"/>
                  </a:cubicBezTo>
                  <a:cubicBezTo>
                    <a:pt x="12" y="41"/>
                    <a:pt x="12" y="48"/>
                    <a:pt x="10" y="48"/>
                  </a:cubicBezTo>
                  <a:cubicBezTo>
                    <a:pt x="9" y="49"/>
                    <a:pt x="9" y="52"/>
                    <a:pt x="6" y="51"/>
                  </a:cubicBezTo>
                  <a:cubicBezTo>
                    <a:pt x="3" y="51"/>
                    <a:pt x="4" y="52"/>
                    <a:pt x="3" y="55"/>
                  </a:cubicBezTo>
                  <a:cubicBezTo>
                    <a:pt x="2" y="57"/>
                    <a:pt x="11" y="64"/>
                    <a:pt x="8" y="65"/>
                  </a:cubicBezTo>
                  <a:cubicBezTo>
                    <a:pt x="4" y="66"/>
                    <a:pt x="0" y="69"/>
                    <a:pt x="3" y="70"/>
                  </a:cubicBezTo>
                  <a:cubicBezTo>
                    <a:pt x="6" y="71"/>
                    <a:pt x="8" y="74"/>
                    <a:pt x="10" y="72"/>
                  </a:cubicBezTo>
                  <a:cubicBezTo>
                    <a:pt x="13" y="71"/>
                    <a:pt x="18" y="69"/>
                    <a:pt x="16" y="66"/>
                  </a:cubicBezTo>
                  <a:cubicBezTo>
                    <a:pt x="14" y="64"/>
                    <a:pt x="18" y="59"/>
                    <a:pt x="20" y="59"/>
                  </a:cubicBezTo>
                  <a:cubicBezTo>
                    <a:pt x="23" y="59"/>
                    <a:pt x="25" y="59"/>
                    <a:pt x="28" y="60"/>
                  </a:cubicBezTo>
                  <a:cubicBezTo>
                    <a:pt x="31" y="60"/>
                    <a:pt x="30" y="62"/>
                    <a:pt x="32" y="62"/>
                  </a:cubicBezTo>
                  <a:cubicBezTo>
                    <a:pt x="34" y="63"/>
                    <a:pt x="35" y="66"/>
                    <a:pt x="39" y="65"/>
                  </a:cubicBezTo>
                  <a:cubicBezTo>
                    <a:pt x="43" y="64"/>
                    <a:pt x="37" y="62"/>
                    <a:pt x="40" y="60"/>
                  </a:cubicBezTo>
                  <a:cubicBezTo>
                    <a:pt x="43" y="58"/>
                    <a:pt x="46" y="55"/>
                    <a:pt x="48" y="54"/>
                  </a:cubicBezTo>
                  <a:cubicBezTo>
                    <a:pt x="51" y="53"/>
                    <a:pt x="56" y="53"/>
                    <a:pt x="56" y="53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4"/>
                    <a:pt x="53" y="41"/>
                    <a:pt x="53" y="39"/>
                  </a:cubicBezTo>
                  <a:cubicBezTo>
                    <a:pt x="54" y="36"/>
                    <a:pt x="72" y="33"/>
                    <a:pt x="74" y="32"/>
                  </a:cubicBezTo>
                  <a:cubicBezTo>
                    <a:pt x="75" y="31"/>
                    <a:pt x="82" y="32"/>
                    <a:pt x="85" y="28"/>
                  </a:cubicBezTo>
                  <a:cubicBezTo>
                    <a:pt x="87" y="24"/>
                    <a:pt x="88" y="17"/>
                    <a:pt x="90" y="15"/>
                  </a:cubicBezTo>
                  <a:cubicBezTo>
                    <a:pt x="93" y="14"/>
                    <a:pt x="102" y="10"/>
                    <a:pt x="102" y="8"/>
                  </a:cubicBezTo>
                  <a:cubicBezTo>
                    <a:pt x="101" y="7"/>
                    <a:pt x="103" y="0"/>
                    <a:pt x="96" y="5"/>
                  </a:cubicBezTo>
                  <a:cubicBezTo>
                    <a:pt x="90" y="10"/>
                    <a:pt x="90" y="13"/>
                    <a:pt x="81" y="18"/>
                  </a:cubicBezTo>
                  <a:cubicBezTo>
                    <a:pt x="72" y="22"/>
                    <a:pt x="69" y="25"/>
                    <a:pt x="67" y="27"/>
                  </a:cubicBezTo>
                  <a:cubicBezTo>
                    <a:pt x="65" y="29"/>
                    <a:pt x="68" y="34"/>
                    <a:pt x="58" y="34"/>
                  </a:cubicBezTo>
                  <a:cubicBezTo>
                    <a:pt x="47" y="34"/>
                    <a:pt x="41" y="36"/>
                    <a:pt x="41" y="36"/>
                  </a:cubicBezTo>
                  <a:lnTo>
                    <a:pt x="39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9" name="Freeform 175"/>
            <p:cNvSpPr/>
            <p:nvPr/>
          </p:nvSpPr>
          <p:spPr bwMode="auto">
            <a:xfrm>
              <a:off x="8755063" y="2735263"/>
              <a:ext cx="320675" cy="360363"/>
            </a:xfrm>
            <a:custGeom>
              <a:avLst/>
              <a:gdLst>
                <a:gd name="T0" fmla="*/ 98 w 120"/>
                <a:gd name="T1" fmla="*/ 0 h 135"/>
                <a:gd name="T2" fmla="*/ 91 w 120"/>
                <a:gd name="T3" fmla="*/ 6 h 135"/>
                <a:gd name="T4" fmla="*/ 85 w 120"/>
                <a:gd name="T5" fmla="*/ 12 h 135"/>
                <a:gd name="T6" fmla="*/ 89 w 120"/>
                <a:gd name="T7" fmla="*/ 29 h 135"/>
                <a:gd name="T8" fmla="*/ 92 w 120"/>
                <a:gd name="T9" fmla="*/ 41 h 135"/>
                <a:gd name="T10" fmla="*/ 86 w 120"/>
                <a:gd name="T11" fmla="*/ 45 h 135"/>
                <a:gd name="T12" fmla="*/ 81 w 120"/>
                <a:gd name="T13" fmla="*/ 51 h 135"/>
                <a:gd name="T14" fmla="*/ 78 w 120"/>
                <a:gd name="T15" fmla="*/ 55 h 135"/>
                <a:gd name="T16" fmla="*/ 70 w 120"/>
                <a:gd name="T17" fmla="*/ 48 h 135"/>
                <a:gd name="T18" fmla="*/ 65 w 120"/>
                <a:gd name="T19" fmla="*/ 55 h 135"/>
                <a:gd name="T20" fmla="*/ 63 w 120"/>
                <a:gd name="T21" fmla="*/ 60 h 135"/>
                <a:gd name="T22" fmla="*/ 60 w 120"/>
                <a:gd name="T23" fmla="*/ 66 h 135"/>
                <a:gd name="T24" fmla="*/ 51 w 120"/>
                <a:gd name="T25" fmla="*/ 72 h 135"/>
                <a:gd name="T26" fmla="*/ 49 w 120"/>
                <a:gd name="T27" fmla="*/ 77 h 135"/>
                <a:gd name="T28" fmla="*/ 28 w 120"/>
                <a:gd name="T29" fmla="*/ 79 h 135"/>
                <a:gd name="T30" fmla="*/ 21 w 120"/>
                <a:gd name="T31" fmla="*/ 84 h 135"/>
                <a:gd name="T32" fmla="*/ 18 w 120"/>
                <a:gd name="T33" fmla="*/ 90 h 135"/>
                <a:gd name="T34" fmla="*/ 14 w 120"/>
                <a:gd name="T35" fmla="*/ 99 h 135"/>
                <a:gd name="T36" fmla="*/ 2 w 120"/>
                <a:gd name="T37" fmla="*/ 101 h 135"/>
                <a:gd name="T38" fmla="*/ 6 w 120"/>
                <a:gd name="T39" fmla="*/ 109 h 135"/>
                <a:gd name="T40" fmla="*/ 17 w 120"/>
                <a:gd name="T41" fmla="*/ 115 h 135"/>
                <a:gd name="T42" fmla="*/ 21 w 120"/>
                <a:gd name="T43" fmla="*/ 129 h 135"/>
                <a:gd name="T44" fmla="*/ 21 w 120"/>
                <a:gd name="T45" fmla="*/ 130 h 135"/>
                <a:gd name="T46" fmla="*/ 30 w 120"/>
                <a:gd name="T47" fmla="*/ 120 h 135"/>
                <a:gd name="T48" fmla="*/ 36 w 120"/>
                <a:gd name="T49" fmla="*/ 100 h 135"/>
                <a:gd name="T50" fmla="*/ 46 w 120"/>
                <a:gd name="T51" fmla="*/ 103 h 135"/>
                <a:gd name="T52" fmla="*/ 55 w 120"/>
                <a:gd name="T53" fmla="*/ 93 h 135"/>
                <a:gd name="T54" fmla="*/ 58 w 120"/>
                <a:gd name="T55" fmla="*/ 93 h 135"/>
                <a:gd name="T56" fmla="*/ 65 w 120"/>
                <a:gd name="T57" fmla="*/ 98 h 135"/>
                <a:gd name="T58" fmla="*/ 78 w 120"/>
                <a:gd name="T59" fmla="*/ 90 h 135"/>
                <a:gd name="T60" fmla="*/ 77 w 120"/>
                <a:gd name="T61" fmla="*/ 81 h 135"/>
                <a:gd name="T62" fmla="*/ 84 w 120"/>
                <a:gd name="T63" fmla="*/ 78 h 135"/>
                <a:gd name="T64" fmla="*/ 91 w 120"/>
                <a:gd name="T65" fmla="*/ 84 h 135"/>
                <a:gd name="T66" fmla="*/ 112 w 120"/>
                <a:gd name="T67" fmla="*/ 80 h 135"/>
                <a:gd name="T68" fmla="*/ 108 w 120"/>
                <a:gd name="T69" fmla="*/ 67 h 135"/>
                <a:gd name="T70" fmla="*/ 111 w 120"/>
                <a:gd name="T71" fmla="*/ 61 h 135"/>
                <a:gd name="T72" fmla="*/ 108 w 120"/>
                <a:gd name="T73" fmla="*/ 42 h 135"/>
                <a:gd name="T74" fmla="*/ 117 w 120"/>
                <a:gd name="T75" fmla="*/ 33 h 135"/>
                <a:gd name="T76" fmla="*/ 117 w 120"/>
                <a:gd name="T77" fmla="*/ 27 h 135"/>
                <a:gd name="T78" fmla="*/ 109 w 120"/>
                <a:gd name="T79" fmla="*/ 11 h 135"/>
                <a:gd name="T80" fmla="*/ 101 w 120"/>
                <a:gd name="T81" fmla="*/ 4 h 135"/>
                <a:gd name="T82" fmla="*/ 98 w 120"/>
                <a:gd name="T8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0" h="135">
                  <a:moveTo>
                    <a:pt x="98" y="0"/>
                  </a:moveTo>
                  <a:cubicBezTo>
                    <a:pt x="97" y="1"/>
                    <a:pt x="93" y="4"/>
                    <a:pt x="91" y="6"/>
                  </a:cubicBezTo>
                  <a:cubicBezTo>
                    <a:pt x="88" y="8"/>
                    <a:pt x="85" y="8"/>
                    <a:pt x="85" y="12"/>
                  </a:cubicBezTo>
                  <a:cubicBezTo>
                    <a:pt x="85" y="17"/>
                    <a:pt x="90" y="22"/>
                    <a:pt x="89" y="29"/>
                  </a:cubicBezTo>
                  <a:cubicBezTo>
                    <a:pt x="87" y="35"/>
                    <a:pt x="97" y="40"/>
                    <a:pt x="92" y="41"/>
                  </a:cubicBezTo>
                  <a:cubicBezTo>
                    <a:pt x="87" y="43"/>
                    <a:pt x="88" y="44"/>
                    <a:pt x="86" y="45"/>
                  </a:cubicBezTo>
                  <a:cubicBezTo>
                    <a:pt x="83" y="47"/>
                    <a:pt x="81" y="51"/>
                    <a:pt x="81" y="51"/>
                  </a:cubicBezTo>
                  <a:cubicBezTo>
                    <a:pt x="81" y="51"/>
                    <a:pt x="84" y="60"/>
                    <a:pt x="78" y="55"/>
                  </a:cubicBezTo>
                  <a:cubicBezTo>
                    <a:pt x="71" y="50"/>
                    <a:pt x="71" y="48"/>
                    <a:pt x="70" y="48"/>
                  </a:cubicBezTo>
                  <a:cubicBezTo>
                    <a:pt x="68" y="48"/>
                    <a:pt x="67" y="54"/>
                    <a:pt x="65" y="55"/>
                  </a:cubicBezTo>
                  <a:cubicBezTo>
                    <a:pt x="63" y="56"/>
                    <a:pt x="64" y="58"/>
                    <a:pt x="63" y="60"/>
                  </a:cubicBezTo>
                  <a:cubicBezTo>
                    <a:pt x="62" y="61"/>
                    <a:pt x="68" y="62"/>
                    <a:pt x="60" y="66"/>
                  </a:cubicBezTo>
                  <a:cubicBezTo>
                    <a:pt x="51" y="69"/>
                    <a:pt x="50" y="70"/>
                    <a:pt x="51" y="72"/>
                  </a:cubicBezTo>
                  <a:cubicBezTo>
                    <a:pt x="51" y="73"/>
                    <a:pt x="64" y="76"/>
                    <a:pt x="49" y="77"/>
                  </a:cubicBezTo>
                  <a:cubicBezTo>
                    <a:pt x="34" y="78"/>
                    <a:pt x="33" y="78"/>
                    <a:pt x="28" y="79"/>
                  </a:cubicBezTo>
                  <a:cubicBezTo>
                    <a:pt x="23" y="79"/>
                    <a:pt x="23" y="81"/>
                    <a:pt x="21" y="84"/>
                  </a:cubicBezTo>
                  <a:cubicBezTo>
                    <a:pt x="18" y="86"/>
                    <a:pt x="20" y="88"/>
                    <a:pt x="18" y="90"/>
                  </a:cubicBezTo>
                  <a:cubicBezTo>
                    <a:pt x="16" y="91"/>
                    <a:pt x="20" y="100"/>
                    <a:pt x="14" y="99"/>
                  </a:cubicBezTo>
                  <a:cubicBezTo>
                    <a:pt x="8" y="98"/>
                    <a:pt x="3" y="99"/>
                    <a:pt x="2" y="101"/>
                  </a:cubicBezTo>
                  <a:cubicBezTo>
                    <a:pt x="1" y="102"/>
                    <a:pt x="0" y="106"/>
                    <a:pt x="6" y="109"/>
                  </a:cubicBezTo>
                  <a:cubicBezTo>
                    <a:pt x="12" y="112"/>
                    <a:pt x="19" y="112"/>
                    <a:pt x="17" y="115"/>
                  </a:cubicBezTo>
                  <a:cubicBezTo>
                    <a:pt x="15" y="118"/>
                    <a:pt x="20" y="128"/>
                    <a:pt x="21" y="129"/>
                  </a:cubicBezTo>
                  <a:cubicBezTo>
                    <a:pt x="21" y="130"/>
                    <a:pt x="18" y="133"/>
                    <a:pt x="21" y="130"/>
                  </a:cubicBezTo>
                  <a:cubicBezTo>
                    <a:pt x="25" y="127"/>
                    <a:pt x="26" y="135"/>
                    <a:pt x="30" y="120"/>
                  </a:cubicBezTo>
                  <a:cubicBezTo>
                    <a:pt x="33" y="105"/>
                    <a:pt x="26" y="98"/>
                    <a:pt x="36" y="100"/>
                  </a:cubicBezTo>
                  <a:cubicBezTo>
                    <a:pt x="46" y="103"/>
                    <a:pt x="44" y="105"/>
                    <a:pt x="46" y="103"/>
                  </a:cubicBezTo>
                  <a:cubicBezTo>
                    <a:pt x="48" y="100"/>
                    <a:pt x="54" y="97"/>
                    <a:pt x="55" y="93"/>
                  </a:cubicBezTo>
                  <a:cubicBezTo>
                    <a:pt x="55" y="90"/>
                    <a:pt x="56" y="90"/>
                    <a:pt x="58" y="93"/>
                  </a:cubicBezTo>
                  <a:cubicBezTo>
                    <a:pt x="61" y="95"/>
                    <a:pt x="59" y="98"/>
                    <a:pt x="65" y="98"/>
                  </a:cubicBezTo>
                  <a:cubicBezTo>
                    <a:pt x="70" y="98"/>
                    <a:pt x="78" y="94"/>
                    <a:pt x="78" y="90"/>
                  </a:cubicBezTo>
                  <a:cubicBezTo>
                    <a:pt x="77" y="87"/>
                    <a:pt x="79" y="82"/>
                    <a:pt x="77" y="81"/>
                  </a:cubicBezTo>
                  <a:cubicBezTo>
                    <a:pt x="76" y="80"/>
                    <a:pt x="80" y="76"/>
                    <a:pt x="84" y="78"/>
                  </a:cubicBezTo>
                  <a:cubicBezTo>
                    <a:pt x="89" y="80"/>
                    <a:pt x="86" y="83"/>
                    <a:pt x="91" y="84"/>
                  </a:cubicBezTo>
                  <a:cubicBezTo>
                    <a:pt x="96" y="84"/>
                    <a:pt x="114" y="84"/>
                    <a:pt x="112" y="80"/>
                  </a:cubicBezTo>
                  <a:cubicBezTo>
                    <a:pt x="109" y="76"/>
                    <a:pt x="110" y="69"/>
                    <a:pt x="108" y="67"/>
                  </a:cubicBezTo>
                  <a:cubicBezTo>
                    <a:pt x="106" y="64"/>
                    <a:pt x="111" y="69"/>
                    <a:pt x="111" y="61"/>
                  </a:cubicBezTo>
                  <a:cubicBezTo>
                    <a:pt x="111" y="53"/>
                    <a:pt x="109" y="53"/>
                    <a:pt x="108" y="42"/>
                  </a:cubicBezTo>
                  <a:cubicBezTo>
                    <a:pt x="108" y="31"/>
                    <a:pt x="117" y="35"/>
                    <a:pt x="117" y="33"/>
                  </a:cubicBezTo>
                  <a:cubicBezTo>
                    <a:pt x="117" y="30"/>
                    <a:pt x="120" y="34"/>
                    <a:pt x="117" y="27"/>
                  </a:cubicBezTo>
                  <a:cubicBezTo>
                    <a:pt x="114" y="20"/>
                    <a:pt x="111" y="12"/>
                    <a:pt x="109" y="11"/>
                  </a:cubicBezTo>
                  <a:cubicBezTo>
                    <a:pt x="107" y="9"/>
                    <a:pt x="101" y="4"/>
                    <a:pt x="101" y="4"/>
                  </a:cubicBezTo>
                  <a:lnTo>
                    <a:pt x="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0" name="Freeform 176"/>
            <p:cNvSpPr/>
            <p:nvPr/>
          </p:nvSpPr>
          <p:spPr bwMode="auto">
            <a:xfrm>
              <a:off x="8555038" y="3227388"/>
              <a:ext cx="61913" cy="95250"/>
            </a:xfrm>
            <a:custGeom>
              <a:avLst/>
              <a:gdLst>
                <a:gd name="T0" fmla="*/ 15 w 23"/>
                <a:gd name="T1" fmla="*/ 0 h 36"/>
                <a:gd name="T2" fmla="*/ 5 w 23"/>
                <a:gd name="T3" fmla="*/ 11 h 36"/>
                <a:gd name="T4" fmla="*/ 13 w 23"/>
                <a:gd name="T5" fmla="*/ 34 h 36"/>
                <a:gd name="T6" fmla="*/ 16 w 23"/>
                <a:gd name="T7" fmla="*/ 29 h 36"/>
                <a:gd name="T8" fmla="*/ 20 w 23"/>
                <a:gd name="T9" fmla="*/ 24 h 36"/>
                <a:gd name="T10" fmla="*/ 21 w 23"/>
                <a:gd name="T11" fmla="*/ 17 h 36"/>
                <a:gd name="T12" fmla="*/ 20 w 23"/>
                <a:gd name="T13" fmla="*/ 10 h 36"/>
                <a:gd name="T14" fmla="*/ 15 w 23"/>
                <a:gd name="T1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6">
                  <a:moveTo>
                    <a:pt x="15" y="0"/>
                  </a:moveTo>
                  <a:cubicBezTo>
                    <a:pt x="8" y="4"/>
                    <a:pt x="0" y="4"/>
                    <a:pt x="5" y="11"/>
                  </a:cubicBezTo>
                  <a:cubicBezTo>
                    <a:pt x="11" y="17"/>
                    <a:pt x="15" y="36"/>
                    <a:pt x="13" y="34"/>
                  </a:cubicBezTo>
                  <a:cubicBezTo>
                    <a:pt x="12" y="32"/>
                    <a:pt x="13" y="33"/>
                    <a:pt x="16" y="29"/>
                  </a:cubicBezTo>
                  <a:cubicBezTo>
                    <a:pt x="19" y="26"/>
                    <a:pt x="22" y="26"/>
                    <a:pt x="20" y="24"/>
                  </a:cubicBezTo>
                  <a:cubicBezTo>
                    <a:pt x="18" y="22"/>
                    <a:pt x="19" y="19"/>
                    <a:pt x="21" y="17"/>
                  </a:cubicBezTo>
                  <a:cubicBezTo>
                    <a:pt x="23" y="15"/>
                    <a:pt x="22" y="15"/>
                    <a:pt x="20" y="10"/>
                  </a:cubicBezTo>
                  <a:cubicBezTo>
                    <a:pt x="19" y="5"/>
                    <a:pt x="15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1" name="Freeform 177"/>
            <p:cNvSpPr/>
            <p:nvPr/>
          </p:nvSpPr>
          <p:spPr bwMode="auto">
            <a:xfrm>
              <a:off x="8667750" y="3227388"/>
              <a:ext cx="50800" cy="42863"/>
            </a:xfrm>
            <a:custGeom>
              <a:avLst/>
              <a:gdLst>
                <a:gd name="T0" fmla="*/ 1 w 19"/>
                <a:gd name="T1" fmla="*/ 12 h 16"/>
                <a:gd name="T2" fmla="*/ 17 w 19"/>
                <a:gd name="T3" fmla="*/ 11 h 16"/>
                <a:gd name="T4" fmla="*/ 14 w 19"/>
                <a:gd name="T5" fmla="*/ 3 h 16"/>
                <a:gd name="T6" fmla="*/ 4 w 19"/>
                <a:gd name="T7" fmla="*/ 10 h 16"/>
                <a:gd name="T8" fmla="*/ 1 w 19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6">
                  <a:moveTo>
                    <a:pt x="1" y="12"/>
                  </a:moveTo>
                  <a:cubicBezTo>
                    <a:pt x="0" y="13"/>
                    <a:pt x="19" y="16"/>
                    <a:pt x="17" y="11"/>
                  </a:cubicBezTo>
                  <a:cubicBezTo>
                    <a:pt x="14" y="7"/>
                    <a:pt x="19" y="6"/>
                    <a:pt x="14" y="3"/>
                  </a:cubicBezTo>
                  <a:cubicBezTo>
                    <a:pt x="10" y="0"/>
                    <a:pt x="4" y="10"/>
                    <a:pt x="4" y="10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2" name="Freeform 178"/>
            <p:cNvSpPr/>
            <p:nvPr/>
          </p:nvSpPr>
          <p:spPr bwMode="auto">
            <a:xfrm>
              <a:off x="8758238" y="3179763"/>
              <a:ext cx="23813" cy="23813"/>
            </a:xfrm>
            <a:custGeom>
              <a:avLst/>
              <a:gdLst>
                <a:gd name="T0" fmla="*/ 3 w 9"/>
                <a:gd name="T1" fmla="*/ 9 h 9"/>
                <a:gd name="T2" fmla="*/ 9 w 9"/>
                <a:gd name="T3" fmla="*/ 5 h 9"/>
                <a:gd name="T4" fmla="*/ 3 w 9"/>
                <a:gd name="T5" fmla="*/ 1 h 9"/>
                <a:gd name="T6" fmla="*/ 3 w 9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3" y="9"/>
                  </a:moveTo>
                  <a:cubicBezTo>
                    <a:pt x="4" y="9"/>
                    <a:pt x="9" y="8"/>
                    <a:pt x="9" y="5"/>
                  </a:cubicBezTo>
                  <a:cubicBezTo>
                    <a:pt x="9" y="3"/>
                    <a:pt x="5" y="0"/>
                    <a:pt x="3" y="1"/>
                  </a:cubicBezTo>
                  <a:cubicBezTo>
                    <a:pt x="0" y="2"/>
                    <a:pt x="3" y="9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3" name="Freeform 179"/>
            <p:cNvSpPr/>
            <p:nvPr/>
          </p:nvSpPr>
          <p:spPr bwMode="auto">
            <a:xfrm>
              <a:off x="8763000" y="3136901"/>
              <a:ext cx="49213" cy="34925"/>
            </a:xfrm>
            <a:custGeom>
              <a:avLst/>
              <a:gdLst>
                <a:gd name="T0" fmla="*/ 16 w 18"/>
                <a:gd name="T1" fmla="*/ 13 h 13"/>
                <a:gd name="T2" fmla="*/ 4 w 18"/>
                <a:gd name="T3" fmla="*/ 9 h 13"/>
                <a:gd name="T4" fmla="*/ 6 w 18"/>
                <a:gd name="T5" fmla="*/ 2 h 13"/>
                <a:gd name="T6" fmla="*/ 16 w 18"/>
                <a:gd name="T7" fmla="*/ 5 h 13"/>
                <a:gd name="T8" fmla="*/ 16 w 1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3">
                  <a:moveTo>
                    <a:pt x="16" y="13"/>
                  </a:moveTo>
                  <a:cubicBezTo>
                    <a:pt x="13" y="12"/>
                    <a:pt x="9" y="13"/>
                    <a:pt x="4" y="9"/>
                  </a:cubicBezTo>
                  <a:cubicBezTo>
                    <a:pt x="0" y="5"/>
                    <a:pt x="5" y="3"/>
                    <a:pt x="6" y="2"/>
                  </a:cubicBezTo>
                  <a:cubicBezTo>
                    <a:pt x="6" y="0"/>
                    <a:pt x="18" y="4"/>
                    <a:pt x="16" y="5"/>
                  </a:cubicBezTo>
                  <a:cubicBezTo>
                    <a:pt x="15" y="6"/>
                    <a:pt x="16" y="13"/>
                    <a:pt x="1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4" name="Freeform 180"/>
            <p:cNvSpPr/>
            <p:nvPr/>
          </p:nvSpPr>
          <p:spPr bwMode="auto">
            <a:xfrm>
              <a:off x="8605838" y="3408363"/>
              <a:ext cx="136525" cy="168275"/>
            </a:xfrm>
            <a:custGeom>
              <a:avLst/>
              <a:gdLst>
                <a:gd name="T0" fmla="*/ 19 w 51"/>
                <a:gd name="T1" fmla="*/ 38 h 63"/>
                <a:gd name="T2" fmla="*/ 19 w 51"/>
                <a:gd name="T3" fmla="*/ 29 h 63"/>
                <a:gd name="T4" fmla="*/ 28 w 51"/>
                <a:gd name="T5" fmla="*/ 22 h 63"/>
                <a:gd name="T6" fmla="*/ 20 w 51"/>
                <a:gd name="T7" fmla="*/ 5 h 63"/>
                <a:gd name="T8" fmla="*/ 12 w 51"/>
                <a:gd name="T9" fmla="*/ 2 h 63"/>
                <a:gd name="T10" fmla="*/ 3 w 51"/>
                <a:gd name="T11" fmla="*/ 14 h 63"/>
                <a:gd name="T12" fmla="*/ 2 w 51"/>
                <a:gd name="T13" fmla="*/ 21 h 63"/>
                <a:gd name="T14" fmla="*/ 1 w 51"/>
                <a:gd name="T15" fmla="*/ 25 h 63"/>
                <a:gd name="T16" fmla="*/ 9 w 51"/>
                <a:gd name="T17" fmla="*/ 34 h 63"/>
                <a:gd name="T18" fmla="*/ 7 w 51"/>
                <a:gd name="T19" fmla="*/ 41 h 63"/>
                <a:gd name="T20" fmla="*/ 14 w 51"/>
                <a:gd name="T21" fmla="*/ 47 h 63"/>
                <a:gd name="T22" fmla="*/ 12 w 51"/>
                <a:gd name="T23" fmla="*/ 53 h 63"/>
                <a:gd name="T24" fmla="*/ 12 w 51"/>
                <a:gd name="T25" fmla="*/ 55 h 63"/>
                <a:gd name="T26" fmla="*/ 24 w 51"/>
                <a:gd name="T27" fmla="*/ 62 h 63"/>
                <a:gd name="T28" fmla="*/ 19 w 51"/>
                <a:gd name="T29" fmla="*/ 54 h 63"/>
                <a:gd name="T30" fmla="*/ 27 w 51"/>
                <a:gd name="T31" fmla="*/ 50 h 63"/>
                <a:gd name="T32" fmla="*/ 47 w 51"/>
                <a:gd name="T33" fmla="*/ 63 h 63"/>
                <a:gd name="T34" fmla="*/ 49 w 51"/>
                <a:gd name="T35" fmla="*/ 59 h 63"/>
                <a:gd name="T36" fmla="*/ 48 w 51"/>
                <a:gd name="T37" fmla="*/ 50 h 63"/>
                <a:gd name="T38" fmla="*/ 44 w 51"/>
                <a:gd name="T39" fmla="*/ 48 h 63"/>
                <a:gd name="T40" fmla="*/ 34 w 51"/>
                <a:gd name="T41" fmla="*/ 45 h 63"/>
                <a:gd name="T42" fmla="*/ 27 w 51"/>
                <a:gd name="T43" fmla="*/ 44 h 63"/>
                <a:gd name="T44" fmla="*/ 19 w 51"/>
                <a:gd name="T45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" h="63">
                  <a:moveTo>
                    <a:pt x="19" y="38"/>
                  </a:moveTo>
                  <a:cubicBezTo>
                    <a:pt x="17" y="35"/>
                    <a:pt x="15" y="32"/>
                    <a:pt x="19" y="29"/>
                  </a:cubicBezTo>
                  <a:cubicBezTo>
                    <a:pt x="24" y="26"/>
                    <a:pt x="30" y="27"/>
                    <a:pt x="28" y="22"/>
                  </a:cubicBezTo>
                  <a:cubicBezTo>
                    <a:pt x="26" y="19"/>
                    <a:pt x="20" y="7"/>
                    <a:pt x="20" y="5"/>
                  </a:cubicBezTo>
                  <a:cubicBezTo>
                    <a:pt x="20" y="4"/>
                    <a:pt x="13" y="0"/>
                    <a:pt x="12" y="2"/>
                  </a:cubicBezTo>
                  <a:cubicBezTo>
                    <a:pt x="10" y="4"/>
                    <a:pt x="3" y="14"/>
                    <a:pt x="3" y="14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4"/>
                    <a:pt x="1" y="25"/>
                  </a:cubicBezTo>
                  <a:cubicBezTo>
                    <a:pt x="0" y="27"/>
                    <a:pt x="6" y="33"/>
                    <a:pt x="9" y="34"/>
                  </a:cubicBezTo>
                  <a:cubicBezTo>
                    <a:pt x="12" y="36"/>
                    <a:pt x="6" y="38"/>
                    <a:pt x="7" y="41"/>
                  </a:cubicBezTo>
                  <a:cubicBezTo>
                    <a:pt x="8" y="43"/>
                    <a:pt x="14" y="47"/>
                    <a:pt x="14" y="47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5" y="53"/>
                    <a:pt x="12" y="55"/>
                  </a:cubicBezTo>
                  <a:cubicBezTo>
                    <a:pt x="19" y="58"/>
                    <a:pt x="24" y="63"/>
                    <a:pt x="24" y="62"/>
                  </a:cubicBezTo>
                  <a:cubicBezTo>
                    <a:pt x="23" y="61"/>
                    <a:pt x="19" y="54"/>
                    <a:pt x="19" y="54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0"/>
                    <a:pt x="49" y="59"/>
                  </a:cubicBezTo>
                  <a:cubicBezTo>
                    <a:pt x="51" y="57"/>
                    <a:pt x="48" y="50"/>
                    <a:pt x="48" y="50"/>
                  </a:cubicBezTo>
                  <a:cubicBezTo>
                    <a:pt x="48" y="50"/>
                    <a:pt x="51" y="49"/>
                    <a:pt x="44" y="48"/>
                  </a:cubicBezTo>
                  <a:cubicBezTo>
                    <a:pt x="37" y="46"/>
                    <a:pt x="37" y="45"/>
                    <a:pt x="34" y="45"/>
                  </a:cubicBezTo>
                  <a:cubicBezTo>
                    <a:pt x="32" y="45"/>
                    <a:pt x="31" y="47"/>
                    <a:pt x="27" y="44"/>
                  </a:cubicBezTo>
                  <a:cubicBezTo>
                    <a:pt x="24" y="42"/>
                    <a:pt x="19" y="38"/>
                    <a:pt x="19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5" name="Freeform 181"/>
            <p:cNvSpPr/>
            <p:nvPr/>
          </p:nvSpPr>
          <p:spPr bwMode="auto">
            <a:xfrm>
              <a:off x="8680450" y="3641726"/>
              <a:ext cx="168275" cy="111125"/>
            </a:xfrm>
            <a:custGeom>
              <a:avLst/>
              <a:gdLst>
                <a:gd name="T0" fmla="*/ 44 w 63"/>
                <a:gd name="T1" fmla="*/ 0 h 42"/>
                <a:gd name="T2" fmla="*/ 31 w 63"/>
                <a:gd name="T3" fmla="*/ 13 h 42"/>
                <a:gd name="T4" fmla="*/ 23 w 63"/>
                <a:gd name="T5" fmla="*/ 11 h 42"/>
                <a:gd name="T6" fmla="*/ 14 w 63"/>
                <a:gd name="T7" fmla="*/ 14 h 42"/>
                <a:gd name="T8" fmla="*/ 13 w 63"/>
                <a:gd name="T9" fmla="*/ 20 h 42"/>
                <a:gd name="T10" fmla="*/ 6 w 63"/>
                <a:gd name="T11" fmla="*/ 29 h 42"/>
                <a:gd name="T12" fmla="*/ 26 w 63"/>
                <a:gd name="T13" fmla="*/ 26 h 42"/>
                <a:gd name="T14" fmla="*/ 35 w 63"/>
                <a:gd name="T15" fmla="*/ 29 h 42"/>
                <a:gd name="T16" fmla="*/ 43 w 63"/>
                <a:gd name="T17" fmla="*/ 39 h 42"/>
                <a:gd name="T18" fmla="*/ 53 w 63"/>
                <a:gd name="T19" fmla="*/ 40 h 42"/>
                <a:gd name="T20" fmla="*/ 52 w 63"/>
                <a:gd name="T21" fmla="*/ 30 h 42"/>
                <a:gd name="T22" fmla="*/ 61 w 63"/>
                <a:gd name="T23" fmla="*/ 25 h 42"/>
                <a:gd name="T24" fmla="*/ 62 w 63"/>
                <a:gd name="T25" fmla="*/ 15 h 42"/>
                <a:gd name="T26" fmla="*/ 54 w 63"/>
                <a:gd name="T27" fmla="*/ 7 h 42"/>
                <a:gd name="T28" fmla="*/ 44 w 63"/>
                <a:gd name="T2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42">
                  <a:moveTo>
                    <a:pt x="44" y="0"/>
                  </a:moveTo>
                  <a:cubicBezTo>
                    <a:pt x="38" y="5"/>
                    <a:pt x="38" y="15"/>
                    <a:pt x="31" y="13"/>
                  </a:cubicBezTo>
                  <a:cubicBezTo>
                    <a:pt x="23" y="11"/>
                    <a:pt x="33" y="14"/>
                    <a:pt x="23" y="11"/>
                  </a:cubicBezTo>
                  <a:cubicBezTo>
                    <a:pt x="14" y="8"/>
                    <a:pt x="16" y="11"/>
                    <a:pt x="14" y="14"/>
                  </a:cubicBezTo>
                  <a:cubicBezTo>
                    <a:pt x="12" y="16"/>
                    <a:pt x="13" y="20"/>
                    <a:pt x="13" y="20"/>
                  </a:cubicBezTo>
                  <a:cubicBezTo>
                    <a:pt x="13" y="20"/>
                    <a:pt x="0" y="29"/>
                    <a:pt x="6" y="29"/>
                  </a:cubicBezTo>
                  <a:cubicBezTo>
                    <a:pt x="12" y="28"/>
                    <a:pt x="18" y="27"/>
                    <a:pt x="26" y="26"/>
                  </a:cubicBezTo>
                  <a:cubicBezTo>
                    <a:pt x="35" y="24"/>
                    <a:pt x="38" y="27"/>
                    <a:pt x="35" y="29"/>
                  </a:cubicBezTo>
                  <a:cubicBezTo>
                    <a:pt x="33" y="30"/>
                    <a:pt x="38" y="37"/>
                    <a:pt x="43" y="39"/>
                  </a:cubicBezTo>
                  <a:cubicBezTo>
                    <a:pt x="47" y="40"/>
                    <a:pt x="54" y="42"/>
                    <a:pt x="53" y="40"/>
                  </a:cubicBezTo>
                  <a:cubicBezTo>
                    <a:pt x="53" y="37"/>
                    <a:pt x="52" y="35"/>
                    <a:pt x="52" y="30"/>
                  </a:cubicBezTo>
                  <a:cubicBezTo>
                    <a:pt x="51" y="26"/>
                    <a:pt x="61" y="25"/>
                    <a:pt x="61" y="25"/>
                  </a:cubicBezTo>
                  <a:cubicBezTo>
                    <a:pt x="61" y="25"/>
                    <a:pt x="63" y="16"/>
                    <a:pt x="62" y="15"/>
                  </a:cubicBezTo>
                  <a:cubicBezTo>
                    <a:pt x="60" y="14"/>
                    <a:pt x="56" y="9"/>
                    <a:pt x="54" y="7"/>
                  </a:cubicBezTo>
                  <a:cubicBezTo>
                    <a:pt x="52" y="4"/>
                    <a:pt x="44" y="0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6" name="Freeform 182"/>
            <p:cNvSpPr/>
            <p:nvPr/>
          </p:nvSpPr>
          <p:spPr bwMode="auto">
            <a:xfrm>
              <a:off x="8366125" y="3705226"/>
              <a:ext cx="298450" cy="274638"/>
            </a:xfrm>
            <a:custGeom>
              <a:avLst/>
              <a:gdLst>
                <a:gd name="T0" fmla="*/ 94 w 112"/>
                <a:gd name="T1" fmla="*/ 29 h 103"/>
                <a:gd name="T2" fmla="*/ 97 w 112"/>
                <a:gd name="T3" fmla="*/ 42 h 103"/>
                <a:gd name="T4" fmla="*/ 107 w 112"/>
                <a:gd name="T5" fmla="*/ 51 h 103"/>
                <a:gd name="T6" fmla="*/ 102 w 112"/>
                <a:gd name="T7" fmla="*/ 58 h 103"/>
                <a:gd name="T8" fmla="*/ 94 w 112"/>
                <a:gd name="T9" fmla="*/ 67 h 103"/>
                <a:gd name="T10" fmla="*/ 99 w 112"/>
                <a:gd name="T11" fmla="*/ 83 h 103"/>
                <a:gd name="T12" fmla="*/ 91 w 112"/>
                <a:gd name="T13" fmla="*/ 84 h 103"/>
                <a:gd name="T14" fmla="*/ 89 w 112"/>
                <a:gd name="T15" fmla="*/ 88 h 103"/>
                <a:gd name="T16" fmla="*/ 91 w 112"/>
                <a:gd name="T17" fmla="*/ 100 h 103"/>
                <a:gd name="T18" fmla="*/ 82 w 112"/>
                <a:gd name="T19" fmla="*/ 101 h 103"/>
                <a:gd name="T20" fmla="*/ 65 w 112"/>
                <a:gd name="T21" fmla="*/ 101 h 103"/>
                <a:gd name="T22" fmla="*/ 49 w 112"/>
                <a:gd name="T23" fmla="*/ 96 h 103"/>
                <a:gd name="T24" fmla="*/ 36 w 112"/>
                <a:gd name="T25" fmla="*/ 95 h 103"/>
                <a:gd name="T26" fmla="*/ 22 w 112"/>
                <a:gd name="T27" fmla="*/ 88 h 103"/>
                <a:gd name="T28" fmla="*/ 9 w 112"/>
                <a:gd name="T29" fmla="*/ 81 h 103"/>
                <a:gd name="T30" fmla="*/ 2 w 112"/>
                <a:gd name="T31" fmla="*/ 67 h 103"/>
                <a:gd name="T32" fmla="*/ 9 w 112"/>
                <a:gd name="T33" fmla="*/ 47 h 103"/>
                <a:gd name="T34" fmla="*/ 23 w 112"/>
                <a:gd name="T35" fmla="*/ 57 h 103"/>
                <a:gd name="T36" fmla="*/ 37 w 112"/>
                <a:gd name="T37" fmla="*/ 43 h 103"/>
                <a:gd name="T38" fmla="*/ 56 w 112"/>
                <a:gd name="T39" fmla="*/ 30 h 103"/>
                <a:gd name="T40" fmla="*/ 61 w 112"/>
                <a:gd name="T41" fmla="*/ 27 h 103"/>
                <a:gd name="T42" fmla="*/ 65 w 112"/>
                <a:gd name="T43" fmla="*/ 15 h 103"/>
                <a:gd name="T44" fmla="*/ 76 w 112"/>
                <a:gd name="T45" fmla="*/ 3 h 103"/>
                <a:gd name="T46" fmla="*/ 102 w 112"/>
                <a:gd name="T47" fmla="*/ 15 h 103"/>
                <a:gd name="T48" fmla="*/ 94 w 112"/>
                <a:gd name="T49" fmla="*/ 2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103">
                  <a:moveTo>
                    <a:pt x="94" y="29"/>
                  </a:moveTo>
                  <a:cubicBezTo>
                    <a:pt x="91" y="34"/>
                    <a:pt x="96" y="40"/>
                    <a:pt x="97" y="42"/>
                  </a:cubicBezTo>
                  <a:cubicBezTo>
                    <a:pt x="98" y="44"/>
                    <a:pt x="112" y="45"/>
                    <a:pt x="107" y="51"/>
                  </a:cubicBezTo>
                  <a:cubicBezTo>
                    <a:pt x="103" y="56"/>
                    <a:pt x="100" y="56"/>
                    <a:pt x="102" y="58"/>
                  </a:cubicBezTo>
                  <a:cubicBezTo>
                    <a:pt x="105" y="60"/>
                    <a:pt x="95" y="60"/>
                    <a:pt x="94" y="67"/>
                  </a:cubicBezTo>
                  <a:cubicBezTo>
                    <a:pt x="93" y="74"/>
                    <a:pt x="100" y="83"/>
                    <a:pt x="99" y="83"/>
                  </a:cubicBezTo>
                  <a:cubicBezTo>
                    <a:pt x="97" y="83"/>
                    <a:pt x="93" y="83"/>
                    <a:pt x="91" y="84"/>
                  </a:cubicBezTo>
                  <a:cubicBezTo>
                    <a:pt x="88" y="84"/>
                    <a:pt x="89" y="83"/>
                    <a:pt x="89" y="88"/>
                  </a:cubicBezTo>
                  <a:cubicBezTo>
                    <a:pt x="90" y="93"/>
                    <a:pt x="91" y="100"/>
                    <a:pt x="91" y="100"/>
                  </a:cubicBezTo>
                  <a:cubicBezTo>
                    <a:pt x="91" y="100"/>
                    <a:pt x="85" y="103"/>
                    <a:pt x="82" y="101"/>
                  </a:cubicBezTo>
                  <a:cubicBezTo>
                    <a:pt x="79" y="99"/>
                    <a:pt x="69" y="100"/>
                    <a:pt x="65" y="101"/>
                  </a:cubicBezTo>
                  <a:cubicBezTo>
                    <a:pt x="61" y="102"/>
                    <a:pt x="53" y="96"/>
                    <a:pt x="49" y="96"/>
                  </a:cubicBezTo>
                  <a:cubicBezTo>
                    <a:pt x="45" y="96"/>
                    <a:pt x="45" y="97"/>
                    <a:pt x="36" y="95"/>
                  </a:cubicBezTo>
                  <a:cubicBezTo>
                    <a:pt x="27" y="92"/>
                    <a:pt x="29" y="90"/>
                    <a:pt x="22" y="88"/>
                  </a:cubicBezTo>
                  <a:cubicBezTo>
                    <a:pt x="16" y="86"/>
                    <a:pt x="14" y="92"/>
                    <a:pt x="9" y="81"/>
                  </a:cubicBezTo>
                  <a:cubicBezTo>
                    <a:pt x="4" y="71"/>
                    <a:pt x="3" y="71"/>
                    <a:pt x="2" y="67"/>
                  </a:cubicBezTo>
                  <a:cubicBezTo>
                    <a:pt x="0" y="64"/>
                    <a:pt x="9" y="49"/>
                    <a:pt x="9" y="47"/>
                  </a:cubicBezTo>
                  <a:cubicBezTo>
                    <a:pt x="10" y="45"/>
                    <a:pt x="23" y="56"/>
                    <a:pt x="23" y="57"/>
                  </a:cubicBezTo>
                  <a:cubicBezTo>
                    <a:pt x="24" y="58"/>
                    <a:pt x="39" y="45"/>
                    <a:pt x="37" y="43"/>
                  </a:cubicBezTo>
                  <a:cubicBezTo>
                    <a:pt x="35" y="41"/>
                    <a:pt x="56" y="34"/>
                    <a:pt x="56" y="30"/>
                  </a:cubicBezTo>
                  <a:cubicBezTo>
                    <a:pt x="57" y="27"/>
                    <a:pt x="59" y="26"/>
                    <a:pt x="61" y="27"/>
                  </a:cubicBezTo>
                  <a:cubicBezTo>
                    <a:pt x="64" y="29"/>
                    <a:pt x="65" y="19"/>
                    <a:pt x="65" y="15"/>
                  </a:cubicBezTo>
                  <a:cubicBezTo>
                    <a:pt x="65" y="10"/>
                    <a:pt x="72" y="5"/>
                    <a:pt x="76" y="3"/>
                  </a:cubicBezTo>
                  <a:cubicBezTo>
                    <a:pt x="80" y="0"/>
                    <a:pt x="103" y="17"/>
                    <a:pt x="102" y="15"/>
                  </a:cubicBezTo>
                  <a:cubicBezTo>
                    <a:pt x="101" y="12"/>
                    <a:pt x="94" y="29"/>
                    <a:pt x="9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7" name="Freeform 183"/>
            <p:cNvSpPr/>
            <p:nvPr/>
          </p:nvSpPr>
          <p:spPr bwMode="auto">
            <a:xfrm>
              <a:off x="9009063" y="3881438"/>
              <a:ext cx="644525" cy="273050"/>
            </a:xfrm>
            <a:custGeom>
              <a:avLst/>
              <a:gdLst>
                <a:gd name="T0" fmla="*/ 35 w 241"/>
                <a:gd name="T1" fmla="*/ 39 h 102"/>
                <a:gd name="T2" fmla="*/ 70 w 241"/>
                <a:gd name="T3" fmla="*/ 45 h 102"/>
                <a:gd name="T4" fmla="*/ 93 w 241"/>
                <a:gd name="T5" fmla="*/ 59 h 102"/>
                <a:gd name="T6" fmla="*/ 95 w 241"/>
                <a:gd name="T7" fmla="*/ 68 h 102"/>
                <a:gd name="T8" fmla="*/ 87 w 241"/>
                <a:gd name="T9" fmla="*/ 78 h 102"/>
                <a:gd name="T10" fmla="*/ 99 w 241"/>
                <a:gd name="T11" fmla="*/ 81 h 102"/>
                <a:gd name="T12" fmla="*/ 117 w 241"/>
                <a:gd name="T13" fmla="*/ 79 h 102"/>
                <a:gd name="T14" fmla="*/ 133 w 241"/>
                <a:gd name="T15" fmla="*/ 87 h 102"/>
                <a:gd name="T16" fmla="*/ 139 w 241"/>
                <a:gd name="T17" fmla="*/ 89 h 102"/>
                <a:gd name="T18" fmla="*/ 150 w 241"/>
                <a:gd name="T19" fmla="*/ 86 h 102"/>
                <a:gd name="T20" fmla="*/ 162 w 241"/>
                <a:gd name="T21" fmla="*/ 77 h 102"/>
                <a:gd name="T22" fmla="*/ 184 w 241"/>
                <a:gd name="T23" fmla="*/ 80 h 102"/>
                <a:gd name="T24" fmla="*/ 194 w 241"/>
                <a:gd name="T25" fmla="*/ 91 h 102"/>
                <a:gd name="T26" fmla="*/ 219 w 241"/>
                <a:gd name="T27" fmla="*/ 102 h 102"/>
                <a:gd name="T28" fmla="*/ 236 w 241"/>
                <a:gd name="T29" fmla="*/ 102 h 102"/>
                <a:gd name="T30" fmla="*/ 238 w 241"/>
                <a:gd name="T31" fmla="*/ 94 h 102"/>
                <a:gd name="T32" fmla="*/ 230 w 241"/>
                <a:gd name="T33" fmla="*/ 91 h 102"/>
                <a:gd name="T34" fmla="*/ 206 w 241"/>
                <a:gd name="T35" fmla="*/ 81 h 102"/>
                <a:gd name="T36" fmla="*/ 194 w 241"/>
                <a:gd name="T37" fmla="*/ 70 h 102"/>
                <a:gd name="T38" fmla="*/ 192 w 241"/>
                <a:gd name="T39" fmla="*/ 62 h 102"/>
                <a:gd name="T40" fmla="*/ 190 w 241"/>
                <a:gd name="T41" fmla="*/ 60 h 102"/>
                <a:gd name="T42" fmla="*/ 170 w 241"/>
                <a:gd name="T43" fmla="*/ 44 h 102"/>
                <a:gd name="T44" fmla="*/ 153 w 241"/>
                <a:gd name="T45" fmla="*/ 37 h 102"/>
                <a:gd name="T46" fmla="*/ 119 w 241"/>
                <a:gd name="T47" fmla="*/ 25 h 102"/>
                <a:gd name="T48" fmla="*/ 95 w 241"/>
                <a:gd name="T49" fmla="*/ 19 h 102"/>
                <a:gd name="T50" fmla="*/ 67 w 241"/>
                <a:gd name="T51" fmla="*/ 14 h 102"/>
                <a:gd name="T52" fmla="*/ 61 w 241"/>
                <a:gd name="T53" fmla="*/ 23 h 102"/>
                <a:gd name="T54" fmla="*/ 52 w 241"/>
                <a:gd name="T55" fmla="*/ 33 h 102"/>
                <a:gd name="T56" fmla="*/ 41 w 241"/>
                <a:gd name="T57" fmla="*/ 28 h 102"/>
                <a:gd name="T58" fmla="*/ 39 w 241"/>
                <a:gd name="T59" fmla="*/ 19 h 102"/>
                <a:gd name="T60" fmla="*/ 28 w 241"/>
                <a:gd name="T61" fmla="*/ 10 h 102"/>
                <a:gd name="T62" fmla="*/ 2 w 241"/>
                <a:gd name="T63" fmla="*/ 6 h 102"/>
                <a:gd name="T64" fmla="*/ 8 w 241"/>
                <a:gd name="T65" fmla="*/ 15 h 102"/>
                <a:gd name="T66" fmla="*/ 23 w 241"/>
                <a:gd name="T67" fmla="*/ 23 h 102"/>
                <a:gd name="T68" fmla="*/ 28 w 241"/>
                <a:gd name="T69" fmla="*/ 26 h 102"/>
                <a:gd name="T70" fmla="*/ 21 w 241"/>
                <a:gd name="T71" fmla="*/ 30 h 102"/>
                <a:gd name="T72" fmla="*/ 35 w 241"/>
                <a:gd name="T73" fmla="*/ 3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102">
                  <a:moveTo>
                    <a:pt x="35" y="39"/>
                  </a:moveTo>
                  <a:cubicBezTo>
                    <a:pt x="37" y="39"/>
                    <a:pt x="51" y="36"/>
                    <a:pt x="70" y="45"/>
                  </a:cubicBezTo>
                  <a:cubicBezTo>
                    <a:pt x="88" y="54"/>
                    <a:pt x="94" y="57"/>
                    <a:pt x="93" y="59"/>
                  </a:cubicBezTo>
                  <a:cubicBezTo>
                    <a:pt x="93" y="61"/>
                    <a:pt x="99" y="68"/>
                    <a:pt x="95" y="68"/>
                  </a:cubicBezTo>
                  <a:cubicBezTo>
                    <a:pt x="91" y="68"/>
                    <a:pt x="80" y="75"/>
                    <a:pt x="87" y="78"/>
                  </a:cubicBezTo>
                  <a:cubicBezTo>
                    <a:pt x="93" y="81"/>
                    <a:pt x="91" y="84"/>
                    <a:pt x="99" y="81"/>
                  </a:cubicBezTo>
                  <a:cubicBezTo>
                    <a:pt x="106" y="78"/>
                    <a:pt x="102" y="75"/>
                    <a:pt x="117" y="79"/>
                  </a:cubicBezTo>
                  <a:cubicBezTo>
                    <a:pt x="131" y="84"/>
                    <a:pt x="133" y="87"/>
                    <a:pt x="133" y="87"/>
                  </a:cubicBezTo>
                  <a:cubicBezTo>
                    <a:pt x="133" y="87"/>
                    <a:pt x="128" y="91"/>
                    <a:pt x="139" y="89"/>
                  </a:cubicBezTo>
                  <a:cubicBezTo>
                    <a:pt x="149" y="88"/>
                    <a:pt x="148" y="88"/>
                    <a:pt x="150" y="86"/>
                  </a:cubicBezTo>
                  <a:cubicBezTo>
                    <a:pt x="153" y="84"/>
                    <a:pt x="162" y="80"/>
                    <a:pt x="162" y="77"/>
                  </a:cubicBezTo>
                  <a:cubicBezTo>
                    <a:pt x="162" y="75"/>
                    <a:pt x="182" y="78"/>
                    <a:pt x="184" y="80"/>
                  </a:cubicBezTo>
                  <a:cubicBezTo>
                    <a:pt x="187" y="82"/>
                    <a:pt x="191" y="90"/>
                    <a:pt x="194" y="91"/>
                  </a:cubicBezTo>
                  <a:cubicBezTo>
                    <a:pt x="196" y="91"/>
                    <a:pt x="212" y="102"/>
                    <a:pt x="219" y="102"/>
                  </a:cubicBezTo>
                  <a:cubicBezTo>
                    <a:pt x="226" y="102"/>
                    <a:pt x="236" y="102"/>
                    <a:pt x="236" y="102"/>
                  </a:cubicBezTo>
                  <a:cubicBezTo>
                    <a:pt x="236" y="102"/>
                    <a:pt x="241" y="96"/>
                    <a:pt x="238" y="94"/>
                  </a:cubicBezTo>
                  <a:cubicBezTo>
                    <a:pt x="236" y="92"/>
                    <a:pt x="236" y="93"/>
                    <a:pt x="230" y="91"/>
                  </a:cubicBezTo>
                  <a:cubicBezTo>
                    <a:pt x="223" y="89"/>
                    <a:pt x="214" y="86"/>
                    <a:pt x="206" y="81"/>
                  </a:cubicBezTo>
                  <a:cubicBezTo>
                    <a:pt x="198" y="76"/>
                    <a:pt x="194" y="73"/>
                    <a:pt x="194" y="70"/>
                  </a:cubicBezTo>
                  <a:cubicBezTo>
                    <a:pt x="193" y="67"/>
                    <a:pt x="192" y="62"/>
                    <a:pt x="192" y="62"/>
                  </a:cubicBezTo>
                  <a:cubicBezTo>
                    <a:pt x="192" y="62"/>
                    <a:pt x="205" y="71"/>
                    <a:pt x="190" y="60"/>
                  </a:cubicBezTo>
                  <a:cubicBezTo>
                    <a:pt x="176" y="49"/>
                    <a:pt x="174" y="44"/>
                    <a:pt x="170" y="44"/>
                  </a:cubicBezTo>
                  <a:cubicBezTo>
                    <a:pt x="166" y="44"/>
                    <a:pt x="165" y="43"/>
                    <a:pt x="153" y="37"/>
                  </a:cubicBezTo>
                  <a:cubicBezTo>
                    <a:pt x="142" y="32"/>
                    <a:pt x="127" y="27"/>
                    <a:pt x="119" y="25"/>
                  </a:cubicBezTo>
                  <a:cubicBezTo>
                    <a:pt x="111" y="23"/>
                    <a:pt x="107" y="21"/>
                    <a:pt x="95" y="19"/>
                  </a:cubicBezTo>
                  <a:cubicBezTo>
                    <a:pt x="84" y="16"/>
                    <a:pt x="70" y="12"/>
                    <a:pt x="67" y="14"/>
                  </a:cubicBezTo>
                  <a:cubicBezTo>
                    <a:pt x="64" y="15"/>
                    <a:pt x="63" y="20"/>
                    <a:pt x="61" y="23"/>
                  </a:cubicBezTo>
                  <a:cubicBezTo>
                    <a:pt x="60" y="25"/>
                    <a:pt x="60" y="37"/>
                    <a:pt x="52" y="33"/>
                  </a:cubicBezTo>
                  <a:cubicBezTo>
                    <a:pt x="44" y="28"/>
                    <a:pt x="44" y="32"/>
                    <a:pt x="41" y="28"/>
                  </a:cubicBezTo>
                  <a:cubicBezTo>
                    <a:pt x="39" y="23"/>
                    <a:pt x="42" y="26"/>
                    <a:pt x="39" y="19"/>
                  </a:cubicBezTo>
                  <a:cubicBezTo>
                    <a:pt x="36" y="12"/>
                    <a:pt x="34" y="10"/>
                    <a:pt x="28" y="10"/>
                  </a:cubicBezTo>
                  <a:cubicBezTo>
                    <a:pt x="22" y="10"/>
                    <a:pt x="0" y="0"/>
                    <a:pt x="2" y="6"/>
                  </a:cubicBezTo>
                  <a:cubicBezTo>
                    <a:pt x="4" y="12"/>
                    <a:pt x="8" y="15"/>
                    <a:pt x="8" y="15"/>
                  </a:cubicBezTo>
                  <a:cubicBezTo>
                    <a:pt x="8" y="15"/>
                    <a:pt x="25" y="23"/>
                    <a:pt x="23" y="23"/>
                  </a:cubicBezTo>
                  <a:cubicBezTo>
                    <a:pt x="22" y="23"/>
                    <a:pt x="29" y="22"/>
                    <a:pt x="28" y="26"/>
                  </a:cubicBezTo>
                  <a:cubicBezTo>
                    <a:pt x="27" y="31"/>
                    <a:pt x="20" y="28"/>
                    <a:pt x="21" y="30"/>
                  </a:cubicBezTo>
                  <a:cubicBezTo>
                    <a:pt x="22" y="31"/>
                    <a:pt x="21" y="40"/>
                    <a:pt x="3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8" name="Freeform 184"/>
            <p:cNvSpPr/>
            <p:nvPr/>
          </p:nvSpPr>
          <p:spPr bwMode="auto">
            <a:xfrm>
              <a:off x="9115425" y="4006851"/>
              <a:ext cx="53975" cy="46038"/>
            </a:xfrm>
            <a:custGeom>
              <a:avLst/>
              <a:gdLst>
                <a:gd name="T0" fmla="*/ 8 w 20"/>
                <a:gd name="T1" fmla="*/ 0 h 17"/>
                <a:gd name="T2" fmla="*/ 2 w 20"/>
                <a:gd name="T3" fmla="*/ 8 h 17"/>
                <a:gd name="T4" fmla="*/ 5 w 20"/>
                <a:gd name="T5" fmla="*/ 17 h 17"/>
                <a:gd name="T6" fmla="*/ 15 w 20"/>
                <a:gd name="T7" fmla="*/ 15 h 17"/>
                <a:gd name="T8" fmla="*/ 18 w 20"/>
                <a:gd name="T9" fmla="*/ 11 h 17"/>
                <a:gd name="T10" fmla="*/ 8 w 20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7">
                  <a:moveTo>
                    <a:pt x="8" y="0"/>
                  </a:moveTo>
                  <a:cubicBezTo>
                    <a:pt x="6" y="0"/>
                    <a:pt x="0" y="6"/>
                    <a:pt x="2" y="8"/>
                  </a:cubicBezTo>
                  <a:cubicBezTo>
                    <a:pt x="4" y="9"/>
                    <a:pt x="5" y="17"/>
                    <a:pt x="5" y="17"/>
                  </a:cubicBezTo>
                  <a:cubicBezTo>
                    <a:pt x="5" y="17"/>
                    <a:pt x="10" y="17"/>
                    <a:pt x="15" y="15"/>
                  </a:cubicBezTo>
                  <a:cubicBezTo>
                    <a:pt x="20" y="14"/>
                    <a:pt x="20" y="13"/>
                    <a:pt x="18" y="11"/>
                  </a:cubicBezTo>
                  <a:cubicBezTo>
                    <a:pt x="16" y="9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9" name="Freeform 185"/>
            <p:cNvSpPr/>
            <p:nvPr/>
          </p:nvSpPr>
          <p:spPr bwMode="auto">
            <a:xfrm>
              <a:off x="8836025" y="4089401"/>
              <a:ext cx="117475" cy="65088"/>
            </a:xfrm>
            <a:custGeom>
              <a:avLst/>
              <a:gdLst>
                <a:gd name="T0" fmla="*/ 10 w 44"/>
                <a:gd name="T1" fmla="*/ 21 h 24"/>
                <a:gd name="T2" fmla="*/ 33 w 44"/>
                <a:gd name="T3" fmla="*/ 7 h 24"/>
                <a:gd name="T4" fmla="*/ 37 w 44"/>
                <a:gd name="T5" fmla="*/ 1 h 24"/>
                <a:gd name="T6" fmla="*/ 16 w 44"/>
                <a:gd name="T7" fmla="*/ 1 h 24"/>
                <a:gd name="T8" fmla="*/ 5 w 44"/>
                <a:gd name="T9" fmla="*/ 10 h 24"/>
                <a:gd name="T10" fmla="*/ 1 w 44"/>
                <a:gd name="T11" fmla="*/ 13 h 24"/>
                <a:gd name="T12" fmla="*/ 10 w 44"/>
                <a:gd name="T13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24">
                  <a:moveTo>
                    <a:pt x="10" y="21"/>
                  </a:moveTo>
                  <a:cubicBezTo>
                    <a:pt x="16" y="18"/>
                    <a:pt x="30" y="9"/>
                    <a:pt x="33" y="7"/>
                  </a:cubicBezTo>
                  <a:cubicBezTo>
                    <a:pt x="37" y="5"/>
                    <a:pt x="44" y="1"/>
                    <a:pt x="37" y="1"/>
                  </a:cubicBezTo>
                  <a:cubicBezTo>
                    <a:pt x="31" y="1"/>
                    <a:pt x="20" y="0"/>
                    <a:pt x="16" y="1"/>
                  </a:cubicBezTo>
                  <a:cubicBezTo>
                    <a:pt x="12" y="2"/>
                    <a:pt x="6" y="8"/>
                    <a:pt x="5" y="10"/>
                  </a:cubicBezTo>
                  <a:cubicBezTo>
                    <a:pt x="4" y="12"/>
                    <a:pt x="3" y="13"/>
                    <a:pt x="1" y="13"/>
                  </a:cubicBezTo>
                  <a:cubicBezTo>
                    <a:pt x="0" y="13"/>
                    <a:pt x="4" y="24"/>
                    <a:pt x="1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0" name="Freeform 186"/>
            <p:cNvSpPr/>
            <p:nvPr/>
          </p:nvSpPr>
          <p:spPr bwMode="auto">
            <a:xfrm>
              <a:off x="8704263" y="4113213"/>
              <a:ext cx="80963" cy="33338"/>
            </a:xfrm>
            <a:custGeom>
              <a:avLst/>
              <a:gdLst>
                <a:gd name="T0" fmla="*/ 20 w 30"/>
                <a:gd name="T1" fmla="*/ 11 h 12"/>
                <a:gd name="T2" fmla="*/ 0 w 30"/>
                <a:gd name="T3" fmla="*/ 4 h 12"/>
                <a:gd name="T4" fmla="*/ 9 w 30"/>
                <a:gd name="T5" fmla="*/ 1 h 12"/>
                <a:gd name="T6" fmla="*/ 20 w 30"/>
                <a:gd name="T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20" y="11"/>
                  </a:moveTo>
                  <a:cubicBezTo>
                    <a:pt x="13" y="12"/>
                    <a:pt x="0" y="4"/>
                    <a:pt x="0" y="4"/>
                  </a:cubicBezTo>
                  <a:cubicBezTo>
                    <a:pt x="0" y="4"/>
                    <a:pt x="6" y="0"/>
                    <a:pt x="9" y="1"/>
                  </a:cubicBezTo>
                  <a:cubicBezTo>
                    <a:pt x="12" y="3"/>
                    <a:pt x="30" y="10"/>
                    <a:pt x="2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1" name="Freeform 187"/>
            <p:cNvSpPr/>
            <p:nvPr/>
          </p:nvSpPr>
          <p:spPr bwMode="auto">
            <a:xfrm>
              <a:off x="8293100" y="4029076"/>
              <a:ext cx="536575" cy="82550"/>
            </a:xfrm>
            <a:custGeom>
              <a:avLst/>
              <a:gdLst>
                <a:gd name="T0" fmla="*/ 18 w 201"/>
                <a:gd name="T1" fmla="*/ 1 h 31"/>
                <a:gd name="T2" fmla="*/ 5 w 201"/>
                <a:gd name="T3" fmla="*/ 13 h 31"/>
                <a:gd name="T4" fmla="*/ 27 w 201"/>
                <a:gd name="T5" fmla="*/ 20 h 31"/>
                <a:gd name="T6" fmla="*/ 55 w 201"/>
                <a:gd name="T7" fmla="*/ 23 h 31"/>
                <a:gd name="T8" fmla="*/ 80 w 201"/>
                <a:gd name="T9" fmla="*/ 25 h 31"/>
                <a:gd name="T10" fmla="*/ 92 w 201"/>
                <a:gd name="T11" fmla="*/ 28 h 31"/>
                <a:gd name="T12" fmla="*/ 117 w 201"/>
                <a:gd name="T13" fmla="*/ 28 h 31"/>
                <a:gd name="T14" fmla="*/ 130 w 201"/>
                <a:gd name="T15" fmla="*/ 30 h 31"/>
                <a:gd name="T16" fmla="*/ 143 w 201"/>
                <a:gd name="T17" fmla="*/ 29 h 31"/>
                <a:gd name="T18" fmla="*/ 177 w 201"/>
                <a:gd name="T19" fmla="*/ 28 h 31"/>
                <a:gd name="T20" fmla="*/ 189 w 201"/>
                <a:gd name="T21" fmla="*/ 29 h 31"/>
                <a:gd name="T22" fmla="*/ 200 w 201"/>
                <a:gd name="T23" fmla="*/ 25 h 31"/>
                <a:gd name="T24" fmla="*/ 172 w 201"/>
                <a:gd name="T25" fmla="*/ 27 h 31"/>
                <a:gd name="T26" fmla="*/ 153 w 201"/>
                <a:gd name="T27" fmla="*/ 24 h 31"/>
                <a:gd name="T28" fmla="*/ 130 w 201"/>
                <a:gd name="T29" fmla="*/ 24 h 31"/>
                <a:gd name="T30" fmla="*/ 122 w 201"/>
                <a:gd name="T31" fmla="*/ 24 h 31"/>
                <a:gd name="T32" fmla="*/ 98 w 201"/>
                <a:gd name="T33" fmla="*/ 17 h 31"/>
                <a:gd name="T34" fmla="*/ 91 w 201"/>
                <a:gd name="T35" fmla="*/ 11 h 31"/>
                <a:gd name="T36" fmla="*/ 77 w 201"/>
                <a:gd name="T37" fmla="*/ 12 h 31"/>
                <a:gd name="T38" fmla="*/ 67 w 201"/>
                <a:gd name="T39" fmla="*/ 10 h 31"/>
                <a:gd name="T40" fmla="*/ 43 w 201"/>
                <a:gd name="T41" fmla="*/ 7 h 31"/>
                <a:gd name="T42" fmla="*/ 27 w 201"/>
                <a:gd name="T43" fmla="*/ 3 h 31"/>
                <a:gd name="T44" fmla="*/ 18 w 201"/>
                <a:gd name="T4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1" h="31">
                  <a:moveTo>
                    <a:pt x="18" y="1"/>
                  </a:moveTo>
                  <a:cubicBezTo>
                    <a:pt x="9" y="5"/>
                    <a:pt x="0" y="11"/>
                    <a:pt x="5" y="13"/>
                  </a:cubicBezTo>
                  <a:cubicBezTo>
                    <a:pt x="9" y="15"/>
                    <a:pt x="17" y="21"/>
                    <a:pt x="27" y="20"/>
                  </a:cubicBezTo>
                  <a:cubicBezTo>
                    <a:pt x="38" y="20"/>
                    <a:pt x="40" y="23"/>
                    <a:pt x="55" y="23"/>
                  </a:cubicBezTo>
                  <a:cubicBezTo>
                    <a:pt x="70" y="22"/>
                    <a:pt x="77" y="25"/>
                    <a:pt x="80" y="25"/>
                  </a:cubicBezTo>
                  <a:cubicBezTo>
                    <a:pt x="83" y="25"/>
                    <a:pt x="82" y="28"/>
                    <a:pt x="92" y="28"/>
                  </a:cubicBezTo>
                  <a:cubicBezTo>
                    <a:pt x="101" y="29"/>
                    <a:pt x="112" y="28"/>
                    <a:pt x="117" y="28"/>
                  </a:cubicBezTo>
                  <a:cubicBezTo>
                    <a:pt x="122" y="28"/>
                    <a:pt x="123" y="29"/>
                    <a:pt x="130" y="30"/>
                  </a:cubicBezTo>
                  <a:cubicBezTo>
                    <a:pt x="137" y="31"/>
                    <a:pt x="126" y="29"/>
                    <a:pt x="143" y="29"/>
                  </a:cubicBezTo>
                  <a:cubicBezTo>
                    <a:pt x="159" y="30"/>
                    <a:pt x="170" y="27"/>
                    <a:pt x="177" y="28"/>
                  </a:cubicBezTo>
                  <a:cubicBezTo>
                    <a:pt x="184" y="28"/>
                    <a:pt x="186" y="29"/>
                    <a:pt x="189" y="29"/>
                  </a:cubicBezTo>
                  <a:cubicBezTo>
                    <a:pt x="191" y="29"/>
                    <a:pt x="201" y="27"/>
                    <a:pt x="200" y="25"/>
                  </a:cubicBezTo>
                  <a:cubicBezTo>
                    <a:pt x="198" y="22"/>
                    <a:pt x="177" y="29"/>
                    <a:pt x="172" y="27"/>
                  </a:cubicBezTo>
                  <a:cubicBezTo>
                    <a:pt x="168" y="25"/>
                    <a:pt x="156" y="24"/>
                    <a:pt x="153" y="24"/>
                  </a:cubicBezTo>
                  <a:cubicBezTo>
                    <a:pt x="150" y="25"/>
                    <a:pt x="136" y="24"/>
                    <a:pt x="130" y="24"/>
                  </a:cubicBezTo>
                  <a:cubicBezTo>
                    <a:pt x="124" y="24"/>
                    <a:pt x="137" y="27"/>
                    <a:pt x="122" y="24"/>
                  </a:cubicBezTo>
                  <a:cubicBezTo>
                    <a:pt x="107" y="21"/>
                    <a:pt x="98" y="17"/>
                    <a:pt x="98" y="17"/>
                  </a:cubicBezTo>
                  <a:cubicBezTo>
                    <a:pt x="98" y="17"/>
                    <a:pt x="102" y="11"/>
                    <a:pt x="91" y="11"/>
                  </a:cubicBezTo>
                  <a:cubicBezTo>
                    <a:pt x="79" y="12"/>
                    <a:pt x="77" y="12"/>
                    <a:pt x="77" y="12"/>
                  </a:cubicBezTo>
                  <a:cubicBezTo>
                    <a:pt x="77" y="12"/>
                    <a:pt x="84" y="12"/>
                    <a:pt x="67" y="10"/>
                  </a:cubicBezTo>
                  <a:cubicBezTo>
                    <a:pt x="51" y="7"/>
                    <a:pt x="49" y="7"/>
                    <a:pt x="43" y="7"/>
                  </a:cubicBezTo>
                  <a:cubicBezTo>
                    <a:pt x="38" y="7"/>
                    <a:pt x="31" y="6"/>
                    <a:pt x="27" y="3"/>
                  </a:cubicBezTo>
                  <a:cubicBezTo>
                    <a:pt x="22" y="0"/>
                    <a:pt x="18" y="1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2" name="Freeform 188"/>
            <p:cNvSpPr/>
            <p:nvPr/>
          </p:nvSpPr>
          <p:spPr bwMode="auto">
            <a:xfrm>
              <a:off x="7967663" y="3748088"/>
              <a:ext cx="365125" cy="290513"/>
            </a:xfrm>
            <a:custGeom>
              <a:avLst/>
              <a:gdLst>
                <a:gd name="T0" fmla="*/ 122 w 137"/>
                <a:gd name="T1" fmla="*/ 103 h 109"/>
                <a:gd name="T2" fmla="*/ 101 w 137"/>
                <a:gd name="T3" fmla="*/ 94 h 109"/>
                <a:gd name="T4" fmla="*/ 79 w 137"/>
                <a:gd name="T5" fmla="*/ 81 h 109"/>
                <a:gd name="T6" fmla="*/ 51 w 137"/>
                <a:gd name="T7" fmla="*/ 47 h 109"/>
                <a:gd name="T8" fmla="*/ 27 w 137"/>
                <a:gd name="T9" fmla="*/ 30 h 109"/>
                <a:gd name="T10" fmla="*/ 0 w 137"/>
                <a:gd name="T11" fmla="*/ 4 h 109"/>
                <a:gd name="T12" fmla="*/ 23 w 137"/>
                <a:gd name="T13" fmla="*/ 1 h 109"/>
                <a:gd name="T14" fmla="*/ 52 w 137"/>
                <a:gd name="T15" fmla="*/ 24 h 109"/>
                <a:gd name="T16" fmla="*/ 117 w 137"/>
                <a:gd name="T17" fmla="*/ 66 h 109"/>
                <a:gd name="T18" fmla="*/ 123 w 137"/>
                <a:gd name="T19" fmla="*/ 87 h 109"/>
                <a:gd name="T20" fmla="*/ 122 w 137"/>
                <a:gd name="T21" fmla="*/ 10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7" h="109">
                  <a:moveTo>
                    <a:pt x="122" y="103"/>
                  </a:moveTo>
                  <a:cubicBezTo>
                    <a:pt x="121" y="103"/>
                    <a:pt x="112" y="100"/>
                    <a:pt x="101" y="94"/>
                  </a:cubicBezTo>
                  <a:cubicBezTo>
                    <a:pt x="90" y="87"/>
                    <a:pt x="87" y="89"/>
                    <a:pt x="79" y="81"/>
                  </a:cubicBezTo>
                  <a:cubicBezTo>
                    <a:pt x="70" y="73"/>
                    <a:pt x="59" y="55"/>
                    <a:pt x="51" y="47"/>
                  </a:cubicBezTo>
                  <a:cubicBezTo>
                    <a:pt x="43" y="40"/>
                    <a:pt x="47" y="44"/>
                    <a:pt x="27" y="30"/>
                  </a:cubicBezTo>
                  <a:cubicBezTo>
                    <a:pt x="7" y="16"/>
                    <a:pt x="0" y="4"/>
                    <a:pt x="0" y="4"/>
                  </a:cubicBezTo>
                  <a:cubicBezTo>
                    <a:pt x="0" y="4"/>
                    <a:pt x="19" y="0"/>
                    <a:pt x="23" y="1"/>
                  </a:cubicBezTo>
                  <a:cubicBezTo>
                    <a:pt x="27" y="3"/>
                    <a:pt x="31" y="11"/>
                    <a:pt x="52" y="24"/>
                  </a:cubicBezTo>
                  <a:cubicBezTo>
                    <a:pt x="72" y="37"/>
                    <a:pt x="112" y="58"/>
                    <a:pt x="117" y="66"/>
                  </a:cubicBezTo>
                  <a:cubicBezTo>
                    <a:pt x="122" y="74"/>
                    <a:pt x="119" y="82"/>
                    <a:pt x="123" y="87"/>
                  </a:cubicBezTo>
                  <a:cubicBezTo>
                    <a:pt x="127" y="92"/>
                    <a:pt x="137" y="109"/>
                    <a:pt x="122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3" name="Freeform 189"/>
            <p:cNvSpPr/>
            <p:nvPr/>
          </p:nvSpPr>
          <p:spPr bwMode="auto">
            <a:xfrm>
              <a:off x="7500938" y="3651251"/>
              <a:ext cx="111125" cy="92075"/>
            </a:xfrm>
            <a:custGeom>
              <a:avLst/>
              <a:gdLst>
                <a:gd name="T0" fmla="*/ 11 w 42"/>
                <a:gd name="T1" fmla="*/ 0 h 34"/>
                <a:gd name="T2" fmla="*/ 6 w 42"/>
                <a:gd name="T3" fmla="*/ 15 h 34"/>
                <a:gd name="T4" fmla="*/ 14 w 42"/>
                <a:gd name="T5" fmla="*/ 31 h 34"/>
                <a:gd name="T6" fmla="*/ 23 w 42"/>
                <a:gd name="T7" fmla="*/ 32 h 34"/>
                <a:gd name="T8" fmla="*/ 35 w 42"/>
                <a:gd name="T9" fmla="*/ 25 h 34"/>
                <a:gd name="T10" fmla="*/ 42 w 42"/>
                <a:gd name="T11" fmla="*/ 23 h 34"/>
                <a:gd name="T12" fmla="*/ 17 w 42"/>
                <a:gd name="T13" fmla="*/ 6 h 34"/>
                <a:gd name="T14" fmla="*/ 11 w 42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34">
                  <a:moveTo>
                    <a:pt x="11" y="0"/>
                  </a:moveTo>
                  <a:cubicBezTo>
                    <a:pt x="2" y="3"/>
                    <a:pt x="0" y="4"/>
                    <a:pt x="6" y="15"/>
                  </a:cubicBezTo>
                  <a:cubicBezTo>
                    <a:pt x="12" y="26"/>
                    <a:pt x="10" y="30"/>
                    <a:pt x="14" y="31"/>
                  </a:cubicBezTo>
                  <a:cubicBezTo>
                    <a:pt x="19" y="31"/>
                    <a:pt x="20" y="34"/>
                    <a:pt x="23" y="32"/>
                  </a:cubicBezTo>
                  <a:cubicBezTo>
                    <a:pt x="27" y="31"/>
                    <a:pt x="32" y="27"/>
                    <a:pt x="35" y="25"/>
                  </a:cubicBezTo>
                  <a:cubicBezTo>
                    <a:pt x="38" y="23"/>
                    <a:pt x="42" y="23"/>
                    <a:pt x="42" y="23"/>
                  </a:cubicBezTo>
                  <a:cubicBezTo>
                    <a:pt x="42" y="23"/>
                    <a:pt x="20" y="9"/>
                    <a:pt x="17" y="6"/>
                  </a:cubicBezTo>
                  <a:cubicBezTo>
                    <a:pt x="14" y="4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4" name="Freeform 190"/>
            <p:cNvSpPr/>
            <p:nvPr/>
          </p:nvSpPr>
          <p:spPr bwMode="auto">
            <a:xfrm>
              <a:off x="10390188" y="4995863"/>
              <a:ext cx="203200" cy="200025"/>
            </a:xfrm>
            <a:custGeom>
              <a:avLst/>
              <a:gdLst>
                <a:gd name="T0" fmla="*/ 14 w 76"/>
                <a:gd name="T1" fmla="*/ 69 h 75"/>
                <a:gd name="T2" fmla="*/ 37 w 76"/>
                <a:gd name="T3" fmla="*/ 74 h 75"/>
                <a:gd name="T4" fmla="*/ 57 w 76"/>
                <a:gd name="T5" fmla="*/ 62 h 75"/>
                <a:gd name="T6" fmla="*/ 57 w 76"/>
                <a:gd name="T7" fmla="*/ 48 h 75"/>
                <a:gd name="T8" fmla="*/ 71 w 76"/>
                <a:gd name="T9" fmla="*/ 33 h 75"/>
                <a:gd name="T10" fmla="*/ 72 w 76"/>
                <a:gd name="T11" fmla="*/ 20 h 75"/>
                <a:gd name="T12" fmla="*/ 69 w 76"/>
                <a:gd name="T13" fmla="*/ 9 h 75"/>
                <a:gd name="T14" fmla="*/ 51 w 76"/>
                <a:gd name="T15" fmla="*/ 0 h 75"/>
                <a:gd name="T16" fmla="*/ 50 w 76"/>
                <a:gd name="T17" fmla="*/ 10 h 75"/>
                <a:gd name="T18" fmla="*/ 47 w 76"/>
                <a:gd name="T19" fmla="*/ 30 h 75"/>
                <a:gd name="T20" fmla="*/ 27 w 76"/>
                <a:gd name="T21" fmla="*/ 38 h 75"/>
                <a:gd name="T22" fmla="*/ 20 w 76"/>
                <a:gd name="T23" fmla="*/ 48 h 75"/>
                <a:gd name="T24" fmla="*/ 1 w 76"/>
                <a:gd name="T25" fmla="*/ 65 h 75"/>
                <a:gd name="T26" fmla="*/ 14 w 76"/>
                <a:gd name="T27" fmla="*/ 6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5">
                  <a:moveTo>
                    <a:pt x="14" y="69"/>
                  </a:moveTo>
                  <a:cubicBezTo>
                    <a:pt x="22" y="70"/>
                    <a:pt x="29" y="75"/>
                    <a:pt x="37" y="74"/>
                  </a:cubicBezTo>
                  <a:cubicBezTo>
                    <a:pt x="46" y="74"/>
                    <a:pt x="61" y="64"/>
                    <a:pt x="57" y="62"/>
                  </a:cubicBezTo>
                  <a:cubicBezTo>
                    <a:pt x="54" y="60"/>
                    <a:pt x="52" y="58"/>
                    <a:pt x="57" y="48"/>
                  </a:cubicBezTo>
                  <a:cubicBezTo>
                    <a:pt x="61" y="38"/>
                    <a:pt x="72" y="38"/>
                    <a:pt x="71" y="33"/>
                  </a:cubicBezTo>
                  <a:cubicBezTo>
                    <a:pt x="70" y="28"/>
                    <a:pt x="72" y="24"/>
                    <a:pt x="72" y="20"/>
                  </a:cubicBezTo>
                  <a:cubicBezTo>
                    <a:pt x="71" y="15"/>
                    <a:pt x="76" y="13"/>
                    <a:pt x="69" y="9"/>
                  </a:cubicBezTo>
                  <a:cubicBezTo>
                    <a:pt x="63" y="5"/>
                    <a:pt x="51" y="0"/>
                    <a:pt x="51" y="0"/>
                  </a:cubicBezTo>
                  <a:cubicBezTo>
                    <a:pt x="51" y="0"/>
                    <a:pt x="48" y="0"/>
                    <a:pt x="50" y="10"/>
                  </a:cubicBezTo>
                  <a:cubicBezTo>
                    <a:pt x="52" y="20"/>
                    <a:pt x="59" y="29"/>
                    <a:pt x="47" y="30"/>
                  </a:cubicBezTo>
                  <a:cubicBezTo>
                    <a:pt x="35" y="30"/>
                    <a:pt x="34" y="35"/>
                    <a:pt x="27" y="38"/>
                  </a:cubicBezTo>
                  <a:cubicBezTo>
                    <a:pt x="20" y="40"/>
                    <a:pt x="31" y="45"/>
                    <a:pt x="20" y="48"/>
                  </a:cubicBezTo>
                  <a:cubicBezTo>
                    <a:pt x="8" y="51"/>
                    <a:pt x="0" y="61"/>
                    <a:pt x="1" y="65"/>
                  </a:cubicBezTo>
                  <a:cubicBezTo>
                    <a:pt x="2" y="68"/>
                    <a:pt x="14" y="69"/>
                    <a:pt x="1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5" name="Freeform 191"/>
            <p:cNvSpPr/>
            <p:nvPr/>
          </p:nvSpPr>
          <p:spPr bwMode="auto">
            <a:xfrm>
              <a:off x="10475913" y="4795838"/>
              <a:ext cx="228600" cy="223838"/>
            </a:xfrm>
            <a:custGeom>
              <a:avLst/>
              <a:gdLst>
                <a:gd name="T0" fmla="*/ 57 w 86"/>
                <a:gd name="T1" fmla="*/ 80 h 84"/>
                <a:gd name="T2" fmla="*/ 51 w 86"/>
                <a:gd name="T3" fmla="*/ 68 h 84"/>
                <a:gd name="T4" fmla="*/ 40 w 86"/>
                <a:gd name="T5" fmla="*/ 61 h 84"/>
                <a:gd name="T6" fmla="*/ 32 w 86"/>
                <a:gd name="T7" fmla="*/ 53 h 84"/>
                <a:gd name="T8" fmla="*/ 45 w 86"/>
                <a:gd name="T9" fmla="*/ 51 h 84"/>
                <a:gd name="T10" fmla="*/ 34 w 86"/>
                <a:gd name="T11" fmla="*/ 34 h 84"/>
                <a:gd name="T12" fmla="*/ 0 w 86"/>
                <a:gd name="T13" fmla="*/ 0 h 84"/>
                <a:gd name="T14" fmla="*/ 32 w 86"/>
                <a:gd name="T15" fmla="*/ 17 h 84"/>
                <a:gd name="T16" fmla="*/ 57 w 86"/>
                <a:gd name="T17" fmla="*/ 35 h 84"/>
                <a:gd name="T18" fmla="*/ 70 w 86"/>
                <a:gd name="T19" fmla="*/ 43 h 84"/>
                <a:gd name="T20" fmla="*/ 79 w 86"/>
                <a:gd name="T21" fmla="*/ 34 h 84"/>
                <a:gd name="T22" fmla="*/ 80 w 86"/>
                <a:gd name="T23" fmla="*/ 43 h 84"/>
                <a:gd name="T24" fmla="*/ 80 w 86"/>
                <a:gd name="T25" fmla="*/ 57 h 84"/>
                <a:gd name="T26" fmla="*/ 69 w 86"/>
                <a:gd name="T27" fmla="*/ 59 h 84"/>
                <a:gd name="T28" fmla="*/ 69 w 86"/>
                <a:gd name="T29" fmla="*/ 66 h 84"/>
                <a:gd name="T30" fmla="*/ 57 w 86"/>
                <a:gd name="T31" fmla="*/ 8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84">
                  <a:moveTo>
                    <a:pt x="57" y="80"/>
                  </a:moveTo>
                  <a:cubicBezTo>
                    <a:pt x="53" y="79"/>
                    <a:pt x="52" y="71"/>
                    <a:pt x="51" y="68"/>
                  </a:cubicBezTo>
                  <a:cubicBezTo>
                    <a:pt x="50" y="64"/>
                    <a:pt x="40" y="61"/>
                    <a:pt x="40" y="61"/>
                  </a:cubicBezTo>
                  <a:cubicBezTo>
                    <a:pt x="40" y="61"/>
                    <a:pt x="32" y="55"/>
                    <a:pt x="32" y="53"/>
                  </a:cubicBezTo>
                  <a:cubicBezTo>
                    <a:pt x="33" y="51"/>
                    <a:pt x="47" y="53"/>
                    <a:pt x="45" y="51"/>
                  </a:cubicBezTo>
                  <a:cubicBezTo>
                    <a:pt x="43" y="48"/>
                    <a:pt x="44" y="41"/>
                    <a:pt x="34" y="34"/>
                  </a:cubicBezTo>
                  <a:cubicBezTo>
                    <a:pt x="25" y="28"/>
                    <a:pt x="0" y="0"/>
                    <a:pt x="0" y="0"/>
                  </a:cubicBezTo>
                  <a:cubicBezTo>
                    <a:pt x="0" y="0"/>
                    <a:pt x="15" y="10"/>
                    <a:pt x="32" y="17"/>
                  </a:cubicBezTo>
                  <a:cubicBezTo>
                    <a:pt x="50" y="24"/>
                    <a:pt x="56" y="32"/>
                    <a:pt x="57" y="35"/>
                  </a:cubicBezTo>
                  <a:cubicBezTo>
                    <a:pt x="58" y="39"/>
                    <a:pt x="71" y="47"/>
                    <a:pt x="70" y="43"/>
                  </a:cubicBezTo>
                  <a:cubicBezTo>
                    <a:pt x="70" y="39"/>
                    <a:pt x="77" y="31"/>
                    <a:pt x="79" y="34"/>
                  </a:cubicBezTo>
                  <a:cubicBezTo>
                    <a:pt x="80" y="36"/>
                    <a:pt x="84" y="41"/>
                    <a:pt x="80" y="43"/>
                  </a:cubicBezTo>
                  <a:cubicBezTo>
                    <a:pt x="76" y="45"/>
                    <a:pt x="86" y="56"/>
                    <a:pt x="80" y="57"/>
                  </a:cubicBezTo>
                  <a:cubicBezTo>
                    <a:pt x="75" y="57"/>
                    <a:pt x="69" y="59"/>
                    <a:pt x="69" y="59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9" y="66"/>
                    <a:pt x="72" y="84"/>
                    <a:pt x="57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6" name="Freeform 192"/>
            <p:cNvSpPr/>
            <p:nvPr/>
          </p:nvSpPr>
          <p:spPr bwMode="auto">
            <a:xfrm>
              <a:off x="8632825" y="4151313"/>
              <a:ext cx="1241425" cy="809625"/>
            </a:xfrm>
            <a:custGeom>
              <a:avLst/>
              <a:gdLst>
                <a:gd name="T0" fmla="*/ 254 w 465"/>
                <a:gd name="T1" fmla="*/ 230 h 303"/>
                <a:gd name="T2" fmla="*/ 211 w 465"/>
                <a:gd name="T3" fmla="*/ 217 h 303"/>
                <a:gd name="T4" fmla="*/ 146 w 465"/>
                <a:gd name="T5" fmla="*/ 232 h 303"/>
                <a:gd name="T6" fmla="*/ 126 w 465"/>
                <a:gd name="T7" fmla="*/ 244 h 303"/>
                <a:gd name="T8" fmla="*/ 106 w 465"/>
                <a:gd name="T9" fmla="*/ 244 h 303"/>
                <a:gd name="T10" fmla="*/ 88 w 465"/>
                <a:gd name="T11" fmla="*/ 251 h 303"/>
                <a:gd name="T12" fmla="*/ 77 w 465"/>
                <a:gd name="T13" fmla="*/ 256 h 303"/>
                <a:gd name="T14" fmla="*/ 45 w 465"/>
                <a:gd name="T15" fmla="*/ 248 h 303"/>
                <a:gd name="T16" fmla="*/ 38 w 465"/>
                <a:gd name="T17" fmla="*/ 232 h 303"/>
                <a:gd name="T18" fmla="*/ 27 w 465"/>
                <a:gd name="T19" fmla="*/ 201 h 303"/>
                <a:gd name="T20" fmla="*/ 14 w 465"/>
                <a:gd name="T21" fmla="*/ 180 h 303"/>
                <a:gd name="T22" fmla="*/ 0 w 465"/>
                <a:gd name="T23" fmla="*/ 155 h 303"/>
                <a:gd name="T24" fmla="*/ 5 w 465"/>
                <a:gd name="T25" fmla="*/ 145 h 303"/>
                <a:gd name="T26" fmla="*/ 11 w 465"/>
                <a:gd name="T27" fmla="*/ 108 h 303"/>
                <a:gd name="T28" fmla="*/ 80 w 465"/>
                <a:gd name="T29" fmla="*/ 65 h 303"/>
                <a:gd name="T30" fmla="*/ 96 w 465"/>
                <a:gd name="T31" fmla="*/ 59 h 303"/>
                <a:gd name="T32" fmla="*/ 104 w 465"/>
                <a:gd name="T33" fmla="*/ 38 h 303"/>
                <a:gd name="T34" fmla="*/ 145 w 465"/>
                <a:gd name="T35" fmla="*/ 41 h 303"/>
                <a:gd name="T36" fmla="*/ 152 w 465"/>
                <a:gd name="T37" fmla="*/ 30 h 303"/>
                <a:gd name="T38" fmla="*/ 166 w 465"/>
                <a:gd name="T39" fmla="*/ 16 h 303"/>
                <a:gd name="T40" fmla="*/ 171 w 465"/>
                <a:gd name="T41" fmla="*/ 6 h 303"/>
                <a:gd name="T42" fmla="*/ 200 w 465"/>
                <a:gd name="T43" fmla="*/ 11 h 303"/>
                <a:gd name="T44" fmla="*/ 230 w 465"/>
                <a:gd name="T45" fmla="*/ 16 h 303"/>
                <a:gd name="T46" fmla="*/ 234 w 465"/>
                <a:gd name="T47" fmla="*/ 47 h 303"/>
                <a:gd name="T48" fmla="*/ 266 w 465"/>
                <a:gd name="T49" fmla="*/ 64 h 303"/>
                <a:gd name="T50" fmla="*/ 290 w 465"/>
                <a:gd name="T51" fmla="*/ 59 h 303"/>
                <a:gd name="T52" fmla="*/ 282 w 465"/>
                <a:gd name="T53" fmla="*/ 12 h 303"/>
                <a:gd name="T54" fmla="*/ 288 w 465"/>
                <a:gd name="T55" fmla="*/ 1 h 303"/>
                <a:gd name="T56" fmla="*/ 310 w 465"/>
                <a:gd name="T57" fmla="*/ 29 h 303"/>
                <a:gd name="T58" fmla="*/ 337 w 465"/>
                <a:gd name="T59" fmla="*/ 51 h 303"/>
                <a:gd name="T60" fmla="*/ 348 w 465"/>
                <a:gd name="T61" fmla="*/ 75 h 303"/>
                <a:gd name="T62" fmla="*/ 372 w 465"/>
                <a:gd name="T63" fmla="*/ 91 h 303"/>
                <a:gd name="T64" fmla="*/ 406 w 465"/>
                <a:gd name="T65" fmla="*/ 118 h 303"/>
                <a:gd name="T66" fmla="*/ 430 w 465"/>
                <a:gd name="T67" fmla="*/ 133 h 303"/>
                <a:gd name="T68" fmla="*/ 456 w 465"/>
                <a:gd name="T69" fmla="*/ 189 h 303"/>
                <a:gd name="T70" fmla="*/ 456 w 465"/>
                <a:gd name="T71" fmla="*/ 228 h 303"/>
                <a:gd name="T72" fmla="*/ 444 w 465"/>
                <a:gd name="T73" fmla="*/ 265 h 303"/>
                <a:gd name="T74" fmla="*/ 420 w 465"/>
                <a:gd name="T75" fmla="*/ 281 h 303"/>
                <a:gd name="T76" fmla="*/ 410 w 465"/>
                <a:gd name="T77" fmla="*/ 296 h 303"/>
                <a:gd name="T78" fmla="*/ 391 w 465"/>
                <a:gd name="T79" fmla="*/ 283 h 303"/>
                <a:gd name="T80" fmla="*/ 373 w 465"/>
                <a:gd name="T81" fmla="*/ 298 h 303"/>
                <a:gd name="T82" fmla="*/ 341 w 465"/>
                <a:gd name="T83" fmla="*/ 286 h 303"/>
                <a:gd name="T84" fmla="*/ 324 w 465"/>
                <a:gd name="T85" fmla="*/ 259 h 303"/>
                <a:gd name="T86" fmla="*/ 296 w 465"/>
                <a:gd name="T87" fmla="*/ 259 h 303"/>
                <a:gd name="T88" fmla="*/ 269 w 465"/>
                <a:gd name="T89" fmla="*/ 25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65" h="303">
                  <a:moveTo>
                    <a:pt x="269" y="251"/>
                  </a:moveTo>
                  <a:cubicBezTo>
                    <a:pt x="259" y="244"/>
                    <a:pt x="264" y="238"/>
                    <a:pt x="254" y="230"/>
                  </a:cubicBezTo>
                  <a:cubicBezTo>
                    <a:pt x="244" y="223"/>
                    <a:pt x="263" y="223"/>
                    <a:pt x="237" y="220"/>
                  </a:cubicBezTo>
                  <a:cubicBezTo>
                    <a:pt x="211" y="217"/>
                    <a:pt x="211" y="214"/>
                    <a:pt x="211" y="217"/>
                  </a:cubicBezTo>
                  <a:cubicBezTo>
                    <a:pt x="211" y="219"/>
                    <a:pt x="171" y="224"/>
                    <a:pt x="168" y="225"/>
                  </a:cubicBezTo>
                  <a:cubicBezTo>
                    <a:pt x="164" y="226"/>
                    <a:pt x="157" y="228"/>
                    <a:pt x="146" y="232"/>
                  </a:cubicBezTo>
                  <a:cubicBezTo>
                    <a:pt x="135" y="235"/>
                    <a:pt x="139" y="239"/>
                    <a:pt x="136" y="241"/>
                  </a:cubicBezTo>
                  <a:cubicBezTo>
                    <a:pt x="132" y="243"/>
                    <a:pt x="130" y="246"/>
                    <a:pt x="126" y="244"/>
                  </a:cubicBezTo>
                  <a:cubicBezTo>
                    <a:pt x="122" y="242"/>
                    <a:pt x="119" y="240"/>
                    <a:pt x="116" y="240"/>
                  </a:cubicBezTo>
                  <a:cubicBezTo>
                    <a:pt x="113" y="240"/>
                    <a:pt x="112" y="244"/>
                    <a:pt x="106" y="244"/>
                  </a:cubicBezTo>
                  <a:cubicBezTo>
                    <a:pt x="99" y="244"/>
                    <a:pt x="98" y="243"/>
                    <a:pt x="94" y="245"/>
                  </a:cubicBezTo>
                  <a:cubicBezTo>
                    <a:pt x="90" y="247"/>
                    <a:pt x="90" y="250"/>
                    <a:pt x="88" y="251"/>
                  </a:cubicBezTo>
                  <a:cubicBezTo>
                    <a:pt x="85" y="251"/>
                    <a:pt x="87" y="253"/>
                    <a:pt x="84" y="254"/>
                  </a:cubicBezTo>
                  <a:cubicBezTo>
                    <a:pt x="80" y="255"/>
                    <a:pt x="89" y="257"/>
                    <a:pt x="77" y="256"/>
                  </a:cubicBezTo>
                  <a:cubicBezTo>
                    <a:pt x="64" y="255"/>
                    <a:pt x="72" y="257"/>
                    <a:pt x="60" y="254"/>
                  </a:cubicBezTo>
                  <a:cubicBezTo>
                    <a:pt x="47" y="251"/>
                    <a:pt x="49" y="251"/>
                    <a:pt x="45" y="248"/>
                  </a:cubicBezTo>
                  <a:cubicBezTo>
                    <a:pt x="42" y="245"/>
                    <a:pt x="40" y="251"/>
                    <a:pt x="35" y="242"/>
                  </a:cubicBezTo>
                  <a:cubicBezTo>
                    <a:pt x="29" y="232"/>
                    <a:pt x="39" y="234"/>
                    <a:pt x="38" y="232"/>
                  </a:cubicBezTo>
                  <a:cubicBezTo>
                    <a:pt x="38" y="230"/>
                    <a:pt x="34" y="215"/>
                    <a:pt x="34" y="215"/>
                  </a:cubicBezTo>
                  <a:cubicBezTo>
                    <a:pt x="34" y="215"/>
                    <a:pt x="32" y="204"/>
                    <a:pt x="27" y="201"/>
                  </a:cubicBezTo>
                  <a:cubicBezTo>
                    <a:pt x="21" y="197"/>
                    <a:pt x="23" y="198"/>
                    <a:pt x="22" y="192"/>
                  </a:cubicBezTo>
                  <a:cubicBezTo>
                    <a:pt x="22" y="186"/>
                    <a:pt x="23" y="187"/>
                    <a:pt x="14" y="180"/>
                  </a:cubicBezTo>
                  <a:cubicBezTo>
                    <a:pt x="6" y="174"/>
                    <a:pt x="6" y="173"/>
                    <a:pt x="3" y="168"/>
                  </a:cubicBezTo>
                  <a:cubicBezTo>
                    <a:pt x="0" y="163"/>
                    <a:pt x="0" y="157"/>
                    <a:pt x="0" y="155"/>
                  </a:cubicBezTo>
                  <a:cubicBezTo>
                    <a:pt x="1" y="152"/>
                    <a:pt x="0" y="156"/>
                    <a:pt x="5" y="153"/>
                  </a:cubicBezTo>
                  <a:cubicBezTo>
                    <a:pt x="10" y="151"/>
                    <a:pt x="10" y="147"/>
                    <a:pt x="5" y="145"/>
                  </a:cubicBezTo>
                  <a:cubicBezTo>
                    <a:pt x="0" y="142"/>
                    <a:pt x="0" y="138"/>
                    <a:pt x="2" y="129"/>
                  </a:cubicBezTo>
                  <a:cubicBezTo>
                    <a:pt x="4" y="120"/>
                    <a:pt x="1" y="116"/>
                    <a:pt x="11" y="108"/>
                  </a:cubicBezTo>
                  <a:cubicBezTo>
                    <a:pt x="21" y="100"/>
                    <a:pt x="23" y="96"/>
                    <a:pt x="49" y="93"/>
                  </a:cubicBezTo>
                  <a:cubicBezTo>
                    <a:pt x="75" y="89"/>
                    <a:pt x="80" y="81"/>
                    <a:pt x="80" y="65"/>
                  </a:cubicBezTo>
                  <a:cubicBezTo>
                    <a:pt x="81" y="49"/>
                    <a:pt x="85" y="55"/>
                    <a:pt x="85" y="55"/>
                  </a:cubicBezTo>
                  <a:cubicBezTo>
                    <a:pt x="96" y="59"/>
                    <a:pt x="96" y="59"/>
                    <a:pt x="96" y="59"/>
                  </a:cubicBezTo>
                  <a:cubicBezTo>
                    <a:pt x="96" y="59"/>
                    <a:pt x="101" y="60"/>
                    <a:pt x="100" y="53"/>
                  </a:cubicBezTo>
                  <a:cubicBezTo>
                    <a:pt x="100" y="47"/>
                    <a:pt x="99" y="38"/>
                    <a:pt x="104" y="38"/>
                  </a:cubicBezTo>
                  <a:cubicBezTo>
                    <a:pt x="110" y="38"/>
                    <a:pt x="130" y="27"/>
                    <a:pt x="133" y="28"/>
                  </a:cubicBezTo>
                  <a:cubicBezTo>
                    <a:pt x="136" y="30"/>
                    <a:pt x="137" y="34"/>
                    <a:pt x="145" y="41"/>
                  </a:cubicBezTo>
                  <a:cubicBezTo>
                    <a:pt x="153" y="47"/>
                    <a:pt x="150" y="37"/>
                    <a:pt x="153" y="39"/>
                  </a:cubicBezTo>
                  <a:cubicBezTo>
                    <a:pt x="155" y="41"/>
                    <a:pt x="151" y="33"/>
                    <a:pt x="152" y="30"/>
                  </a:cubicBezTo>
                  <a:cubicBezTo>
                    <a:pt x="152" y="28"/>
                    <a:pt x="157" y="21"/>
                    <a:pt x="157" y="21"/>
                  </a:cubicBezTo>
                  <a:cubicBezTo>
                    <a:pt x="166" y="16"/>
                    <a:pt x="166" y="16"/>
                    <a:pt x="166" y="16"/>
                  </a:cubicBezTo>
                  <a:cubicBezTo>
                    <a:pt x="178" y="13"/>
                    <a:pt x="178" y="13"/>
                    <a:pt x="178" y="13"/>
                  </a:cubicBezTo>
                  <a:cubicBezTo>
                    <a:pt x="178" y="13"/>
                    <a:pt x="169" y="9"/>
                    <a:pt x="171" y="6"/>
                  </a:cubicBezTo>
                  <a:cubicBezTo>
                    <a:pt x="173" y="4"/>
                    <a:pt x="174" y="5"/>
                    <a:pt x="181" y="5"/>
                  </a:cubicBezTo>
                  <a:cubicBezTo>
                    <a:pt x="188" y="5"/>
                    <a:pt x="197" y="11"/>
                    <a:pt x="200" y="11"/>
                  </a:cubicBezTo>
                  <a:cubicBezTo>
                    <a:pt x="203" y="11"/>
                    <a:pt x="223" y="13"/>
                    <a:pt x="223" y="13"/>
                  </a:cubicBezTo>
                  <a:cubicBezTo>
                    <a:pt x="230" y="16"/>
                    <a:pt x="230" y="16"/>
                    <a:pt x="230" y="16"/>
                  </a:cubicBezTo>
                  <a:cubicBezTo>
                    <a:pt x="230" y="16"/>
                    <a:pt x="230" y="36"/>
                    <a:pt x="227" y="36"/>
                  </a:cubicBezTo>
                  <a:cubicBezTo>
                    <a:pt x="225" y="36"/>
                    <a:pt x="223" y="44"/>
                    <a:pt x="234" y="47"/>
                  </a:cubicBezTo>
                  <a:cubicBezTo>
                    <a:pt x="244" y="51"/>
                    <a:pt x="249" y="54"/>
                    <a:pt x="249" y="54"/>
                  </a:cubicBezTo>
                  <a:cubicBezTo>
                    <a:pt x="266" y="64"/>
                    <a:pt x="266" y="64"/>
                    <a:pt x="266" y="64"/>
                  </a:cubicBezTo>
                  <a:cubicBezTo>
                    <a:pt x="266" y="64"/>
                    <a:pt x="291" y="72"/>
                    <a:pt x="284" y="68"/>
                  </a:cubicBezTo>
                  <a:cubicBezTo>
                    <a:pt x="277" y="65"/>
                    <a:pt x="293" y="73"/>
                    <a:pt x="290" y="59"/>
                  </a:cubicBezTo>
                  <a:cubicBezTo>
                    <a:pt x="286" y="45"/>
                    <a:pt x="288" y="37"/>
                    <a:pt x="285" y="31"/>
                  </a:cubicBezTo>
                  <a:cubicBezTo>
                    <a:pt x="283" y="26"/>
                    <a:pt x="281" y="15"/>
                    <a:pt x="282" y="12"/>
                  </a:cubicBezTo>
                  <a:cubicBezTo>
                    <a:pt x="284" y="10"/>
                    <a:pt x="284" y="8"/>
                    <a:pt x="286" y="4"/>
                  </a:cubicBezTo>
                  <a:cubicBezTo>
                    <a:pt x="288" y="1"/>
                    <a:pt x="281" y="0"/>
                    <a:pt x="288" y="1"/>
                  </a:cubicBezTo>
                  <a:cubicBezTo>
                    <a:pt x="294" y="1"/>
                    <a:pt x="298" y="6"/>
                    <a:pt x="298" y="6"/>
                  </a:cubicBezTo>
                  <a:cubicBezTo>
                    <a:pt x="298" y="6"/>
                    <a:pt x="304" y="26"/>
                    <a:pt x="310" y="29"/>
                  </a:cubicBezTo>
                  <a:cubicBezTo>
                    <a:pt x="315" y="32"/>
                    <a:pt x="325" y="35"/>
                    <a:pt x="325" y="35"/>
                  </a:cubicBezTo>
                  <a:cubicBezTo>
                    <a:pt x="325" y="35"/>
                    <a:pt x="336" y="47"/>
                    <a:pt x="337" y="51"/>
                  </a:cubicBezTo>
                  <a:cubicBezTo>
                    <a:pt x="338" y="56"/>
                    <a:pt x="353" y="60"/>
                    <a:pt x="348" y="64"/>
                  </a:cubicBezTo>
                  <a:cubicBezTo>
                    <a:pt x="344" y="69"/>
                    <a:pt x="345" y="74"/>
                    <a:pt x="348" y="75"/>
                  </a:cubicBezTo>
                  <a:cubicBezTo>
                    <a:pt x="352" y="76"/>
                    <a:pt x="361" y="83"/>
                    <a:pt x="361" y="83"/>
                  </a:cubicBezTo>
                  <a:cubicBezTo>
                    <a:pt x="361" y="83"/>
                    <a:pt x="365" y="88"/>
                    <a:pt x="372" y="91"/>
                  </a:cubicBezTo>
                  <a:cubicBezTo>
                    <a:pt x="378" y="93"/>
                    <a:pt x="382" y="101"/>
                    <a:pt x="382" y="101"/>
                  </a:cubicBezTo>
                  <a:cubicBezTo>
                    <a:pt x="406" y="118"/>
                    <a:pt x="406" y="118"/>
                    <a:pt x="406" y="118"/>
                  </a:cubicBezTo>
                  <a:cubicBezTo>
                    <a:pt x="406" y="118"/>
                    <a:pt x="392" y="117"/>
                    <a:pt x="400" y="120"/>
                  </a:cubicBezTo>
                  <a:cubicBezTo>
                    <a:pt x="408" y="124"/>
                    <a:pt x="429" y="131"/>
                    <a:pt x="430" y="133"/>
                  </a:cubicBezTo>
                  <a:cubicBezTo>
                    <a:pt x="430" y="135"/>
                    <a:pt x="446" y="143"/>
                    <a:pt x="448" y="153"/>
                  </a:cubicBezTo>
                  <a:cubicBezTo>
                    <a:pt x="450" y="163"/>
                    <a:pt x="458" y="180"/>
                    <a:pt x="456" y="189"/>
                  </a:cubicBezTo>
                  <a:cubicBezTo>
                    <a:pt x="454" y="197"/>
                    <a:pt x="458" y="210"/>
                    <a:pt x="460" y="214"/>
                  </a:cubicBezTo>
                  <a:cubicBezTo>
                    <a:pt x="462" y="218"/>
                    <a:pt x="465" y="224"/>
                    <a:pt x="456" y="228"/>
                  </a:cubicBezTo>
                  <a:cubicBezTo>
                    <a:pt x="447" y="233"/>
                    <a:pt x="449" y="242"/>
                    <a:pt x="445" y="247"/>
                  </a:cubicBezTo>
                  <a:cubicBezTo>
                    <a:pt x="441" y="252"/>
                    <a:pt x="447" y="264"/>
                    <a:pt x="444" y="265"/>
                  </a:cubicBezTo>
                  <a:cubicBezTo>
                    <a:pt x="440" y="265"/>
                    <a:pt x="451" y="277"/>
                    <a:pt x="443" y="279"/>
                  </a:cubicBezTo>
                  <a:cubicBezTo>
                    <a:pt x="435" y="280"/>
                    <a:pt x="420" y="281"/>
                    <a:pt x="420" y="281"/>
                  </a:cubicBezTo>
                  <a:cubicBezTo>
                    <a:pt x="420" y="281"/>
                    <a:pt x="419" y="286"/>
                    <a:pt x="417" y="290"/>
                  </a:cubicBezTo>
                  <a:cubicBezTo>
                    <a:pt x="415" y="294"/>
                    <a:pt x="420" y="297"/>
                    <a:pt x="410" y="296"/>
                  </a:cubicBezTo>
                  <a:cubicBezTo>
                    <a:pt x="401" y="296"/>
                    <a:pt x="396" y="303"/>
                    <a:pt x="395" y="292"/>
                  </a:cubicBezTo>
                  <a:cubicBezTo>
                    <a:pt x="394" y="282"/>
                    <a:pt x="396" y="280"/>
                    <a:pt x="391" y="283"/>
                  </a:cubicBezTo>
                  <a:cubicBezTo>
                    <a:pt x="386" y="286"/>
                    <a:pt x="377" y="288"/>
                    <a:pt x="376" y="291"/>
                  </a:cubicBezTo>
                  <a:cubicBezTo>
                    <a:pt x="375" y="294"/>
                    <a:pt x="378" y="298"/>
                    <a:pt x="373" y="298"/>
                  </a:cubicBezTo>
                  <a:cubicBezTo>
                    <a:pt x="369" y="299"/>
                    <a:pt x="358" y="296"/>
                    <a:pt x="350" y="291"/>
                  </a:cubicBezTo>
                  <a:cubicBezTo>
                    <a:pt x="341" y="286"/>
                    <a:pt x="353" y="294"/>
                    <a:pt x="341" y="286"/>
                  </a:cubicBezTo>
                  <a:cubicBezTo>
                    <a:pt x="329" y="279"/>
                    <a:pt x="322" y="269"/>
                    <a:pt x="322" y="267"/>
                  </a:cubicBezTo>
                  <a:cubicBezTo>
                    <a:pt x="323" y="264"/>
                    <a:pt x="332" y="266"/>
                    <a:pt x="324" y="259"/>
                  </a:cubicBezTo>
                  <a:cubicBezTo>
                    <a:pt x="316" y="251"/>
                    <a:pt x="311" y="263"/>
                    <a:pt x="306" y="261"/>
                  </a:cubicBezTo>
                  <a:cubicBezTo>
                    <a:pt x="301" y="259"/>
                    <a:pt x="303" y="264"/>
                    <a:pt x="296" y="259"/>
                  </a:cubicBezTo>
                  <a:cubicBezTo>
                    <a:pt x="290" y="255"/>
                    <a:pt x="286" y="251"/>
                    <a:pt x="286" y="251"/>
                  </a:cubicBezTo>
                  <a:lnTo>
                    <a:pt x="269" y="2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7" name="Freeform 193"/>
            <p:cNvSpPr/>
            <p:nvPr/>
          </p:nvSpPr>
          <p:spPr bwMode="auto">
            <a:xfrm>
              <a:off x="9653588" y="4995863"/>
              <a:ext cx="165100" cy="103188"/>
            </a:xfrm>
            <a:custGeom>
              <a:avLst/>
              <a:gdLst>
                <a:gd name="T0" fmla="*/ 37 w 62"/>
                <a:gd name="T1" fmla="*/ 11 h 39"/>
                <a:gd name="T2" fmla="*/ 9 w 62"/>
                <a:gd name="T3" fmla="*/ 3 h 39"/>
                <a:gd name="T4" fmla="*/ 13 w 62"/>
                <a:gd name="T5" fmla="*/ 17 h 39"/>
                <a:gd name="T6" fmla="*/ 25 w 62"/>
                <a:gd name="T7" fmla="*/ 27 h 39"/>
                <a:gd name="T8" fmla="*/ 36 w 62"/>
                <a:gd name="T9" fmla="*/ 38 h 39"/>
                <a:gd name="T10" fmla="*/ 55 w 62"/>
                <a:gd name="T11" fmla="*/ 31 h 39"/>
                <a:gd name="T12" fmla="*/ 57 w 62"/>
                <a:gd name="T13" fmla="*/ 11 h 39"/>
                <a:gd name="T14" fmla="*/ 49 w 62"/>
                <a:gd name="T15" fmla="*/ 2 h 39"/>
                <a:gd name="T16" fmla="*/ 37 w 62"/>
                <a:gd name="T17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9">
                  <a:moveTo>
                    <a:pt x="37" y="11"/>
                  </a:moveTo>
                  <a:cubicBezTo>
                    <a:pt x="19" y="8"/>
                    <a:pt x="19" y="3"/>
                    <a:pt x="9" y="3"/>
                  </a:cubicBezTo>
                  <a:cubicBezTo>
                    <a:pt x="0" y="3"/>
                    <a:pt x="7" y="14"/>
                    <a:pt x="13" y="17"/>
                  </a:cubicBezTo>
                  <a:cubicBezTo>
                    <a:pt x="20" y="20"/>
                    <a:pt x="20" y="21"/>
                    <a:pt x="25" y="27"/>
                  </a:cubicBezTo>
                  <a:cubicBezTo>
                    <a:pt x="30" y="33"/>
                    <a:pt x="25" y="38"/>
                    <a:pt x="36" y="38"/>
                  </a:cubicBezTo>
                  <a:cubicBezTo>
                    <a:pt x="48" y="39"/>
                    <a:pt x="54" y="34"/>
                    <a:pt x="55" y="31"/>
                  </a:cubicBezTo>
                  <a:cubicBezTo>
                    <a:pt x="56" y="28"/>
                    <a:pt x="62" y="18"/>
                    <a:pt x="57" y="11"/>
                  </a:cubicBezTo>
                  <a:cubicBezTo>
                    <a:pt x="51" y="5"/>
                    <a:pt x="54" y="0"/>
                    <a:pt x="49" y="2"/>
                  </a:cubicBezTo>
                  <a:cubicBezTo>
                    <a:pt x="44" y="4"/>
                    <a:pt x="37" y="11"/>
                    <a:pt x="3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AA448-85DA-440A-BB8D-A8297612E750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8" cstate="print"/>
          <a:stretch>
            <a:fillRect/>
          </a:stretch>
        </p:blipFill>
        <p:spPr>
          <a:xfrm>
            <a:off x="-1057" y="859"/>
            <a:ext cx="12193057" cy="6858594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2882113" y="2022462"/>
            <a:ext cx="6427773" cy="2813076"/>
            <a:chOff x="-177801" y="684213"/>
            <a:chExt cx="10882314" cy="4872038"/>
          </a:xfrm>
          <a:solidFill>
            <a:schemeClr val="tx1">
              <a:alpha val="5000"/>
            </a:schemeClr>
          </a:solidFill>
        </p:grpSpPr>
        <p:sp>
          <p:nvSpPr>
            <p:cNvPr id="9" name="Freeform 110"/>
            <p:cNvSpPr/>
            <p:nvPr/>
          </p:nvSpPr>
          <p:spPr bwMode="auto">
            <a:xfrm>
              <a:off x="-60325" y="1279526"/>
              <a:ext cx="3186113" cy="4276725"/>
            </a:xfrm>
            <a:custGeom>
              <a:avLst/>
              <a:gdLst>
                <a:gd name="T0" fmla="*/ 738 w 1193"/>
                <a:gd name="T1" fmla="*/ 1528 h 1601"/>
                <a:gd name="T2" fmla="*/ 773 w 1193"/>
                <a:gd name="T3" fmla="*/ 1460 h 1601"/>
                <a:gd name="T4" fmla="*/ 834 w 1193"/>
                <a:gd name="T5" fmla="*/ 1404 h 1601"/>
                <a:gd name="T6" fmla="*/ 1005 w 1193"/>
                <a:gd name="T7" fmla="*/ 1267 h 1601"/>
                <a:gd name="T8" fmla="*/ 1137 w 1193"/>
                <a:gd name="T9" fmla="*/ 1107 h 1601"/>
                <a:gd name="T10" fmla="*/ 1164 w 1193"/>
                <a:gd name="T11" fmla="*/ 1026 h 1601"/>
                <a:gd name="T12" fmla="*/ 1041 w 1193"/>
                <a:gd name="T13" fmla="*/ 983 h 1601"/>
                <a:gd name="T14" fmla="*/ 959 w 1193"/>
                <a:gd name="T15" fmla="*/ 919 h 1601"/>
                <a:gd name="T16" fmla="*/ 878 w 1193"/>
                <a:gd name="T17" fmla="*/ 882 h 1601"/>
                <a:gd name="T18" fmla="*/ 810 w 1193"/>
                <a:gd name="T19" fmla="*/ 866 h 1601"/>
                <a:gd name="T20" fmla="*/ 704 w 1193"/>
                <a:gd name="T21" fmla="*/ 886 h 1601"/>
                <a:gd name="T22" fmla="*/ 675 w 1193"/>
                <a:gd name="T23" fmla="*/ 790 h 1601"/>
                <a:gd name="T24" fmla="*/ 580 w 1193"/>
                <a:gd name="T25" fmla="*/ 742 h 1601"/>
                <a:gd name="T26" fmla="*/ 729 w 1193"/>
                <a:gd name="T27" fmla="*/ 692 h 1601"/>
                <a:gd name="T28" fmla="*/ 818 w 1193"/>
                <a:gd name="T29" fmla="*/ 623 h 1601"/>
                <a:gd name="T30" fmla="*/ 882 w 1193"/>
                <a:gd name="T31" fmla="*/ 554 h 1601"/>
                <a:gd name="T32" fmla="*/ 970 w 1193"/>
                <a:gd name="T33" fmla="*/ 513 h 1601"/>
                <a:gd name="T34" fmla="*/ 956 w 1193"/>
                <a:gd name="T35" fmla="*/ 481 h 1601"/>
                <a:gd name="T36" fmla="*/ 961 w 1193"/>
                <a:gd name="T37" fmla="*/ 439 h 1601"/>
                <a:gd name="T38" fmla="*/ 1026 w 1193"/>
                <a:gd name="T39" fmla="*/ 434 h 1601"/>
                <a:gd name="T40" fmla="*/ 1052 w 1193"/>
                <a:gd name="T41" fmla="*/ 442 h 1601"/>
                <a:gd name="T42" fmla="*/ 1018 w 1193"/>
                <a:gd name="T43" fmla="*/ 356 h 1601"/>
                <a:gd name="T44" fmla="*/ 971 w 1193"/>
                <a:gd name="T45" fmla="*/ 284 h 1601"/>
                <a:gd name="T46" fmla="*/ 924 w 1193"/>
                <a:gd name="T47" fmla="*/ 246 h 1601"/>
                <a:gd name="T48" fmla="*/ 856 w 1193"/>
                <a:gd name="T49" fmla="*/ 261 h 1601"/>
                <a:gd name="T50" fmla="*/ 829 w 1193"/>
                <a:gd name="T51" fmla="*/ 396 h 1601"/>
                <a:gd name="T52" fmla="*/ 804 w 1193"/>
                <a:gd name="T53" fmla="*/ 378 h 1601"/>
                <a:gd name="T54" fmla="*/ 714 w 1193"/>
                <a:gd name="T55" fmla="*/ 292 h 1601"/>
                <a:gd name="T56" fmla="*/ 787 w 1193"/>
                <a:gd name="T57" fmla="*/ 183 h 1601"/>
                <a:gd name="T58" fmla="*/ 822 w 1193"/>
                <a:gd name="T59" fmla="*/ 141 h 1601"/>
                <a:gd name="T60" fmla="*/ 852 w 1193"/>
                <a:gd name="T61" fmla="*/ 84 h 1601"/>
                <a:gd name="T62" fmla="*/ 793 w 1193"/>
                <a:gd name="T63" fmla="*/ 92 h 1601"/>
                <a:gd name="T64" fmla="*/ 763 w 1193"/>
                <a:gd name="T65" fmla="*/ 30 h 1601"/>
                <a:gd name="T66" fmla="*/ 745 w 1193"/>
                <a:gd name="T67" fmla="*/ 43 h 1601"/>
                <a:gd name="T68" fmla="*/ 721 w 1193"/>
                <a:gd name="T69" fmla="*/ 104 h 1601"/>
                <a:gd name="T70" fmla="*/ 659 w 1193"/>
                <a:gd name="T71" fmla="*/ 113 h 1601"/>
                <a:gd name="T72" fmla="*/ 532 w 1193"/>
                <a:gd name="T73" fmla="*/ 95 h 1601"/>
                <a:gd name="T74" fmla="*/ 469 w 1193"/>
                <a:gd name="T75" fmla="*/ 80 h 1601"/>
                <a:gd name="T76" fmla="*/ 423 w 1193"/>
                <a:gd name="T77" fmla="*/ 77 h 1601"/>
                <a:gd name="T78" fmla="*/ 108 w 1193"/>
                <a:gd name="T79" fmla="*/ 100 h 1601"/>
                <a:gd name="T80" fmla="*/ 98 w 1193"/>
                <a:gd name="T81" fmla="*/ 142 h 1601"/>
                <a:gd name="T82" fmla="*/ 107 w 1193"/>
                <a:gd name="T83" fmla="*/ 178 h 1601"/>
                <a:gd name="T84" fmla="*/ 59 w 1193"/>
                <a:gd name="T85" fmla="*/ 280 h 1601"/>
                <a:gd name="T86" fmla="*/ 48 w 1193"/>
                <a:gd name="T87" fmla="*/ 347 h 1601"/>
                <a:gd name="T88" fmla="*/ 155 w 1193"/>
                <a:gd name="T89" fmla="*/ 276 h 1601"/>
                <a:gd name="T90" fmla="*/ 191 w 1193"/>
                <a:gd name="T91" fmla="*/ 275 h 1601"/>
                <a:gd name="T92" fmla="*/ 313 w 1193"/>
                <a:gd name="T93" fmla="*/ 303 h 1601"/>
                <a:gd name="T94" fmla="*/ 355 w 1193"/>
                <a:gd name="T95" fmla="*/ 419 h 1601"/>
                <a:gd name="T96" fmla="*/ 349 w 1193"/>
                <a:gd name="T97" fmla="*/ 560 h 1601"/>
                <a:gd name="T98" fmla="*/ 415 w 1193"/>
                <a:gd name="T99" fmla="*/ 708 h 1601"/>
                <a:gd name="T100" fmla="*/ 451 w 1193"/>
                <a:gd name="T101" fmla="*/ 746 h 1601"/>
                <a:gd name="T102" fmla="*/ 488 w 1193"/>
                <a:gd name="T103" fmla="*/ 781 h 1601"/>
                <a:gd name="T104" fmla="*/ 634 w 1193"/>
                <a:gd name="T105" fmla="*/ 865 h 1601"/>
                <a:gd name="T106" fmla="*/ 714 w 1193"/>
                <a:gd name="T107" fmla="*/ 910 h 1601"/>
                <a:gd name="T108" fmla="*/ 724 w 1193"/>
                <a:gd name="T109" fmla="*/ 968 h 1601"/>
                <a:gd name="T110" fmla="*/ 693 w 1193"/>
                <a:gd name="T111" fmla="*/ 1048 h 1601"/>
                <a:gd name="T112" fmla="*/ 766 w 1193"/>
                <a:gd name="T113" fmla="*/ 1225 h 1601"/>
                <a:gd name="T114" fmla="*/ 689 w 1193"/>
                <a:gd name="T115" fmla="*/ 1436 h 1601"/>
                <a:gd name="T116" fmla="*/ 672 w 1193"/>
                <a:gd name="T117" fmla="*/ 1479 h 1601"/>
                <a:gd name="T118" fmla="*/ 678 w 1193"/>
                <a:gd name="T119" fmla="*/ 1566 h 1601"/>
                <a:gd name="T120" fmla="*/ 790 w 1193"/>
                <a:gd name="T121" fmla="*/ 159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93" h="1601">
                  <a:moveTo>
                    <a:pt x="792" y="1592"/>
                  </a:moveTo>
                  <a:cubicBezTo>
                    <a:pt x="792" y="1592"/>
                    <a:pt x="800" y="1596"/>
                    <a:pt x="800" y="1592"/>
                  </a:cubicBezTo>
                  <a:cubicBezTo>
                    <a:pt x="801" y="1588"/>
                    <a:pt x="800" y="1583"/>
                    <a:pt x="796" y="1582"/>
                  </a:cubicBezTo>
                  <a:cubicBezTo>
                    <a:pt x="792" y="1581"/>
                    <a:pt x="783" y="1579"/>
                    <a:pt x="772" y="1572"/>
                  </a:cubicBezTo>
                  <a:cubicBezTo>
                    <a:pt x="761" y="1564"/>
                    <a:pt x="741" y="1563"/>
                    <a:pt x="744" y="1555"/>
                  </a:cubicBezTo>
                  <a:cubicBezTo>
                    <a:pt x="746" y="1548"/>
                    <a:pt x="736" y="1539"/>
                    <a:pt x="738" y="1528"/>
                  </a:cubicBezTo>
                  <a:cubicBezTo>
                    <a:pt x="740" y="1517"/>
                    <a:pt x="739" y="1516"/>
                    <a:pt x="748" y="1515"/>
                  </a:cubicBezTo>
                  <a:cubicBezTo>
                    <a:pt x="756" y="1514"/>
                    <a:pt x="758" y="1504"/>
                    <a:pt x="762" y="1502"/>
                  </a:cubicBezTo>
                  <a:cubicBezTo>
                    <a:pt x="766" y="1499"/>
                    <a:pt x="784" y="1490"/>
                    <a:pt x="784" y="1487"/>
                  </a:cubicBezTo>
                  <a:cubicBezTo>
                    <a:pt x="784" y="1485"/>
                    <a:pt x="784" y="1480"/>
                    <a:pt x="780" y="1479"/>
                  </a:cubicBezTo>
                  <a:cubicBezTo>
                    <a:pt x="776" y="1479"/>
                    <a:pt x="768" y="1477"/>
                    <a:pt x="767" y="1474"/>
                  </a:cubicBezTo>
                  <a:cubicBezTo>
                    <a:pt x="766" y="1472"/>
                    <a:pt x="771" y="1462"/>
                    <a:pt x="773" y="1460"/>
                  </a:cubicBezTo>
                  <a:cubicBezTo>
                    <a:pt x="776" y="1458"/>
                    <a:pt x="793" y="1458"/>
                    <a:pt x="793" y="1458"/>
                  </a:cubicBezTo>
                  <a:cubicBezTo>
                    <a:pt x="793" y="1458"/>
                    <a:pt x="793" y="1439"/>
                    <a:pt x="796" y="1438"/>
                  </a:cubicBezTo>
                  <a:cubicBezTo>
                    <a:pt x="798" y="1437"/>
                    <a:pt x="810" y="1429"/>
                    <a:pt x="813" y="1428"/>
                  </a:cubicBezTo>
                  <a:cubicBezTo>
                    <a:pt x="816" y="1428"/>
                    <a:pt x="817" y="1420"/>
                    <a:pt x="811" y="1419"/>
                  </a:cubicBezTo>
                  <a:cubicBezTo>
                    <a:pt x="806" y="1418"/>
                    <a:pt x="797" y="1412"/>
                    <a:pt x="801" y="1408"/>
                  </a:cubicBezTo>
                  <a:cubicBezTo>
                    <a:pt x="806" y="1403"/>
                    <a:pt x="831" y="1407"/>
                    <a:pt x="834" y="1404"/>
                  </a:cubicBezTo>
                  <a:cubicBezTo>
                    <a:pt x="836" y="1401"/>
                    <a:pt x="841" y="1386"/>
                    <a:pt x="854" y="1383"/>
                  </a:cubicBezTo>
                  <a:cubicBezTo>
                    <a:pt x="867" y="1380"/>
                    <a:pt x="924" y="1354"/>
                    <a:pt x="905" y="1339"/>
                  </a:cubicBezTo>
                  <a:cubicBezTo>
                    <a:pt x="886" y="1323"/>
                    <a:pt x="905" y="1329"/>
                    <a:pt x="905" y="1329"/>
                  </a:cubicBezTo>
                  <a:cubicBezTo>
                    <a:pt x="905" y="1329"/>
                    <a:pt x="924" y="1340"/>
                    <a:pt x="935" y="1333"/>
                  </a:cubicBezTo>
                  <a:cubicBezTo>
                    <a:pt x="945" y="1327"/>
                    <a:pt x="989" y="1287"/>
                    <a:pt x="991" y="1278"/>
                  </a:cubicBezTo>
                  <a:cubicBezTo>
                    <a:pt x="993" y="1269"/>
                    <a:pt x="999" y="1268"/>
                    <a:pt x="1005" y="1267"/>
                  </a:cubicBezTo>
                  <a:cubicBezTo>
                    <a:pt x="1010" y="1267"/>
                    <a:pt x="1018" y="1264"/>
                    <a:pt x="1018" y="1258"/>
                  </a:cubicBezTo>
                  <a:cubicBezTo>
                    <a:pt x="1017" y="1252"/>
                    <a:pt x="1013" y="1238"/>
                    <a:pt x="1019" y="1233"/>
                  </a:cubicBezTo>
                  <a:cubicBezTo>
                    <a:pt x="1025" y="1229"/>
                    <a:pt x="1061" y="1206"/>
                    <a:pt x="1076" y="1206"/>
                  </a:cubicBezTo>
                  <a:cubicBezTo>
                    <a:pt x="1091" y="1206"/>
                    <a:pt x="1101" y="1204"/>
                    <a:pt x="1116" y="1178"/>
                  </a:cubicBezTo>
                  <a:cubicBezTo>
                    <a:pt x="1131" y="1152"/>
                    <a:pt x="1125" y="1153"/>
                    <a:pt x="1131" y="1151"/>
                  </a:cubicBezTo>
                  <a:cubicBezTo>
                    <a:pt x="1136" y="1148"/>
                    <a:pt x="1137" y="1107"/>
                    <a:pt x="1137" y="1107"/>
                  </a:cubicBezTo>
                  <a:cubicBezTo>
                    <a:pt x="1137" y="1107"/>
                    <a:pt x="1143" y="1103"/>
                    <a:pt x="1147" y="1103"/>
                  </a:cubicBezTo>
                  <a:cubicBezTo>
                    <a:pt x="1151" y="1103"/>
                    <a:pt x="1162" y="1087"/>
                    <a:pt x="1162" y="1087"/>
                  </a:cubicBezTo>
                  <a:cubicBezTo>
                    <a:pt x="1175" y="1079"/>
                    <a:pt x="1175" y="1079"/>
                    <a:pt x="1175" y="1079"/>
                  </a:cubicBezTo>
                  <a:cubicBezTo>
                    <a:pt x="1175" y="1079"/>
                    <a:pt x="1179" y="1071"/>
                    <a:pt x="1183" y="1069"/>
                  </a:cubicBezTo>
                  <a:cubicBezTo>
                    <a:pt x="1187" y="1066"/>
                    <a:pt x="1193" y="1037"/>
                    <a:pt x="1187" y="1032"/>
                  </a:cubicBezTo>
                  <a:cubicBezTo>
                    <a:pt x="1182" y="1028"/>
                    <a:pt x="1170" y="1030"/>
                    <a:pt x="1164" y="1026"/>
                  </a:cubicBezTo>
                  <a:cubicBezTo>
                    <a:pt x="1158" y="1021"/>
                    <a:pt x="1133" y="1007"/>
                    <a:pt x="1128" y="1007"/>
                  </a:cubicBezTo>
                  <a:cubicBezTo>
                    <a:pt x="1122" y="1008"/>
                    <a:pt x="1101" y="1009"/>
                    <a:pt x="1094" y="1005"/>
                  </a:cubicBezTo>
                  <a:cubicBezTo>
                    <a:pt x="1087" y="1002"/>
                    <a:pt x="1095" y="993"/>
                    <a:pt x="1086" y="993"/>
                  </a:cubicBezTo>
                  <a:cubicBezTo>
                    <a:pt x="1078" y="992"/>
                    <a:pt x="1061" y="988"/>
                    <a:pt x="1056" y="987"/>
                  </a:cubicBezTo>
                  <a:cubicBezTo>
                    <a:pt x="1050" y="986"/>
                    <a:pt x="1041" y="993"/>
                    <a:pt x="1040" y="994"/>
                  </a:cubicBezTo>
                  <a:cubicBezTo>
                    <a:pt x="1038" y="995"/>
                    <a:pt x="1053" y="987"/>
                    <a:pt x="1041" y="983"/>
                  </a:cubicBezTo>
                  <a:cubicBezTo>
                    <a:pt x="1029" y="979"/>
                    <a:pt x="1032" y="974"/>
                    <a:pt x="1034" y="973"/>
                  </a:cubicBezTo>
                  <a:cubicBezTo>
                    <a:pt x="1036" y="972"/>
                    <a:pt x="1044" y="964"/>
                    <a:pt x="1036" y="959"/>
                  </a:cubicBezTo>
                  <a:cubicBezTo>
                    <a:pt x="1028" y="955"/>
                    <a:pt x="1020" y="950"/>
                    <a:pt x="1022" y="945"/>
                  </a:cubicBezTo>
                  <a:cubicBezTo>
                    <a:pt x="1023" y="940"/>
                    <a:pt x="1008" y="929"/>
                    <a:pt x="1005" y="929"/>
                  </a:cubicBezTo>
                  <a:cubicBezTo>
                    <a:pt x="1002" y="928"/>
                    <a:pt x="993" y="925"/>
                    <a:pt x="984" y="926"/>
                  </a:cubicBezTo>
                  <a:cubicBezTo>
                    <a:pt x="974" y="926"/>
                    <a:pt x="959" y="923"/>
                    <a:pt x="959" y="919"/>
                  </a:cubicBezTo>
                  <a:cubicBezTo>
                    <a:pt x="960" y="915"/>
                    <a:pt x="951" y="906"/>
                    <a:pt x="947" y="905"/>
                  </a:cubicBezTo>
                  <a:cubicBezTo>
                    <a:pt x="942" y="903"/>
                    <a:pt x="938" y="903"/>
                    <a:pt x="933" y="897"/>
                  </a:cubicBezTo>
                  <a:cubicBezTo>
                    <a:pt x="929" y="891"/>
                    <a:pt x="929" y="888"/>
                    <a:pt x="923" y="887"/>
                  </a:cubicBezTo>
                  <a:cubicBezTo>
                    <a:pt x="916" y="887"/>
                    <a:pt x="913" y="885"/>
                    <a:pt x="912" y="881"/>
                  </a:cubicBezTo>
                  <a:cubicBezTo>
                    <a:pt x="912" y="876"/>
                    <a:pt x="905" y="873"/>
                    <a:pt x="896" y="879"/>
                  </a:cubicBezTo>
                  <a:cubicBezTo>
                    <a:pt x="888" y="884"/>
                    <a:pt x="881" y="886"/>
                    <a:pt x="878" y="882"/>
                  </a:cubicBezTo>
                  <a:cubicBezTo>
                    <a:pt x="874" y="879"/>
                    <a:pt x="874" y="878"/>
                    <a:pt x="862" y="878"/>
                  </a:cubicBezTo>
                  <a:cubicBezTo>
                    <a:pt x="850" y="878"/>
                    <a:pt x="844" y="878"/>
                    <a:pt x="847" y="871"/>
                  </a:cubicBezTo>
                  <a:cubicBezTo>
                    <a:pt x="851" y="864"/>
                    <a:pt x="840" y="861"/>
                    <a:pt x="832" y="866"/>
                  </a:cubicBezTo>
                  <a:cubicBezTo>
                    <a:pt x="825" y="872"/>
                    <a:pt x="822" y="877"/>
                    <a:pt x="818" y="876"/>
                  </a:cubicBezTo>
                  <a:cubicBezTo>
                    <a:pt x="813" y="876"/>
                    <a:pt x="829" y="871"/>
                    <a:pt x="825" y="865"/>
                  </a:cubicBezTo>
                  <a:cubicBezTo>
                    <a:pt x="822" y="859"/>
                    <a:pt x="822" y="860"/>
                    <a:pt x="810" y="866"/>
                  </a:cubicBezTo>
                  <a:cubicBezTo>
                    <a:pt x="798" y="872"/>
                    <a:pt x="793" y="875"/>
                    <a:pt x="783" y="875"/>
                  </a:cubicBezTo>
                  <a:cubicBezTo>
                    <a:pt x="773" y="875"/>
                    <a:pt x="777" y="879"/>
                    <a:pt x="771" y="887"/>
                  </a:cubicBezTo>
                  <a:cubicBezTo>
                    <a:pt x="766" y="895"/>
                    <a:pt x="759" y="910"/>
                    <a:pt x="754" y="905"/>
                  </a:cubicBezTo>
                  <a:cubicBezTo>
                    <a:pt x="748" y="900"/>
                    <a:pt x="744" y="886"/>
                    <a:pt x="735" y="889"/>
                  </a:cubicBezTo>
                  <a:cubicBezTo>
                    <a:pt x="727" y="893"/>
                    <a:pt x="725" y="902"/>
                    <a:pt x="719" y="898"/>
                  </a:cubicBezTo>
                  <a:cubicBezTo>
                    <a:pt x="713" y="893"/>
                    <a:pt x="705" y="890"/>
                    <a:pt x="704" y="886"/>
                  </a:cubicBezTo>
                  <a:cubicBezTo>
                    <a:pt x="704" y="882"/>
                    <a:pt x="700" y="879"/>
                    <a:pt x="700" y="879"/>
                  </a:cubicBezTo>
                  <a:cubicBezTo>
                    <a:pt x="700" y="879"/>
                    <a:pt x="695" y="878"/>
                    <a:pt x="701" y="857"/>
                  </a:cubicBezTo>
                  <a:cubicBezTo>
                    <a:pt x="707" y="835"/>
                    <a:pt x="709" y="829"/>
                    <a:pt x="686" y="829"/>
                  </a:cubicBezTo>
                  <a:cubicBezTo>
                    <a:pt x="664" y="830"/>
                    <a:pt x="654" y="834"/>
                    <a:pt x="656" y="827"/>
                  </a:cubicBezTo>
                  <a:cubicBezTo>
                    <a:pt x="657" y="820"/>
                    <a:pt x="663" y="822"/>
                    <a:pt x="664" y="814"/>
                  </a:cubicBezTo>
                  <a:cubicBezTo>
                    <a:pt x="665" y="807"/>
                    <a:pt x="672" y="794"/>
                    <a:pt x="675" y="790"/>
                  </a:cubicBezTo>
                  <a:cubicBezTo>
                    <a:pt x="678" y="785"/>
                    <a:pt x="686" y="774"/>
                    <a:pt x="679" y="774"/>
                  </a:cubicBezTo>
                  <a:cubicBezTo>
                    <a:pt x="673" y="775"/>
                    <a:pt x="654" y="771"/>
                    <a:pt x="646" y="778"/>
                  </a:cubicBezTo>
                  <a:cubicBezTo>
                    <a:pt x="638" y="786"/>
                    <a:pt x="629" y="802"/>
                    <a:pt x="623" y="803"/>
                  </a:cubicBezTo>
                  <a:cubicBezTo>
                    <a:pt x="616" y="805"/>
                    <a:pt x="594" y="809"/>
                    <a:pt x="590" y="803"/>
                  </a:cubicBezTo>
                  <a:cubicBezTo>
                    <a:pt x="587" y="797"/>
                    <a:pt x="572" y="796"/>
                    <a:pt x="573" y="776"/>
                  </a:cubicBezTo>
                  <a:cubicBezTo>
                    <a:pt x="574" y="757"/>
                    <a:pt x="573" y="747"/>
                    <a:pt x="580" y="742"/>
                  </a:cubicBezTo>
                  <a:cubicBezTo>
                    <a:pt x="586" y="737"/>
                    <a:pt x="585" y="738"/>
                    <a:pt x="586" y="729"/>
                  </a:cubicBezTo>
                  <a:cubicBezTo>
                    <a:pt x="587" y="719"/>
                    <a:pt x="594" y="706"/>
                    <a:pt x="604" y="703"/>
                  </a:cubicBezTo>
                  <a:cubicBezTo>
                    <a:pt x="613" y="701"/>
                    <a:pt x="623" y="689"/>
                    <a:pt x="629" y="689"/>
                  </a:cubicBezTo>
                  <a:cubicBezTo>
                    <a:pt x="635" y="688"/>
                    <a:pt x="659" y="704"/>
                    <a:pt x="664" y="699"/>
                  </a:cubicBezTo>
                  <a:cubicBezTo>
                    <a:pt x="669" y="695"/>
                    <a:pt x="671" y="684"/>
                    <a:pt x="685" y="686"/>
                  </a:cubicBezTo>
                  <a:cubicBezTo>
                    <a:pt x="699" y="689"/>
                    <a:pt x="724" y="685"/>
                    <a:pt x="729" y="692"/>
                  </a:cubicBezTo>
                  <a:cubicBezTo>
                    <a:pt x="734" y="699"/>
                    <a:pt x="744" y="718"/>
                    <a:pt x="743" y="726"/>
                  </a:cubicBezTo>
                  <a:cubicBezTo>
                    <a:pt x="741" y="735"/>
                    <a:pt x="744" y="741"/>
                    <a:pt x="750" y="739"/>
                  </a:cubicBezTo>
                  <a:cubicBezTo>
                    <a:pt x="755" y="737"/>
                    <a:pt x="759" y="727"/>
                    <a:pt x="758" y="722"/>
                  </a:cubicBezTo>
                  <a:cubicBezTo>
                    <a:pt x="757" y="717"/>
                    <a:pt x="757" y="697"/>
                    <a:pt x="757" y="689"/>
                  </a:cubicBezTo>
                  <a:cubicBezTo>
                    <a:pt x="756" y="680"/>
                    <a:pt x="748" y="674"/>
                    <a:pt x="761" y="666"/>
                  </a:cubicBezTo>
                  <a:cubicBezTo>
                    <a:pt x="775" y="658"/>
                    <a:pt x="818" y="633"/>
                    <a:pt x="818" y="623"/>
                  </a:cubicBezTo>
                  <a:cubicBezTo>
                    <a:pt x="818" y="613"/>
                    <a:pt x="814" y="603"/>
                    <a:pt x="817" y="600"/>
                  </a:cubicBezTo>
                  <a:cubicBezTo>
                    <a:pt x="820" y="596"/>
                    <a:pt x="820" y="607"/>
                    <a:pt x="825" y="604"/>
                  </a:cubicBezTo>
                  <a:cubicBezTo>
                    <a:pt x="831" y="601"/>
                    <a:pt x="837" y="582"/>
                    <a:pt x="842" y="579"/>
                  </a:cubicBezTo>
                  <a:cubicBezTo>
                    <a:pt x="847" y="576"/>
                    <a:pt x="851" y="567"/>
                    <a:pt x="853" y="563"/>
                  </a:cubicBezTo>
                  <a:cubicBezTo>
                    <a:pt x="855" y="558"/>
                    <a:pt x="863" y="556"/>
                    <a:pt x="867" y="558"/>
                  </a:cubicBezTo>
                  <a:cubicBezTo>
                    <a:pt x="872" y="560"/>
                    <a:pt x="880" y="558"/>
                    <a:pt x="882" y="554"/>
                  </a:cubicBezTo>
                  <a:cubicBezTo>
                    <a:pt x="884" y="550"/>
                    <a:pt x="881" y="542"/>
                    <a:pt x="882" y="538"/>
                  </a:cubicBezTo>
                  <a:cubicBezTo>
                    <a:pt x="883" y="535"/>
                    <a:pt x="898" y="527"/>
                    <a:pt x="904" y="521"/>
                  </a:cubicBezTo>
                  <a:cubicBezTo>
                    <a:pt x="911" y="515"/>
                    <a:pt x="918" y="514"/>
                    <a:pt x="921" y="515"/>
                  </a:cubicBezTo>
                  <a:cubicBezTo>
                    <a:pt x="924" y="517"/>
                    <a:pt x="931" y="506"/>
                    <a:pt x="930" y="514"/>
                  </a:cubicBezTo>
                  <a:cubicBezTo>
                    <a:pt x="929" y="522"/>
                    <a:pt x="931" y="535"/>
                    <a:pt x="937" y="528"/>
                  </a:cubicBezTo>
                  <a:cubicBezTo>
                    <a:pt x="944" y="520"/>
                    <a:pt x="966" y="513"/>
                    <a:pt x="970" y="513"/>
                  </a:cubicBezTo>
                  <a:cubicBezTo>
                    <a:pt x="973" y="513"/>
                    <a:pt x="979" y="507"/>
                    <a:pt x="981" y="504"/>
                  </a:cubicBezTo>
                  <a:cubicBezTo>
                    <a:pt x="983" y="500"/>
                    <a:pt x="991" y="501"/>
                    <a:pt x="995" y="500"/>
                  </a:cubicBezTo>
                  <a:cubicBezTo>
                    <a:pt x="1000" y="499"/>
                    <a:pt x="1000" y="495"/>
                    <a:pt x="995" y="489"/>
                  </a:cubicBezTo>
                  <a:cubicBezTo>
                    <a:pt x="990" y="484"/>
                    <a:pt x="1001" y="470"/>
                    <a:pt x="992" y="475"/>
                  </a:cubicBezTo>
                  <a:cubicBezTo>
                    <a:pt x="982" y="481"/>
                    <a:pt x="984" y="489"/>
                    <a:pt x="975" y="488"/>
                  </a:cubicBezTo>
                  <a:cubicBezTo>
                    <a:pt x="966" y="486"/>
                    <a:pt x="956" y="483"/>
                    <a:pt x="956" y="481"/>
                  </a:cubicBezTo>
                  <a:cubicBezTo>
                    <a:pt x="957" y="479"/>
                    <a:pt x="956" y="469"/>
                    <a:pt x="952" y="474"/>
                  </a:cubicBezTo>
                  <a:cubicBezTo>
                    <a:pt x="948" y="479"/>
                    <a:pt x="947" y="470"/>
                    <a:pt x="954" y="466"/>
                  </a:cubicBezTo>
                  <a:cubicBezTo>
                    <a:pt x="961" y="461"/>
                    <a:pt x="961" y="455"/>
                    <a:pt x="956" y="451"/>
                  </a:cubicBezTo>
                  <a:cubicBezTo>
                    <a:pt x="951" y="447"/>
                    <a:pt x="944" y="446"/>
                    <a:pt x="939" y="446"/>
                  </a:cubicBezTo>
                  <a:cubicBezTo>
                    <a:pt x="934" y="447"/>
                    <a:pt x="929" y="436"/>
                    <a:pt x="943" y="437"/>
                  </a:cubicBezTo>
                  <a:cubicBezTo>
                    <a:pt x="956" y="438"/>
                    <a:pt x="960" y="437"/>
                    <a:pt x="961" y="439"/>
                  </a:cubicBezTo>
                  <a:cubicBezTo>
                    <a:pt x="962" y="441"/>
                    <a:pt x="971" y="459"/>
                    <a:pt x="976" y="455"/>
                  </a:cubicBezTo>
                  <a:cubicBezTo>
                    <a:pt x="980" y="450"/>
                    <a:pt x="991" y="449"/>
                    <a:pt x="984" y="445"/>
                  </a:cubicBezTo>
                  <a:cubicBezTo>
                    <a:pt x="978" y="441"/>
                    <a:pt x="970" y="438"/>
                    <a:pt x="973" y="436"/>
                  </a:cubicBezTo>
                  <a:cubicBezTo>
                    <a:pt x="976" y="434"/>
                    <a:pt x="994" y="439"/>
                    <a:pt x="999" y="437"/>
                  </a:cubicBezTo>
                  <a:cubicBezTo>
                    <a:pt x="1003" y="434"/>
                    <a:pt x="1022" y="416"/>
                    <a:pt x="1025" y="417"/>
                  </a:cubicBezTo>
                  <a:cubicBezTo>
                    <a:pt x="1028" y="418"/>
                    <a:pt x="1029" y="429"/>
                    <a:pt x="1026" y="434"/>
                  </a:cubicBezTo>
                  <a:cubicBezTo>
                    <a:pt x="1023" y="440"/>
                    <a:pt x="1000" y="457"/>
                    <a:pt x="1002" y="461"/>
                  </a:cubicBezTo>
                  <a:cubicBezTo>
                    <a:pt x="1005" y="465"/>
                    <a:pt x="1006" y="473"/>
                    <a:pt x="1006" y="473"/>
                  </a:cubicBezTo>
                  <a:cubicBezTo>
                    <a:pt x="1006" y="473"/>
                    <a:pt x="1024" y="462"/>
                    <a:pt x="1037" y="473"/>
                  </a:cubicBezTo>
                  <a:cubicBezTo>
                    <a:pt x="1050" y="485"/>
                    <a:pt x="1061" y="490"/>
                    <a:pt x="1063" y="484"/>
                  </a:cubicBezTo>
                  <a:cubicBezTo>
                    <a:pt x="1066" y="477"/>
                    <a:pt x="1072" y="473"/>
                    <a:pt x="1068" y="462"/>
                  </a:cubicBezTo>
                  <a:cubicBezTo>
                    <a:pt x="1063" y="450"/>
                    <a:pt x="1058" y="444"/>
                    <a:pt x="1052" y="442"/>
                  </a:cubicBezTo>
                  <a:cubicBezTo>
                    <a:pt x="1046" y="440"/>
                    <a:pt x="1036" y="437"/>
                    <a:pt x="1038" y="431"/>
                  </a:cubicBezTo>
                  <a:cubicBezTo>
                    <a:pt x="1040" y="425"/>
                    <a:pt x="1041" y="427"/>
                    <a:pt x="1046" y="416"/>
                  </a:cubicBezTo>
                  <a:cubicBezTo>
                    <a:pt x="1050" y="405"/>
                    <a:pt x="1052" y="377"/>
                    <a:pt x="1047" y="377"/>
                  </a:cubicBezTo>
                  <a:cubicBezTo>
                    <a:pt x="1043" y="377"/>
                    <a:pt x="1037" y="380"/>
                    <a:pt x="1037" y="375"/>
                  </a:cubicBezTo>
                  <a:cubicBezTo>
                    <a:pt x="1037" y="370"/>
                    <a:pt x="1041" y="365"/>
                    <a:pt x="1033" y="364"/>
                  </a:cubicBezTo>
                  <a:cubicBezTo>
                    <a:pt x="1025" y="362"/>
                    <a:pt x="1021" y="359"/>
                    <a:pt x="1018" y="356"/>
                  </a:cubicBezTo>
                  <a:cubicBezTo>
                    <a:pt x="1014" y="353"/>
                    <a:pt x="1012" y="343"/>
                    <a:pt x="1006" y="340"/>
                  </a:cubicBezTo>
                  <a:cubicBezTo>
                    <a:pt x="1001" y="337"/>
                    <a:pt x="994" y="340"/>
                    <a:pt x="999" y="335"/>
                  </a:cubicBezTo>
                  <a:cubicBezTo>
                    <a:pt x="1004" y="330"/>
                    <a:pt x="1003" y="317"/>
                    <a:pt x="1000" y="310"/>
                  </a:cubicBezTo>
                  <a:cubicBezTo>
                    <a:pt x="997" y="302"/>
                    <a:pt x="990" y="293"/>
                    <a:pt x="989" y="282"/>
                  </a:cubicBezTo>
                  <a:cubicBezTo>
                    <a:pt x="988" y="272"/>
                    <a:pt x="988" y="264"/>
                    <a:pt x="984" y="266"/>
                  </a:cubicBezTo>
                  <a:cubicBezTo>
                    <a:pt x="979" y="269"/>
                    <a:pt x="975" y="275"/>
                    <a:pt x="971" y="284"/>
                  </a:cubicBezTo>
                  <a:cubicBezTo>
                    <a:pt x="967" y="292"/>
                    <a:pt x="962" y="297"/>
                    <a:pt x="959" y="297"/>
                  </a:cubicBezTo>
                  <a:cubicBezTo>
                    <a:pt x="957" y="298"/>
                    <a:pt x="957" y="307"/>
                    <a:pt x="951" y="301"/>
                  </a:cubicBezTo>
                  <a:cubicBezTo>
                    <a:pt x="946" y="296"/>
                    <a:pt x="940" y="290"/>
                    <a:pt x="938" y="288"/>
                  </a:cubicBezTo>
                  <a:cubicBezTo>
                    <a:pt x="936" y="285"/>
                    <a:pt x="931" y="281"/>
                    <a:pt x="937" y="270"/>
                  </a:cubicBezTo>
                  <a:cubicBezTo>
                    <a:pt x="943" y="259"/>
                    <a:pt x="943" y="251"/>
                    <a:pt x="940" y="250"/>
                  </a:cubicBezTo>
                  <a:cubicBezTo>
                    <a:pt x="937" y="248"/>
                    <a:pt x="930" y="259"/>
                    <a:pt x="924" y="246"/>
                  </a:cubicBezTo>
                  <a:cubicBezTo>
                    <a:pt x="919" y="233"/>
                    <a:pt x="920" y="229"/>
                    <a:pt x="912" y="227"/>
                  </a:cubicBezTo>
                  <a:cubicBezTo>
                    <a:pt x="903" y="224"/>
                    <a:pt x="904" y="227"/>
                    <a:pt x="893" y="224"/>
                  </a:cubicBezTo>
                  <a:cubicBezTo>
                    <a:pt x="881" y="221"/>
                    <a:pt x="883" y="213"/>
                    <a:pt x="874" y="219"/>
                  </a:cubicBezTo>
                  <a:cubicBezTo>
                    <a:pt x="865" y="224"/>
                    <a:pt x="857" y="220"/>
                    <a:pt x="861" y="232"/>
                  </a:cubicBezTo>
                  <a:cubicBezTo>
                    <a:pt x="866" y="244"/>
                    <a:pt x="866" y="250"/>
                    <a:pt x="862" y="250"/>
                  </a:cubicBezTo>
                  <a:cubicBezTo>
                    <a:pt x="857" y="251"/>
                    <a:pt x="853" y="256"/>
                    <a:pt x="856" y="261"/>
                  </a:cubicBezTo>
                  <a:cubicBezTo>
                    <a:pt x="859" y="266"/>
                    <a:pt x="871" y="263"/>
                    <a:pt x="861" y="275"/>
                  </a:cubicBezTo>
                  <a:cubicBezTo>
                    <a:pt x="851" y="286"/>
                    <a:pt x="847" y="298"/>
                    <a:pt x="852" y="301"/>
                  </a:cubicBezTo>
                  <a:cubicBezTo>
                    <a:pt x="857" y="305"/>
                    <a:pt x="864" y="312"/>
                    <a:pt x="861" y="320"/>
                  </a:cubicBezTo>
                  <a:cubicBezTo>
                    <a:pt x="858" y="328"/>
                    <a:pt x="859" y="346"/>
                    <a:pt x="844" y="355"/>
                  </a:cubicBezTo>
                  <a:cubicBezTo>
                    <a:pt x="829" y="365"/>
                    <a:pt x="828" y="371"/>
                    <a:pt x="828" y="374"/>
                  </a:cubicBezTo>
                  <a:cubicBezTo>
                    <a:pt x="827" y="377"/>
                    <a:pt x="825" y="390"/>
                    <a:pt x="829" y="396"/>
                  </a:cubicBezTo>
                  <a:cubicBezTo>
                    <a:pt x="833" y="402"/>
                    <a:pt x="835" y="405"/>
                    <a:pt x="831" y="407"/>
                  </a:cubicBezTo>
                  <a:cubicBezTo>
                    <a:pt x="828" y="409"/>
                    <a:pt x="822" y="421"/>
                    <a:pt x="817" y="418"/>
                  </a:cubicBezTo>
                  <a:cubicBezTo>
                    <a:pt x="813" y="415"/>
                    <a:pt x="809" y="413"/>
                    <a:pt x="805" y="409"/>
                  </a:cubicBezTo>
                  <a:cubicBezTo>
                    <a:pt x="802" y="405"/>
                    <a:pt x="795" y="397"/>
                    <a:pt x="801" y="397"/>
                  </a:cubicBezTo>
                  <a:cubicBezTo>
                    <a:pt x="806" y="398"/>
                    <a:pt x="815" y="394"/>
                    <a:pt x="810" y="390"/>
                  </a:cubicBezTo>
                  <a:cubicBezTo>
                    <a:pt x="806" y="387"/>
                    <a:pt x="803" y="386"/>
                    <a:pt x="804" y="378"/>
                  </a:cubicBezTo>
                  <a:cubicBezTo>
                    <a:pt x="805" y="371"/>
                    <a:pt x="800" y="354"/>
                    <a:pt x="796" y="354"/>
                  </a:cubicBezTo>
                  <a:cubicBezTo>
                    <a:pt x="792" y="354"/>
                    <a:pt x="781" y="354"/>
                    <a:pt x="781" y="347"/>
                  </a:cubicBezTo>
                  <a:cubicBezTo>
                    <a:pt x="780" y="340"/>
                    <a:pt x="756" y="333"/>
                    <a:pt x="749" y="329"/>
                  </a:cubicBezTo>
                  <a:cubicBezTo>
                    <a:pt x="743" y="324"/>
                    <a:pt x="740" y="318"/>
                    <a:pt x="728" y="319"/>
                  </a:cubicBezTo>
                  <a:cubicBezTo>
                    <a:pt x="715" y="320"/>
                    <a:pt x="715" y="325"/>
                    <a:pt x="716" y="311"/>
                  </a:cubicBezTo>
                  <a:cubicBezTo>
                    <a:pt x="716" y="296"/>
                    <a:pt x="723" y="296"/>
                    <a:pt x="714" y="292"/>
                  </a:cubicBezTo>
                  <a:cubicBezTo>
                    <a:pt x="704" y="288"/>
                    <a:pt x="696" y="290"/>
                    <a:pt x="703" y="278"/>
                  </a:cubicBezTo>
                  <a:cubicBezTo>
                    <a:pt x="711" y="266"/>
                    <a:pt x="700" y="262"/>
                    <a:pt x="714" y="253"/>
                  </a:cubicBezTo>
                  <a:cubicBezTo>
                    <a:pt x="728" y="243"/>
                    <a:pt x="740" y="217"/>
                    <a:pt x="741" y="216"/>
                  </a:cubicBezTo>
                  <a:cubicBezTo>
                    <a:pt x="743" y="214"/>
                    <a:pt x="751" y="215"/>
                    <a:pt x="755" y="207"/>
                  </a:cubicBezTo>
                  <a:cubicBezTo>
                    <a:pt x="758" y="199"/>
                    <a:pt x="753" y="194"/>
                    <a:pt x="766" y="193"/>
                  </a:cubicBezTo>
                  <a:cubicBezTo>
                    <a:pt x="779" y="193"/>
                    <a:pt x="781" y="195"/>
                    <a:pt x="787" y="183"/>
                  </a:cubicBezTo>
                  <a:cubicBezTo>
                    <a:pt x="794" y="172"/>
                    <a:pt x="803" y="167"/>
                    <a:pt x="792" y="163"/>
                  </a:cubicBezTo>
                  <a:cubicBezTo>
                    <a:pt x="782" y="160"/>
                    <a:pt x="773" y="156"/>
                    <a:pt x="777" y="156"/>
                  </a:cubicBezTo>
                  <a:cubicBezTo>
                    <a:pt x="782" y="156"/>
                    <a:pt x="797" y="158"/>
                    <a:pt x="800" y="156"/>
                  </a:cubicBezTo>
                  <a:cubicBezTo>
                    <a:pt x="802" y="155"/>
                    <a:pt x="819" y="149"/>
                    <a:pt x="814" y="144"/>
                  </a:cubicBezTo>
                  <a:cubicBezTo>
                    <a:pt x="808" y="139"/>
                    <a:pt x="804" y="138"/>
                    <a:pt x="809" y="137"/>
                  </a:cubicBezTo>
                  <a:cubicBezTo>
                    <a:pt x="813" y="136"/>
                    <a:pt x="818" y="142"/>
                    <a:pt x="822" y="141"/>
                  </a:cubicBezTo>
                  <a:cubicBezTo>
                    <a:pt x="826" y="140"/>
                    <a:pt x="825" y="129"/>
                    <a:pt x="829" y="130"/>
                  </a:cubicBezTo>
                  <a:cubicBezTo>
                    <a:pt x="834" y="131"/>
                    <a:pt x="838" y="137"/>
                    <a:pt x="844" y="132"/>
                  </a:cubicBezTo>
                  <a:cubicBezTo>
                    <a:pt x="850" y="128"/>
                    <a:pt x="863" y="131"/>
                    <a:pt x="861" y="121"/>
                  </a:cubicBezTo>
                  <a:cubicBezTo>
                    <a:pt x="859" y="112"/>
                    <a:pt x="848" y="113"/>
                    <a:pt x="854" y="107"/>
                  </a:cubicBezTo>
                  <a:cubicBezTo>
                    <a:pt x="861" y="101"/>
                    <a:pt x="862" y="98"/>
                    <a:pt x="858" y="94"/>
                  </a:cubicBezTo>
                  <a:cubicBezTo>
                    <a:pt x="854" y="90"/>
                    <a:pt x="858" y="86"/>
                    <a:pt x="852" y="84"/>
                  </a:cubicBezTo>
                  <a:cubicBezTo>
                    <a:pt x="847" y="81"/>
                    <a:pt x="831" y="84"/>
                    <a:pt x="830" y="88"/>
                  </a:cubicBezTo>
                  <a:cubicBezTo>
                    <a:pt x="829" y="92"/>
                    <a:pt x="822" y="98"/>
                    <a:pt x="816" y="107"/>
                  </a:cubicBezTo>
                  <a:cubicBezTo>
                    <a:pt x="810" y="116"/>
                    <a:pt x="809" y="119"/>
                    <a:pt x="805" y="118"/>
                  </a:cubicBezTo>
                  <a:cubicBezTo>
                    <a:pt x="801" y="117"/>
                    <a:pt x="799" y="126"/>
                    <a:pt x="801" y="116"/>
                  </a:cubicBezTo>
                  <a:cubicBezTo>
                    <a:pt x="803" y="105"/>
                    <a:pt x="805" y="106"/>
                    <a:pt x="804" y="102"/>
                  </a:cubicBezTo>
                  <a:cubicBezTo>
                    <a:pt x="802" y="99"/>
                    <a:pt x="797" y="93"/>
                    <a:pt x="793" y="92"/>
                  </a:cubicBezTo>
                  <a:cubicBezTo>
                    <a:pt x="790" y="91"/>
                    <a:pt x="787" y="90"/>
                    <a:pt x="783" y="96"/>
                  </a:cubicBezTo>
                  <a:cubicBezTo>
                    <a:pt x="780" y="102"/>
                    <a:pt x="780" y="85"/>
                    <a:pt x="776" y="82"/>
                  </a:cubicBezTo>
                  <a:cubicBezTo>
                    <a:pt x="773" y="80"/>
                    <a:pt x="781" y="78"/>
                    <a:pt x="773" y="70"/>
                  </a:cubicBezTo>
                  <a:cubicBezTo>
                    <a:pt x="765" y="62"/>
                    <a:pt x="769" y="51"/>
                    <a:pt x="763" y="49"/>
                  </a:cubicBezTo>
                  <a:cubicBezTo>
                    <a:pt x="757" y="47"/>
                    <a:pt x="756" y="47"/>
                    <a:pt x="758" y="41"/>
                  </a:cubicBezTo>
                  <a:cubicBezTo>
                    <a:pt x="760" y="34"/>
                    <a:pt x="748" y="27"/>
                    <a:pt x="763" y="30"/>
                  </a:cubicBezTo>
                  <a:cubicBezTo>
                    <a:pt x="778" y="33"/>
                    <a:pt x="778" y="35"/>
                    <a:pt x="784" y="28"/>
                  </a:cubicBezTo>
                  <a:cubicBezTo>
                    <a:pt x="791" y="22"/>
                    <a:pt x="806" y="16"/>
                    <a:pt x="799" y="11"/>
                  </a:cubicBezTo>
                  <a:cubicBezTo>
                    <a:pt x="791" y="5"/>
                    <a:pt x="780" y="3"/>
                    <a:pt x="776" y="1"/>
                  </a:cubicBezTo>
                  <a:cubicBezTo>
                    <a:pt x="773" y="0"/>
                    <a:pt x="755" y="4"/>
                    <a:pt x="755" y="4"/>
                  </a:cubicBezTo>
                  <a:cubicBezTo>
                    <a:pt x="755" y="4"/>
                    <a:pt x="746" y="26"/>
                    <a:pt x="745" y="27"/>
                  </a:cubicBezTo>
                  <a:cubicBezTo>
                    <a:pt x="744" y="29"/>
                    <a:pt x="752" y="31"/>
                    <a:pt x="745" y="43"/>
                  </a:cubicBezTo>
                  <a:cubicBezTo>
                    <a:pt x="739" y="55"/>
                    <a:pt x="733" y="51"/>
                    <a:pt x="732" y="62"/>
                  </a:cubicBezTo>
                  <a:cubicBezTo>
                    <a:pt x="730" y="72"/>
                    <a:pt x="731" y="83"/>
                    <a:pt x="731" y="83"/>
                  </a:cubicBezTo>
                  <a:cubicBezTo>
                    <a:pt x="731" y="83"/>
                    <a:pt x="744" y="90"/>
                    <a:pt x="743" y="90"/>
                  </a:cubicBezTo>
                  <a:cubicBezTo>
                    <a:pt x="741" y="90"/>
                    <a:pt x="751" y="100"/>
                    <a:pt x="747" y="102"/>
                  </a:cubicBezTo>
                  <a:cubicBezTo>
                    <a:pt x="743" y="104"/>
                    <a:pt x="750" y="109"/>
                    <a:pt x="739" y="109"/>
                  </a:cubicBezTo>
                  <a:cubicBezTo>
                    <a:pt x="728" y="109"/>
                    <a:pt x="718" y="105"/>
                    <a:pt x="721" y="104"/>
                  </a:cubicBezTo>
                  <a:cubicBezTo>
                    <a:pt x="724" y="103"/>
                    <a:pt x="735" y="100"/>
                    <a:pt x="732" y="96"/>
                  </a:cubicBezTo>
                  <a:cubicBezTo>
                    <a:pt x="729" y="92"/>
                    <a:pt x="718" y="81"/>
                    <a:pt x="713" y="85"/>
                  </a:cubicBezTo>
                  <a:cubicBezTo>
                    <a:pt x="709" y="89"/>
                    <a:pt x="692" y="95"/>
                    <a:pt x="695" y="96"/>
                  </a:cubicBezTo>
                  <a:cubicBezTo>
                    <a:pt x="698" y="98"/>
                    <a:pt x="713" y="102"/>
                    <a:pt x="708" y="105"/>
                  </a:cubicBezTo>
                  <a:cubicBezTo>
                    <a:pt x="702" y="108"/>
                    <a:pt x="698" y="117"/>
                    <a:pt x="691" y="116"/>
                  </a:cubicBezTo>
                  <a:cubicBezTo>
                    <a:pt x="684" y="116"/>
                    <a:pt x="666" y="115"/>
                    <a:pt x="659" y="113"/>
                  </a:cubicBezTo>
                  <a:cubicBezTo>
                    <a:pt x="652" y="112"/>
                    <a:pt x="644" y="106"/>
                    <a:pt x="653" y="102"/>
                  </a:cubicBezTo>
                  <a:cubicBezTo>
                    <a:pt x="662" y="99"/>
                    <a:pt x="622" y="99"/>
                    <a:pt x="617" y="105"/>
                  </a:cubicBezTo>
                  <a:cubicBezTo>
                    <a:pt x="612" y="111"/>
                    <a:pt x="612" y="114"/>
                    <a:pt x="604" y="113"/>
                  </a:cubicBezTo>
                  <a:cubicBezTo>
                    <a:pt x="595" y="113"/>
                    <a:pt x="554" y="113"/>
                    <a:pt x="554" y="113"/>
                  </a:cubicBezTo>
                  <a:cubicBezTo>
                    <a:pt x="554" y="113"/>
                    <a:pt x="568" y="106"/>
                    <a:pt x="556" y="99"/>
                  </a:cubicBezTo>
                  <a:cubicBezTo>
                    <a:pt x="543" y="93"/>
                    <a:pt x="534" y="95"/>
                    <a:pt x="532" y="95"/>
                  </a:cubicBezTo>
                  <a:cubicBezTo>
                    <a:pt x="530" y="95"/>
                    <a:pt x="527" y="95"/>
                    <a:pt x="520" y="91"/>
                  </a:cubicBezTo>
                  <a:cubicBezTo>
                    <a:pt x="513" y="88"/>
                    <a:pt x="506" y="85"/>
                    <a:pt x="504" y="84"/>
                  </a:cubicBezTo>
                  <a:cubicBezTo>
                    <a:pt x="502" y="82"/>
                    <a:pt x="490" y="81"/>
                    <a:pt x="487" y="83"/>
                  </a:cubicBezTo>
                  <a:cubicBezTo>
                    <a:pt x="484" y="84"/>
                    <a:pt x="484" y="90"/>
                    <a:pt x="482" y="90"/>
                  </a:cubicBezTo>
                  <a:cubicBezTo>
                    <a:pt x="479" y="91"/>
                    <a:pt x="476" y="91"/>
                    <a:pt x="476" y="83"/>
                  </a:cubicBezTo>
                  <a:cubicBezTo>
                    <a:pt x="476" y="75"/>
                    <a:pt x="469" y="80"/>
                    <a:pt x="469" y="80"/>
                  </a:cubicBezTo>
                  <a:cubicBezTo>
                    <a:pt x="465" y="88"/>
                    <a:pt x="465" y="88"/>
                    <a:pt x="465" y="88"/>
                  </a:cubicBezTo>
                  <a:cubicBezTo>
                    <a:pt x="465" y="88"/>
                    <a:pt x="461" y="88"/>
                    <a:pt x="459" y="84"/>
                  </a:cubicBezTo>
                  <a:cubicBezTo>
                    <a:pt x="458" y="81"/>
                    <a:pt x="458" y="78"/>
                    <a:pt x="455" y="76"/>
                  </a:cubicBezTo>
                  <a:cubicBezTo>
                    <a:pt x="452" y="74"/>
                    <a:pt x="457" y="73"/>
                    <a:pt x="449" y="73"/>
                  </a:cubicBezTo>
                  <a:cubicBezTo>
                    <a:pt x="442" y="74"/>
                    <a:pt x="442" y="82"/>
                    <a:pt x="438" y="81"/>
                  </a:cubicBezTo>
                  <a:cubicBezTo>
                    <a:pt x="433" y="81"/>
                    <a:pt x="440" y="69"/>
                    <a:pt x="423" y="77"/>
                  </a:cubicBezTo>
                  <a:cubicBezTo>
                    <a:pt x="405" y="86"/>
                    <a:pt x="382" y="89"/>
                    <a:pt x="371" y="95"/>
                  </a:cubicBezTo>
                  <a:cubicBezTo>
                    <a:pt x="360" y="100"/>
                    <a:pt x="357" y="95"/>
                    <a:pt x="334" y="85"/>
                  </a:cubicBezTo>
                  <a:cubicBezTo>
                    <a:pt x="310" y="75"/>
                    <a:pt x="284" y="83"/>
                    <a:pt x="238" y="71"/>
                  </a:cubicBezTo>
                  <a:cubicBezTo>
                    <a:pt x="192" y="60"/>
                    <a:pt x="185" y="67"/>
                    <a:pt x="170" y="71"/>
                  </a:cubicBezTo>
                  <a:cubicBezTo>
                    <a:pt x="155" y="75"/>
                    <a:pt x="142" y="71"/>
                    <a:pt x="131" y="82"/>
                  </a:cubicBezTo>
                  <a:cubicBezTo>
                    <a:pt x="120" y="93"/>
                    <a:pt x="122" y="98"/>
                    <a:pt x="108" y="100"/>
                  </a:cubicBezTo>
                  <a:cubicBezTo>
                    <a:pt x="94" y="101"/>
                    <a:pt x="83" y="105"/>
                    <a:pt x="85" y="108"/>
                  </a:cubicBezTo>
                  <a:cubicBezTo>
                    <a:pt x="87" y="111"/>
                    <a:pt x="98" y="113"/>
                    <a:pt x="101" y="115"/>
                  </a:cubicBezTo>
                  <a:cubicBezTo>
                    <a:pt x="104" y="117"/>
                    <a:pt x="103" y="129"/>
                    <a:pt x="111" y="132"/>
                  </a:cubicBezTo>
                  <a:cubicBezTo>
                    <a:pt x="120" y="135"/>
                    <a:pt x="135" y="133"/>
                    <a:pt x="131" y="138"/>
                  </a:cubicBezTo>
                  <a:cubicBezTo>
                    <a:pt x="128" y="142"/>
                    <a:pt x="118" y="156"/>
                    <a:pt x="114" y="152"/>
                  </a:cubicBezTo>
                  <a:cubicBezTo>
                    <a:pt x="109" y="148"/>
                    <a:pt x="104" y="142"/>
                    <a:pt x="98" y="142"/>
                  </a:cubicBezTo>
                  <a:cubicBezTo>
                    <a:pt x="92" y="142"/>
                    <a:pt x="79" y="146"/>
                    <a:pt x="74" y="149"/>
                  </a:cubicBezTo>
                  <a:cubicBezTo>
                    <a:pt x="69" y="152"/>
                    <a:pt x="60" y="153"/>
                    <a:pt x="61" y="159"/>
                  </a:cubicBezTo>
                  <a:cubicBezTo>
                    <a:pt x="62" y="165"/>
                    <a:pt x="69" y="162"/>
                    <a:pt x="68" y="167"/>
                  </a:cubicBezTo>
                  <a:cubicBezTo>
                    <a:pt x="67" y="173"/>
                    <a:pt x="58" y="168"/>
                    <a:pt x="58" y="175"/>
                  </a:cubicBezTo>
                  <a:cubicBezTo>
                    <a:pt x="59" y="182"/>
                    <a:pt x="78" y="187"/>
                    <a:pt x="87" y="184"/>
                  </a:cubicBezTo>
                  <a:cubicBezTo>
                    <a:pt x="96" y="181"/>
                    <a:pt x="102" y="171"/>
                    <a:pt x="107" y="178"/>
                  </a:cubicBezTo>
                  <a:cubicBezTo>
                    <a:pt x="112" y="185"/>
                    <a:pt x="115" y="201"/>
                    <a:pt x="104" y="204"/>
                  </a:cubicBezTo>
                  <a:cubicBezTo>
                    <a:pt x="93" y="207"/>
                    <a:pt x="64" y="214"/>
                    <a:pt x="61" y="221"/>
                  </a:cubicBezTo>
                  <a:cubicBezTo>
                    <a:pt x="59" y="229"/>
                    <a:pt x="50" y="242"/>
                    <a:pt x="46" y="243"/>
                  </a:cubicBezTo>
                  <a:cubicBezTo>
                    <a:pt x="42" y="243"/>
                    <a:pt x="42" y="254"/>
                    <a:pt x="46" y="258"/>
                  </a:cubicBezTo>
                  <a:cubicBezTo>
                    <a:pt x="49" y="262"/>
                    <a:pt x="45" y="261"/>
                    <a:pt x="47" y="269"/>
                  </a:cubicBezTo>
                  <a:cubicBezTo>
                    <a:pt x="49" y="277"/>
                    <a:pt x="52" y="286"/>
                    <a:pt x="59" y="280"/>
                  </a:cubicBezTo>
                  <a:cubicBezTo>
                    <a:pt x="66" y="275"/>
                    <a:pt x="75" y="280"/>
                    <a:pt x="70" y="287"/>
                  </a:cubicBezTo>
                  <a:cubicBezTo>
                    <a:pt x="65" y="295"/>
                    <a:pt x="55" y="299"/>
                    <a:pt x="70" y="299"/>
                  </a:cubicBezTo>
                  <a:cubicBezTo>
                    <a:pt x="85" y="299"/>
                    <a:pt x="83" y="292"/>
                    <a:pt x="95" y="296"/>
                  </a:cubicBezTo>
                  <a:cubicBezTo>
                    <a:pt x="107" y="301"/>
                    <a:pt x="110" y="295"/>
                    <a:pt x="107" y="304"/>
                  </a:cubicBezTo>
                  <a:cubicBezTo>
                    <a:pt x="103" y="314"/>
                    <a:pt x="93" y="327"/>
                    <a:pt x="78" y="334"/>
                  </a:cubicBezTo>
                  <a:cubicBezTo>
                    <a:pt x="63" y="341"/>
                    <a:pt x="60" y="340"/>
                    <a:pt x="48" y="347"/>
                  </a:cubicBezTo>
                  <a:cubicBezTo>
                    <a:pt x="36" y="354"/>
                    <a:pt x="0" y="373"/>
                    <a:pt x="11" y="372"/>
                  </a:cubicBezTo>
                  <a:cubicBezTo>
                    <a:pt x="23" y="372"/>
                    <a:pt x="43" y="358"/>
                    <a:pt x="48" y="356"/>
                  </a:cubicBezTo>
                  <a:cubicBezTo>
                    <a:pt x="54" y="354"/>
                    <a:pt x="56" y="362"/>
                    <a:pt x="65" y="356"/>
                  </a:cubicBezTo>
                  <a:cubicBezTo>
                    <a:pt x="73" y="350"/>
                    <a:pt x="107" y="325"/>
                    <a:pt x="118" y="318"/>
                  </a:cubicBezTo>
                  <a:cubicBezTo>
                    <a:pt x="129" y="311"/>
                    <a:pt x="145" y="307"/>
                    <a:pt x="146" y="297"/>
                  </a:cubicBezTo>
                  <a:cubicBezTo>
                    <a:pt x="147" y="287"/>
                    <a:pt x="147" y="278"/>
                    <a:pt x="155" y="276"/>
                  </a:cubicBezTo>
                  <a:cubicBezTo>
                    <a:pt x="164" y="273"/>
                    <a:pt x="166" y="266"/>
                    <a:pt x="175" y="260"/>
                  </a:cubicBezTo>
                  <a:cubicBezTo>
                    <a:pt x="184" y="253"/>
                    <a:pt x="193" y="244"/>
                    <a:pt x="197" y="246"/>
                  </a:cubicBezTo>
                  <a:cubicBezTo>
                    <a:pt x="201" y="248"/>
                    <a:pt x="193" y="252"/>
                    <a:pt x="186" y="257"/>
                  </a:cubicBezTo>
                  <a:cubicBezTo>
                    <a:pt x="178" y="261"/>
                    <a:pt x="171" y="267"/>
                    <a:pt x="170" y="276"/>
                  </a:cubicBezTo>
                  <a:cubicBezTo>
                    <a:pt x="169" y="286"/>
                    <a:pt x="156" y="296"/>
                    <a:pt x="167" y="291"/>
                  </a:cubicBezTo>
                  <a:cubicBezTo>
                    <a:pt x="177" y="286"/>
                    <a:pt x="184" y="279"/>
                    <a:pt x="191" y="275"/>
                  </a:cubicBezTo>
                  <a:cubicBezTo>
                    <a:pt x="199" y="271"/>
                    <a:pt x="204" y="277"/>
                    <a:pt x="207" y="268"/>
                  </a:cubicBezTo>
                  <a:cubicBezTo>
                    <a:pt x="210" y="259"/>
                    <a:pt x="206" y="251"/>
                    <a:pt x="214" y="256"/>
                  </a:cubicBezTo>
                  <a:cubicBezTo>
                    <a:pt x="221" y="260"/>
                    <a:pt x="231" y="269"/>
                    <a:pt x="240" y="273"/>
                  </a:cubicBezTo>
                  <a:cubicBezTo>
                    <a:pt x="249" y="277"/>
                    <a:pt x="249" y="268"/>
                    <a:pt x="271" y="278"/>
                  </a:cubicBezTo>
                  <a:cubicBezTo>
                    <a:pt x="294" y="288"/>
                    <a:pt x="293" y="282"/>
                    <a:pt x="296" y="299"/>
                  </a:cubicBezTo>
                  <a:cubicBezTo>
                    <a:pt x="298" y="315"/>
                    <a:pt x="307" y="300"/>
                    <a:pt x="313" y="303"/>
                  </a:cubicBezTo>
                  <a:cubicBezTo>
                    <a:pt x="320" y="306"/>
                    <a:pt x="327" y="306"/>
                    <a:pt x="328" y="319"/>
                  </a:cubicBezTo>
                  <a:cubicBezTo>
                    <a:pt x="330" y="333"/>
                    <a:pt x="332" y="338"/>
                    <a:pt x="330" y="347"/>
                  </a:cubicBezTo>
                  <a:cubicBezTo>
                    <a:pt x="328" y="356"/>
                    <a:pt x="341" y="353"/>
                    <a:pt x="342" y="363"/>
                  </a:cubicBezTo>
                  <a:cubicBezTo>
                    <a:pt x="342" y="372"/>
                    <a:pt x="341" y="384"/>
                    <a:pt x="342" y="387"/>
                  </a:cubicBezTo>
                  <a:cubicBezTo>
                    <a:pt x="343" y="389"/>
                    <a:pt x="358" y="391"/>
                    <a:pt x="354" y="398"/>
                  </a:cubicBezTo>
                  <a:cubicBezTo>
                    <a:pt x="351" y="405"/>
                    <a:pt x="352" y="412"/>
                    <a:pt x="355" y="419"/>
                  </a:cubicBezTo>
                  <a:cubicBezTo>
                    <a:pt x="359" y="425"/>
                    <a:pt x="363" y="427"/>
                    <a:pt x="372" y="436"/>
                  </a:cubicBezTo>
                  <a:cubicBezTo>
                    <a:pt x="381" y="445"/>
                    <a:pt x="399" y="461"/>
                    <a:pt x="393" y="463"/>
                  </a:cubicBezTo>
                  <a:cubicBezTo>
                    <a:pt x="388" y="466"/>
                    <a:pt x="382" y="461"/>
                    <a:pt x="376" y="468"/>
                  </a:cubicBezTo>
                  <a:cubicBezTo>
                    <a:pt x="370" y="475"/>
                    <a:pt x="374" y="477"/>
                    <a:pt x="369" y="496"/>
                  </a:cubicBezTo>
                  <a:cubicBezTo>
                    <a:pt x="364" y="514"/>
                    <a:pt x="365" y="515"/>
                    <a:pt x="360" y="529"/>
                  </a:cubicBezTo>
                  <a:cubicBezTo>
                    <a:pt x="354" y="544"/>
                    <a:pt x="351" y="548"/>
                    <a:pt x="349" y="560"/>
                  </a:cubicBezTo>
                  <a:cubicBezTo>
                    <a:pt x="347" y="572"/>
                    <a:pt x="342" y="580"/>
                    <a:pt x="351" y="591"/>
                  </a:cubicBezTo>
                  <a:cubicBezTo>
                    <a:pt x="360" y="602"/>
                    <a:pt x="346" y="603"/>
                    <a:pt x="358" y="619"/>
                  </a:cubicBezTo>
                  <a:cubicBezTo>
                    <a:pt x="370" y="635"/>
                    <a:pt x="376" y="631"/>
                    <a:pt x="382" y="641"/>
                  </a:cubicBezTo>
                  <a:cubicBezTo>
                    <a:pt x="389" y="651"/>
                    <a:pt x="407" y="648"/>
                    <a:pt x="402" y="661"/>
                  </a:cubicBezTo>
                  <a:cubicBezTo>
                    <a:pt x="397" y="674"/>
                    <a:pt x="399" y="681"/>
                    <a:pt x="408" y="691"/>
                  </a:cubicBezTo>
                  <a:cubicBezTo>
                    <a:pt x="418" y="701"/>
                    <a:pt x="419" y="704"/>
                    <a:pt x="415" y="708"/>
                  </a:cubicBezTo>
                  <a:cubicBezTo>
                    <a:pt x="411" y="712"/>
                    <a:pt x="405" y="716"/>
                    <a:pt x="409" y="718"/>
                  </a:cubicBezTo>
                  <a:cubicBezTo>
                    <a:pt x="412" y="720"/>
                    <a:pt x="417" y="719"/>
                    <a:pt x="422" y="727"/>
                  </a:cubicBezTo>
                  <a:cubicBezTo>
                    <a:pt x="427" y="736"/>
                    <a:pt x="427" y="743"/>
                    <a:pt x="430" y="746"/>
                  </a:cubicBezTo>
                  <a:cubicBezTo>
                    <a:pt x="433" y="749"/>
                    <a:pt x="441" y="755"/>
                    <a:pt x="440" y="758"/>
                  </a:cubicBezTo>
                  <a:cubicBezTo>
                    <a:pt x="440" y="762"/>
                    <a:pt x="451" y="766"/>
                    <a:pt x="451" y="761"/>
                  </a:cubicBezTo>
                  <a:cubicBezTo>
                    <a:pt x="451" y="756"/>
                    <a:pt x="458" y="762"/>
                    <a:pt x="451" y="746"/>
                  </a:cubicBezTo>
                  <a:cubicBezTo>
                    <a:pt x="443" y="730"/>
                    <a:pt x="431" y="717"/>
                    <a:pt x="427" y="707"/>
                  </a:cubicBezTo>
                  <a:cubicBezTo>
                    <a:pt x="424" y="697"/>
                    <a:pt x="419" y="683"/>
                    <a:pt x="421" y="679"/>
                  </a:cubicBezTo>
                  <a:cubicBezTo>
                    <a:pt x="422" y="675"/>
                    <a:pt x="424" y="664"/>
                    <a:pt x="431" y="670"/>
                  </a:cubicBezTo>
                  <a:cubicBezTo>
                    <a:pt x="438" y="676"/>
                    <a:pt x="432" y="687"/>
                    <a:pt x="439" y="700"/>
                  </a:cubicBezTo>
                  <a:cubicBezTo>
                    <a:pt x="446" y="713"/>
                    <a:pt x="471" y="741"/>
                    <a:pt x="475" y="746"/>
                  </a:cubicBezTo>
                  <a:cubicBezTo>
                    <a:pt x="478" y="751"/>
                    <a:pt x="492" y="771"/>
                    <a:pt x="488" y="781"/>
                  </a:cubicBezTo>
                  <a:cubicBezTo>
                    <a:pt x="483" y="791"/>
                    <a:pt x="481" y="792"/>
                    <a:pt x="488" y="796"/>
                  </a:cubicBezTo>
                  <a:cubicBezTo>
                    <a:pt x="495" y="800"/>
                    <a:pt x="554" y="831"/>
                    <a:pt x="562" y="831"/>
                  </a:cubicBezTo>
                  <a:cubicBezTo>
                    <a:pt x="570" y="832"/>
                    <a:pt x="586" y="824"/>
                    <a:pt x="592" y="828"/>
                  </a:cubicBezTo>
                  <a:cubicBezTo>
                    <a:pt x="599" y="831"/>
                    <a:pt x="611" y="848"/>
                    <a:pt x="618" y="848"/>
                  </a:cubicBezTo>
                  <a:cubicBezTo>
                    <a:pt x="624" y="848"/>
                    <a:pt x="636" y="845"/>
                    <a:pt x="635" y="852"/>
                  </a:cubicBezTo>
                  <a:cubicBezTo>
                    <a:pt x="633" y="859"/>
                    <a:pt x="627" y="869"/>
                    <a:pt x="634" y="865"/>
                  </a:cubicBezTo>
                  <a:cubicBezTo>
                    <a:pt x="641" y="861"/>
                    <a:pt x="645" y="853"/>
                    <a:pt x="651" y="857"/>
                  </a:cubicBezTo>
                  <a:cubicBezTo>
                    <a:pt x="657" y="861"/>
                    <a:pt x="667" y="871"/>
                    <a:pt x="668" y="879"/>
                  </a:cubicBezTo>
                  <a:cubicBezTo>
                    <a:pt x="670" y="887"/>
                    <a:pt x="676" y="892"/>
                    <a:pt x="681" y="889"/>
                  </a:cubicBezTo>
                  <a:cubicBezTo>
                    <a:pt x="686" y="886"/>
                    <a:pt x="694" y="893"/>
                    <a:pt x="695" y="898"/>
                  </a:cubicBezTo>
                  <a:cubicBezTo>
                    <a:pt x="697" y="903"/>
                    <a:pt x="700" y="907"/>
                    <a:pt x="705" y="906"/>
                  </a:cubicBezTo>
                  <a:cubicBezTo>
                    <a:pt x="710" y="904"/>
                    <a:pt x="714" y="906"/>
                    <a:pt x="714" y="910"/>
                  </a:cubicBezTo>
                  <a:cubicBezTo>
                    <a:pt x="714" y="913"/>
                    <a:pt x="717" y="918"/>
                    <a:pt x="721" y="913"/>
                  </a:cubicBezTo>
                  <a:cubicBezTo>
                    <a:pt x="726" y="908"/>
                    <a:pt x="725" y="903"/>
                    <a:pt x="727" y="903"/>
                  </a:cubicBezTo>
                  <a:cubicBezTo>
                    <a:pt x="729" y="903"/>
                    <a:pt x="737" y="899"/>
                    <a:pt x="738" y="905"/>
                  </a:cubicBezTo>
                  <a:cubicBezTo>
                    <a:pt x="739" y="911"/>
                    <a:pt x="748" y="921"/>
                    <a:pt x="745" y="931"/>
                  </a:cubicBezTo>
                  <a:cubicBezTo>
                    <a:pt x="741" y="940"/>
                    <a:pt x="746" y="954"/>
                    <a:pt x="735" y="955"/>
                  </a:cubicBezTo>
                  <a:cubicBezTo>
                    <a:pt x="723" y="956"/>
                    <a:pt x="720" y="963"/>
                    <a:pt x="724" y="968"/>
                  </a:cubicBezTo>
                  <a:cubicBezTo>
                    <a:pt x="728" y="972"/>
                    <a:pt x="721" y="969"/>
                    <a:pt x="714" y="974"/>
                  </a:cubicBezTo>
                  <a:cubicBezTo>
                    <a:pt x="708" y="979"/>
                    <a:pt x="696" y="975"/>
                    <a:pt x="699" y="985"/>
                  </a:cubicBezTo>
                  <a:cubicBezTo>
                    <a:pt x="703" y="995"/>
                    <a:pt x="698" y="1008"/>
                    <a:pt x="698" y="1008"/>
                  </a:cubicBezTo>
                  <a:cubicBezTo>
                    <a:pt x="698" y="1008"/>
                    <a:pt x="711" y="1014"/>
                    <a:pt x="703" y="1015"/>
                  </a:cubicBezTo>
                  <a:cubicBezTo>
                    <a:pt x="694" y="1016"/>
                    <a:pt x="695" y="1018"/>
                    <a:pt x="692" y="1027"/>
                  </a:cubicBezTo>
                  <a:cubicBezTo>
                    <a:pt x="690" y="1036"/>
                    <a:pt x="690" y="1048"/>
                    <a:pt x="693" y="1048"/>
                  </a:cubicBezTo>
                  <a:cubicBezTo>
                    <a:pt x="696" y="1047"/>
                    <a:pt x="713" y="1067"/>
                    <a:pt x="715" y="1079"/>
                  </a:cubicBezTo>
                  <a:cubicBezTo>
                    <a:pt x="717" y="1091"/>
                    <a:pt x="724" y="1107"/>
                    <a:pt x="726" y="1119"/>
                  </a:cubicBezTo>
                  <a:cubicBezTo>
                    <a:pt x="727" y="1131"/>
                    <a:pt x="743" y="1135"/>
                    <a:pt x="750" y="1138"/>
                  </a:cubicBezTo>
                  <a:cubicBezTo>
                    <a:pt x="756" y="1141"/>
                    <a:pt x="771" y="1146"/>
                    <a:pt x="772" y="1153"/>
                  </a:cubicBezTo>
                  <a:cubicBezTo>
                    <a:pt x="774" y="1159"/>
                    <a:pt x="781" y="1152"/>
                    <a:pt x="779" y="1169"/>
                  </a:cubicBezTo>
                  <a:cubicBezTo>
                    <a:pt x="778" y="1186"/>
                    <a:pt x="772" y="1213"/>
                    <a:pt x="766" y="1225"/>
                  </a:cubicBezTo>
                  <a:cubicBezTo>
                    <a:pt x="760" y="1238"/>
                    <a:pt x="760" y="1241"/>
                    <a:pt x="755" y="1260"/>
                  </a:cubicBezTo>
                  <a:cubicBezTo>
                    <a:pt x="750" y="1279"/>
                    <a:pt x="752" y="1284"/>
                    <a:pt x="749" y="1291"/>
                  </a:cubicBezTo>
                  <a:cubicBezTo>
                    <a:pt x="746" y="1298"/>
                    <a:pt x="739" y="1327"/>
                    <a:pt x="730" y="1338"/>
                  </a:cubicBezTo>
                  <a:cubicBezTo>
                    <a:pt x="720" y="1349"/>
                    <a:pt x="711" y="1350"/>
                    <a:pt x="710" y="1367"/>
                  </a:cubicBezTo>
                  <a:cubicBezTo>
                    <a:pt x="708" y="1384"/>
                    <a:pt x="701" y="1393"/>
                    <a:pt x="698" y="1404"/>
                  </a:cubicBezTo>
                  <a:cubicBezTo>
                    <a:pt x="695" y="1416"/>
                    <a:pt x="688" y="1431"/>
                    <a:pt x="689" y="1436"/>
                  </a:cubicBezTo>
                  <a:cubicBezTo>
                    <a:pt x="689" y="1442"/>
                    <a:pt x="697" y="1435"/>
                    <a:pt x="697" y="1435"/>
                  </a:cubicBezTo>
                  <a:cubicBezTo>
                    <a:pt x="697" y="1435"/>
                    <a:pt x="707" y="1415"/>
                    <a:pt x="710" y="1416"/>
                  </a:cubicBezTo>
                  <a:cubicBezTo>
                    <a:pt x="713" y="1416"/>
                    <a:pt x="712" y="1412"/>
                    <a:pt x="712" y="1423"/>
                  </a:cubicBezTo>
                  <a:cubicBezTo>
                    <a:pt x="712" y="1434"/>
                    <a:pt x="703" y="1447"/>
                    <a:pt x="697" y="1451"/>
                  </a:cubicBezTo>
                  <a:cubicBezTo>
                    <a:pt x="692" y="1456"/>
                    <a:pt x="692" y="1456"/>
                    <a:pt x="682" y="1463"/>
                  </a:cubicBezTo>
                  <a:cubicBezTo>
                    <a:pt x="672" y="1470"/>
                    <a:pt x="672" y="1476"/>
                    <a:pt x="672" y="1479"/>
                  </a:cubicBezTo>
                  <a:cubicBezTo>
                    <a:pt x="672" y="1481"/>
                    <a:pt x="680" y="1484"/>
                    <a:pt x="676" y="1486"/>
                  </a:cubicBezTo>
                  <a:cubicBezTo>
                    <a:pt x="672" y="1488"/>
                    <a:pt x="674" y="1490"/>
                    <a:pt x="670" y="1493"/>
                  </a:cubicBezTo>
                  <a:cubicBezTo>
                    <a:pt x="667" y="1495"/>
                    <a:pt x="660" y="1498"/>
                    <a:pt x="663" y="1502"/>
                  </a:cubicBezTo>
                  <a:cubicBezTo>
                    <a:pt x="666" y="1507"/>
                    <a:pt x="659" y="1517"/>
                    <a:pt x="660" y="1524"/>
                  </a:cubicBezTo>
                  <a:cubicBezTo>
                    <a:pt x="660" y="1530"/>
                    <a:pt x="666" y="1541"/>
                    <a:pt x="666" y="1541"/>
                  </a:cubicBezTo>
                  <a:cubicBezTo>
                    <a:pt x="666" y="1541"/>
                    <a:pt x="674" y="1563"/>
                    <a:pt x="678" y="1566"/>
                  </a:cubicBezTo>
                  <a:cubicBezTo>
                    <a:pt x="682" y="1570"/>
                    <a:pt x="691" y="1572"/>
                    <a:pt x="690" y="1576"/>
                  </a:cubicBezTo>
                  <a:cubicBezTo>
                    <a:pt x="689" y="1581"/>
                    <a:pt x="698" y="1578"/>
                    <a:pt x="707" y="1582"/>
                  </a:cubicBezTo>
                  <a:cubicBezTo>
                    <a:pt x="716" y="1586"/>
                    <a:pt x="710" y="1601"/>
                    <a:pt x="727" y="1597"/>
                  </a:cubicBezTo>
                  <a:cubicBezTo>
                    <a:pt x="744" y="1594"/>
                    <a:pt x="759" y="1595"/>
                    <a:pt x="759" y="1595"/>
                  </a:cubicBezTo>
                  <a:cubicBezTo>
                    <a:pt x="759" y="1595"/>
                    <a:pt x="761" y="1597"/>
                    <a:pt x="767" y="1598"/>
                  </a:cubicBezTo>
                  <a:cubicBezTo>
                    <a:pt x="773" y="1599"/>
                    <a:pt x="790" y="1595"/>
                    <a:pt x="790" y="1595"/>
                  </a:cubicBezTo>
                  <a:lnTo>
                    <a:pt x="792" y="15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111"/>
            <p:cNvSpPr/>
            <p:nvPr/>
          </p:nvSpPr>
          <p:spPr bwMode="auto">
            <a:xfrm>
              <a:off x="2484437" y="684213"/>
              <a:ext cx="1468438" cy="1327150"/>
            </a:xfrm>
            <a:custGeom>
              <a:avLst/>
              <a:gdLst>
                <a:gd name="T0" fmla="*/ 62 w 550"/>
                <a:gd name="T1" fmla="*/ 110 h 497"/>
                <a:gd name="T2" fmla="*/ 81 w 550"/>
                <a:gd name="T3" fmla="*/ 123 h 497"/>
                <a:gd name="T4" fmla="*/ 27 w 550"/>
                <a:gd name="T5" fmla="*/ 143 h 497"/>
                <a:gd name="T6" fmla="*/ 11 w 550"/>
                <a:gd name="T7" fmla="*/ 164 h 497"/>
                <a:gd name="T8" fmla="*/ 32 w 550"/>
                <a:gd name="T9" fmla="*/ 178 h 497"/>
                <a:gd name="T10" fmla="*/ 55 w 550"/>
                <a:gd name="T11" fmla="*/ 187 h 497"/>
                <a:gd name="T12" fmla="*/ 119 w 550"/>
                <a:gd name="T13" fmla="*/ 204 h 497"/>
                <a:gd name="T14" fmla="*/ 147 w 550"/>
                <a:gd name="T15" fmla="*/ 271 h 497"/>
                <a:gd name="T16" fmla="*/ 164 w 550"/>
                <a:gd name="T17" fmla="*/ 270 h 497"/>
                <a:gd name="T18" fmla="*/ 173 w 550"/>
                <a:gd name="T19" fmla="*/ 313 h 497"/>
                <a:gd name="T20" fmla="*/ 153 w 550"/>
                <a:gd name="T21" fmla="*/ 334 h 497"/>
                <a:gd name="T22" fmla="*/ 150 w 550"/>
                <a:gd name="T23" fmla="*/ 364 h 497"/>
                <a:gd name="T24" fmla="*/ 157 w 550"/>
                <a:gd name="T25" fmla="*/ 401 h 497"/>
                <a:gd name="T26" fmla="*/ 177 w 550"/>
                <a:gd name="T27" fmla="*/ 395 h 497"/>
                <a:gd name="T28" fmla="*/ 160 w 550"/>
                <a:gd name="T29" fmla="*/ 421 h 497"/>
                <a:gd name="T30" fmla="*/ 179 w 550"/>
                <a:gd name="T31" fmla="*/ 454 h 497"/>
                <a:gd name="T32" fmla="*/ 206 w 550"/>
                <a:gd name="T33" fmla="*/ 478 h 497"/>
                <a:gd name="T34" fmla="*/ 227 w 550"/>
                <a:gd name="T35" fmla="*/ 492 h 497"/>
                <a:gd name="T36" fmla="*/ 250 w 550"/>
                <a:gd name="T37" fmla="*/ 446 h 497"/>
                <a:gd name="T38" fmla="*/ 267 w 550"/>
                <a:gd name="T39" fmla="*/ 408 h 497"/>
                <a:gd name="T40" fmla="*/ 296 w 550"/>
                <a:gd name="T41" fmla="*/ 376 h 497"/>
                <a:gd name="T42" fmla="*/ 345 w 550"/>
                <a:gd name="T43" fmla="*/ 345 h 497"/>
                <a:gd name="T44" fmla="*/ 443 w 550"/>
                <a:gd name="T45" fmla="*/ 298 h 497"/>
                <a:gd name="T46" fmla="*/ 401 w 550"/>
                <a:gd name="T47" fmla="*/ 290 h 497"/>
                <a:gd name="T48" fmla="*/ 427 w 550"/>
                <a:gd name="T49" fmla="*/ 287 h 497"/>
                <a:gd name="T50" fmla="*/ 451 w 550"/>
                <a:gd name="T51" fmla="*/ 281 h 497"/>
                <a:gd name="T52" fmla="*/ 411 w 550"/>
                <a:gd name="T53" fmla="*/ 255 h 497"/>
                <a:gd name="T54" fmla="*/ 431 w 550"/>
                <a:gd name="T55" fmla="*/ 236 h 497"/>
                <a:gd name="T56" fmla="*/ 453 w 550"/>
                <a:gd name="T57" fmla="*/ 238 h 497"/>
                <a:gd name="T58" fmla="*/ 453 w 550"/>
                <a:gd name="T59" fmla="*/ 225 h 497"/>
                <a:gd name="T60" fmla="*/ 478 w 550"/>
                <a:gd name="T61" fmla="*/ 198 h 497"/>
                <a:gd name="T62" fmla="*/ 462 w 550"/>
                <a:gd name="T63" fmla="*/ 180 h 497"/>
                <a:gd name="T64" fmla="*/ 484 w 550"/>
                <a:gd name="T65" fmla="*/ 162 h 497"/>
                <a:gd name="T66" fmla="*/ 460 w 550"/>
                <a:gd name="T67" fmla="*/ 149 h 497"/>
                <a:gd name="T68" fmla="*/ 476 w 550"/>
                <a:gd name="T69" fmla="*/ 124 h 497"/>
                <a:gd name="T70" fmla="*/ 498 w 550"/>
                <a:gd name="T71" fmla="*/ 104 h 497"/>
                <a:gd name="T72" fmla="*/ 543 w 550"/>
                <a:gd name="T73" fmla="*/ 73 h 497"/>
                <a:gd name="T74" fmla="*/ 486 w 550"/>
                <a:gd name="T75" fmla="*/ 61 h 497"/>
                <a:gd name="T76" fmla="*/ 442 w 550"/>
                <a:gd name="T77" fmla="*/ 79 h 497"/>
                <a:gd name="T78" fmla="*/ 439 w 550"/>
                <a:gd name="T79" fmla="*/ 60 h 497"/>
                <a:gd name="T80" fmla="*/ 416 w 550"/>
                <a:gd name="T81" fmla="*/ 53 h 497"/>
                <a:gd name="T82" fmla="*/ 458 w 550"/>
                <a:gd name="T83" fmla="*/ 30 h 497"/>
                <a:gd name="T84" fmla="*/ 414 w 550"/>
                <a:gd name="T85" fmla="*/ 6 h 497"/>
                <a:gd name="T86" fmla="*/ 321 w 550"/>
                <a:gd name="T87" fmla="*/ 11 h 497"/>
                <a:gd name="T88" fmla="*/ 288 w 550"/>
                <a:gd name="T89" fmla="*/ 21 h 497"/>
                <a:gd name="T90" fmla="*/ 245 w 550"/>
                <a:gd name="T91" fmla="*/ 35 h 497"/>
                <a:gd name="T92" fmla="*/ 221 w 550"/>
                <a:gd name="T93" fmla="*/ 40 h 497"/>
                <a:gd name="T94" fmla="*/ 192 w 550"/>
                <a:gd name="T95" fmla="*/ 47 h 497"/>
                <a:gd name="T96" fmla="*/ 153 w 550"/>
                <a:gd name="T97" fmla="*/ 51 h 497"/>
                <a:gd name="T98" fmla="*/ 141 w 550"/>
                <a:gd name="T99" fmla="*/ 68 h 497"/>
                <a:gd name="T100" fmla="*/ 89 w 550"/>
                <a:gd name="T101" fmla="*/ 88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50" h="497">
                  <a:moveTo>
                    <a:pt x="67" y="99"/>
                  </a:moveTo>
                  <a:cubicBezTo>
                    <a:pt x="62" y="100"/>
                    <a:pt x="60" y="110"/>
                    <a:pt x="62" y="110"/>
                  </a:cubicBezTo>
                  <a:cubicBezTo>
                    <a:pt x="64" y="111"/>
                    <a:pt x="73" y="106"/>
                    <a:pt x="84" y="110"/>
                  </a:cubicBezTo>
                  <a:cubicBezTo>
                    <a:pt x="95" y="115"/>
                    <a:pt x="87" y="122"/>
                    <a:pt x="81" y="123"/>
                  </a:cubicBezTo>
                  <a:cubicBezTo>
                    <a:pt x="76" y="125"/>
                    <a:pt x="71" y="121"/>
                    <a:pt x="56" y="129"/>
                  </a:cubicBezTo>
                  <a:cubicBezTo>
                    <a:pt x="42" y="137"/>
                    <a:pt x="35" y="146"/>
                    <a:pt x="27" y="143"/>
                  </a:cubicBezTo>
                  <a:cubicBezTo>
                    <a:pt x="20" y="139"/>
                    <a:pt x="5" y="144"/>
                    <a:pt x="3" y="148"/>
                  </a:cubicBezTo>
                  <a:cubicBezTo>
                    <a:pt x="0" y="152"/>
                    <a:pt x="11" y="164"/>
                    <a:pt x="11" y="164"/>
                  </a:cubicBezTo>
                  <a:cubicBezTo>
                    <a:pt x="24" y="163"/>
                    <a:pt x="24" y="163"/>
                    <a:pt x="24" y="163"/>
                  </a:cubicBezTo>
                  <a:cubicBezTo>
                    <a:pt x="24" y="163"/>
                    <a:pt x="37" y="175"/>
                    <a:pt x="32" y="178"/>
                  </a:cubicBezTo>
                  <a:cubicBezTo>
                    <a:pt x="28" y="181"/>
                    <a:pt x="19" y="179"/>
                    <a:pt x="30" y="184"/>
                  </a:cubicBezTo>
                  <a:cubicBezTo>
                    <a:pt x="41" y="189"/>
                    <a:pt x="29" y="185"/>
                    <a:pt x="55" y="187"/>
                  </a:cubicBezTo>
                  <a:cubicBezTo>
                    <a:pt x="81" y="189"/>
                    <a:pt x="72" y="187"/>
                    <a:pt x="84" y="189"/>
                  </a:cubicBezTo>
                  <a:cubicBezTo>
                    <a:pt x="97" y="190"/>
                    <a:pt x="116" y="203"/>
                    <a:pt x="119" y="204"/>
                  </a:cubicBezTo>
                  <a:cubicBezTo>
                    <a:pt x="123" y="204"/>
                    <a:pt x="138" y="205"/>
                    <a:pt x="139" y="217"/>
                  </a:cubicBezTo>
                  <a:cubicBezTo>
                    <a:pt x="140" y="229"/>
                    <a:pt x="153" y="263"/>
                    <a:pt x="147" y="271"/>
                  </a:cubicBezTo>
                  <a:cubicBezTo>
                    <a:pt x="141" y="279"/>
                    <a:pt x="161" y="287"/>
                    <a:pt x="159" y="283"/>
                  </a:cubicBezTo>
                  <a:cubicBezTo>
                    <a:pt x="158" y="280"/>
                    <a:pt x="160" y="268"/>
                    <a:pt x="164" y="270"/>
                  </a:cubicBezTo>
                  <a:cubicBezTo>
                    <a:pt x="168" y="272"/>
                    <a:pt x="178" y="301"/>
                    <a:pt x="177" y="303"/>
                  </a:cubicBezTo>
                  <a:cubicBezTo>
                    <a:pt x="176" y="305"/>
                    <a:pt x="178" y="305"/>
                    <a:pt x="173" y="313"/>
                  </a:cubicBezTo>
                  <a:cubicBezTo>
                    <a:pt x="169" y="321"/>
                    <a:pt x="164" y="329"/>
                    <a:pt x="162" y="329"/>
                  </a:cubicBezTo>
                  <a:cubicBezTo>
                    <a:pt x="159" y="329"/>
                    <a:pt x="154" y="331"/>
                    <a:pt x="153" y="334"/>
                  </a:cubicBezTo>
                  <a:cubicBezTo>
                    <a:pt x="152" y="336"/>
                    <a:pt x="154" y="339"/>
                    <a:pt x="153" y="347"/>
                  </a:cubicBezTo>
                  <a:cubicBezTo>
                    <a:pt x="152" y="355"/>
                    <a:pt x="147" y="356"/>
                    <a:pt x="150" y="364"/>
                  </a:cubicBezTo>
                  <a:cubicBezTo>
                    <a:pt x="154" y="372"/>
                    <a:pt x="151" y="372"/>
                    <a:pt x="152" y="379"/>
                  </a:cubicBezTo>
                  <a:cubicBezTo>
                    <a:pt x="152" y="386"/>
                    <a:pt x="162" y="399"/>
                    <a:pt x="157" y="401"/>
                  </a:cubicBezTo>
                  <a:cubicBezTo>
                    <a:pt x="152" y="402"/>
                    <a:pt x="151" y="410"/>
                    <a:pt x="158" y="405"/>
                  </a:cubicBezTo>
                  <a:cubicBezTo>
                    <a:pt x="164" y="401"/>
                    <a:pt x="177" y="395"/>
                    <a:pt x="177" y="395"/>
                  </a:cubicBezTo>
                  <a:cubicBezTo>
                    <a:pt x="177" y="395"/>
                    <a:pt x="181" y="397"/>
                    <a:pt x="176" y="399"/>
                  </a:cubicBezTo>
                  <a:cubicBezTo>
                    <a:pt x="171" y="400"/>
                    <a:pt x="157" y="416"/>
                    <a:pt x="160" y="421"/>
                  </a:cubicBezTo>
                  <a:cubicBezTo>
                    <a:pt x="164" y="426"/>
                    <a:pt x="169" y="428"/>
                    <a:pt x="171" y="436"/>
                  </a:cubicBezTo>
                  <a:cubicBezTo>
                    <a:pt x="173" y="445"/>
                    <a:pt x="183" y="444"/>
                    <a:pt x="179" y="454"/>
                  </a:cubicBezTo>
                  <a:cubicBezTo>
                    <a:pt x="175" y="465"/>
                    <a:pt x="186" y="468"/>
                    <a:pt x="186" y="474"/>
                  </a:cubicBezTo>
                  <a:cubicBezTo>
                    <a:pt x="186" y="480"/>
                    <a:pt x="197" y="469"/>
                    <a:pt x="206" y="478"/>
                  </a:cubicBezTo>
                  <a:cubicBezTo>
                    <a:pt x="215" y="487"/>
                    <a:pt x="208" y="489"/>
                    <a:pt x="216" y="493"/>
                  </a:cubicBezTo>
                  <a:cubicBezTo>
                    <a:pt x="224" y="497"/>
                    <a:pt x="225" y="494"/>
                    <a:pt x="227" y="492"/>
                  </a:cubicBezTo>
                  <a:cubicBezTo>
                    <a:pt x="229" y="490"/>
                    <a:pt x="230" y="475"/>
                    <a:pt x="237" y="464"/>
                  </a:cubicBezTo>
                  <a:cubicBezTo>
                    <a:pt x="244" y="453"/>
                    <a:pt x="250" y="453"/>
                    <a:pt x="250" y="446"/>
                  </a:cubicBezTo>
                  <a:cubicBezTo>
                    <a:pt x="250" y="439"/>
                    <a:pt x="260" y="426"/>
                    <a:pt x="263" y="421"/>
                  </a:cubicBezTo>
                  <a:cubicBezTo>
                    <a:pt x="265" y="417"/>
                    <a:pt x="273" y="412"/>
                    <a:pt x="267" y="408"/>
                  </a:cubicBezTo>
                  <a:cubicBezTo>
                    <a:pt x="261" y="404"/>
                    <a:pt x="271" y="400"/>
                    <a:pt x="281" y="393"/>
                  </a:cubicBezTo>
                  <a:cubicBezTo>
                    <a:pt x="290" y="386"/>
                    <a:pt x="288" y="378"/>
                    <a:pt x="296" y="376"/>
                  </a:cubicBezTo>
                  <a:cubicBezTo>
                    <a:pt x="305" y="374"/>
                    <a:pt x="298" y="370"/>
                    <a:pt x="311" y="366"/>
                  </a:cubicBezTo>
                  <a:cubicBezTo>
                    <a:pt x="324" y="361"/>
                    <a:pt x="336" y="351"/>
                    <a:pt x="345" y="345"/>
                  </a:cubicBezTo>
                  <a:cubicBezTo>
                    <a:pt x="353" y="339"/>
                    <a:pt x="350" y="336"/>
                    <a:pt x="366" y="332"/>
                  </a:cubicBezTo>
                  <a:cubicBezTo>
                    <a:pt x="383" y="328"/>
                    <a:pt x="443" y="298"/>
                    <a:pt x="443" y="298"/>
                  </a:cubicBezTo>
                  <a:cubicBezTo>
                    <a:pt x="443" y="298"/>
                    <a:pt x="431" y="296"/>
                    <a:pt x="421" y="295"/>
                  </a:cubicBezTo>
                  <a:cubicBezTo>
                    <a:pt x="412" y="295"/>
                    <a:pt x="397" y="293"/>
                    <a:pt x="401" y="290"/>
                  </a:cubicBezTo>
                  <a:cubicBezTo>
                    <a:pt x="405" y="287"/>
                    <a:pt x="410" y="278"/>
                    <a:pt x="413" y="277"/>
                  </a:cubicBezTo>
                  <a:cubicBezTo>
                    <a:pt x="416" y="276"/>
                    <a:pt x="427" y="287"/>
                    <a:pt x="427" y="287"/>
                  </a:cubicBezTo>
                  <a:cubicBezTo>
                    <a:pt x="427" y="287"/>
                    <a:pt x="447" y="291"/>
                    <a:pt x="445" y="289"/>
                  </a:cubicBezTo>
                  <a:cubicBezTo>
                    <a:pt x="444" y="287"/>
                    <a:pt x="451" y="284"/>
                    <a:pt x="451" y="281"/>
                  </a:cubicBezTo>
                  <a:cubicBezTo>
                    <a:pt x="451" y="278"/>
                    <a:pt x="445" y="270"/>
                    <a:pt x="432" y="264"/>
                  </a:cubicBezTo>
                  <a:cubicBezTo>
                    <a:pt x="420" y="258"/>
                    <a:pt x="423" y="261"/>
                    <a:pt x="411" y="255"/>
                  </a:cubicBezTo>
                  <a:cubicBezTo>
                    <a:pt x="398" y="248"/>
                    <a:pt x="387" y="247"/>
                    <a:pt x="397" y="245"/>
                  </a:cubicBezTo>
                  <a:cubicBezTo>
                    <a:pt x="406" y="242"/>
                    <a:pt x="428" y="240"/>
                    <a:pt x="431" y="236"/>
                  </a:cubicBezTo>
                  <a:cubicBezTo>
                    <a:pt x="433" y="232"/>
                    <a:pt x="426" y="227"/>
                    <a:pt x="433" y="232"/>
                  </a:cubicBezTo>
                  <a:cubicBezTo>
                    <a:pt x="441" y="237"/>
                    <a:pt x="444" y="237"/>
                    <a:pt x="453" y="238"/>
                  </a:cubicBezTo>
                  <a:cubicBezTo>
                    <a:pt x="462" y="239"/>
                    <a:pt x="466" y="241"/>
                    <a:pt x="463" y="236"/>
                  </a:cubicBezTo>
                  <a:cubicBezTo>
                    <a:pt x="459" y="231"/>
                    <a:pt x="449" y="239"/>
                    <a:pt x="453" y="225"/>
                  </a:cubicBezTo>
                  <a:cubicBezTo>
                    <a:pt x="458" y="211"/>
                    <a:pt x="476" y="206"/>
                    <a:pt x="476" y="206"/>
                  </a:cubicBezTo>
                  <a:cubicBezTo>
                    <a:pt x="476" y="206"/>
                    <a:pt x="487" y="211"/>
                    <a:pt x="478" y="198"/>
                  </a:cubicBezTo>
                  <a:cubicBezTo>
                    <a:pt x="469" y="186"/>
                    <a:pt x="470" y="187"/>
                    <a:pt x="466" y="183"/>
                  </a:cubicBezTo>
                  <a:cubicBezTo>
                    <a:pt x="462" y="180"/>
                    <a:pt x="462" y="180"/>
                    <a:pt x="462" y="180"/>
                  </a:cubicBezTo>
                  <a:cubicBezTo>
                    <a:pt x="462" y="180"/>
                    <a:pt x="493" y="175"/>
                    <a:pt x="490" y="172"/>
                  </a:cubicBezTo>
                  <a:cubicBezTo>
                    <a:pt x="488" y="168"/>
                    <a:pt x="484" y="162"/>
                    <a:pt x="484" y="162"/>
                  </a:cubicBezTo>
                  <a:cubicBezTo>
                    <a:pt x="484" y="162"/>
                    <a:pt x="484" y="161"/>
                    <a:pt x="472" y="155"/>
                  </a:cubicBezTo>
                  <a:cubicBezTo>
                    <a:pt x="460" y="149"/>
                    <a:pt x="460" y="154"/>
                    <a:pt x="460" y="149"/>
                  </a:cubicBezTo>
                  <a:cubicBezTo>
                    <a:pt x="459" y="144"/>
                    <a:pt x="470" y="137"/>
                    <a:pt x="471" y="133"/>
                  </a:cubicBezTo>
                  <a:cubicBezTo>
                    <a:pt x="473" y="129"/>
                    <a:pt x="476" y="126"/>
                    <a:pt x="476" y="124"/>
                  </a:cubicBezTo>
                  <a:cubicBezTo>
                    <a:pt x="476" y="122"/>
                    <a:pt x="477" y="116"/>
                    <a:pt x="479" y="115"/>
                  </a:cubicBezTo>
                  <a:cubicBezTo>
                    <a:pt x="481" y="114"/>
                    <a:pt x="489" y="112"/>
                    <a:pt x="498" y="104"/>
                  </a:cubicBezTo>
                  <a:cubicBezTo>
                    <a:pt x="507" y="95"/>
                    <a:pt x="515" y="83"/>
                    <a:pt x="518" y="83"/>
                  </a:cubicBezTo>
                  <a:cubicBezTo>
                    <a:pt x="522" y="83"/>
                    <a:pt x="539" y="75"/>
                    <a:pt x="543" y="73"/>
                  </a:cubicBezTo>
                  <a:cubicBezTo>
                    <a:pt x="546" y="71"/>
                    <a:pt x="550" y="64"/>
                    <a:pt x="536" y="63"/>
                  </a:cubicBezTo>
                  <a:cubicBezTo>
                    <a:pt x="521" y="61"/>
                    <a:pt x="490" y="56"/>
                    <a:pt x="486" y="61"/>
                  </a:cubicBezTo>
                  <a:cubicBezTo>
                    <a:pt x="481" y="67"/>
                    <a:pt x="471" y="73"/>
                    <a:pt x="468" y="79"/>
                  </a:cubicBezTo>
                  <a:cubicBezTo>
                    <a:pt x="465" y="85"/>
                    <a:pt x="448" y="80"/>
                    <a:pt x="442" y="79"/>
                  </a:cubicBezTo>
                  <a:cubicBezTo>
                    <a:pt x="436" y="77"/>
                    <a:pt x="466" y="69"/>
                    <a:pt x="459" y="63"/>
                  </a:cubicBezTo>
                  <a:cubicBezTo>
                    <a:pt x="452" y="56"/>
                    <a:pt x="453" y="54"/>
                    <a:pt x="439" y="60"/>
                  </a:cubicBezTo>
                  <a:cubicBezTo>
                    <a:pt x="425" y="66"/>
                    <a:pt x="426" y="71"/>
                    <a:pt x="419" y="72"/>
                  </a:cubicBezTo>
                  <a:cubicBezTo>
                    <a:pt x="412" y="73"/>
                    <a:pt x="401" y="60"/>
                    <a:pt x="416" y="53"/>
                  </a:cubicBezTo>
                  <a:cubicBezTo>
                    <a:pt x="431" y="46"/>
                    <a:pt x="469" y="52"/>
                    <a:pt x="470" y="48"/>
                  </a:cubicBezTo>
                  <a:cubicBezTo>
                    <a:pt x="472" y="44"/>
                    <a:pt x="468" y="33"/>
                    <a:pt x="458" y="30"/>
                  </a:cubicBezTo>
                  <a:cubicBezTo>
                    <a:pt x="448" y="27"/>
                    <a:pt x="429" y="20"/>
                    <a:pt x="422" y="17"/>
                  </a:cubicBezTo>
                  <a:cubicBezTo>
                    <a:pt x="416" y="13"/>
                    <a:pt x="414" y="6"/>
                    <a:pt x="414" y="6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71" y="0"/>
                    <a:pt x="326" y="10"/>
                    <a:pt x="321" y="11"/>
                  </a:cubicBezTo>
                  <a:cubicBezTo>
                    <a:pt x="316" y="11"/>
                    <a:pt x="317" y="15"/>
                    <a:pt x="305" y="17"/>
                  </a:cubicBezTo>
                  <a:cubicBezTo>
                    <a:pt x="293" y="20"/>
                    <a:pt x="288" y="21"/>
                    <a:pt x="288" y="21"/>
                  </a:cubicBezTo>
                  <a:cubicBezTo>
                    <a:pt x="288" y="21"/>
                    <a:pt x="274" y="18"/>
                    <a:pt x="263" y="20"/>
                  </a:cubicBezTo>
                  <a:cubicBezTo>
                    <a:pt x="252" y="22"/>
                    <a:pt x="245" y="35"/>
                    <a:pt x="245" y="35"/>
                  </a:cubicBezTo>
                  <a:cubicBezTo>
                    <a:pt x="245" y="35"/>
                    <a:pt x="250" y="38"/>
                    <a:pt x="252" y="40"/>
                  </a:cubicBezTo>
                  <a:cubicBezTo>
                    <a:pt x="255" y="42"/>
                    <a:pt x="234" y="41"/>
                    <a:pt x="221" y="40"/>
                  </a:cubicBezTo>
                  <a:cubicBezTo>
                    <a:pt x="208" y="38"/>
                    <a:pt x="208" y="43"/>
                    <a:pt x="205" y="52"/>
                  </a:cubicBezTo>
                  <a:cubicBezTo>
                    <a:pt x="201" y="60"/>
                    <a:pt x="197" y="54"/>
                    <a:pt x="192" y="47"/>
                  </a:cubicBezTo>
                  <a:cubicBezTo>
                    <a:pt x="187" y="40"/>
                    <a:pt x="182" y="42"/>
                    <a:pt x="178" y="48"/>
                  </a:cubicBezTo>
                  <a:cubicBezTo>
                    <a:pt x="174" y="54"/>
                    <a:pt x="168" y="46"/>
                    <a:pt x="153" y="51"/>
                  </a:cubicBezTo>
                  <a:cubicBezTo>
                    <a:pt x="139" y="56"/>
                    <a:pt x="126" y="61"/>
                    <a:pt x="126" y="61"/>
                  </a:cubicBezTo>
                  <a:cubicBezTo>
                    <a:pt x="126" y="61"/>
                    <a:pt x="145" y="65"/>
                    <a:pt x="141" y="68"/>
                  </a:cubicBezTo>
                  <a:cubicBezTo>
                    <a:pt x="137" y="71"/>
                    <a:pt x="111" y="77"/>
                    <a:pt x="111" y="77"/>
                  </a:cubicBezTo>
                  <a:cubicBezTo>
                    <a:pt x="111" y="77"/>
                    <a:pt x="92" y="88"/>
                    <a:pt x="89" y="88"/>
                  </a:cubicBezTo>
                  <a:cubicBezTo>
                    <a:pt x="85" y="88"/>
                    <a:pt x="67" y="99"/>
                    <a:pt x="67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112"/>
            <p:cNvSpPr/>
            <p:nvPr/>
          </p:nvSpPr>
          <p:spPr bwMode="auto">
            <a:xfrm>
              <a:off x="1952625" y="735013"/>
              <a:ext cx="868363" cy="539750"/>
            </a:xfrm>
            <a:custGeom>
              <a:avLst/>
              <a:gdLst>
                <a:gd name="T0" fmla="*/ 297 w 325"/>
                <a:gd name="T1" fmla="*/ 44 h 202"/>
                <a:gd name="T2" fmla="*/ 285 w 325"/>
                <a:gd name="T3" fmla="*/ 53 h 202"/>
                <a:gd name="T4" fmla="*/ 277 w 325"/>
                <a:gd name="T5" fmla="*/ 64 h 202"/>
                <a:gd name="T6" fmla="*/ 232 w 325"/>
                <a:gd name="T7" fmla="*/ 88 h 202"/>
                <a:gd name="T8" fmla="*/ 211 w 325"/>
                <a:gd name="T9" fmla="*/ 104 h 202"/>
                <a:gd name="T10" fmla="*/ 197 w 325"/>
                <a:gd name="T11" fmla="*/ 106 h 202"/>
                <a:gd name="T12" fmla="*/ 192 w 325"/>
                <a:gd name="T13" fmla="*/ 124 h 202"/>
                <a:gd name="T14" fmla="*/ 169 w 325"/>
                <a:gd name="T15" fmla="*/ 138 h 202"/>
                <a:gd name="T16" fmla="*/ 160 w 325"/>
                <a:gd name="T17" fmla="*/ 148 h 202"/>
                <a:gd name="T18" fmla="*/ 162 w 325"/>
                <a:gd name="T19" fmla="*/ 164 h 202"/>
                <a:gd name="T20" fmla="*/ 143 w 325"/>
                <a:gd name="T21" fmla="*/ 169 h 202"/>
                <a:gd name="T22" fmla="*/ 127 w 325"/>
                <a:gd name="T23" fmla="*/ 168 h 202"/>
                <a:gd name="T24" fmla="*/ 105 w 325"/>
                <a:gd name="T25" fmla="*/ 168 h 202"/>
                <a:gd name="T26" fmla="*/ 80 w 325"/>
                <a:gd name="T27" fmla="*/ 168 h 202"/>
                <a:gd name="T28" fmla="*/ 74 w 325"/>
                <a:gd name="T29" fmla="*/ 168 h 202"/>
                <a:gd name="T30" fmla="*/ 60 w 325"/>
                <a:gd name="T31" fmla="*/ 170 h 202"/>
                <a:gd name="T32" fmla="*/ 62 w 325"/>
                <a:gd name="T33" fmla="*/ 177 h 202"/>
                <a:gd name="T34" fmla="*/ 83 w 325"/>
                <a:gd name="T35" fmla="*/ 177 h 202"/>
                <a:gd name="T36" fmla="*/ 118 w 325"/>
                <a:gd name="T37" fmla="*/ 182 h 202"/>
                <a:gd name="T38" fmla="*/ 142 w 325"/>
                <a:gd name="T39" fmla="*/ 182 h 202"/>
                <a:gd name="T40" fmla="*/ 144 w 325"/>
                <a:gd name="T41" fmla="*/ 195 h 202"/>
                <a:gd name="T42" fmla="*/ 129 w 325"/>
                <a:gd name="T43" fmla="*/ 201 h 202"/>
                <a:gd name="T44" fmla="*/ 109 w 325"/>
                <a:gd name="T45" fmla="*/ 200 h 202"/>
                <a:gd name="T46" fmla="*/ 67 w 325"/>
                <a:gd name="T47" fmla="*/ 199 h 202"/>
                <a:gd name="T48" fmla="*/ 37 w 325"/>
                <a:gd name="T49" fmla="*/ 193 h 202"/>
                <a:gd name="T50" fmla="*/ 29 w 325"/>
                <a:gd name="T51" fmla="*/ 181 h 202"/>
                <a:gd name="T52" fmla="*/ 24 w 325"/>
                <a:gd name="T53" fmla="*/ 170 h 202"/>
                <a:gd name="T54" fmla="*/ 3 w 325"/>
                <a:gd name="T55" fmla="*/ 160 h 202"/>
                <a:gd name="T56" fmla="*/ 3 w 325"/>
                <a:gd name="T57" fmla="*/ 153 h 202"/>
                <a:gd name="T58" fmla="*/ 21 w 325"/>
                <a:gd name="T59" fmla="*/ 152 h 202"/>
                <a:gd name="T60" fmla="*/ 35 w 325"/>
                <a:gd name="T61" fmla="*/ 158 h 202"/>
                <a:gd name="T62" fmla="*/ 63 w 325"/>
                <a:gd name="T63" fmla="*/ 156 h 202"/>
                <a:gd name="T64" fmla="*/ 81 w 325"/>
                <a:gd name="T65" fmla="*/ 151 h 202"/>
                <a:gd name="T66" fmla="*/ 77 w 325"/>
                <a:gd name="T67" fmla="*/ 137 h 202"/>
                <a:gd name="T68" fmla="*/ 94 w 325"/>
                <a:gd name="T69" fmla="*/ 137 h 202"/>
                <a:gd name="T70" fmla="*/ 98 w 325"/>
                <a:gd name="T71" fmla="*/ 137 h 202"/>
                <a:gd name="T72" fmla="*/ 94 w 325"/>
                <a:gd name="T73" fmla="*/ 131 h 202"/>
                <a:gd name="T74" fmla="*/ 81 w 325"/>
                <a:gd name="T75" fmla="*/ 127 h 202"/>
                <a:gd name="T76" fmla="*/ 103 w 325"/>
                <a:gd name="T77" fmla="*/ 109 h 202"/>
                <a:gd name="T78" fmla="*/ 116 w 325"/>
                <a:gd name="T79" fmla="*/ 100 h 202"/>
                <a:gd name="T80" fmla="*/ 100 w 325"/>
                <a:gd name="T81" fmla="*/ 87 h 202"/>
                <a:gd name="T82" fmla="*/ 87 w 325"/>
                <a:gd name="T83" fmla="*/ 79 h 202"/>
                <a:gd name="T84" fmla="*/ 74 w 325"/>
                <a:gd name="T85" fmla="*/ 59 h 202"/>
                <a:gd name="T86" fmla="*/ 61 w 325"/>
                <a:gd name="T87" fmla="*/ 52 h 202"/>
                <a:gd name="T88" fmla="*/ 74 w 325"/>
                <a:gd name="T89" fmla="*/ 41 h 202"/>
                <a:gd name="T90" fmla="*/ 98 w 325"/>
                <a:gd name="T91" fmla="*/ 33 h 202"/>
                <a:gd name="T92" fmla="*/ 114 w 325"/>
                <a:gd name="T93" fmla="*/ 37 h 202"/>
                <a:gd name="T94" fmla="*/ 113 w 325"/>
                <a:gd name="T95" fmla="*/ 25 h 202"/>
                <a:gd name="T96" fmla="*/ 134 w 325"/>
                <a:gd name="T97" fmla="*/ 31 h 202"/>
                <a:gd name="T98" fmla="*/ 143 w 325"/>
                <a:gd name="T99" fmla="*/ 22 h 202"/>
                <a:gd name="T100" fmla="*/ 156 w 325"/>
                <a:gd name="T101" fmla="*/ 11 h 202"/>
                <a:gd name="T102" fmla="*/ 194 w 325"/>
                <a:gd name="T103" fmla="*/ 8 h 202"/>
                <a:gd name="T104" fmla="*/ 212 w 325"/>
                <a:gd name="T105" fmla="*/ 3 h 202"/>
                <a:gd name="T106" fmla="*/ 223 w 325"/>
                <a:gd name="T107" fmla="*/ 15 h 202"/>
                <a:gd name="T108" fmla="*/ 226 w 325"/>
                <a:gd name="T109" fmla="*/ 4 h 202"/>
                <a:gd name="T110" fmla="*/ 284 w 325"/>
                <a:gd name="T111" fmla="*/ 12 h 202"/>
                <a:gd name="T112" fmla="*/ 324 w 325"/>
                <a:gd name="T113" fmla="*/ 22 h 202"/>
                <a:gd name="T114" fmla="*/ 318 w 325"/>
                <a:gd name="T115" fmla="*/ 38 h 202"/>
                <a:gd name="T116" fmla="*/ 297 w 325"/>
                <a:gd name="T117" fmla="*/ 4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5" h="202">
                  <a:moveTo>
                    <a:pt x="297" y="44"/>
                  </a:moveTo>
                  <a:cubicBezTo>
                    <a:pt x="280" y="48"/>
                    <a:pt x="275" y="52"/>
                    <a:pt x="285" y="53"/>
                  </a:cubicBezTo>
                  <a:cubicBezTo>
                    <a:pt x="294" y="54"/>
                    <a:pt x="303" y="50"/>
                    <a:pt x="277" y="64"/>
                  </a:cubicBezTo>
                  <a:cubicBezTo>
                    <a:pt x="252" y="77"/>
                    <a:pt x="242" y="83"/>
                    <a:pt x="232" y="88"/>
                  </a:cubicBezTo>
                  <a:cubicBezTo>
                    <a:pt x="222" y="93"/>
                    <a:pt x="223" y="103"/>
                    <a:pt x="211" y="104"/>
                  </a:cubicBezTo>
                  <a:cubicBezTo>
                    <a:pt x="200" y="104"/>
                    <a:pt x="201" y="93"/>
                    <a:pt x="197" y="106"/>
                  </a:cubicBezTo>
                  <a:cubicBezTo>
                    <a:pt x="193" y="119"/>
                    <a:pt x="193" y="122"/>
                    <a:pt x="192" y="124"/>
                  </a:cubicBezTo>
                  <a:cubicBezTo>
                    <a:pt x="191" y="127"/>
                    <a:pt x="180" y="137"/>
                    <a:pt x="169" y="138"/>
                  </a:cubicBezTo>
                  <a:cubicBezTo>
                    <a:pt x="159" y="139"/>
                    <a:pt x="164" y="141"/>
                    <a:pt x="160" y="148"/>
                  </a:cubicBezTo>
                  <a:cubicBezTo>
                    <a:pt x="156" y="154"/>
                    <a:pt x="177" y="161"/>
                    <a:pt x="162" y="164"/>
                  </a:cubicBezTo>
                  <a:cubicBezTo>
                    <a:pt x="147" y="166"/>
                    <a:pt x="145" y="168"/>
                    <a:pt x="143" y="169"/>
                  </a:cubicBezTo>
                  <a:cubicBezTo>
                    <a:pt x="140" y="170"/>
                    <a:pt x="135" y="171"/>
                    <a:pt x="127" y="168"/>
                  </a:cubicBezTo>
                  <a:cubicBezTo>
                    <a:pt x="119" y="166"/>
                    <a:pt x="119" y="169"/>
                    <a:pt x="105" y="168"/>
                  </a:cubicBezTo>
                  <a:cubicBezTo>
                    <a:pt x="91" y="168"/>
                    <a:pt x="86" y="168"/>
                    <a:pt x="80" y="168"/>
                  </a:cubicBezTo>
                  <a:cubicBezTo>
                    <a:pt x="74" y="168"/>
                    <a:pt x="84" y="167"/>
                    <a:pt x="74" y="168"/>
                  </a:cubicBezTo>
                  <a:cubicBezTo>
                    <a:pt x="65" y="168"/>
                    <a:pt x="59" y="166"/>
                    <a:pt x="60" y="170"/>
                  </a:cubicBezTo>
                  <a:cubicBezTo>
                    <a:pt x="61" y="174"/>
                    <a:pt x="60" y="176"/>
                    <a:pt x="62" y="177"/>
                  </a:cubicBezTo>
                  <a:cubicBezTo>
                    <a:pt x="65" y="178"/>
                    <a:pt x="70" y="176"/>
                    <a:pt x="83" y="177"/>
                  </a:cubicBezTo>
                  <a:cubicBezTo>
                    <a:pt x="97" y="178"/>
                    <a:pt x="106" y="182"/>
                    <a:pt x="118" y="182"/>
                  </a:cubicBezTo>
                  <a:cubicBezTo>
                    <a:pt x="130" y="181"/>
                    <a:pt x="136" y="179"/>
                    <a:pt x="142" y="182"/>
                  </a:cubicBezTo>
                  <a:cubicBezTo>
                    <a:pt x="147" y="185"/>
                    <a:pt x="149" y="195"/>
                    <a:pt x="144" y="195"/>
                  </a:cubicBezTo>
                  <a:cubicBezTo>
                    <a:pt x="138" y="196"/>
                    <a:pt x="138" y="201"/>
                    <a:pt x="129" y="201"/>
                  </a:cubicBezTo>
                  <a:cubicBezTo>
                    <a:pt x="120" y="201"/>
                    <a:pt x="126" y="202"/>
                    <a:pt x="109" y="200"/>
                  </a:cubicBezTo>
                  <a:cubicBezTo>
                    <a:pt x="92" y="198"/>
                    <a:pt x="80" y="201"/>
                    <a:pt x="67" y="199"/>
                  </a:cubicBezTo>
                  <a:cubicBezTo>
                    <a:pt x="54" y="196"/>
                    <a:pt x="43" y="198"/>
                    <a:pt x="37" y="193"/>
                  </a:cubicBezTo>
                  <a:cubicBezTo>
                    <a:pt x="31" y="189"/>
                    <a:pt x="31" y="187"/>
                    <a:pt x="29" y="181"/>
                  </a:cubicBezTo>
                  <a:cubicBezTo>
                    <a:pt x="26" y="174"/>
                    <a:pt x="34" y="176"/>
                    <a:pt x="24" y="170"/>
                  </a:cubicBezTo>
                  <a:cubicBezTo>
                    <a:pt x="13" y="164"/>
                    <a:pt x="3" y="160"/>
                    <a:pt x="3" y="160"/>
                  </a:cubicBezTo>
                  <a:cubicBezTo>
                    <a:pt x="3" y="160"/>
                    <a:pt x="0" y="157"/>
                    <a:pt x="3" y="153"/>
                  </a:cubicBezTo>
                  <a:cubicBezTo>
                    <a:pt x="6" y="149"/>
                    <a:pt x="21" y="152"/>
                    <a:pt x="21" y="152"/>
                  </a:cubicBezTo>
                  <a:cubicBezTo>
                    <a:pt x="35" y="158"/>
                    <a:pt x="35" y="158"/>
                    <a:pt x="35" y="158"/>
                  </a:cubicBezTo>
                  <a:cubicBezTo>
                    <a:pt x="35" y="158"/>
                    <a:pt x="61" y="162"/>
                    <a:pt x="63" y="156"/>
                  </a:cubicBezTo>
                  <a:cubicBezTo>
                    <a:pt x="65" y="149"/>
                    <a:pt x="82" y="158"/>
                    <a:pt x="81" y="151"/>
                  </a:cubicBezTo>
                  <a:cubicBezTo>
                    <a:pt x="80" y="144"/>
                    <a:pt x="69" y="142"/>
                    <a:pt x="77" y="137"/>
                  </a:cubicBezTo>
                  <a:cubicBezTo>
                    <a:pt x="86" y="131"/>
                    <a:pt x="94" y="137"/>
                    <a:pt x="94" y="137"/>
                  </a:cubicBezTo>
                  <a:cubicBezTo>
                    <a:pt x="94" y="137"/>
                    <a:pt x="96" y="139"/>
                    <a:pt x="98" y="137"/>
                  </a:cubicBezTo>
                  <a:cubicBezTo>
                    <a:pt x="100" y="135"/>
                    <a:pt x="99" y="133"/>
                    <a:pt x="94" y="131"/>
                  </a:cubicBezTo>
                  <a:cubicBezTo>
                    <a:pt x="90" y="129"/>
                    <a:pt x="81" y="127"/>
                    <a:pt x="81" y="127"/>
                  </a:cubicBezTo>
                  <a:cubicBezTo>
                    <a:pt x="81" y="127"/>
                    <a:pt x="99" y="109"/>
                    <a:pt x="103" y="109"/>
                  </a:cubicBezTo>
                  <a:cubicBezTo>
                    <a:pt x="106" y="109"/>
                    <a:pt x="126" y="110"/>
                    <a:pt x="116" y="100"/>
                  </a:cubicBezTo>
                  <a:cubicBezTo>
                    <a:pt x="105" y="89"/>
                    <a:pt x="107" y="92"/>
                    <a:pt x="100" y="87"/>
                  </a:cubicBezTo>
                  <a:cubicBezTo>
                    <a:pt x="94" y="83"/>
                    <a:pt x="100" y="91"/>
                    <a:pt x="87" y="79"/>
                  </a:cubicBezTo>
                  <a:cubicBezTo>
                    <a:pt x="74" y="68"/>
                    <a:pt x="76" y="70"/>
                    <a:pt x="74" y="59"/>
                  </a:cubicBezTo>
                  <a:cubicBezTo>
                    <a:pt x="72" y="48"/>
                    <a:pt x="60" y="57"/>
                    <a:pt x="61" y="52"/>
                  </a:cubicBezTo>
                  <a:cubicBezTo>
                    <a:pt x="62" y="48"/>
                    <a:pt x="70" y="41"/>
                    <a:pt x="74" y="41"/>
                  </a:cubicBezTo>
                  <a:cubicBezTo>
                    <a:pt x="78" y="41"/>
                    <a:pt x="87" y="29"/>
                    <a:pt x="98" y="33"/>
                  </a:cubicBezTo>
                  <a:cubicBezTo>
                    <a:pt x="109" y="37"/>
                    <a:pt x="109" y="40"/>
                    <a:pt x="114" y="37"/>
                  </a:cubicBezTo>
                  <a:cubicBezTo>
                    <a:pt x="118" y="33"/>
                    <a:pt x="101" y="29"/>
                    <a:pt x="113" y="25"/>
                  </a:cubicBezTo>
                  <a:cubicBezTo>
                    <a:pt x="125" y="21"/>
                    <a:pt x="129" y="31"/>
                    <a:pt x="134" y="31"/>
                  </a:cubicBezTo>
                  <a:cubicBezTo>
                    <a:pt x="139" y="31"/>
                    <a:pt x="144" y="29"/>
                    <a:pt x="143" y="22"/>
                  </a:cubicBezTo>
                  <a:cubicBezTo>
                    <a:pt x="143" y="16"/>
                    <a:pt x="151" y="12"/>
                    <a:pt x="156" y="11"/>
                  </a:cubicBezTo>
                  <a:cubicBezTo>
                    <a:pt x="162" y="10"/>
                    <a:pt x="194" y="8"/>
                    <a:pt x="194" y="8"/>
                  </a:cubicBezTo>
                  <a:cubicBezTo>
                    <a:pt x="194" y="8"/>
                    <a:pt x="213" y="0"/>
                    <a:pt x="212" y="3"/>
                  </a:cubicBezTo>
                  <a:cubicBezTo>
                    <a:pt x="210" y="6"/>
                    <a:pt x="223" y="15"/>
                    <a:pt x="223" y="15"/>
                  </a:cubicBezTo>
                  <a:cubicBezTo>
                    <a:pt x="226" y="4"/>
                    <a:pt x="226" y="4"/>
                    <a:pt x="226" y="4"/>
                  </a:cubicBezTo>
                  <a:cubicBezTo>
                    <a:pt x="226" y="4"/>
                    <a:pt x="282" y="12"/>
                    <a:pt x="284" y="12"/>
                  </a:cubicBezTo>
                  <a:cubicBezTo>
                    <a:pt x="286" y="12"/>
                    <a:pt x="325" y="24"/>
                    <a:pt x="324" y="22"/>
                  </a:cubicBezTo>
                  <a:cubicBezTo>
                    <a:pt x="323" y="20"/>
                    <a:pt x="324" y="37"/>
                    <a:pt x="318" y="38"/>
                  </a:cubicBezTo>
                  <a:cubicBezTo>
                    <a:pt x="313" y="39"/>
                    <a:pt x="297" y="44"/>
                    <a:pt x="297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113"/>
            <p:cNvSpPr/>
            <p:nvPr/>
          </p:nvSpPr>
          <p:spPr bwMode="auto">
            <a:xfrm>
              <a:off x="1990725" y="884238"/>
              <a:ext cx="255588" cy="217488"/>
            </a:xfrm>
            <a:custGeom>
              <a:avLst/>
              <a:gdLst>
                <a:gd name="T0" fmla="*/ 57 w 96"/>
                <a:gd name="T1" fmla="*/ 73 h 81"/>
                <a:gd name="T2" fmla="*/ 41 w 96"/>
                <a:gd name="T3" fmla="*/ 75 h 81"/>
                <a:gd name="T4" fmla="*/ 17 w 96"/>
                <a:gd name="T5" fmla="*/ 66 h 81"/>
                <a:gd name="T6" fmla="*/ 26 w 96"/>
                <a:gd name="T7" fmla="*/ 52 h 81"/>
                <a:gd name="T8" fmla="*/ 19 w 96"/>
                <a:gd name="T9" fmla="*/ 50 h 81"/>
                <a:gd name="T10" fmla="*/ 3 w 96"/>
                <a:gd name="T11" fmla="*/ 29 h 81"/>
                <a:gd name="T12" fmla="*/ 16 w 96"/>
                <a:gd name="T13" fmla="*/ 17 h 81"/>
                <a:gd name="T14" fmla="*/ 38 w 96"/>
                <a:gd name="T15" fmla="*/ 0 h 81"/>
                <a:gd name="T16" fmla="*/ 55 w 96"/>
                <a:gd name="T17" fmla="*/ 8 h 81"/>
                <a:gd name="T18" fmla="*/ 66 w 96"/>
                <a:gd name="T19" fmla="*/ 23 h 81"/>
                <a:gd name="T20" fmla="*/ 94 w 96"/>
                <a:gd name="T21" fmla="*/ 41 h 81"/>
                <a:gd name="T22" fmla="*/ 75 w 96"/>
                <a:gd name="T23" fmla="*/ 56 h 81"/>
                <a:gd name="T24" fmla="*/ 57 w 96"/>
                <a:gd name="T25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" h="81">
                  <a:moveTo>
                    <a:pt x="57" y="73"/>
                  </a:moveTo>
                  <a:cubicBezTo>
                    <a:pt x="48" y="81"/>
                    <a:pt x="48" y="79"/>
                    <a:pt x="41" y="75"/>
                  </a:cubicBezTo>
                  <a:cubicBezTo>
                    <a:pt x="34" y="72"/>
                    <a:pt x="18" y="68"/>
                    <a:pt x="17" y="66"/>
                  </a:cubicBezTo>
                  <a:cubicBezTo>
                    <a:pt x="17" y="64"/>
                    <a:pt x="24" y="52"/>
                    <a:pt x="26" y="52"/>
                  </a:cubicBezTo>
                  <a:cubicBezTo>
                    <a:pt x="28" y="52"/>
                    <a:pt x="24" y="51"/>
                    <a:pt x="19" y="50"/>
                  </a:cubicBezTo>
                  <a:cubicBezTo>
                    <a:pt x="14" y="50"/>
                    <a:pt x="0" y="35"/>
                    <a:pt x="3" y="29"/>
                  </a:cubicBezTo>
                  <a:cubicBezTo>
                    <a:pt x="7" y="23"/>
                    <a:pt x="10" y="20"/>
                    <a:pt x="16" y="17"/>
                  </a:cubicBezTo>
                  <a:cubicBezTo>
                    <a:pt x="21" y="15"/>
                    <a:pt x="35" y="1"/>
                    <a:pt x="38" y="0"/>
                  </a:cubicBezTo>
                  <a:cubicBezTo>
                    <a:pt x="41" y="0"/>
                    <a:pt x="53" y="0"/>
                    <a:pt x="55" y="8"/>
                  </a:cubicBezTo>
                  <a:cubicBezTo>
                    <a:pt x="57" y="16"/>
                    <a:pt x="55" y="15"/>
                    <a:pt x="66" y="23"/>
                  </a:cubicBezTo>
                  <a:cubicBezTo>
                    <a:pt x="76" y="31"/>
                    <a:pt x="96" y="37"/>
                    <a:pt x="94" y="41"/>
                  </a:cubicBezTo>
                  <a:cubicBezTo>
                    <a:pt x="93" y="46"/>
                    <a:pt x="81" y="50"/>
                    <a:pt x="75" y="56"/>
                  </a:cubicBezTo>
                  <a:cubicBezTo>
                    <a:pt x="68" y="61"/>
                    <a:pt x="57" y="73"/>
                    <a:pt x="57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114"/>
            <p:cNvSpPr/>
            <p:nvPr/>
          </p:nvSpPr>
          <p:spPr bwMode="auto">
            <a:xfrm>
              <a:off x="1920875" y="1042988"/>
              <a:ext cx="125413" cy="68263"/>
            </a:xfrm>
            <a:custGeom>
              <a:avLst/>
              <a:gdLst>
                <a:gd name="T0" fmla="*/ 29 w 47"/>
                <a:gd name="T1" fmla="*/ 22 h 26"/>
                <a:gd name="T2" fmla="*/ 12 w 47"/>
                <a:gd name="T3" fmla="*/ 22 h 26"/>
                <a:gd name="T4" fmla="*/ 5 w 47"/>
                <a:gd name="T5" fmla="*/ 3 h 26"/>
                <a:gd name="T6" fmla="*/ 28 w 47"/>
                <a:gd name="T7" fmla="*/ 8 h 26"/>
                <a:gd name="T8" fmla="*/ 29 w 47"/>
                <a:gd name="T9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6">
                  <a:moveTo>
                    <a:pt x="29" y="22"/>
                  </a:moveTo>
                  <a:cubicBezTo>
                    <a:pt x="25" y="22"/>
                    <a:pt x="16" y="26"/>
                    <a:pt x="12" y="22"/>
                  </a:cubicBezTo>
                  <a:cubicBezTo>
                    <a:pt x="8" y="17"/>
                    <a:pt x="0" y="5"/>
                    <a:pt x="5" y="3"/>
                  </a:cubicBezTo>
                  <a:cubicBezTo>
                    <a:pt x="9" y="1"/>
                    <a:pt x="8" y="0"/>
                    <a:pt x="28" y="8"/>
                  </a:cubicBezTo>
                  <a:cubicBezTo>
                    <a:pt x="47" y="16"/>
                    <a:pt x="29" y="22"/>
                    <a:pt x="2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Freeform 115"/>
            <p:cNvSpPr/>
            <p:nvPr/>
          </p:nvSpPr>
          <p:spPr bwMode="auto">
            <a:xfrm>
              <a:off x="1741487" y="1012826"/>
              <a:ext cx="182563" cy="98425"/>
            </a:xfrm>
            <a:custGeom>
              <a:avLst/>
              <a:gdLst>
                <a:gd name="T0" fmla="*/ 39 w 68"/>
                <a:gd name="T1" fmla="*/ 34 h 37"/>
                <a:gd name="T2" fmla="*/ 21 w 68"/>
                <a:gd name="T3" fmla="*/ 25 h 37"/>
                <a:gd name="T4" fmla="*/ 8 w 68"/>
                <a:gd name="T5" fmla="*/ 25 h 37"/>
                <a:gd name="T6" fmla="*/ 16 w 68"/>
                <a:gd name="T7" fmla="*/ 18 h 37"/>
                <a:gd name="T8" fmla="*/ 11 w 68"/>
                <a:gd name="T9" fmla="*/ 10 h 37"/>
                <a:gd name="T10" fmla="*/ 15 w 68"/>
                <a:gd name="T11" fmla="*/ 0 h 37"/>
                <a:gd name="T12" fmla="*/ 46 w 68"/>
                <a:gd name="T13" fmla="*/ 14 h 37"/>
                <a:gd name="T14" fmla="*/ 64 w 68"/>
                <a:gd name="T15" fmla="*/ 30 h 37"/>
                <a:gd name="T16" fmla="*/ 39 w 68"/>
                <a:gd name="T17" fmla="*/ 3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37">
                  <a:moveTo>
                    <a:pt x="39" y="34"/>
                  </a:moveTo>
                  <a:cubicBezTo>
                    <a:pt x="30" y="33"/>
                    <a:pt x="27" y="29"/>
                    <a:pt x="21" y="25"/>
                  </a:cubicBezTo>
                  <a:cubicBezTo>
                    <a:pt x="15" y="22"/>
                    <a:pt x="17" y="37"/>
                    <a:pt x="8" y="25"/>
                  </a:cubicBezTo>
                  <a:cubicBezTo>
                    <a:pt x="0" y="12"/>
                    <a:pt x="13" y="19"/>
                    <a:pt x="16" y="18"/>
                  </a:cubicBezTo>
                  <a:cubicBezTo>
                    <a:pt x="20" y="16"/>
                    <a:pt x="13" y="12"/>
                    <a:pt x="11" y="10"/>
                  </a:cubicBezTo>
                  <a:cubicBezTo>
                    <a:pt x="9" y="9"/>
                    <a:pt x="11" y="0"/>
                    <a:pt x="15" y="0"/>
                  </a:cubicBezTo>
                  <a:cubicBezTo>
                    <a:pt x="19" y="0"/>
                    <a:pt x="36" y="5"/>
                    <a:pt x="46" y="14"/>
                  </a:cubicBezTo>
                  <a:cubicBezTo>
                    <a:pt x="56" y="22"/>
                    <a:pt x="68" y="29"/>
                    <a:pt x="64" y="30"/>
                  </a:cubicBezTo>
                  <a:cubicBezTo>
                    <a:pt x="60" y="31"/>
                    <a:pt x="39" y="34"/>
                    <a:pt x="39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116"/>
            <p:cNvSpPr/>
            <p:nvPr/>
          </p:nvSpPr>
          <p:spPr bwMode="auto">
            <a:xfrm>
              <a:off x="1373187" y="1311276"/>
              <a:ext cx="409575" cy="265113"/>
            </a:xfrm>
            <a:custGeom>
              <a:avLst/>
              <a:gdLst>
                <a:gd name="T0" fmla="*/ 153 w 153"/>
                <a:gd name="T1" fmla="*/ 68 h 99"/>
                <a:gd name="T2" fmla="*/ 136 w 153"/>
                <a:gd name="T3" fmla="*/ 54 h 99"/>
                <a:gd name="T4" fmla="*/ 123 w 153"/>
                <a:gd name="T5" fmla="*/ 43 h 99"/>
                <a:gd name="T6" fmla="*/ 128 w 153"/>
                <a:gd name="T7" fmla="*/ 23 h 99"/>
                <a:gd name="T8" fmla="*/ 133 w 153"/>
                <a:gd name="T9" fmla="*/ 0 h 99"/>
                <a:gd name="T10" fmla="*/ 115 w 153"/>
                <a:gd name="T11" fmla="*/ 0 h 99"/>
                <a:gd name="T12" fmla="*/ 106 w 153"/>
                <a:gd name="T13" fmla="*/ 9 h 99"/>
                <a:gd name="T14" fmla="*/ 99 w 153"/>
                <a:gd name="T15" fmla="*/ 20 h 99"/>
                <a:gd name="T16" fmla="*/ 93 w 153"/>
                <a:gd name="T17" fmla="*/ 35 h 99"/>
                <a:gd name="T18" fmla="*/ 89 w 153"/>
                <a:gd name="T19" fmla="*/ 22 h 99"/>
                <a:gd name="T20" fmla="*/ 85 w 153"/>
                <a:gd name="T21" fmla="*/ 18 h 99"/>
                <a:gd name="T22" fmla="*/ 74 w 153"/>
                <a:gd name="T23" fmla="*/ 21 h 99"/>
                <a:gd name="T24" fmla="*/ 68 w 153"/>
                <a:gd name="T25" fmla="*/ 18 h 99"/>
                <a:gd name="T26" fmla="*/ 66 w 153"/>
                <a:gd name="T27" fmla="*/ 16 h 99"/>
                <a:gd name="T28" fmla="*/ 57 w 153"/>
                <a:gd name="T29" fmla="*/ 15 h 99"/>
                <a:gd name="T30" fmla="*/ 45 w 153"/>
                <a:gd name="T31" fmla="*/ 19 h 99"/>
                <a:gd name="T32" fmla="*/ 43 w 153"/>
                <a:gd name="T33" fmla="*/ 6 h 99"/>
                <a:gd name="T34" fmla="*/ 35 w 153"/>
                <a:gd name="T35" fmla="*/ 12 h 99"/>
                <a:gd name="T36" fmla="*/ 19 w 153"/>
                <a:gd name="T37" fmla="*/ 19 h 99"/>
                <a:gd name="T38" fmla="*/ 0 w 153"/>
                <a:gd name="T39" fmla="*/ 37 h 99"/>
                <a:gd name="T40" fmla="*/ 7 w 153"/>
                <a:gd name="T41" fmla="*/ 45 h 99"/>
                <a:gd name="T42" fmla="*/ 3 w 153"/>
                <a:gd name="T43" fmla="*/ 56 h 99"/>
                <a:gd name="T44" fmla="*/ 14 w 153"/>
                <a:gd name="T45" fmla="*/ 60 h 99"/>
                <a:gd name="T46" fmla="*/ 3 w 153"/>
                <a:gd name="T47" fmla="*/ 72 h 99"/>
                <a:gd name="T48" fmla="*/ 19 w 153"/>
                <a:gd name="T49" fmla="*/ 83 h 99"/>
                <a:gd name="T50" fmla="*/ 35 w 153"/>
                <a:gd name="T51" fmla="*/ 86 h 99"/>
                <a:gd name="T52" fmla="*/ 54 w 153"/>
                <a:gd name="T53" fmla="*/ 93 h 99"/>
                <a:gd name="T54" fmla="*/ 73 w 153"/>
                <a:gd name="T55" fmla="*/ 84 h 99"/>
                <a:gd name="T56" fmla="*/ 95 w 153"/>
                <a:gd name="T57" fmla="*/ 84 h 99"/>
                <a:gd name="T58" fmla="*/ 113 w 153"/>
                <a:gd name="T59" fmla="*/ 83 h 99"/>
                <a:gd name="T60" fmla="*/ 132 w 153"/>
                <a:gd name="T61" fmla="*/ 88 h 99"/>
                <a:gd name="T62" fmla="*/ 139 w 153"/>
                <a:gd name="T63" fmla="*/ 80 h 99"/>
                <a:gd name="T64" fmla="*/ 128 w 153"/>
                <a:gd name="T65" fmla="*/ 75 h 99"/>
                <a:gd name="T66" fmla="*/ 153 w 153"/>
                <a:gd name="T67" fmla="*/ 6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3" h="99">
                  <a:moveTo>
                    <a:pt x="153" y="68"/>
                  </a:moveTo>
                  <a:cubicBezTo>
                    <a:pt x="145" y="64"/>
                    <a:pt x="149" y="60"/>
                    <a:pt x="136" y="54"/>
                  </a:cubicBezTo>
                  <a:cubicBezTo>
                    <a:pt x="123" y="49"/>
                    <a:pt x="123" y="56"/>
                    <a:pt x="123" y="43"/>
                  </a:cubicBezTo>
                  <a:cubicBezTo>
                    <a:pt x="123" y="30"/>
                    <a:pt x="127" y="29"/>
                    <a:pt x="128" y="23"/>
                  </a:cubicBezTo>
                  <a:cubicBezTo>
                    <a:pt x="130" y="18"/>
                    <a:pt x="133" y="0"/>
                    <a:pt x="133" y="0"/>
                  </a:cubicBezTo>
                  <a:cubicBezTo>
                    <a:pt x="133" y="0"/>
                    <a:pt x="125" y="1"/>
                    <a:pt x="115" y="0"/>
                  </a:cubicBezTo>
                  <a:cubicBezTo>
                    <a:pt x="104" y="0"/>
                    <a:pt x="106" y="8"/>
                    <a:pt x="106" y="9"/>
                  </a:cubicBezTo>
                  <a:cubicBezTo>
                    <a:pt x="107" y="10"/>
                    <a:pt x="99" y="20"/>
                    <a:pt x="99" y="20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89" y="30"/>
                    <a:pt x="89" y="22"/>
                    <a:pt x="89" y="22"/>
                  </a:cubicBezTo>
                  <a:cubicBezTo>
                    <a:pt x="89" y="22"/>
                    <a:pt x="87" y="19"/>
                    <a:pt x="85" y="18"/>
                  </a:cubicBezTo>
                  <a:cubicBezTo>
                    <a:pt x="83" y="18"/>
                    <a:pt x="74" y="21"/>
                    <a:pt x="74" y="21"/>
                  </a:cubicBezTo>
                  <a:cubicBezTo>
                    <a:pt x="74" y="21"/>
                    <a:pt x="70" y="21"/>
                    <a:pt x="68" y="18"/>
                  </a:cubicBezTo>
                  <a:cubicBezTo>
                    <a:pt x="66" y="16"/>
                    <a:pt x="70" y="18"/>
                    <a:pt x="66" y="16"/>
                  </a:cubicBezTo>
                  <a:cubicBezTo>
                    <a:pt x="61" y="14"/>
                    <a:pt x="62" y="11"/>
                    <a:pt x="57" y="15"/>
                  </a:cubicBezTo>
                  <a:cubicBezTo>
                    <a:pt x="52" y="19"/>
                    <a:pt x="49" y="26"/>
                    <a:pt x="45" y="19"/>
                  </a:cubicBezTo>
                  <a:cubicBezTo>
                    <a:pt x="41" y="12"/>
                    <a:pt x="46" y="6"/>
                    <a:pt x="43" y="6"/>
                  </a:cubicBezTo>
                  <a:cubicBezTo>
                    <a:pt x="40" y="7"/>
                    <a:pt x="44" y="10"/>
                    <a:pt x="35" y="12"/>
                  </a:cubicBezTo>
                  <a:cubicBezTo>
                    <a:pt x="25" y="14"/>
                    <a:pt x="24" y="14"/>
                    <a:pt x="19" y="19"/>
                  </a:cubicBezTo>
                  <a:cubicBezTo>
                    <a:pt x="14" y="23"/>
                    <a:pt x="0" y="35"/>
                    <a:pt x="0" y="37"/>
                  </a:cubicBezTo>
                  <a:cubicBezTo>
                    <a:pt x="0" y="39"/>
                    <a:pt x="9" y="43"/>
                    <a:pt x="7" y="45"/>
                  </a:cubicBezTo>
                  <a:cubicBezTo>
                    <a:pt x="5" y="48"/>
                    <a:pt x="3" y="56"/>
                    <a:pt x="3" y="56"/>
                  </a:cubicBezTo>
                  <a:cubicBezTo>
                    <a:pt x="3" y="56"/>
                    <a:pt x="12" y="60"/>
                    <a:pt x="14" y="60"/>
                  </a:cubicBezTo>
                  <a:cubicBezTo>
                    <a:pt x="16" y="61"/>
                    <a:pt x="1" y="72"/>
                    <a:pt x="3" y="72"/>
                  </a:cubicBezTo>
                  <a:cubicBezTo>
                    <a:pt x="6" y="73"/>
                    <a:pt x="19" y="83"/>
                    <a:pt x="19" y="83"/>
                  </a:cubicBezTo>
                  <a:cubicBezTo>
                    <a:pt x="19" y="83"/>
                    <a:pt x="29" y="82"/>
                    <a:pt x="35" y="86"/>
                  </a:cubicBezTo>
                  <a:cubicBezTo>
                    <a:pt x="40" y="90"/>
                    <a:pt x="46" y="99"/>
                    <a:pt x="54" y="93"/>
                  </a:cubicBezTo>
                  <a:cubicBezTo>
                    <a:pt x="63" y="88"/>
                    <a:pt x="62" y="87"/>
                    <a:pt x="73" y="84"/>
                  </a:cubicBezTo>
                  <a:cubicBezTo>
                    <a:pt x="84" y="81"/>
                    <a:pt x="90" y="87"/>
                    <a:pt x="95" y="84"/>
                  </a:cubicBezTo>
                  <a:cubicBezTo>
                    <a:pt x="101" y="81"/>
                    <a:pt x="113" y="83"/>
                    <a:pt x="113" y="83"/>
                  </a:cubicBezTo>
                  <a:cubicBezTo>
                    <a:pt x="113" y="83"/>
                    <a:pt x="114" y="91"/>
                    <a:pt x="132" y="88"/>
                  </a:cubicBezTo>
                  <a:cubicBezTo>
                    <a:pt x="150" y="85"/>
                    <a:pt x="145" y="80"/>
                    <a:pt x="139" y="80"/>
                  </a:cubicBezTo>
                  <a:cubicBezTo>
                    <a:pt x="133" y="80"/>
                    <a:pt x="125" y="75"/>
                    <a:pt x="128" y="75"/>
                  </a:cubicBezTo>
                  <a:cubicBezTo>
                    <a:pt x="131" y="75"/>
                    <a:pt x="153" y="68"/>
                    <a:pt x="153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117"/>
            <p:cNvSpPr/>
            <p:nvPr/>
          </p:nvSpPr>
          <p:spPr bwMode="auto">
            <a:xfrm>
              <a:off x="1201737" y="1260476"/>
              <a:ext cx="265113" cy="187325"/>
            </a:xfrm>
            <a:custGeom>
              <a:avLst/>
              <a:gdLst>
                <a:gd name="T0" fmla="*/ 33 w 99"/>
                <a:gd name="T1" fmla="*/ 65 h 70"/>
                <a:gd name="T2" fmla="*/ 16 w 99"/>
                <a:gd name="T3" fmla="*/ 62 h 70"/>
                <a:gd name="T4" fmla="*/ 5 w 99"/>
                <a:gd name="T5" fmla="*/ 52 h 70"/>
                <a:gd name="T6" fmla="*/ 7 w 99"/>
                <a:gd name="T7" fmla="*/ 40 h 70"/>
                <a:gd name="T8" fmla="*/ 16 w 99"/>
                <a:gd name="T9" fmla="*/ 33 h 70"/>
                <a:gd name="T10" fmla="*/ 23 w 99"/>
                <a:gd name="T11" fmla="*/ 16 h 70"/>
                <a:gd name="T12" fmla="*/ 21 w 99"/>
                <a:gd name="T13" fmla="*/ 6 h 70"/>
                <a:gd name="T14" fmla="*/ 45 w 99"/>
                <a:gd name="T15" fmla="*/ 3 h 70"/>
                <a:gd name="T16" fmla="*/ 66 w 99"/>
                <a:gd name="T17" fmla="*/ 6 h 70"/>
                <a:gd name="T18" fmla="*/ 82 w 99"/>
                <a:gd name="T19" fmla="*/ 6 h 70"/>
                <a:gd name="T20" fmla="*/ 96 w 99"/>
                <a:gd name="T21" fmla="*/ 15 h 70"/>
                <a:gd name="T22" fmla="*/ 77 w 99"/>
                <a:gd name="T23" fmla="*/ 35 h 70"/>
                <a:gd name="T24" fmla="*/ 61 w 99"/>
                <a:gd name="T25" fmla="*/ 43 h 70"/>
                <a:gd name="T26" fmla="*/ 33 w 99"/>
                <a:gd name="T27" fmla="*/ 6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70">
                  <a:moveTo>
                    <a:pt x="33" y="65"/>
                  </a:moveTo>
                  <a:cubicBezTo>
                    <a:pt x="28" y="70"/>
                    <a:pt x="20" y="65"/>
                    <a:pt x="16" y="62"/>
                  </a:cubicBezTo>
                  <a:cubicBezTo>
                    <a:pt x="12" y="58"/>
                    <a:pt x="11" y="54"/>
                    <a:pt x="5" y="52"/>
                  </a:cubicBezTo>
                  <a:cubicBezTo>
                    <a:pt x="0" y="49"/>
                    <a:pt x="4" y="42"/>
                    <a:pt x="7" y="40"/>
                  </a:cubicBezTo>
                  <a:cubicBezTo>
                    <a:pt x="10" y="39"/>
                    <a:pt x="16" y="33"/>
                    <a:pt x="16" y="33"/>
                  </a:cubicBezTo>
                  <a:cubicBezTo>
                    <a:pt x="16" y="33"/>
                    <a:pt x="25" y="18"/>
                    <a:pt x="23" y="16"/>
                  </a:cubicBezTo>
                  <a:cubicBezTo>
                    <a:pt x="20" y="14"/>
                    <a:pt x="19" y="9"/>
                    <a:pt x="21" y="6"/>
                  </a:cubicBezTo>
                  <a:cubicBezTo>
                    <a:pt x="23" y="4"/>
                    <a:pt x="41" y="0"/>
                    <a:pt x="45" y="3"/>
                  </a:cubicBezTo>
                  <a:cubicBezTo>
                    <a:pt x="49" y="6"/>
                    <a:pt x="64" y="10"/>
                    <a:pt x="66" y="6"/>
                  </a:cubicBezTo>
                  <a:cubicBezTo>
                    <a:pt x="68" y="2"/>
                    <a:pt x="77" y="4"/>
                    <a:pt x="82" y="6"/>
                  </a:cubicBezTo>
                  <a:cubicBezTo>
                    <a:pt x="86" y="8"/>
                    <a:pt x="99" y="13"/>
                    <a:pt x="96" y="15"/>
                  </a:cubicBezTo>
                  <a:cubicBezTo>
                    <a:pt x="93" y="18"/>
                    <a:pt x="87" y="32"/>
                    <a:pt x="77" y="35"/>
                  </a:cubicBezTo>
                  <a:cubicBezTo>
                    <a:pt x="68" y="37"/>
                    <a:pt x="65" y="39"/>
                    <a:pt x="61" y="43"/>
                  </a:cubicBezTo>
                  <a:cubicBezTo>
                    <a:pt x="58" y="47"/>
                    <a:pt x="33" y="65"/>
                    <a:pt x="33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118"/>
            <p:cNvSpPr/>
            <p:nvPr/>
          </p:nvSpPr>
          <p:spPr bwMode="auto">
            <a:xfrm>
              <a:off x="1314450" y="1114426"/>
              <a:ext cx="198438" cy="96838"/>
            </a:xfrm>
            <a:custGeom>
              <a:avLst/>
              <a:gdLst>
                <a:gd name="T0" fmla="*/ 3 w 74"/>
                <a:gd name="T1" fmla="*/ 30 h 36"/>
                <a:gd name="T2" fmla="*/ 27 w 74"/>
                <a:gd name="T3" fmla="*/ 31 h 36"/>
                <a:gd name="T4" fmla="*/ 44 w 74"/>
                <a:gd name="T5" fmla="*/ 23 h 36"/>
                <a:gd name="T6" fmla="*/ 64 w 74"/>
                <a:gd name="T7" fmla="*/ 20 h 36"/>
                <a:gd name="T8" fmla="*/ 71 w 74"/>
                <a:gd name="T9" fmla="*/ 4 h 36"/>
                <a:gd name="T10" fmla="*/ 55 w 74"/>
                <a:gd name="T11" fmla="*/ 5 h 36"/>
                <a:gd name="T12" fmla="*/ 31 w 74"/>
                <a:gd name="T13" fmla="*/ 7 h 36"/>
                <a:gd name="T14" fmla="*/ 20 w 74"/>
                <a:gd name="T15" fmla="*/ 16 h 36"/>
                <a:gd name="T16" fmla="*/ 3 w 74"/>
                <a:gd name="T17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6">
                  <a:moveTo>
                    <a:pt x="3" y="30"/>
                  </a:moveTo>
                  <a:cubicBezTo>
                    <a:pt x="0" y="36"/>
                    <a:pt x="21" y="34"/>
                    <a:pt x="27" y="31"/>
                  </a:cubicBezTo>
                  <a:cubicBezTo>
                    <a:pt x="32" y="28"/>
                    <a:pt x="30" y="22"/>
                    <a:pt x="44" y="23"/>
                  </a:cubicBezTo>
                  <a:cubicBezTo>
                    <a:pt x="57" y="24"/>
                    <a:pt x="62" y="22"/>
                    <a:pt x="64" y="20"/>
                  </a:cubicBezTo>
                  <a:cubicBezTo>
                    <a:pt x="66" y="18"/>
                    <a:pt x="74" y="8"/>
                    <a:pt x="71" y="4"/>
                  </a:cubicBezTo>
                  <a:cubicBezTo>
                    <a:pt x="69" y="0"/>
                    <a:pt x="58" y="5"/>
                    <a:pt x="55" y="5"/>
                  </a:cubicBezTo>
                  <a:cubicBezTo>
                    <a:pt x="51" y="5"/>
                    <a:pt x="34" y="7"/>
                    <a:pt x="31" y="7"/>
                  </a:cubicBezTo>
                  <a:cubicBezTo>
                    <a:pt x="29" y="8"/>
                    <a:pt x="22" y="14"/>
                    <a:pt x="20" y="16"/>
                  </a:cubicBezTo>
                  <a:cubicBezTo>
                    <a:pt x="18" y="18"/>
                    <a:pt x="5" y="22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119"/>
            <p:cNvSpPr/>
            <p:nvPr/>
          </p:nvSpPr>
          <p:spPr bwMode="auto">
            <a:xfrm>
              <a:off x="1520825" y="1079501"/>
              <a:ext cx="153988" cy="63500"/>
            </a:xfrm>
            <a:custGeom>
              <a:avLst/>
              <a:gdLst>
                <a:gd name="T0" fmla="*/ 4 w 58"/>
                <a:gd name="T1" fmla="*/ 3 h 24"/>
                <a:gd name="T2" fmla="*/ 16 w 58"/>
                <a:gd name="T3" fmla="*/ 6 h 24"/>
                <a:gd name="T4" fmla="*/ 44 w 58"/>
                <a:gd name="T5" fmla="*/ 6 h 24"/>
                <a:gd name="T6" fmla="*/ 50 w 58"/>
                <a:gd name="T7" fmla="*/ 14 h 24"/>
                <a:gd name="T8" fmla="*/ 37 w 58"/>
                <a:gd name="T9" fmla="*/ 22 h 24"/>
                <a:gd name="T10" fmla="*/ 15 w 58"/>
                <a:gd name="T11" fmla="*/ 16 h 24"/>
                <a:gd name="T12" fmla="*/ 0 w 58"/>
                <a:gd name="T13" fmla="*/ 12 h 24"/>
                <a:gd name="T14" fmla="*/ 4 w 58"/>
                <a:gd name="T15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24">
                  <a:moveTo>
                    <a:pt x="4" y="3"/>
                  </a:moveTo>
                  <a:cubicBezTo>
                    <a:pt x="8" y="0"/>
                    <a:pt x="11" y="2"/>
                    <a:pt x="16" y="6"/>
                  </a:cubicBezTo>
                  <a:cubicBezTo>
                    <a:pt x="21" y="11"/>
                    <a:pt x="38" y="3"/>
                    <a:pt x="44" y="6"/>
                  </a:cubicBezTo>
                  <a:cubicBezTo>
                    <a:pt x="49" y="10"/>
                    <a:pt x="58" y="8"/>
                    <a:pt x="50" y="14"/>
                  </a:cubicBezTo>
                  <a:cubicBezTo>
                    <a:pt x="41" y="21"/>
                    <a:pt x="44" y="24"/>
                    <a:pt x="37" y="22"/>
                  </a:cubicBezTo>
                  <a:cubicBezTo>
                    <a:pt x="29" y="19"/>
                    <a:pt x="23" y="19"/>
                    <a:pt x="15" y="16"/>
                  </a:cubicBezTo>
                  <a:cubicBezTo>
                    <a:pt x="7" y="12"/>
                    <a:pt x="0" y="12"/>
                    <a:pt x="0" y="12"/>
                  </a:cubicBezTo>
                  <a:lnTo>
                    <a:pt x="4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120"/>
            <p:cNvSpPr/>
            <p:nvPr/>
          </p:nvSpPr>
          <p:spPr bwMode="auto">
            <a:xfrm>
              <a:off x="1584325" y="1036638"/>
              <a:ext cx="85725" cy="58738"/>
            </a:xfrm>
            <a:custGeom>
              <a:avLst/>
              <a:gdLst>
                <a:gd name="T0" fmla="*/ 2 w 32"/>
                <a:gd name="T1" fmla="*/ 18 h 22"/>
                <a:gd name="T2" fmla="*/ 27 w 32"/>
                <a:gd name="T3" fmla="*/ 16 h 22"/>
                <a:gd name="T4" fmla="*/ 13 w 32"/>
                <a:gd name="T5" fmla="*/ 3 h 22"/>
                <a:gd name="T6" fmla="*/ 0 w 32"/>
                <a:gd name="T7" fmla="*/ 9 h 22"/>
                <a:gd name="T8" fmla="*/ 2 w 32"/>
                <a:gd name="T9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2" y="18"/>
                  </a:moveTo>
                  <a:cubicBezTo>
                    <a:pt x="7" y="17"/>
                    <a:pt x="22" y="22"/>
                    <a:pt x="27" y="16"/>
                  </a:cubicBezTo>
                  <a:cubicBezTo>
                    <a:pt x="32" y="9"/>
                    <a:pt x="19" y="0"/>
                    <a:pt x="13" y="3"/>
                  </a:cubicBezTo>
                  <a:cubicBezTo>
                    <a:pt x="8" y="5"/>
                    <a:pt x="0" y="9"/>
                    <a:pt x="0" y="9"/>
                  </a:cubicBez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121"/>
            <p:cNvSpPr/>
            <p:nvPr/>
          </p:nvSpPr>
          <p:spPr bwMode="auto">
            <a:xfrm>
              <a:off x="1428750" y="1157288"/>
              <a:ext cx="304800" cy="125413"/>
            </a:xfrm>
            <a:custGeom>
              <a:avLst/>
              <a:gdLst>
                <a:gd name="T0" fmla="*/ 75 w 114"/>
                <a:gd name="T1" fmla="*/ 17 h 47"/>
                <a:gd name="T2" fmla="*/ 60 w 114"/>
                <a:gd name="T3" fmla="*/ 17 h 47"/>
                <a:gd name="T4" fmla="*/ 38 w 114"/>
                <a:gd name="T5" fmla="*/ 8 h 47"/>
                <a:gd name="T6" fmla="*/ 14 w 114"/>
                <a:gd name="T7" fmla="*/ 12 h 47"/>
                <a:gd name="T8" fmla="*/ 5 w 114"/>
                <a:gd name="T9" fmla="*/ 24 h 47"/>
                <a:gd name="T10" fmla="*/ 5 w 114"/>
                <a:gd name="T11" fmla="*/ 28 h 47"/>
                <a:gd name="T12" fmla="*/ 26 w 114"/>
                <a:gd name="T13" fmla="*/ 27 h 47"/>
                <a:gd name="T14" fmla="*/ 43 w 114"/>
                <a:gd name="T15" fmla="*/ 33 h 47"/>
                <a:gd name="T16" fmla="*/ 34 w 114"/>
                <a:gd name="T17" fmla="*/ 37 h 47"/>
                <a:gd name="T18" fmla="*/ 49 w 114"/>
                <a:gd name="T19" fmla="*/ 42 h 47"/>
                <a:gd name="T20" fmla="*/ 67 w 114"/>
                <a:gd name="T21" fmla="*/ 35 h 47"/>
                <a:gd name="T22" fmla="*/ 90 w 114"/>
                <a:gd name="T23" fmla="*/ 35 h 47"/>
                <a:gd name="T24" fmla="*/ 108 w 114"/>
                <a:gd name="T25" fmla="*/ 27 h 47"/>
                <a:gd name="T26" fmla="*/ 112 w 114"/>
                <a:gd name="T27" fmla="*/ 19 h 47"/>
                <a:gd name="T28" fmla="*/ 106 w 114"/>
                <a:gd name="T29" fmla="*/ 14 h 47"/>
                <a:gd name="T30" fmla="*/ 98 w 114"/>
                <a:gd name="T31" fmla="*/ 14 h 47"/>
                <a:gd name="T32" fmla="*/ 92 w 114"/>
                <a:gd name="T33" fmla="*/ 7 h 47"/>
                <a:gd name="T34" fmla="*/ 86 w 114"/>
                <a:gd name="T35" fmla="*/ 0 h 47"/>
                <a:gd name="T36" fmla="*/ 69 w 114"/>
                <a:gd name="T37" fmla="*/ 4 h 47"/>
                <a:gd name="T38" fmla="*/ 75 w 114"/>
                <a:gd name="T3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4" h="47">
                  <a:moveTo>
                    <a:pt x="75" y="17"/>
                  </a:moveTo>
                  <a:cubicBezTo>
                    <a:pt x="69" y="18"/>
                    <a:pt x="65" y="26"/>
                    <a:pt x="60" y="17"/>
                  </a:cubicBezTo>
                  <a:cubicBezTo>
                    <a:pt x="55" y="8"/>
                    <a:pt x="42" y="6"/>
                    <a:pt x="38" y="8"/>
                  </a:cubicBezTo>
                  <a:cubicBezTo>
                    <a:pt x="33" y="10"/>
                    <a:pt x="13" y="8"/>
                    <a:pt x="14" y="12"/>
                  </a:cubicBezTo>
                  <a:cubicBezTo>
                    <a:pt x="14" y="17"/>
                    <a:pt x="9" y="24"/>
                    <a:pt x="5" y="24"/>
                  </a:cubicBezTo>
                  <a:cubicBezTo>
                    <a:pt x="0" y="25"/>
                    <a:pt x="3" y="27"/>
                    <a:pt x="5" y="28"/>
                  </a:cubicBezTo>
                  <a:cubicBezTo>
                    <a:pt x="8" y="29"/>
                    <a:pt x="11" y="24"/>
                    <a:pt x="26" y="27"/>
                  </a:cubicBezTo>
                  <a:cubicBezTo>
                    <a:pt x="41" y="31"/>
                    <a:pt x="45" y="31"/>
                    <a:pt x="43" y="33"/>
                  </a:cubicBezTo>
                  <a:cubicBezTo>
                    <a:pt x="41" y="36"/>
                    <a:pt x="31" y="35"/>
                    <a:pt x="34" y="37"/>
                  </a:cubicBezTo>
                  <a:cubicBezTo>
                    <a:pt x="37" y="39"/>
                    <a:pt x="41" y="47"/>
                    <a:pt x="49" y="42"/>
                  </a:cubicBezTo>
                  <a:cubicBezTo>
                    <a:pt x="58" y="37"/>
                    <a:pt x="59" y="35"/>
                    <a:pt x="67" y="35"/>
                  </a:cubicBezTo>
                  <a:cubicBezTo>
                    <a:pt x="75" y="35"/>
                    <a:pt x="73" y="40"/>
                    <a:pt x="90" y="35"/>
                  </a:cubicBezTo>
                  <a:cubicBezTo>
                    <a:pt x="107" y="31"/>
                    <a:pt x="108" y="27"/>
                    <a:pt x="108" y="27"/>
                  </a:cubicBezTo>
                  <a:cubicBezTo>
                    <a:pt x="108" y="27"/>
                    <a:pt x="114" y="22"/>
                    <a:pt x="112" y="19"/>
                  </a:cubicBezTo>
                  <a:cubicBezTo>
                    <a:pt x="110" y="16"/>
                    <a:pt x="108" y="14"/>
                    <a:pt x="106" y="14"/>
                  </a:cubicBezTo>
                  <a:cubicBezTo>
                    <a:pt x="104" y="14"/>
                    <a:pt x="103" y="17"/>
                    <a:pt x="98" y="14"/>
                  </a:cubicBezTo>
                  <a:cubicBezTo>
                    <a:pt x="93" y="10"/>
                    <a:pt x="95" y="14"/>
                    <a:pt x="92" y="7"/>
                  </a:cubicBezTo>
                  <a:cubicBezTo>
                    <a:pt x="89" y="0"/>
                    <a:pt x="91" y="0"/>
                    <a:pt x="86" y="0"/>
                  </a:cubicBezTo>
                  <a:cubicBezTo>
                    <a:pt x="80" y="0"/>
                    <a:pt x="62" y="2"/>
                    <a:pt x="69" y="4"/>
                  </a:cubicBezTo>
                  <a:cubicBezTo>
                    <a:pt x="76" y="7"/>
                    <a:pt x="75" y="17"/>
                    <a:pt x="7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122"/>
            <p:cNvSpPr/>
            <p:nvPr/>
          </p:nvSpPr>
          <p:spPr bwMode="auto">
            <a:xfrm>
              <a:off x="1779587" y="1282701"/>
              <a:ext cx="157163" cy="160338"/>
            </a:xfrm>
            <a:custGeom>
              <a:avLst/>
              <a:gdLst>
                <a:gd name="T0" fmla="*/ 40 w 59"/>
                <a:gd name="T1" fmla="*/ 20 h 60"/>
                <a:gd name="T2" fmla="*/ 51 w 59"/>
                <a:gd name="T3" fmla="*/ 9 h 60"/>
                <a:gd name="T4" fmla="*/ 32 w 59"/>
                <a:gd name="T5" fmla="*/ 4 h 60"/>
                <a:gd name="T6" fmla="*/ 11 w 59"/>
                <a:gd name="T7" fmla="*/ 10 h 60"/>
                <a:gd name="T8" fmla="*/ 11 w 59"/>
                <a:gd name="T9" fmla="*/ 21 h 60"/>
                <a:gd name="T10" fmla="*/ 0 w 59"/>
                <a:gd name="T11" fmla="*/ 26 h 60"/>
                <a:gd name="T12" fmla="*/ 4 w 59"/>
                <a:gd name="T13" fmla="*/ 40 h 60"/>
                <a:gd name="T14" fmla="*/ 16 w 59"/>
                <a:gd name="T15" fmla="*/ 50 h 60"/>
                <a:gd name="T16" fmla="*/ 22 w 59"/>
                <a:gd name="T17" fmla="*/ 59 h 60"/>
                <a:gd name="T18" fmla="*/ 34 w 59"/>
                <a:gd name="T19" fmla="*/ 52 h 60"/>
                <a:gd name="T20" fmla="*/ 44 w 59"/>
                <a:gd name="T21" fmla="*/ 49 h 60"/>
                <a:gd name="T22" fmla="*/ 46 w 59"/>
                <a:gd name="T23" fmla="*/ 42 h 60"/>
                <a:gd name="T24" fmla="*/ 47 w 59"/>
                <a:gd name="T25" fmla="*/ 31 h 60"/>
                <a:gd name="T26" fmla="*/ 40 w 59"/>
                <a:gd name="T27" fmla="*/ 2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60">
                  <a:moveTo>
                    <a:pt x="40" y="20"/>
                  </a:moveTo>
                  <a:cubicBezTo>
                    <a:pt x="32" y="19"/>
                    <a:pt x="59" y="9"/>
                    <a:pt x="51" y="9"/>
                  </a:cubicBezTo>
                  <a:cubicBezTo>
                    <a:pt x="43" y="9"/>
                    <a:pt x="37" y="0"/>
                    <a:pt x="32" y="4"/>
                  </a:cubicBezTo>
                  <a:cubicBezTo>
                    <a:pt x="27" y="8"/>
                    <a:pt x="11" y="10"/>
                    <a:pt x="11" y="10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36"/>
                    <a:pt x="4" y="40"/>
                  </a:cubicBezTo>
                  <a:cubicBezTo>
                    <a:pt x="9" y="43"/>
                    <a:pt x="20" y="46"/>
                    <a:pt x="16" y="50"/>
                  </a:cubicBezTo>
                  <a:cubicBezTo>
                    <a:pt x="12" y="53"/>
                    <a:pt x="25" y="59"/>
                    <a:pt x="22" y="59"/>
                  </a:cubicBezTo>
                  <a:cubicBezTo>
                    <a:pt x="19" y="60"/>
                    <a:pt x="26" y="55"/>
                    <a:pt x="34" y="52"/>
                  </a:cubicBezTo>
                  <a:cubicBezTo>
                    <a:pt x="41" y="50"/>
                    <a:pt x="45" y="48"/>
                    <a:pt x="44" y="49"/>
                  </a:cubicBezTo>
                  <a:cubicBezTo>
                    <a:pt x="44" y="50"/>
                    <a:pt x="45" y="45"/>
                    <a:pt x="46" y="42"/>
                  </a:cubicBezTo>
                  <a:cubicBezTo>
                    <a:pt x="47" y="38"/>
                    <a:pt x="47" y="31"/>
                    <a:pt x="47" y="31"/>
                  </a:cubicBezTo>
                  <a:cubicBezTo>
                    <a:pt x="47" y="31"/>
                    <a:pt x="50" y="21"/>
                    <a:pt x="4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123"/>
            <p:cNvSpPr/>
            <p:nvPr/>
          </p:nvSpPr>
          <p:spPr bwMode="auto">
            <a:xfrm>
              <a:off x="1755775" y="1152526"/>
              <a:ext cx="254000" cy="125413"/>
            </a:xfrm>
            <a:custGeom>
              <a:avLst/>
              <a:gdLst>
                <a:gd name="T0" fmla="*/ 21 w 95"/>
                <a:gd name="T1" fmla="*/ 14 h 47"/>
                <a:gd name="T2" fmla="*/ 6 w 95"/>
                <a:gd name="T3" fmla="*/ 4 h 47"/>
                <a:gd name="T4" fmla="*/ 7 w 95"/>
                <a:gd name="T5" fmla="*/ 16 h 47"/>
                <a:gd name="T6" fmla="*/ 5 w 95"/>
                <a:gd name="T7" fmla="*/ 27 h 47"/>
                <a:gd name="T8" fmla="*/ 12 w 95"/>
                <a:gd name="T9" fmla="*/ 34 h 47"/>
                <a:gd name="T10" fmla="*/ 19 w 95"/>
                <a:gd name="T11" fmla="*/ 44 h 47"/>
                <a:gd name="T12" fmla="*/ 59 w 95"/>
                <a:gd name="T13" fmla="*/ 42 h 47"/>
                <a:gd name="T14" fmla="*/ 82 w 95"/>
                <a:gd name="T15" fmla="*/ 40 h 47"/>
                <a:gd name="T16" fmla="*/ 95 w 95"/>
                <a:gd name="T17" fmla="*/ 35 h 47"/>
                <a:gd name="T18" fmla="*/ 86 w 95"/>
                <a:gd name="T19" fmla="*/ 18 h 47"/>
                <a:gd name="T20" fmla="*/ 75 w 95"/>
                <a:gd name="T21" fmla="*/ 23 h 47"/>
                <a:gd name="T22" fmla="*/ 64 w 95"/>
                <a:gd name="T23" fmla="*/ 12 h 47"/>
                <a:gd name="T24" fmla="*/ 61 w 95"/>
                <a:gd name="T25" fmla="*/ 2 h 47"/>
                <a:gd name="T26" fmla="*/ 40 w 95"/>
                <a:gd name="T27" fmla="*/ 2 h 47"/>
                <a:gd name="T28" fmla="*/ 26 w 95"/>
                <a:gd name="T29" fmla="*/ 3 h 47"/>
                <a:gd name="T30" fmla="*/ 21 w 95"/>
                <a:gd name="T31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47">
                  <a:moveTo>
                    <a:pt x="21" y="14"/>
                  </a:moveTo>
                  <a:cubicBezTo>
                    <a:pt x="15" y="8"/>
                    <a:pt x="10" y="3"/>
                    <a:pt x="6" y="4"/>
                  </a:cubicBezTo>
                  <a:cubicBezTo>
                    <a:pt x="3" y="4"/>
                    <a:pt x="9" y="12"/>
                    <a:pt x="7" y="16"/>
                  </a:cubicBezTo>
                  <a:cubicBezTo>
                    <a:pt x="6" y="19"/>
                    <a:pt x="10" y="26"/>
                    <a:pt x="5" y="27"/>
                  </a:cubicBezTo>
                  <a:cubicBezTo>
                    <a:pt x="0" y="29"/>
                    <a:pt x="5" y="27"/>
                    <a:pt x="12" y="34"/>
                  </a:cubicBezTo>
                  <a:cubicBezTo>
                    <a:pt x="18" y="41"/>
                    <a:pt x="5" y="47"/>
                    <a:pt x="19" y="44"/>
                  </a:cubicBezTo>
                  <a:cubicBezTo>
                    <a:pt x="32" y="41"/>
                    <a:pt x="46" y="43"/>
                    <a:pt x="59" y="42"/>
                  </a:cubicBezTo>
                  <a:cubicBezTo>
                    <a:pt x="71" y="41"/>
                    <a:pt x="82" y="40"/>
                    <a:pt x="82" y="40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95" y="35"/>
                    <a:pt x="89" y="20"/>
                    <a:pt x="86" y="18"/>
                  </a:cubicBezTo>
                  <a:cubicBezTo>
                    <a:pt x="83" y="16"/>
                    <a:pt x="75" y="23"/>
                    <a:pt x="75" y="23"/>
                  </a:cubicBezTo>
                  <a:cubicBezTo>
                    <a:pt x="75" y="23"/>
                    <a:pt x="64" y="14"/>
                    <a:pt x="64" y="12"/>
                  </a:cubicBezTo>
                  <a:cubicBezTo>
                    <a:pt x="64" y="9"/>
                    <a:pt x="65" y="4"/>
                    <a:pt x="61" y="2"/>
                  </a:cubicBezTo>
                  <a:cubicBezTo>
                    <a:pt x="57" y="1"/>
                    <a:pt x="47" y="2"/>
                    <a:pt x="40" y="2"/>
                  </a:cubicBezTo>
                  <a:cubicBezTo>
                    <a:pt x="34" y="2"/>
                    <a:pt x="26" y="0"/>
                    <a:pt x="26" y="3"/>
                  </a:cubicBezTo>
                  <a:cubicBezTo>
                    <a:pt x="26" y="6"/>
                    <a:pt x="21" y="14"/>
                    <a:pt x="2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124"/>
            <p:cNvSpPr/>
            <p:nvPr/>
          </p:nvSpPr>
          <p:spPr bwMode="auto">
            <a:xfrm>
              <a:off x="2038350" y="1298576"/>
              <a:ext cx="660400" cy="614363"/>
            </a:xfrm>
            <a:custGeom>
              <a:avLst/>
              <a:gdLst>
                <a:gd name="T0" fmla="*/ 57 w 247"/>
                <a:gd name="T1" fmla="*/ 3 h 230"/>
                <a:gd name="T2" fmla="*/ 35 w 247"/>
                <a:gd name="T3" fmla="*/ 6 h 230"/>
                <a:gd name="T4" fmla="*/ 14 w 247"/>
                <a:gd name="T5" fmla="*/ 26 h 230"/>
                <a:gd name="T6" fmla="*/ 20 w 247"/>
                <a:gd name="T7" fmla="*/ 56 h 230"/>
                <a:gd name="T8" fmla="*/ 22 w 247"/>
                <a:gd name="T9" fmla="*/ 76 h 230"/>
                <a:gd name="T10" fmla="*/ 73 w 247"/>
                <a:gd name="T11" fmla="*/ 71 h 230"/>
                <a:gd name="T12" fmla="*/ 113 w 247"/>
                <a:gd name="T13" fmla="*/ 69 h 230"/>
                <a:gd name="T14" fmla="*/ 121 w 247"/>
                <a:gd name="T15" fmla="*/ 94 h 230"/>
                <a:gd name="T16" fmla="*/ 121 w 247"/>
                <a:gd name="T17" fmla="*/ 107 h 230"/>
                <a:gd name="T18" fmla="*/ 149 w 247"/>
                <a:gd name="T19" fmla="*/ 107 h 230"/>
                <a:gd name="T20" fmla="*/ 143 w 247"/>
                <a:gd name="T21" fmla="*/ 121 h 230"/>
                <a:gd name="T22" fmla="*/ 130 w 247"/>
                <a:gd name="T23" fmla="*/ 147 h 230"/>
                <a:gd name="T24" fmla="*/ 120 w 247"/>
                <a:gd name="T25" fmla="*/ 156 h 230"/>
                <a:gd name="T26" fmla="*/ 94 w 247"/>
                <a:gd name="T27" fmla="*/ 150 h 230"/>
                <a:gd name="T28" fmla="*/ 84 w 247"/>
                <a:gd name="T29" fmla="*/ 176 h 230"/>
                <a:gd name="T30" fmla="*/ 88 w 247"/>
                <a:gd name="T31" fmla="*/ 187 h 230"/>
                <a:gd name="T32" fmla="*/ 121 w 247"/>
                <a:gd name="T33" fmla="*/ 173 h 230"/>
                <a:gd name="T34" fmla="*/ 128 w 247"/>
                <a:gd name="T35" fmla="*/ 188 h 230"/>
                <a:gd name="T36" fmla="*/ 142 w 247"/>
                <a:gd name="T37" fmla="*/ 201 h 230"/>
                <a:gd name="T38" fmla="*/ 159 w 247"/>
                <a:gd name="T39" fmla="*/ 226 h 230"/>
                <a:gd name="T40" fmla="*/ 165 w 247"/>
                <a:gd name="T41" fmla="*/ 227 h 230"/>
                <a:gd name="T42" fmla="*/ 182 w 247"/>
                <a:gd name="T43" fmla="*/ 227 h 230"/>
                <a:gd name="T44" fmla="*/ 192 w 247"/>
                <a:gd name="T45" fmla="*/ 227 h 230"/>
                <a:gd name="T46" fmla="*/ 184 w 247"/>
                <a:gd name="T47" fmla="*/ 212 h 230"/>
                <a:gd name="T48" fmla="*/ 172 w 247"/>
                <a:gd name="T49" fmla="*/ 187 h 230"/>
                <a:gd name="T50" fmla="*/ 191 w 247"/>
                <a:gd name="T51" fmla="*/ 207 h 230"/>
                <a:gd name="T52" fmla="*/ 194 w 247"/>
                <a:gd name="T53" fmla="*/ 209 h 230"/>
                <a:gd name="T54" fmla="*/ 210 w 247"/>
                <a:gd name="T55" fmla="*/ 194 h 230"/>
                <a:gd name="T56" fmla="*/ 206 w 247"/>
                <a:gd name="T57" fmla="*/ 181 h 230"/>
                <a:gd name="T58" fmla="*/ 189 w 247"/>
                <a:gd name="T59" fmla="*/ 151 h 230"/>
                <a:gd name="T60" fmla="*/ 194 w 247"/>
                <a:gd name="T61" fmla="*/ 132 h 230"/>
                <a:gd name="T62" fmla="*/ 212 w 247"/>
                <a:gd name="T63" fmla="*/ 137 h 230"/>
                <a:gd name="T64" fmla="*/ 213 w 247"/>
                <a:gd name="T65" fmla="*/ 154 h 230"/>
                <a:gd name="T66" fmla="*/ 225 w 247"/>
                <a:gd name="T67" fmla="*/ 158 h 230"/>
                <a:gd name="T68" fmla="*/ 237 w 247"/>
                <a:gd name="T69" fmla="*/ 148 h 230"/>
                <a:gd name="T70" fmla="*/ 244 w 247"/>
                <a:gd name="T71" fmla="*/ 136 h 230"/>
                <a:gd name="T72" fmla="*/ 247 w 247"/>
                <a:gd name="T73" fmla="*/ 125 h 230"/>
                <a:gd name="T74" fmla="*/ 218 w 247"/>
                <a:gd name="T75" fmla="*/ 117 h 230"/>
                <a:gd name="T76" fmla="*/ 194 w 247"/>
                <a:gd name="T77" fmla="*/ 111 h 230"/>
                <a:gd name="T78" fmla="*/ 190 w 247"/>
                <a:gd name="T79" fmla="*/ 98 h 230"/>
                <a:gd name="T80" fmla="*/ 195 w 247"/>
                <a:gd name="T81" fmla="*/ 88 h 230"/>
                <a:gd name="T82" fmla="*/ 204 w 247"/>
                <a:gd name="T83" fmla="*/ 82 h 230"/>
                <a:gd name="T84" fmla="*/ 183 w 247"/>
                <a:gd name="T85" fmla="*/ 59 h 230"/>
                <a:gd name="T86" fmla="*/ 174 w 247"/>
                <a:gd name="T87" fmla="*/ 60 h 230"/>
                <a:gd name="T88" fmla="*/ 171 w 247"/>
                <a:gd name="T89" fmla="*/ 45 h 230"/>
                <a:gd name="T90" fmla="*/ 153 w 247"/>
                <a:gd name="T91" fmla="*/ 49 h 230"/>
                <a:gd name="T92" fmla="*/ 145 w 247"/>
                <a:gd name="T93" fmla="*/ 36 h 230"/>
                <a:gd name="T94" fmla="*/ 138 w 247"/>
                <a:gd name="T95" fmla="*/ 28 h 230"/>
                <a:gd name="T96" fmla="*/ 140 w 247"/>
                <a:gd name="T97" fmla="*/ 17 h 230"/>
                <a:gd name="T98" fmla="*/ 123 w 247"/>
                <a:gd name="T99" fmla="*/ 9 h 230"/>
                <a:gd name="T100" fmla="*/ 110 w 247"/>
                <a:gd name="T101" fmla="*/ 3 h 230"/>
                <a:gd name="T102" fmla="*/ 97 w 247"/>
                <a:gd name="T103" fmla="*/ 4 h 230"/>
                <a:gd name="T104" fmla="*/ 88 w 247"/>
                <a:gd name="T105" fmla="*/ 14 h 230"/>
                <a:gd name="T106" fmla="*/ 87 w 247"/>
                <a:gd name="T107" fmla="*/ 35 h 230"/>
                <a:gd name="T108" fmla="*/ 73 w 247"/>
                <a:gd name="T109" fmla="*/ 24 h 230"/>
                <a:gd name="T110" fmla="*/ 68 w 247"/>
                <a:gd name="T111" fmla="*/ 8 h 230"/>
                <a:gd name="T112" fmla="*/ 64 w 247"/>
                <a:gd name="T113" fmla="*/ 7 h 230"/>
                <a:gd name="T114" fmla="*/ 57 w 247"/>
                <a:gd name="T115" fmla="*/ 3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7" h="230">
                  <a:moveTo>
                    <a:pt x="57" y="3"/>
                  </a:moveTo>
                  <a:cubicBezTo>
                    <a:pt x="49" y="3"/>
                    <a:pt x="44" y="0"/>
                    <a:pt x="35" y="6"/>
                  </a:cubicBezTo>
                  <a:cubicBezTo>
                    <a:pt x="26" y="12"/>
                    <a:pt x="17" y="19"/>
                    <a:pt x="14" y="26"/>
                  </a:cubicBezTo>
                  <a:cubicBezTo>
                    <a:pt x="11" y="32"/>
                    <a:pt x="20" y="54"/>
                    <a:pt x="20" y="56"/>
                  </a:cubicBezTo>
                  <a:cubicBezTo>
                    <a:pt x="20" y="58"/>
                    <a:pt x="0" y="76"/>
                    <a:pt x="22" y="76"/>
                  </a:cubicBezTo>
                  <a:cubicBezTo>
                    <a:pt x="44" y="76"/>
                    <a:pt x="65" y="71"/>
                    <a:pt x="73" y="71"/>
                  </a:cubicBezTo>
                  <a:cubicBezTo>
                    <a:pt x="81" y="72"/>
                    <a:pt x="105" y="48"/>
                    <a:pt x="113" y="69"/>
                  </a:cubicBezTo>
                  <a:cubicBezTo>
                    <a:pt x="122" y="90"/>
                    <a:pt x="126" y="93"/>
                    <a:pt x="121" y="94"/>
                  </a:cubicBezTo>
                  <a:cubicBezTo>
                    <a:pt x="117" y="96"/>
                    <a:pt x="117" y="104"/>
                    <a:pt x="121" y="107"/>
                  </a:cubicBezTo>
                  <a:cubicBezTo>
                    <a:pt x="125" y="110"/>
                    <a:pt x="144" y="107"/>
                    <a:pt x="149" y="107"/>
                  </a:cubicBezTo>
                  <a:cubicBezTo>
                    <a:pt x="153" y="107"/>
                    <a:pt x="155" y="111"/>
                    <a:pt x="143" y="121"/>
                  </a:cubicBezTo>
                  <a:cubicBezTo>
                    <a:pt x="131" y="131"/>
                    <a:pt x="134" y="142"/>
                    <a:pt x="130" y="147"/>
                  </a:cubicBezTo>
                  <a:cubicBezTo>
                    <a:pt x="125" y="152"/>
                    <a:pt x="123" y="156"/>
                    <a:pt x="120" y="156"/>
                  </a:cubicBezTo>
                  <a:cubicBezTo>
                    <a:pt x="117" y="157"/>
                    <a:pt x="102" y="145"/>
                    <a:pt x="94" y="150"/>
                  </a:cubicBezTo>
                  <a:cubicBezTo>
                    <a:pt x="87" y="154"/>
                    <a:pt x="84" y="173"/>
                    <a:pt x="84" y="176"/>
                  </a:cubicBezTo>
                  <a:cubicBezTo>
                    <a:pt x="84" y="179"/>
                    <a:pt x="81" y="192"/>
                    <a:pt x="88" y="187"/>
                  </a:cubicBezTo>
                  <a:cubicBezTo>
                    <a:pt x="96" y="183"/>
                    <a:pt x="121" y="173"/>
                    <a:pt x="121" y="173"/>
                  </a:cubicBezTo>
                  <a:cubicBezTo>
                    <a:pt x="121" y="173"/>
                    <a:pt x="121" y="186"/>
                    <a:pt x="128" y="188"/>
                  </a:cubicBezTo>
                  <a:cubicBezTo>
                    <a:pt x="134" y="190"/>
                    <a:pt x="133" y="196"/>
                    <a:pt x="142" y="201"/>
                  </a:cubicBezTo>
                  <a:cubicBezTo>
                    <a:pt x="152" y="206"/>
                    <a:pt x="159" y="226"/>
                    <a:pt x="159" y="226"/>
                  </a:cubicBezTo>
                  <a:cubicBezTo>
                    <a:pt x="159" y="226"/>
                    <a:pt x="160" y="227"/>
                    <a:pt x="165" y="227"/>
                  </a:cubicBezTo>
                  <a:cubicBezTo>
                    <a:pt x="171" y="227"/>
                    <a:pt x="182" y="227"/>
                    <a:pt x="182" y="227"/>
                  </a:cubicBezTo>
                  <a:cubicBezTo>
                    <a:pt x="182" y="227"/>
                    <a:pt x="194" y="230"/>
                    <a:pt x="192" y="227"/>
                  </a:cubicBezTo>
                  <a:cubicBezTo>
                    <a:pt x="189" y="223"/>
                    <a:pt x="189" y="221"/>
                    <a:pt x="184" y="212"/>
                  </a:cubicBezTo>
                  <a:cubicBezTo>
                    <a:pt x="178" y="204"/>
                    <a:pt x="161" y="180"/>
                    <a:pt x="172" y="187"/>
                  </a:cubicBezTo>
                  <a:cubicBezTo>
                    <a:pt x="183" y="193"/>
                    <a:pt x="192" y="204"/>
                    <a:pt x="191" y="207"/>
                  </a:cubicBezTo>
                  <a:cubicBezTo>
                    <a:pt x="191" y="210"/>
                    <a:pt x="183" y="212"/>
                    <a:pt x="194" y="209"/>
                  </a:cubicBezTo>
                  <a:cubicBezTo>
                    <a:pt x="205" y="206"/>
                    <a:pt x="213" y="198"/>
                    <a:pt x="210" y="194"/>
                  </a:cubicBezTo>
                  <a:cubicBezTo>
                    <a:pt x="208" y="191"/>
                    <a:pt x="212" y="189"/>
                    <a:pt x="206" y="181"/>
                  </a:cubicBezTo>
                  <a:cubicBezTo>
                    <a:pt x="201" y="173"/>
                    <a:pt x="185" y="162"/>
                    <a:pt x="189" y="151"/>
                  </a:cubicBezTo>
                  <a:cubicBezTo>
                    <a:pt x="192" y="140"/>
                    <a:pt x="194" y="132"/>
                    <a:pt x="194" y="132"/>
                  </a:cubicBezTo>
                  <a:cubicBezTo>
                    <a:pt x="194" y="132"/>
                    <a:pt x="214" y="133"/>
                    <a:pt x="212" y="137"/>
                  </a:cubicBezTo>
                  <a:cubicBezTo>
                    <a:pt x="211" y="141"/>
                    <a:pt x="213" y="154"/>
                    <a:pt x="213" y="154"/>
                  </a:cubicBezTo>
                  <a:cubicBezTo>
                    <a:pt x="213" y="154"/>
                    <a:pt x="217" y="160"/>
                    <a:pt x="225" y="158"/>
                  </a:cubicBezTo>
                  <a:cubicBezTo>
                    <a:pt x="234" y="156"/>
                    <a:pt x="237" y="148"/>
                    <a:pt x="237" y="148"/>
                  </a:cubicBezTo>
                  <a:cubicBezTo>
                    <a:pt x="237" y="148"/>
                    <a:pt x="246" y="141"/>
                    <a:pt x="244" y="136"/>
                  </a:cubicBezTo>
                  <a:cubicBezTo>
                    <a:pt x="243" y="131"/>
                    <a:pt x="247" y="125"/>
                    <a:pt x="247" y="125"/>
                  </a:cubicBezTo>
                  <a:cubicBezTo>
                    <a:pt x="247" y="125"/>
                    <a:pt x="228" y="119"/>
                    <a:pt x="218" y="117"/>
                  </a:cubicBezTo>
                  <a:cubicBezTo>
                    <a:pt x="207" y="115"/>
                    <a:pt x="199" y="119"/>
                    <a:pt x="194" y="111"/>
                  </a:cubicBezTo>
                  <a:cubicBezTo>
                    <a:pt x="189" y="104"/>
                    <a:pt x="189" y="105"/>
                    <a:pt x="190" y="98"/>
                  </a:cubicBezTo>
                  <a:cubicBezTo>
                    <a:pt x="191" y="90"/>
                    <a:pt x="189" y="89"/>
                    <a:pt x="195" y="88"/>
                  </a:cubicBezTo>
                  <a:cubicBezTo>
                    <a:pt x="202" y="86"/>
                    <a:pt x="207" y="90"/>
                    <a:pt x="204" y="82"/>
                  </a:cubicBezTo>
                  <a:cubicBezTo>
                    <a:pt x="201" y="73"/>
                    <a:pt x="186" y="61"/>
                    <a:pt x="183" y="59"/>
                  </a:cubicBezTo>
                  <a:cubicBezTo>
                    <a:pt x="180" y="57"/>
                    <a:pt x="179" y="60"/>
                    <a:pt x="174" y="60"/>
                  </a:cubicBezTo>
                  <a:cubicBezTo>
                    <a:pt x="170" y="60"/>
                    <a:pt x="181" y="45"/>
                    <a:pt x="171" y="45"/>
                  </a:cubicBezTo>
                  <a:cubicBezTo>
                    <a:pt x="161" y="45"/>
                    <a:pt x="156" y="48"/>
                    <a:pt x="153" y="49"/>
                  </a:cubicBezTo>
                  <a:cubicBezTo>
                    <a:pt x="150" y="49"/>
                    <a:pt x="151" y="43"/>
                    <a:pt x="145" y="36"/>
                  </a:cubicBezTo>
                  <a:cubicBezTo>
                    <a:pt x="138" y="28"/>
                    <a:pt x="138" y="34"/>
                    <a:pt x="138" y="28"/>
                  </a:cubicBezTo>
                  <a:cubicBezTo>
                    <a:pt x="137" y="23"/>
                    <a:pt x="153" y="22"/>
                    <a:pt x="140" y="17"/>
                  </a:cubicBezTo>
                  <a:cubicBezTo>
                    <a:pt x="127" y="13"/>
                    <a:pt x="137" y="15"/>
                    <a:pt x="123" y="9"/>
                  </a:cubicBezTo>
                  <a:cubicBezTo>
                    <a:pt x="110" y="3"/>
                    <a:pt x="113" y="3"/>
                    <a:pt x="110" y="3"/>
                  </a:cubicBezTo>
                  <a:cubicBezTo>
                    <a:pt x="106" y="2"/>
                    <a:pt x="103" y="0"/>
                    <a:pt x="97" y="4"/>
                  </a:cubicBezTo>
                  <a:cubicBezTo>
                    <a:pt x="90" y="8"/>
                    <a:pt x="88" y="1"/>
                    <a:pt x="88" y="14"/>
                  </a:cubicBezTo>
                  <a:cubicBezTo>
                    <a:pt x="87" y="27"/>
                    <a:pt x="94" y="36"/>
                    <a:pt x="87" y="35"/>
                  </a:cubicBezTo>
                  <a:cubicBezTo>
                    <a:pt x="81" y="34"/>
                    <a:pt x="73" y="24"/>
                    <a:pt x="73" y="24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4" y="7"/>
                    <a:pt x="64" y="7"/>
                    <a:pt x="64" y="7"/>
                  </a:cubicBezTo>
                  <a:lnTo>
                    <a:pt x="5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125"/>
            <p:cNvSpPr/>
            <p:nvPr/>
          </p:nvSpPr>
          <p:spPr bwMode="auto">
            <a:xfrm>
              <a:off x="2046287" y="1689101"/>
              <a:ext cx="176213" cy="141288"/>
            </a:xfrm>
            <a:custGeom>
              <a:avLst/>
              <a:gdLst>
                <a:gd name="T0" fmla="*/ 17 w 66"/>
                <a:gd name="T1" fmla="*/ 53 h 53"/>
                <a:gd name="T2" fmla="*/ 39 w 66"/>
                <a:gd name="T3" fmla="*/ 37 h 53"/>
                <a:gd name="T4" fmla="*/ 50 w 66"/>
                <a:gd name="T5" fmla="*/ 45 h 53"/>
                <a:gd name="T6" fmla="*/ 62 w 66"/>
                <a:gd name="T7" fmla="*/ 37 h 53"/>
                <a:gd name="T8" fmla="*/ 54 w 66"/>
                <a:gd name="T9" fmla="*/ 25 h 53"/>
                <a:gd name="T10" fmla="*/ 42 w 66"/>
                <a:gd name="T11" fmla="*/ 10 h 53"/>
                <a:gd name="T12" fmla="*/ 28 w 66"/>
                <a:gd name="T13" fmla="*/ 2 h 53"/>
                <a:gd name="T14" fmla="*/ 18 w 66"/>
                <a:gd name="T15" fmla="*/ 12 h 53"/>
                <a:gd name="T16" fmla="*/ 12 w 66"/>
                <a:gd name="T17" fmla="*/ 29 h 53"/>
                <a:gd name="T18" fmla="*/ 0 w 66"/>
                <a:gd name="T19" fmla="*/ 41 h 53"/>
                <a:gd name="T20" fmla="*/ 17 w 66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53">
                  <a:moveTo>
                    <a:pt x="17" y="53"/>
                  </a:moveTo>
                  <a:cubicBezTo>
                    <a:pt x="24" y="45"/>
                    <a:pt x="34" y="40"/>
                    <a:pt x="39" y="37"/>
                  </a:cubicBezTo>
                  <a:cubicBezTo>
                    <a:pt x="44" y="35"/>
                    <a:pt x="37" y="48"/>
                    <a:pt x="50" y="45"/>
                  </a:cubicBezTo>
                  <a:cubicBezTo>
                    <a:pt x="63" y="42"/>
                    <a:pt x="66" y="41"/>
                    <a:pt x="62" y="37"/>
                  </a:cubicBezTo>
                  <a:cubicBezTo>
                    <a:pt x="58" y="33"/>
                    <a:pt x="61" y="38"/>
                    <a:pt x="54" y="25"/>
                  </a:cubicBezTo>
                  <a:cubicBezTo>
                    <a:pt x="46" y="13"/>
                    <a:pt x="52" y="14"/>
                    <a:pt x="42" y="10"/>
                  </a:cubicBezTo>
                  <a:cubicBezTo>
                    <a:pt x="32" y="6"/>
                    <a:pt x="31" y="4"/>
                    <a:pt x="28" y="2"/>
                  </a:cubicBezTo>
                  <a:cubicBezTo>
                    <a:pt x="25" y="0"/>
                    <a:pt x="18" y="10"/>
                    <a:pt x="18" y="12"/>
                  </a:cubicBezTo>
                  <a:cubicBezTo>
                    <a:pt x="18" y="14"/>
                    <a:pt x="21" y="27"/>
                    <a:pt x="12" y="29"/>
                  </a:cubicBezTo>
                  <a:cubicBezTo>
                    <a:pt x="2" y="32"/>
                    <a:pt x="0" y="41"/>
                    <a:pt x="0" y="41"/>
                  </a:cubicBezTo>
                  <a:lnTo>
                    <a:pt x="17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126"/>
            <p:cNvSpPr/>
            <p:nvPr/>
          </p:nvSpPr>
          <p:spPr bwMode="auto">
            <a:xfrm>
              <a:off x="2092325" y="1841501"/>
              <a:ext cx="76200" cy="39688"/>
            </a:xfrm>
            <a:custGeom>
              <a:avLst/>
              <a:gdLst>
                <a:gd name="T0" fmla="*/ 25 w 29"/>
                <a:gd name="T1" fmla="*/ 0 h 15"/>
                <a:gd name="T2" fmla="*/ 8 w 29"/>
                <a:gd name="T3" fmla="*/ 14 h 15"/>
                <a:gd name="T4" fmla="*/ 23 w 29"/>
                <a:gd name="T5" fmla="*/ 12 h 15"/>
                <a:gd name="T6" fmla="*/ 29 w 29"/>
                <a:gd name="T7" fmla="*/ 2 h 15"/>
                <a:gd name="T8" fmla="*/ 25 w 2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5" y="0"/>
                  </a:moveTo>
                  <a:cubicBezTo>
                    <a:pt x="18" y="7"/>
                    <a:pt x="0" y="14"/>
                    <a:pt x="8" y="14"/>
                  </a:cubicBezTo>
                  <a:cubicBezTo>
                    <a:pt x="15" y="15"/>
                    <a:pt x="23" y="12"/>
                    <a:pt x="23" y="12"/>
                  </a:cubicBezTo>
                  <a:cubicBezTo>
                    <a:pt x="29" y="2"/>
                    <a:pt x="29" y="2"/>
                    <a:pt x="29" y="2"/>
                  </a:cubicBez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127"/>
            <p:cNvSpPr/>
            <p:nvPr/>
          </p:nvSpPr>
          <p:spPr bwMode="auto">
            <a:xfrm>
              <a:off x="2171700" y="1884363"/>
              <a:ext cx="61913" cy="52388"/>
            </a:xfrm>
            <a:custGeom>
              <a:avLst/>
              <a:gdLst>
                <a:gd name="T0" fmla="*/ 13 w 23"/>
                <a:gd name="T1" fmla="*/ 0 h 20"/>
                <a:gd name="T2" fmla="*/ 9 w 23"/>
                <a:gd name="T3" fmla="*/ 14 h 20"/>
                <a:gd name="T4" fmla="*/ 21 w 23"/>
                <a:gd name="T5" fmla="*/ 15 h 20"/>
                <a:gd name="T6" fmla="*/ 20 w 23"/>
                <a:gd name="T7" fmla="*/ 6 h 20"/>
                <a:gd name="T8" fmla="*/ 13 w 2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0">
                  <a:moveTo>
                    <a:pt x="13" y="0"/>
                  </a:moveTo>
                  <a:cubicBezTo>
                    <a:pt x="12" y="7"/>
                    <a:pt x="0" y="13"/>
                    <a:pt x="9" y="14"/>
                  </a:cubicBezTo>
                  <a:cubicBezTo>
                    <a:pt x="18" y="16"/>
                    <a:pt x="19" y="20"/>
                    <a:pt x="21" y="15"/>
                  </a:cubicBezTo>
                  <a:cubicBezTo>
                    <a:pt x="23" y="10"/>
                    <a:pt x="19" y="8"/>
                    <a:pt x="20" y="6"/>
                  </a:cubicBezTo>
                  <a:cubicBezTo>
                    <a:pt x="20" y="3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128"/>
            <p:cNvSpPr/>
            <p:nvPr/>
          </p:nvSpPr>
          <p:spPr bwMode="auto">
            <a:xfrm>
              <a:off x="2468562" y="1974851"/>
              <a:ext cx="26988" cy="34925"/>
            </a:xfrm>
            <a:custGeom>
              <a:avLst/>
              <a:gdLst>
                <a:gd name="T0" fmla="*/ 3 w 10"/>
                <a:gd name="T1" fmla="*/ 0 h 13"/>
                <a:gd name="T2" fmla="*/ 9 w 10"/>
                <a:gd name="T3" fmla="*/ 7 h 13"/>
                <a:gd name="T4" fmla="*/ 3 w 10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3">
                  <a:moveTo>
                    <a:pt x="3" y="0"/>
                  </a:moveTo>
                  <a:cubicBezTo>
                    <a:pt x="0" y="9"/>
                    <a:pt x="10" y="13"/>
                    <a:pt x="9" y="7"/>
                  </a:cubicBezTo>
                  <a:cubicBezTo>
                    <a:pt x="8" y="0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129"/>
            <p:cNvSpPr/>
            <p:nvPr/>
          </p:nvSpPr>
          <p:spPr bwMode="auto">
            <a:xfrm>
              <a:off x="2547937" y="1916113"/>
              <a:ext cx="30163" cy="20638"/>
            </a:xfrm>
            <a:custGeom>
              <a:avLst/>
              <a:gdLst>
                <a:gd name="T0" fmla="*/ 0 w 11"/>
                <a:gd name="T1" fmla="*/ 0 h 8"/>
                <a:gd name="T2" fmla="*/ 10 w 11"/>
                <a:gd name="T3" fmla="*/ 1 h 8"/>
                <a:gd name="T4" fmla="*/ 8 w 11"/>
                <a:gd name="T5" fmla="*/ 8 h 8"/>
                <a:gd name="T6" fmla="*/ 0 w 11"/>
                <a:gd name="T7" fmla="*/ 6 h 8"/>
                <a:gd name="T8" fmla="*/ 0 w 11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1" y="8"/>
                    <a:pt x="8" y="8"/>
                  </a:cubicBezTo>
                  <a:cubicBezTo>
                    <a:pt x="5" y="7"/>
                    <a:pt x="0" y="6"/>
                    <a:pt x="0" y="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130"/>
            <p:cNvSpPr/>
            <p:nvPr/>
          </p:nvSpPr>
          <p:spPr bwMode="auto">
            <a:xfrm>
              <a:off x="2136775" y="2170113"/>
              <a:ext cx="42863" cy="39688"/>
            </a:xfrm>
            <a:custGeom>
              <a:avLst/>
              <a:gdLst>
                <a:gd name="T0" fmla="*/ 14 w 16"/>
                <a:gd name="T1" fmla="*/ 0 h 15"/>
                <a:gd name="T2" fmla="*/ 0 w 16"/>
                <a:gd name="T3" fmla="*/ 11 h 15"/>
                <a:gd name="T4" fmla="*/ 11 w 16"/>
                <a:gd name="T5" fmla="*/ 11 h 15"/>
                <a:gd name="T6" fmla="*/ 14 w 16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5">
                  <a:moveTo>
                    <a:pt x="14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8" y="15"/>
                    <a:pt x="11" y="11"/>
                  </a:cubicBezTo>
                  <a:cubicBezTo>
                    <a:pt x="14" y="6"/>
                    <a:pt x="16" y="1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131"/>
            <p:cNvSpPr/>
            <p:nvPr/>
          </p:nvSpPr>
          <p:spPr bwMode="auto">
            <a:xfrm>
              <a:off x="765175" y="2152651"/>
              <a:ext cx="58738" cy="104775"/>
            </a:xfrm>
            <a:custGeom>
              <a:avLst/>
              <a:gdLst>
                <a:gd name="T0" fmla="*/ 6 w 22"/>
                <a:gd name="T1" fmla="*/ 0 h 39"/>
                <a:gd name="T2" fmla="*/ 5 w 22"/>
                <a:gd name="T3" fmla="*/ 10 h 39"/>
                <a:gd name="T4" fmla="*/ 7 w 22"/>
                <a:gd name="T5" fmla="*/ 27 h 39"/>
                <a:gd name="T6" fmla="*/ 19 w 22"/>
                <a:gd name="T7" fmla="*/ 37 h 39"/>
                <a:gd name="T8" fmla="*/ 18 w 22"/>
                <a:gd name="T9" fmla="*/ 27 h 39"/>
                <a:gd name="T10" fmla="*/ 12 w 22"/>
                <a:gd name="T11" fmla="*/ 15 h 39"/>
                <a:gd name="T12" fmla="*/ 10 w 22"/>
                <a:gd name="T13" fmla="*/ 5 h 39"/>
                <a:gd name="T14" fmla="*/ 6 w 22"/>
                <a:gd name="T1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39">
                  <a:moveTo>
                    <a:pt x="6" y="0"/>
                  </a:moveTo>
                  <a:cubicBezTo>
                    <a:pt x="0" y="4"/>
                    <a:pt x="5" y="10"/>
                    <a:pt x="5" y="10"/>
                  </a:cubicBezTo>
                  <a:cubicBezTo>
                    <a:pt x="5" y="10"/>
                    <a:pt x="9" y="21"/>
                    <a:pt x="7" y="27"/>
                  </a:cubicBezTo>
                  <a:cubicBezTo>
                    <a:pt x="6" y="34"/>
                    <a:pt x="15" y="39"/>
                    <a:pt x="19" y="37"/>
                  </a:cubicBezTo>
                  <a:cubicBezTo>
                    <a:pt x="22" y="35"/>
                    <a:pt x="20" y="29"/>
                    <a:pt x="18" y="27"/>
                  </a:cubicBezTo>
                  <a:cubicBezTo>
                    <a:pt x="15" y="25"/>
                    <a:pt x="14" y="21"/>
                    <a:pt x="12" y="15"/>
                  </a:cubicBezTo>
                  <a:cubicBezTo>
                    <a:pt x="10" y="8"/>
                    <a:pt x="11" y="8"/>
                    <a:pt x="10" y="5"/>
                  </a:cubicBezTo>
                  <a:cubicBezTo>
                    <a:pt x="9" y="2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Freeform 132"/>
            <p:cNvSpPr/>
            <p:nvPr/>
          </p:nvSpPr>
          <p:spPr bwMode="auto">
            <a:xfrm>
              <a:off x="769937" y="2281238"/>
              <a:ext cx="47625" cy="46038"/>
            </a:xfrm>
            <a:custGeom>
              <a:avLst/>
              <a:gdLst>
                <a:gd name="T0" fmla="*/ 11 w 18"/>
                <a:gd name="T1" fmla="*/ 0 h 17"/>
                <a:gd name="T2" fmla="*/ 3 w 18"/>
                <a:gd name="T3" fmla="*/ 6 h 17"/>
                <a:gd name="T4" fmla="*/ 11 w 18"/>
                <a:gd name="T5" fmla="*/ 14 h 17"/>
                <a:gd name="T6" fmla="*/ 8 w 18"/>
                <a:gd name="T7" fmla="*/ 15 h 17"/>
                <a:gd name="T8" fmla="*/ 18 w 18"/>
                <a:gd name="T9" fmla="*/ 7 h 17"/>
                <a:gd name="T10" fmla="*/ 11 w 18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7">
                  <a:moveTo>
                    <a:pt x="11" y="0"/>
                  </a:moveTo>
                  <a:cubicBezTo>
                    <a:pt x="6" y="0"/>
                    <a:pt x="0" y="2"/>
                    <a:pt x="3" y="6"/>
                  </a:cubicBezTo>
                  <a:cubicBezTo>
                    <a:pt x="7" y="10"/>
                    <a:pt x="13" y="12"/>
                    <a:pt x="11" y="14"/>
                  </a:cubicBezTo>
                  <a:cubicBezTo>
                    <a:pt x="8" y="15"/>
                    <a:pt x="3" y="17"/>
                    <a:pt x="8" y="15"/>
                  </a:cubicBezTo>
                  <a:cubicBezTo>
                    <a:pt x="14" y="14"/>
                    <a:pt x="18" y="7"/>
                    <a:pt x="18" y="7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Freeform 133"/>
            <p:cNvSpPr/>
            <p:nvPr/>
          </p:nvSpPr>
          <p:spPr bwMode="auto">
            <a:xfrm>
              <a:off x="790575" y="2332038"/>
              <a:ext cx="23813" cy="15875"/>
            </a:xfrm>
            <a:custGeom>
              <a:avLst/>
              <a:gdLst>
                <a:gd name="T0" fmla="*/ 0 w 9"/>
                <a:gd name="T1" fmla="*/ 1 h 6"/>
                <a:gd name="T2" fmla="*/ 7 w 9"/>
                <a:gd name="T3" fmla="*/ 0 h 6"/>
                <a:gd name="T4" fmla="*/ 0 w 9"/>
                <a:gd name="T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6">
                  <a:moveTo>
                    <a:pt x="0" y="1"/>
                  </a:moveTo>
                  <a:cubicBezTo>
                    <a:pt x="9" y="6"/>
                    <a:pt x="7" y="0"/>
                    <a:pt x="7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3" name="Freeform 134"/>
            <p:cNvSpPr/>
            <p:nvPr/>
          </p:nvSpPr>
          <p:spPr bwMode="auto">
            <a:xfrm>
              <a:off x="798512" y="2338388"/>
              <a:ext cx="25400" cy="20638"/>
            </a:xfrm>
            <a:custGeom>
              <a:avLst/>
              <a:gdLst>
                <a:gd name="T0" fmla="*/ 4 w 9"/>
                <a:gd name="T1" fmla="*/ 8 h 8"/>
                <a:gd name="T2" fmla="*/ 9 w 9"/>
                <a:gd name="T3" fmla="*/ 6 h 8"/>
                <a:gd name="T4" fmla="*/ 2 w 9"/>
                <a:gd name="T5" fmla="*/ 4 h 8"/>
                <a:gd name="T6" fmla="*/ 4 w 9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8">
                  <a:moveTo>
                    <a:pt x="4" y="8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4" y="0"/>
                    <a:pt x="2" y="4"/>
                  </a:cubicBezTo>
                  <a:cubicBezTo>
                    <a:pt x="0" y="7"/>
                    <a:pt x="4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4" name="Freeform 135"/>
            <p:cNvSpPr/>
            <p:nvPr/>
          </p:nvSpPr>
          <p:spPr bwMode="auto">
            <a:xfrm>
              <a:off x="-177801" y="2295526"/>
              <a:ext cx="103188" cy="39688"/>
            </a:xfrm>
            <a:custGeom>
              <a:avLst/>
              <a:gdLst>
                <a:gd name="T0" fmla="*/ 39 w 39"/>
                <a:gd name="T1" fmla="*/ 0 h 15"/>
                <a:gd name="T2" fmla="*/ 31 w 39"/>
                <a:gd name="T3" fmla="*/ 8 h 15"/>
                <a:gd name="T4" fmla="*/ 15 w 39"/>
                <a:gd name="T5" fmla="*/ 8 h 15"/>
                <a:gd name="T6" fmla="*/ 6 w 39"/>
                <a:gd name="T7" fmla="*/ 14 h 15"/>
                <a:gd name="T8" fmla="*/ 3 w 39"/>
                <a:gd name="T9" fmla="*/ 6 h 15"/>
                <a:gd name="T10" fmla="*/ 17 w 39"/>
                <a:gd name="T11" fmla="*/ 4 h 15"/>
                <a:gd name="T12" fmla="*/ 30 w 39"/>
                <a:gd name="T13" fmla="*/ 3 h 15"/>
                <a:gd name="T14" fmla="*/ 39 w 39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15">
                  <a:moveTo>
                    <a:pt x="39" y="0"/>
                  </a:moveTo>
                  <a:cubicBezTo>
                    <a:pt x="39" y="0"/>
                    <a:pt x="35" y="9"/>
                    <a:pt x="31" y="8"/>
                  </a:cubicBezTo>
                  <a:cubicBezTo>
                    <a:pt x="27" y="7"/>
                    <a:pt x="21" y="5"/>
                    <a:pt x="15" y="8"/>
                  </a:cubicBezTo>
                  <a:cubicBezTo>
                    <a:pt x="8" y="11"/>
                    <a:pt x="9" y="12"/>
                    <a:pt x="6" y="14"/>
                  </a:cubicBezTo>
                  <a:cubicBezTo>
                    <a:pt x="2" y="15"/>
                    <a:pt x="0" y="7"/>
                    <a:pt x="3" y="6"/>
                  </a:cubicBezTo>
                  <a:cubicBezTo>
                    <a:pt x="6" y="5"/>
                    <a:pt x="8" y="7"/>
                    <a:pt x="17" y="4"/>
                  </a:cubicBezTo>
                  <a:cubicBezTo>
                    <a:pt x="26" y="1"/>
                    <a:pt x="30" y="3"/>
                    <a:pt x="30" y="3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5" name="Freeform 136"/>
            <p:cNvSpPr/>
            <p:nvPr/>
          </p:nvSpPr>
          <p:spPr bwMode="auto">
            <a:xfrm>
              <a:off x="-23813" y="1982788"/>
              <a:ext cx="85725" cy="44450"/>
            </a:xfrm>
            <a:custGeom>
              <a:avLst/>
              <a:gdLst>
                <a:gd name="T0" fmla="*/ 21 w 32"/>
                <a:gd name="T1" fmla="*/ 15 h 17"/>
                <a:gd name="T2" fmla="*/ 29 w 32"/>
                <a:gd name="T3" fmla="*/ 4 h 17"/>
                <a:gd name="T4" fmla="*/ 15 w 32"/>
                <a:gd name="T5" fmla="*/ 2 h 17"/>
                <a:gd name="T6" fmla="*/ 13 w 32"/>
                <a:gd name="T7" fmla="*/ 14 h 17"/>
                <a:gd name="T8" fmla="*/ 8 w 32"/>
                <a:gd name="T9" fmla="*/ 15 h 17"/>
                <a:gd name="T10" fmla="*/ 21 w 32"/>
                <a:gd name="T11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17">
                  <a:moveTo>
                    <a:pt x="21" y="15"/>
                  </a:moveTo>
                  <a:cubicBezTo>
                    <a:pt x="23" y="14"/>
                    <a:pt x="32" y="6"/>
                    <a:pt x="29" y="4"/>
                  </a:cubicBezTo>
                  <a:cubicBezTo>
                    <a:pt x="26" y="2"/>
                    <a:pt x="16" y="0"/>
                    <a:pt x="15" y="2"/>
                  </a:cubicBezTo>
                  <a:cubicBezTo>
                    <a:pt x="14" y="4"/>
                    <a:pt x="18" y="14"/>
                    <a:pt x="13" y="14"/>
                  </a:cubicBezTo>
                  <a:cubicBezTo>
                    <a:pt x="8" y="15"/>
                    <a:pt x="0" y="13"/>
                    <a:pt x="8" y="15"/>
                  </a:cubicBezTo>
                  <a:cubicBezTo>
                    <a:pt x="17" y="17"/>
                    <a:pt x="21" y="15"/>
                    <a:pt x="2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6" name="Freeform 137"/>
            <p:cNvSpPr/>
            <p:nvPr/>
          </p:nvSpPr>
          <p:spPr bwMode="auto">
            <a:xfrm>
              <a:off x="-71438" y="1581151"/>
              <a:ext cx="160338" cy="182563"/>
            </a:xfrm>
            <a:custGeom>
              <a:avLst/>
              <a:gdLst>
                <a:gd name="T0" fmla="*/ 7 w 60"/>
                <a:gd name="T1" fmla="*/ 57 h 68"/>
                <a:gd name="T2" fmla="*/ 11 w 60"/>
                <a:gd name="T3" fmla="*/ 68 h 68"/>
                <a:gd name="T4" fmla="*/ 20 w 60"/>
                <a:gd name="T5" fmla="*/ 58 h 68"/>
                <a:gd name="T6" fmla="*/ 25 w 60"/>
                <a:gd name="T7" fmla="*/ 48 h 68"/>
                <a:gd name="T8" fmla="*/ 52 w 60"/>
                <a:gd name="T9" fmla="*/ 38 h 68"/>
                <a:gd name="T10" fmla="*/ 57 w 60"/>
                <a:gd name="T11" fmla="*/ 31 h 68"/>
                <a:gd name="T12" fmla="*/ 58 w 60"/>
                <a:gd name="T13" fmla="*/ 19 h 68"/>
                <a:gd name="T14" fmla="*/ 50 w 60"/>
                <a:gd name="T15" fmla="*/ 16 h 68"/>
                <a:gd name="T16" fmla="*/ 37 w 60"/>
                <a:gd name="T17" fmla="*/ 7 h 68"/>
                <a:gd name="T18" fmla="*/ 19 w 60"/>
                <a:gd name="T19" fmla="*/ 14 h 68"/>
                <a:gd name="T20" fmla="*/ 24 w 60"/>
                <a:gd name="T21" fmla="*/ 0 h 68"/>
                <a:gd name="T22" fmla="*/ 21 w 60"/>
                <a:gd name="T23" fmla="*/ 1 h 68"/>
                <a:gd name="T24" fmla="*/ 0 w 60"/>
                <a:gd name="T25" fmla="*/ 57 h 68"/>
                <a:gd name="T26" fmla="*/ 7 w 60"/>
                <a:gd name="T27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68">
                  <a:moveTo>
                    <a:pt x="7" y="57"/>
                  </a:moveTo>
                  <a:cubicBezTo>
                    <a:pt x="7" y="57"/>
                    <a:pt x="8" y="68"/>
                    <a:pt x="11" y="68"/>
                  </a:cubicBezTo>
                  <a:cubicBezTo>
                    <a:pt x="14" y="68"/>
                    <a:pt x="20" y="58"/>
                    <a:pt x="20" y="58"/>
                  </a:cubicBezTo>
                  <a:cubicBezTo>
                    <a:pt x="20" y="58"/>
                    <a:pt x="17" y="54"/>
                    <a:pt x="25" y="48"/>
                  </a:cubicBezTo>
                  <a:cubicBezTo>
                    <a:pt x="33" y="43"/>
                    <a:pt x="52" y="38"/>
                    <a:pt x="52" y="38"/>
                  </a:cubicBezTo>
                  <a:cubicBezTo>
                    <a:pt x="52" y="38"/>
                    <a:pt x="55" y="35"/>
                    <a:pt x="57" y="31"/>
                  </a:cubicBezTo>
                  <a:cubicBezTo>
                    <a:pt x="58" y="27"/>
                    <a:pt x="60" y="20"/>
                    <a:pt x="58" y="19"/>
                  </a:cubicBezTo>
                  <a:cubicBezTo>
                    <a:pt x="56" y="19"/>
                    <a:pt x="50" y="16"/>
                    <a:pt x="50" y="16"/>
                  </a:cubicBezTo>
                  <a:cubicBezTo>
                    <a:pt x="50" y="16"/>
                    <a:pt x="48" y="6"/>
                    <a:pt x="37" y="7"/>
                  </a:cubicBezTo>
                  <a:cubicBezTo>
                    <a:pt x="25" y="9"/>
                    <a:pt x="19" y="14"/>
                    <a:pt x="19" y="1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7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7" name="Freeform 138"/>
            <p:cNvSpPr/>
            <p:nvPr/>
          </p:nvSpPr>
          <p:spPr bwMode="auto">
            <a:xfrm>
              <a:off x="3533775" y="1589088"/>
              <a:ext cx="390525" cy="276225"/>
            </a:xfrm>
            <a:custGeom>
              <a:avLst/>
              <a:gdLst>
                <a:gd name="T0" fmla="*/ 39 w 146"/>
                <a:gd name="T1" fmla="*/ 87 h 103"/>
                <a:gd name="T2" fmla="*/ 21 w 146"/>
                <a:gd name="T3" fmla="*/ 84 h 103"/>
                <a:gd name="T4" fmla="*/ 31 w 146"/>
                <a:gd name="T5" fmla="*/ 76 h 103"/>
                <a:gd name="T6" fmla="*/ 29 w 146"/>
                <a:gd name="T7" fmla="*/ 71 h 103"/>
                <a:gd name="T8" fmla="*/ 22 w 146"/>
                <a:gd name="T9" fmla="*/ 62 h 103"/>
                <a:gd name="T10" fmla="*/ 13 w 146"/>
                <a:gd name="T11" fmla="*/ 62 h 103"/>
                <a:gd name="T12" fmla="*/ 9 w 146"/>
                <a:gd name="T13" fmla="*/ 53 h 103"/>
                <a:gd name="T14" fmla="*/ 23 w 146"/>
                <a:gd name="T15" fmla="*/ 50 h 103"/>
                <a:gd name="T16" fmla="*/ 32 w 146"/>
                <a:gd name="T17" fmla="*/ 44 h 103"/>
                <a:gd name="T18" fmla="*/ 25 w 146"/>
                <a:gd name="T19" fmla="*/ 38 h 103"/>
                <a:gd name="T20" fmla="*/ 2 w 146"/>
                <a:gd name="T21" fmla="*/ 34 h 103"/>
                <a:gd name="T22" fmla="*/ 9 w 146"/>
                <a:gd name="T23" fmla="*/ 27 h 103"/>
                <a:gd name="T24" fmla="*/ 15 w 146"/>
                <a:gd name="T25" fmla="*/ 15 h 103"/>
                <a:gd name="T26" fmla="*/ 35 w 146"/>
                <a:gd name="T27" fmla="*/ 5 h 103"/>
                <a:gd name="T28" fmla="*/ 40 w 146"/>
                <a:gd name="T29" fmla="*/ 10 h 103"/>
                <a:gd name="T30" fmla="*/ 46 w 146"/>
                <a:gd name="T31" fmla="*/ 29 h 103"/>
                <a:gd name="T32" fmla="*/ 59 w 146"/>
                <a:gd name="T33" fmla="*/ 29 h 103"/>
                <a:gd name="T34" fmla="*/ 67 w 146"/>
                <a:gd name="T35" fmla="*/ 18 h 103"/>
                <a:gd name="T36" fmla="*/ 95 w 146"/>
                <a:gd name="T37" fmla="*/ 20 h 103"/>
                <a:gd name="T38" fmla="*/ 104 w 146"/>
                <a:gd name="T39" fmla="*/ 13 h 103"/>
                <a:gd name="T40" fmla="*/ 103 w 146"/>
                <a:gd name="T41" fmla="*/ 7 h 103"/>
                <a:gd name="T42" fmla="*/ 123 w 146"/>
                <a:gd name="T43" fmla="*/ 5 h 103"/>
                <a:gd name="T44" fmla="*/ 127 w 146"/>
                <a:gd name="T45" fmla="*/ 6 h 103"/>
                <a:gd name="T46" fmla="*/ 136 w 146"/>
                <a:gd name="T47" fmla="*/ 20 h 103"/>
                <a:gd name="T48" fmla="*/ 131 w 146"/>
                <a:gd name="T49" fmla="*/ 29 h 103"/>
                <a:gd name="T50" fmla="*/ 143 w 146"/>
                <a:gd name="T51" fmla="*/ 36 h 103"/>
                <a:gd name="T52" fmla="*/ 142 w 146"/>
                <a:gd name="T53" fmla="*/ 54 h 103"/>
                <a:gd name="T54" fmla="*/ 130 w 146"/>
                <a:gd name="T55" fmla="*/ 65 h 103"/>
                <a:gd name="T56" fmla="*/ 116 w 146"/>
                <a:gd name="T57" fmla="*/ 77 h 103"/>
                <a:gd name="T58" fmla="*/ 109 w 146"/>
                <a:gd name="T59" fmla="*/ 85 h 103"/>
                <a:gd name="T60" fmla="*/ 92 w 146"/>
                <a:gd name="T61" fmla="*/ 92 h 103"/>
                <a:gd name="T62" fmla="*/ 86 w 146"/>
                <a:gd name="T63" fmla="*/ 95 h 103"/>
                <a:gd name="T64" fmla="*/ 69 w 146"/>
                <a:gd name="T65" fmla="*/ 97 h 103"/>
                <a:gd name="T66" fmla="*/ 43 w 146"/>
                <a:gd name="T67" fmla="*/ 92 h 103"/>
                <a:gd name="T68" fmla="*/ 39 w 146"/>
                <a:gd name="T69" fmla="*/ 8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6" h="103">
                  <a:moveTo>
                    <a:pt x="39" y="87"/>
                  </a:moveTo>
                  <a:cubicBezTo>
                    <a:pt x="24" y="89"/>
                    <a:pt x="23" y="86"/>
                    <a:pt x="21" y="84"/>
                  </a:cubicBezTo>
                  <a:cubicBezTo>
                    <a:pt x="19" y="82"/>
                    <a:pt x="31" y="76"/>
                    <a:pt x="31" y="76"/>
                  </a:cubicBezTo>
                  <a:cubicBezTo>
                    <a:pt x="31" y="76"/>
                    <a:pt x="36" y="79"/>
                    <a:pt x="29" y="71"/>
                  </a:cubicBezTo>
                  <a:cubicBezTo>
                    <a:pt x="22" y="62"/>
                    <a:pt x="26" y="63"/>
                    <a:pt x="22" y="62"/>
                  </a:cubicBezTo>
                  <a:cubicBezTo>
                    <a:pt x="18" y="62"/>
                    <a:pt x="18" y="63"/>
                    <a:pt x="13" y="62"/>
                  </a:cubicBezTo>
                  <a:cubicBezTo>
                    <a:pt x="7" y="60"/>
                    <a:pt x="6" y="54"/>
                    <a:pt x="9" y="53"/>
                  </a:cubicBezTo>
                  <a:cubicBezTo>
                    <a:pt x="11" y="52"/>
                    <a:pt x="23" y="50"/>
                    <a:pt x="23" y="50"/>
                  </a:cubicBezTo>
                  <a:cubicBezTo>
                    <a:pt x="23" y="50"/>
                    <a:pt x="34" y="47"/>
                    <a:pt x="32" y="44"/>
                  </a:cubicBezTo>
                  <a:cubicBezTo>
                    <a:pt x="29" y="40"/>
                    <a:pt x="29" y="38"/>
                    <a:pt x="25" y="38"/>
                  </a:cubicBezTo>
                  <a:cubicBezTo>
                    <a:pt x="21" y="38"/>
                    <a:pt x="0" y="36"/>
                    <a:pt x="2" y="34"/>
                  </a:cubicBezTo>
                  <a:cubicBezTo>
                    <a:pt x="3" y="32"/>
                    <a:pt x="8" y="30"/>
                    <a:pt x="9" y="27"/>
                  </a:cubicBezTo>
                  <a:cubicBezTo>
                    <a:pt x="10" y="24"/>
                    <a:pt x="15" y="18"/>
                    <a:pt x="15" y="15"/>
                  </a:cubicBezTo>
                  <a:cubicBezTo>
                    <a:pt x="16" y="11"/>
                    <a:pt x="35" y="5"/>
                    <a:pt x="35" y="5"/>
                  </a:cubicBezTo>
                  <a:cubicBezTo>
                    <a:pt x="35" y="5"/>
                    <a:pt x="31" y="5"/>
                    <a:pt x="40" y="10"/>
                  </a:cubicBezTo>
                  <a:cubicBezTo>
                    <a:pt x="49" y="15"/>
                    <a:pt x="39" y="27"/>
                    <a:pt x="46" y="29"/>
                  </a:cubicBezTo>
                  <a:cubicBezTo>
                    <a:pt x="54" y="32"/>
                    <a:pt x="61" y="31"/>
                    <a:pt x="59" y="29"/>
                  </a:cubicBezTo>
                  <a:cubicBezTo>
                    <a:pt x="58" y="27"/>
                    <a:pt x="51" y="15"/>
                    <a:pt x="67" y="18"/>
                  </a:cubicBezTo>
                  <a:cubicBezTo>
                    <a:pt x="84" y="20"/>
                    <a:pt x="93" y="19"/>
                    <a:pt x="95" y="20"/>
                  </a:cubicBezTo>
                  <a:cubicBezTo>
                    <a:pt x="97" y="20"/>
                    <a:pt x="104" y="13"/>
                    <a:pt x="104" y="13"/>
                  </a:cubicBezTo>
                  <a:cubicBezTo>
                    <a:pt x="104" y="13"/>
                    <a:pt x="98" y="12"/>
                    <a:pt x="103" y="7"/>
                  </a:cubicBezTo>
                  <a:cubicBezTo>
                    <a:pt x="109" y="3"/>
                    <a:pt x="123" y="5"/>
                    <a:pt x="123" y="5"/>
                  </a:cubicBezTo>
                  <a:cubicBezTo>
                    <a:pt x="123" y="5"/>
                    <a:pt x="125" y="0"/>
                    <a:pt x="127" y="6"/>
                  </a:cubicBezTo>
                  <a:cubicBezTo>
                    <a:pt x="129" y="12"/>
                    <a:pt x="140" y="18"/>
                    <a:pt x="136" y="20"/>
                  </a:cubicBezTo>
                  <a:cubicBezTo>
                    <a:pt x="132" y="23"/>
                    <a:pt x="124" y="23"/>
                    <a:pt x="131" y="29"/>
                  </a:cubicBezTo>
                  <a:cubicBezTo>
                    <a:pt x="139" y="34"/>
                    <a:pt x="146" y="33"/>
                    <a:pt x="143" y="36"/>
                  </a:cubicBezTo>
                  <a:cubicBezTo>
                    <a:pt x="140" y="40"/>
                    <a:pt x="145" y="51"/>
                    <a:pt x="142" y="54"/>
                  </a:cubicBezTo>
                  <a:cubicBezTo>
                    <a:pt x="138" y="58"/>
                    <a:pt x="143" y="62"/>
                    <a:pt x="130" y="65"/>
                  </a:cubicBezTo>
                  <a:cubicBezTo>
                    <a:pt x="118" y="68"/>
                    <a:pt x="120" y="75"/>
                    <a:pt x="116" y="77"/>
                  </a:cubicBezTo>
                  <a:cubicBezTo>
                    <a:pt x="112" y="80"/>
                    <a:pt x="113" y="84"/>
                    <a:pt x="109" y="85"/>
                  </a:cubicBezTo>
                  <a:cubicBezTo>
                    <a:pt x="104" y="86"/>
                    <a:pt x="92" y="92"/>
                    <a:pt x="92" y="92"/>
                  </a:cubicBezTo>
                  <a:cubicBezTo>
                    <a:pt x="92" y="92"/>
                    <a:pt x="96" y="94"/>
                    <a:pt x="86" y="95"/>
                  </a:cubicBezTo>
                  <a:cubicBezTo>
                    <a:pt x="76" y="97"/>
                    <a:pt x="88" y="103"/>
                    <a:pt x="69" y="97"/>
                  </a:cubicBezTo>
                  <a:cubicBezTo>
                    <a:pt x="50" y="92"/>
                    <a:pt x="43" y="92"/>
                    <a:pt x="43" y="92"/>
                  </a:cubicBezTo>
                  <a:lnTo>
                    <a:pt x="39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8" name="Freeform 139"/>
            <p:cNvSpPr/>
            <p:nvPr/>
          </p:nvSpPr>
          <p:spPr bwMode="auto">
            <a:xfrm>
              <a:off x="4773612" y="2895601"/>
              <a:ext cx="1917700" cy="1933575"/>
            </a:xfrm>
            <a:custGeom>
              <a:avLst/>
              <a:gdLst>
                <a:gd name="T0" fmla="*/ 384 w 718"/>
                <a:gd name="T1" fmla="*/ 710 h 724"/>
                <a:gd name="T2" fmla="*/ 364 w 718"/>
                <a:gd name="T3" fmla="*/ 658 h 724"/>
                <a:gd name="T4" fmla="*/ 318 w 718"/>
                <a:gd name="T5" fmla="*/ 562 h 724"/>
                <a:gd name="T6" fmla="*/ 331 w 718"/>
                <a:gd name="T7" fmla="*/ 480 h 724"/>
                <a:gd name="T8" fmla="*/ 288 w 718"/>
                <a:gd name="T9" fmla="*/ 389 h 724"/>
                <a:gd name="T10" fmla="*/ 267 w 718"/>
                <a:gd name="T11" fmla="*/ 334 h 724"/>
                <a:gd name="T12" fmla="*/ 233 w 718"/>
                <a:gd name="T13" fmla="*/ 318 h 724"/>
                <a:gd name="T14" fmla="*/ 167 w 718"/>
                <a:gd name="T15" fmla="*/ 328 h 724"/>
                <a:gd name="T16" fmla="*/ 93 w 718"/>
                <a:gd name="T17" fmla="*/ 333 h 724"/>
                <a:gd name="T18" fmla="*/ 43 w 718"/>
                <a:gd name="T19" fmla="*/ 291 h 724"/>
                <a:gd name="T20" fmla="*/ 10 w 718"/>
                <a:gd name="T21" fmla="*/ 241 h 724"/>
                <a:gd name="T22" fmla="*/ 21 w 718"/>
                <a:gd name="T23" fmla="*/ 199 h 724"/>
                <a:gd name="T24" fmla="*/ 19 w 718"/>
                <a:gd name="T25" fmla="*/ 172 h 724"/>
                <a:gd name="T26" fmla="*/ 52 w 718"/>
                <a:gd name="T27" fmla="*/ 114 h 724"/>
                <a:gd name="T28" fmla="*/ 95 w 718"/>
                <a:gd name="T29" fmla="*/ 71 h 724"/>
                <a:gd name="T30" fmla="*/ 132 w 718"/>
                <a:gd name="T31" fmla="*/ 22 h 724"/>
                <a:gd name="T32" fmla="*/ 207 w 718"/>
                <a:gd name="T33" fmla="*/ 10 h 724"/>
                <a:gd name="T34" fmla="*/ 302 w 718"/>
                <a:gd name="T35" fmla="*/ 3 h 724"/>
                <a:gd name="T36" fmla="*/ 304 w 718"/>
                <a:gd name="T37" fmla="*/ 46 h 724"/>
                <a:gd name="T38" fmla="*/ 347 w 718"/>
                <a:gd name="T39" fmla="*/ 57 h 724"/>
                <a:gd name="T40" fmla="*/ 396 w 718"/>
                <a:gd name="T41" fmla="*/ 68 h 724"/>
                <a:gd name="T42" fmla="*/ 443 w 718"/>
                <a:gd name="T43" fmla="*/ 57 h 724"/>
                <a:gd name="T44" fmla="*/ 509 w 718"/>
                <a:gd name="T45" fmla="*/ 63 h 724"/>
                <a:gd name="T46" fmla="*/ 540 w 718"/>
                <a:gd name="T47" fmla="*/ 120 h 724"/>
                <a:gd name="T48" fmla="*/ 577 w 718"/>
                <a:gd name="T49" fmla="*/ 199 h 724"/>
                <a:gd name="T50" fmla="*/ 646 w 718"/>
                <a:gd name="T51" fmla="*/ 260 h 724"/>
                <a:gd name="T52" fmla="*/ 716 w 718"/>
                <a:gd name="T53" fmla="*/ 292 h 724"/>
                <a:gd name="T54" fmla="*/ 659 w 718"/>
                <a:gd name="T55" fmla="*/ 351 h 724"/>
                <a:gd name="T56" fmla="*/ 606 w 718"/>
                <a:gd name="T57" fmla="*/ 413 h 724"/>
                <a:gd name="T58" fmla="*/ 605 w 718"/>
                <a:gd name="T59" fmla="*/ 454 h 724"/>
                <a:gd name="T60" fmla="*/ 625 w 718"/>
                <a:gd name="T61" fmla="*/ 501 h 724"/>
                <a:gd name="T62" fmla="*/ 596 w 718"/>
                <a:gd name="T63" fmla="*/ 539 h 724"/>
                <a:gd name="T64" fmla="*/ 566 w 718"/>
                <a:gd name="T65" fmla="*/ 583 h 724"/>
                <a:gd name="T66" fmla="*/ 568 w 718"/>
                <a:gd name="T67" fmla="*/ 608 h 724"/>
                <a:gd name="T68" fmla="*/ 530 w 718"/>
                <a:gd name="T69" fmla="*/ 639 h 724"/>
                <a:gd name="T70" fmla="*/ 519 w 718"/>
                <a:gd name="T71" fmla="*/ 680 h 724"/>
                <a:gd name="T72" fmla="*/ 470 w 718"/>
                <a:gd name="T73" fmla="*/ 713 h 724"/>
                <a:gd name="T74" fmla="*/ 401 w 718"/>
                <a:gd name="T75" fmla="*/ 724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18" h="724">
                  <a:moveTo>
                    <a:pt x="401" y="724"/>
                  </a:moveTo>
                  <a:cubicBezTo>
                    <a:pt x="396" y="721"/>
                    <a:pt x="388" y="712"/>
                    <a:pt x="384" y="710"/>
                  </a:cubicBezTo>
                  <a:cubicBezTo>
                    <a:pt x="380" y="708"/>
                    <a:pt x="378" y="689"/>
                    <a:pt x="378" y="683"/>
                  </a:cubicBezTo>
                  <a:cubicBezTo>
                    <a:pt x="378" y="677"/>
                    <a:pt x="371" y="664"/>
                    <a:pt x="364" y="658"/>
                  </a:cubicBezTo>
                  <a:cubicBezTo>
                    <a:pt x="358" y="651"/>
                    <a:pt x="351" y="635"/>
                    <a:pt x="346" y="618"/>
                  </a:cubicBezTo>
                  <a:cubicBezTo>
                    <a:pt x="340" y="602"/>
                    <a:pt x="329" y="571"/>
                    <a:pt x="318" y="562"/>
                  </a:cubicBezTo>
                  <a:cubicBezTo>
                    <a:pt x="307" y="554"/>
                    <a:pt x="312" y="536"/>
                    <a:pt x="312" y="520"/>
                  </a:cubicBezTo>
                  <a:cubicBezTo>
                    <a:pt x="312" y="503"/>
                    <a:pt x="339" y="494"/>
                    <a:pt x="331" y="480"/>
                  </a:cubicBezTo>
                  <a:cubicBezTo>
                    <a:pt x="323" y="467"/>
                    <a:pt x="330" y="444"/>
                    <a:pt x="321" y="435"/>
                  </a:cubicBezTo>
                  <a:cubicBezTo>
                    <a:pt x="312" y="426"/>
                    <a:pt x="289" y="399"/>
                    <a:pt x="288" y="389"/>
                  </a:cubicBezTo>
                  <a:cubicBezTo>
                    <a:pt x="286" y="380"/>
                    <a:pt x="274" y="357"/>
                    <a:pt x="280" y="348"/>
                  </a:cubicBezTo>
                  <a:cubicBezTo>
                    <a:pt x="286" y="339"/>
                    <a:pt x="270" y="334"/>
                    <a:pt x="267" y="334"/>
                  </a:cubicBezTo>
                  <a:cubicBezTo>
                    <a:pt x="265" y="334"/>
                    <a:pt x="251" y="332"/>
                    <a:pt x="248" y="332"/>
                  </a:cubicBezTo>
                  <a:cubicBezTo>
                    <a:pt x="246" y="332"/>
                    <a:pt x="245" y="321"/>
                    <a:pt x="233" y="318"/>
                  </a:cubicBezTo>
                  <a:cubicBezTo>
                    <a:pt x="221" y="316"/>
                    <a:pt x="205" y="313"/>
                    <a:pt x="194" y="318"/>
                  </a:cubicBezTo>
                  <a:cubicBezTo>
                    <a:pt x="182" y="322"/>
                    <a:pt x="189" y="328"/>
                    <a:pt x="167" y="328"/>
                  </a:cubicBezTo>
                  <a:cubicBezTo>
                    <a:pt x="146" y="328"/>
                    <a:pt x="126" y="322"/>
                    <a:pt x="115" y="330"/>
                  </a:cubicBezTo>
                  <a:cubicBezTo>
                    <a:pt x="105" y="337"/>
                    <a:pt x="103" y="342"/>
                    <a:pt x="93" y="333"/>
                  </a:cubicBezTo>
                  <a:cubicBezTo>
                    <a:pt x="84" y="324"/>
                    <a:pt x="72" y="319"/>
                    <a:pt x="57" y="309"/>
                  </a:cubicBezTo>
                  <a:cubicBezTo>
                    <a:pt x="43" y="299"/>
                    <a:pt x="46" y="301"/>
                    <a:pt x="43" y="291"/>
                  </a:cubicBezTo>
                  <a:cubicBezTo>
                    <a:pt x="41" y="282"/>
                    <a:pt x="57" y="288"/>
                    <a:pt x="28" y="269"/>
                  </a:cubicBezTo>
                  <a:cubicBezTo>
                    <a:pt x="0" y="250"/>
                    <a:pt x="6" y="248"/>
                    <a:pt x="10" y="241"/>
                  </a:cubicBezTo>
                  <a:cubicBezTo>
                    <a:pt x="14" y="233"/>
                    <a:pt x="11" y="221"/>
                    <a:pt x="19" y="214"/>
                  </a:cubicBezTo>
                  <a:cubicBezTo>
                    <a:pt x="27" y="208"/>
                    <a:pt x="29" y="200"/>
                    <a:pt x="21" y="199"/>
                  </a:cubicBezTo>
                  <a:cubicBezTo>
                    <a:pt x="14" y="197"/>
                    <a:pt x="17" y="183"/>
                    <a:pt x="20" y="181"/>
                  </a:cubicBezTo>
                  <a:cubicBezTo>
                    <a:pt x="22" y="180"/>
                    <a:pt x="27" y="179"/>
                    <a:pt x="19" y="172"/>
                  </a:cubicBezTo>
                  <a:cubicBezTo>
                    <a:pt x="12" y="166"/>
                    <a:pt x="13" y="158"/>
                    <a:pt x="21" y="152"/>
                  </a:cubicBezTo>
                  <a:cubicBezTo>
                    <a:pt x="29" y="146"/>
                    <a:pt x="48" y="121"/>
                    <a:pt x="52" y="114"/>
                  </a:cubicBezTo>
                  <a:cubicBezTo>
                    <a:pt x="55" y="108"/>
                    <a:pt x="68" y="102"/>
                    <a:pt x="75" y="97"/>
                  </a:cubicBezTo>
                  <a:cubicBezTo>
                    <a:pt x="82" y="92"/>
                    <a:pt x="94" y="87"/>
                    <a:pt x="95" y="71"/>
                  </a:cubicBezTo>
                  <a:cubicBezTo>
                    <a:pt x="95" y="56"/>
                    <a:pt x="100" y="51"/>
                    <a:pt x="107" y="44"/>
                  </a:cubicBezTo>
                  <a:cubicBezTo>
                    <a:pt x="115" y="38"/>
                    <a:pt x="133" y="34"/>
                    <a:pt x="132" y="22"/>
                  </a:cubicBezTo>
                  <a:cubicBezTo>
                    <a:pt x="131" y="10"/>
                    <a:pt x="144" y="20"/>
                    <a:pt x="161" y="20"/>
                  </a:cubicBezTo>
                  <a:cubicBezTo>
                    <a:pt x="178" y="20"/>
                    <a:pt x="197" y="17"/>
                    <a:pt x="207" y="10"/>
                  </a:cubicBezTo>
                  <a:cubicBezTo>
                    <a:pt x="217" y="4"/>
                    <a:pt x="256" y="5"/>
                    <a:pt x="265" y="3"/>
                  </a:cubicBezTo>
                  <a:cubicBezTo>
                    <a:pt x="273" y="1"/>
                    <a:pt x="304" y="0"/>
                    <a:pt x="302" y="3"/>
                  </a:cubicBezTo>
                  <a:cubicBezTo>
                    <a:pt x="301" y="6"/>
                    <a:pt x="302" y="6"/>
                    <a:pt x="302" y="18"/>
                  </a:cubicBezTo>
                  <a:cubicBezTo>
                    <a:pt x="302" y="30"/>
                    <a:pt x="297" y="45"/>
                    <a:pt x="304" y="46"/>
                  </a:cubicBezTo>
                  <a:cubicBezTo>
                    <a:pt x="310" y="47"/>
                    <a:pt x="311" y="42"/>
                    <a:pt x="328" y="47"/>
                  </a:cubicBezTo>
                  <a:cubicBezTo>
                    <a:pt x="346" y="52"/>
                    <a:pt x="338" y="52"/>
                    <a:pt x="347" y="57"/>
                  </a:cubicBezTo>
                  <a:cubicBezTo>
                    <a:pt x="355" y="62"/>
                    <a:pt x="368" y="72"/>
                    <a:pt x="374" y="71"/>
                  </a:cubicBezTo>
                  <a:cubicBezTo>
                    <a:pt x="380" y="70"/>
                    <a:pt x="397" y="76"/>
                    <a:pt x="396" y="68"/>
                  </a:cubicBezTo>
                  <a:cubicBezTo>
                    <a:pt x="396" y="60"/>
                    <a:pt x="395" y="51"/>
                    <a:pt x="405" y="50"/>
                  </a:cubicBezTo>
                  <a:cubicBezTo>
                    <a:pt x="415" y="49"/>
                    <a:pt x="425" y="47"/>
                    <a:pt x="443" y="57"/>
                  </a:cubicBezTo>
                  <a:cubicBezTo>
                    <a:pt x="462" y="67"/>
                    <a:pt x="478" y="71"/>
                    <a:pt x="487" y="70"/>
                  </a:cubicBezTo>
                  <a:cubicBezTo>
                    <a:pt x="496" y="69"/>
                    <a:pt x="502" y="65"/>
                    <a:pt x="509" y="63"/>
                  </a:cubicBezTo>
                  <a:cubicBezTo>
                    <a:pt x="517" y="61"/>
                    <a:pt x="507" y="65"/>
                    <a:pt x="524" y="87"/>
                  </a:cubicBezTo>
                  <a:cubicBezTo>
                    <a:pt x="541" y="108"/>
                    <a:pt x="528" y="100"/>
                    <a:pt x="540" y="120"/>
                  </a:cubicBezTo>
                  <a:cubicBezTo>
                    <a:pt x="552" y="140"/>
                    <a:pt x="560" y="150"/>
                    <a:pt x="563" y="163"/>
                  </a:cubicBezTo>
                  <a:cubicBezTo>
                    <a:pt x="566" y="175"/>
                    <a:pt x="563" y="188"/>
                    <a:pt x="577" y="199"/>
                  </a:cubicBezTo>
                  <a:cubicBezTo>
                    <a:pt x="592" y="210"/>
                    <a:pt x="597" y="226"/>
                    <a:pt x="615" y="235"/>
                  </a:cubicBezTo>
                  <a:cubicBezTo>
                    <a:pt x="633" y="244"/>
                    <a:pt x="603" y="255"/>
                    <a:pt x="646" y="260"/>
                  </a:cubicBezTo>
                  <a:cubicBezTo>
                    <a:pt x="689" y="266"/>
                    <a:pt x="718" y="259"/>
                    <a:pt x="718" y="259"/>
                  </a:cubicBezTo>
                  <a:cubicBezTo>
                    <a:pt x="716" y="292"/>
                    <a:pt x="716" y="292"/>
                    <a:pt x="716" y="292"/>
                  </a:cubicBezTo>
                  <a:cubicBezTo>
                    <a:pt x="716" y="292"/>
                    <a:pt x="704" y="312"/>
                    <a:pt x="694" y="322"/>
                  </a:cubicBezTo>
                  <a:cubicBezTo>
                    <a:pt x="684" y="332"/>
                    <a:pt x="673" y="341"/>
                    <a:pt x="659" y="351"/>
                  </a:cubicBezTo>
                  <a:cubicBezTo>
                    <a:pt x="645" y="361"/>
                    <a:pt x="634" y="372"/>
                    <a:pt x="628" y="385"/>
                  </a:cubicBezTo>
                  <a:cubicBezTo>
                    <a:pt x="622" y="398"/>
                    <a:pt x="608" y="406"/>
                    <a:pt x="606" y="413"/>
                  </a:cubicBezTo>
                  <a:cubicBezTo>
                    <a:pt x="604" y="420"/>
                    <a:pt x="596" y="422"/>
                    <a:pt x="596" y="430"/>
                  </a:cubicBezTo>
                  <a:cubicBezTo>
                    <a:pt x="597" y="438"/>
                    <a:pt x="601" y="451"/>
                    <a:pt x="605" y="454"/>
                  </a:cubicBezTo>
                  <a:cubicBezTo>
                    <a:pt x="610" y="457"/>
                    <a:pt x="628" y="474"/>
                    <a:pt x="622" y="474"/>
                  </a:cubicBezTo>
                  <a:cubicBezTo>
                    <a:pt x="617" y="474"/>
                    <a:pt x="625" y="501"/>
                    <a:pt x="625" y="501"/>
                  </a:cubicBezTo>
                  <a:cubicBezTo>
                    <a:pt x="625" y="501"/>
                    <a:pt x="633" y="525"/>
                    <a:pt x="625" y="527"/>
                  </a:cubicBezTo>
                  <a:cubicBezTo>
                    <a:pt x="617" y="529"/>
                    <a:pt x="607" y="537"/>
                    <a:pt x="596" y="539"/>
                  </a:cubicBezTo>
                  <a:cubicBezTo>
                    <a:pt x="585" y="541"/>
                    <a:pt x="565" y="555"/>
                    <a:pt x="565" y="561"/>
                  </a:cubicBezTo>
                  <a:cubicBezTo>
                    <a:pt x="565" y="568"/>
                    <a:pt x="566" y="583"/>
                    <a:pt x="566" y="583"/>
                  </a:cubicBezTo>
                  <a:cubicBezTo>
                    <a:pt x="566" y="583"/>
                    <a:pt x="569" y="580"/>
                    <a:pt x="569" y="587"/>
                  </a:cubicBezTo>
                  <a:cubicBezTo>
                    <a:pt x="569" y="593"/>
                    <a:pt x="571" y="602"/>
                    <a:pt x="568" y="608"/>
                  </a:cubicBezTo>
                  <a:cubicBezTo>
                    <a:pt x="565" y="614"/>
                    <a:pt x="558" y="621"/>
                    <a:pt x="550" y="623"/>
                  </a:cubicBezTo>
                  <a:cubicBezTo>
                    <a:pt x="543" y="625"/>
                    <a:pt x="528" y="635"/>
                    <a:pt x="530" y="639"/>
                  </a:cubicBezTo>
                  <a:cubicBezTo>
                    <a:pt x="533" y="643"/>
                    <a:pt x="551" y="644"/>
                    <a:pt x="541" y="650"/>
                  </a:cubicBezTo>
                  <a:cubicBezTo>
                    <a:pt x="531" y="656"/>
                    <a:pt x="523" y="671"/>
                    <a:pt x="519" y="680"/>
                  </a:cubicBezTo>
                  <a:cubicBezTo>
                    <a:pt x="514" y="689"/>
                    <a:pt x="517" y="686"/>
                    <a:pt x="500" y="698"/>
                  </a:cubicBezTo>
                  <a:cubicBezTo>
                    <a:pt x="483" y="710"/>
                    <a:pt x="497" y="711"/>
                    <a:pt x="470" y="713"/>
                  </a:cubicBezTo>
                  <a:cubicBezTo>
                    <a:pt x="442" y="716"/>
                    <a:pt x="423" y="720"/>
                    <a:pt x="419" y="721"/>
                  </a:cubicBezTo>
                  <a:cubicBezTo>
                    <a:pt x="415" y="723"/>
                    <a:pt x="401" y="724"/>
                    <a:pt x="401" y="7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9" name="Freeform 140"/>
            <p:cNvSpPr/>
            <p:nvPr/>
          </p:nvSpPr>
          <p:spPr bwMode="auto">
            <a:xfrm>
              <a:off x="6515100" y="4186238"/>
              <a:ext cx="212725" cy="382588"/>
            </a:xfrm>
            <a:custGeom>
              <a:avLst/>
              <a:gdLst>
                <a:gd name="T0" fmla="*/ 63 w 80"/>
                <a:gd name="T1" fmla="*/ 2 h 143"/>
                <a:gd name="T2" fmla="*/ 62 w 80"/>
                <a:gd name="T3" fmla="*/ 13 h 143"/>
                <a:gd name="T4" fmla="*/ 52 w 80"/>
                <a:gd name="T5" fmla="*/ 22 h 143"/>
                <a:gd name="T6" fmla="*/ 35 w 80"/>
                <a:gd name="T7" fmla="*/ 38 h 143"/>
                <a:gd name="T8" fmla="*/ 13 w 80"/>
                <a:gd name="T9" fmla="*/ 55 h 143"/>
                <a:gd name="T10" fmla="*/ 9 w 80"/>
                <a:gd name="T11" fmla="*/ 75 h 143"/>
                <a:gd name="T12" fmla="*/ 9 w 80"/>
                <a:gd name="T13" fmla="*/ 97 h 143"/>
                <a:gd name="T14" fmla="*/ 12 w 80"/>
                <a:gd name="T15" fmla="*/ 119 h 143"/>
                <a:gd name="T16" fmla="*/ 25 w 80"/>
                <a:gd name="T17" fmla="*/ 143 h 143"/>
                <a:gd name="T18" fmla="*/ 56 w 80"/>
                <a:gd name="T19" fmla="*/ 118 h 143"/>
                <a:gd name="T20" fmla="*/ 64 w 80"/>
                <a:gd name="T21" fmla="*/ 63 h 143"/>
                <a:gd name="T22" fmla="*/ 78 w 80"/>
                <a:gd name="T23" fmla="*/ 35 h 143"/>
                <a:gd name="T24" fmla="*/ 63 w 80"/>
                <a:gd name="T25" fmla="*/ 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43">
                  <a:moveTo>
                    <a:pt x="63" y="2"/>
                  </a:moveTo>
                  <a:cubicBezTo>
                    <a:pt x="64" y="0"/>
                    <a:pt x="64" y="11"/>
                    <a:pt x="62" y="13"/>
                  </a:cubicBezTo>
                  <a:cubicBezTo>
                    <a:pt x="59" y="16"/>
                    <a:pt x="58" y="17"/>
                    <a:pt x="52" y="22"/>
                  </a:cubicBezTo>
                  <a:cubicBezTo>
                    <a:pt x="46" y="27"/>
                    <a:pt x="49" y="34"/>
                    <a:pt x="35" y="38"/>
                  </a:cubicBezTo>
                  <a:cubicBezTo>
                    <a:pt x="21" y="42"/>
                    <a:pt x="17" y="47"/>
                    <a:pt x="13" y="55"/>
                  </a:cubicBezTo>
                  <a:cubicBezTo>
                    <a:pt x="10" y="63"/>
                    <a:pt x="9" y="65"/>
                    <a:pt x="9" y="75"/>
                  </a:cubicBezTo>
                  <a:cubicBezTo>
                    <a:pt x="10" y="84"/>
                    <a:pt x="18" y="85"/>
                    <a:pt x="9" y="97"/>
                  </a:cubicBezTo>
                  <a:cubicBezTo>
                    <a:pt x="0" y="109"/>
                    <a:pt x="11" y="114"/>
                    <a:pt x="12" y="119"/>
                  </a:cubicBezTo>
                  <a:cubicBezTo>
                    <a:pt x="13" y="125"/>
                    <a:pt x="13" y="142"/>
                    <a:pt x="25" y="143"/>
                  </a:cubicBezTo>
                  <a:cubicBezTo>
                    <a:pt x="37" y="143"/>
                    <a:pt x="56" y="131"/>
                    <a:pt x="56" y="118"/>
                  </a:cubicBezTo>
                  <a:cubicBezTo>
                    <a:pt x="56" y="105"/>
                    <a:pt x="60" y="74"/>
                    <a:pt x="64" y="63"/>
                  </a:cubicBezTo>
                  <a:cubicBezTo>
                    <a:pt x="69" y="52"/>
                    <a:pt x="80" y="49"/>
                    <a:pt x="78" y="35"/>
                  </a:cubicBezTo>
                  <a:cubicBezTo>
                    <a:pt x="76" y="21"/>
                    <a:pt x="63" y="4"/>
                    <a:pt x="6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0" name="Freeform 141"/>
            <p:cNvSpPr/>
            <p:nvPr/>
          </p:nvSpPr>
          <p:spPr bwMode="auto">
            <a:xfrm>
              <a:off x="5048250" y="1098551"/>
              <a:ext cx="4883150" cy="2771775"/>
            </a:xfrm>
            <a:custGeom>
              <a:avLst/>
              <a:gdLst>
                <a:gd name="T0" fmla="*/ 430 w 1828"/>
                <a:gd name="T1" fmla="*/ 679 h 1038"/>
                <a:gd name="T2" fmla="*/ 320 w 1828"/>
                <a:gd name="T3" fmla="*/ 638 h 1038"/>
                <a:gd name="T4" fmla="*/ 221 w 1828"/>
                <a:gd name="T5" fmla="*/ 574 h 1038"/>
                <a:gd name="T6" fmla="*/ 240 w 1828"/>
                <a:gd name="T7" fmla="*/ 677 h 1038"/>
                <a:gd name="T8" fmla="*/ 169 w 1828"/>
                <a:gd name="T9" fmla="*/ 589 h 1038"/>
                <a:gd name="T10" fmla="*/ 44 w 1828"/>
                <a:gd name="T11" fmla="*/ 683 h 1038"/>
                <a:gd name="T12" fmla="*/ 74 w 1828"/>
                <a:gd name="T13" fmla="*/ 548 h 1038"/>
                <a:gd name="T14" fmla="*/ 108 w 1828"/>
                <a:gd name="T15" fmla="*/ 497 h 1038"/>
                <a:gd name="T16" fmla="*/ 181 w 1828"/>
                <a:gd name="T17" fmla="*/ 386 h 1038"/>
                <a:gd name="T18" fmla="*/ 197 w 1828"/>
                <a:gd name="T19" fmla="*/ 437 h 1038"/>
                <a:gd name="T20" fmla="*/ 319 w 1828"/>
                <a:gd name="T21" fmla="*/ 385 h 1038"/>
                <a:gd name="T22" fmla="*/ 365 w 1828"/>
                <a:gd name="T23" fmla="*/ 342 h 1038"/>
                <a:gd name="T24" fmla="*/ 298 w 1828"/>
                <a:gd name="T25" fmla="*/ 288 h 1038"/>
                <a:gd name="T26" fmla="*/ 269 w 1828"/>
                <a:gd name="T27" fmla="*/ 321 h 1038"/>
                <a:gd name="T28" fmla="*/ 191 w 1828"/>
                <a:gd name="T29" fmla="*/ 357 h 1038"/>
                <a:gd name="T30" fmla="*/ 147 w 1828"/>
                <a:gd name="T31" fmla="*/ 330 h 1038"/>
                <a:gd name="T32" fmla="*/ 240 w 1828"/>
                <a:gd name="T33" fmla="*/ 182 h 1038"/>
                <a:gd name="T34" fmla="*/ 300 w 1828"/>
                <a:gd name="T35" fmla="*/ 137 h 1038"/>
                <a:gd name="T36" fmla="*/ 466 w 1828"/>
                <a:gd name="T37" fmla="*/ 199 h 1038"/>
                <a:gd name="T38" fmla="*/ 414 w 1828"/>
                <a:gd name="T39" fmla="*/ 229 h 1038"/>
                <a:gd name="T40" fmla="*/ 462 w 1828"/>
                <a:gd name="T41" fmla="*/ 229 h 1038"/>
                <a:gd name="T42" fmla="*/ 517 w 1828"/>
                <a:gd name="T43" fmla="*/ 193 h 1038"/>
                <a:gd name="T44" fmla="*/ 622 w 1828"/>
                <a:gd name="T45" fmla="*/ 165 h 1038"/>
                <a:gd name="T46" fmla="*/ 714 w 1828"/>
                <a:gd name="T47" fmla="*/ 163 h 1038"/>
                <a:gd name="T48" fmla="*/ 736 w 1828"/>
                <a:gd name="T49" fmla="*/ 94 h 1038"/>
                <a:gd name="T50" fmla="*/ 755 w 1828"/>
                <a:gd name="T51" fmla="*/ 184 h 1038"/>
                <a:gd name="T52" fmla="*/ 763 w 1828"/>
                <a:gd name="T53" fmla="*/ 137 h 1038"/>
                <a:gd name="T54" fmla="*/ 781 w 1828"/>
                <a:gd name="T55" fmla="*/ 123 h 1038"/>
                <a:gd name="T56" fmla="*/ 830 w 1828"/>
                <a:gd name="T57" fmla="*/ 105 h 1038"/>
                <a:gd name="T58" fmla="*/ 935 w 1828"/>
                <a:gd name="T59" fmla="*/ 30 h 1038"/>
                <a:gd name="T60" fmla="*/ 1062 w 1828"/>
                <a:gd name="T61" fmla="*/ 20 h 1038"/>
                <a:gd name="T62" fmla="*/ 1098 w 1828"/>
                <a:gd name="T63" fmla="*/ 77 h 1038"/>
                <a:gd name="T64" fmla="*/ 1243 w 1828"/>
                <a:gd name="T65" fmla="*/ 88 h 1038"/>
                <a:gd name="T66" fmla="*/ 1344 w 1828"/>
                <a:gd name="T67" fmla="*/ 115 h 1038"/>
                <a:gd name="T68" fmla="*/ 1466 w 1828"/>
                <a:gd name="T69" fmla="*/ 128 h 1038"/>
                <a:gd name="T70" fmla="*/ 1636 w 1828"/>
                <a:gd name="T71" fmla="*/ 158 h 1038"/>
                <a:gd name="T72" fmla="*/ 1812 w 1828"/>
                <a:gd name="T73" fmla="*/ 229 h 1038"/>
                <a:gd name="T74" fmla="*/ 1741 w 1828"/>
                <a:gd name="T75" fmla="*/ 215 h 1038"/>
                <a:gd name="T76" fmla="*/ 1753 w 1828"/>
                <a:gd name="T77" fmla="*/ 285 h 1038"/>
                <a:gd name="T78" fmla="*/ 1622 w 1828"/>
                <a:gd name="T79" fmla="*/ 344 h 1038"/>
                <a:gd name="T80" fmla="*/ 1628 w 1828"/>
                <a:gd name="T81" fmla="*/ 427 h 1038"/>
                <a:gd name="T82" fmla="*/ 1566 w 1828"/>
                <a:gd name="T83" fmla="*/ 392 h 1038"/>
                <a:gd name="T84" fmla="*/ 1604 w 1828"/>
                <a:gd name="T85" fmla="*/ 303 h 1038"/>
                <a:gd name="T86" fmla="*/ 1546 w 1828"/>
                <a:gd name="T87" fmla="*/ 344 h 1038"/>
                <a:gd name="T88" fmla="*/ 1424 w 1828"/>
                <a:gd name="T89" fmla="*/ 367 h 1038"/>
                <a:gd name="T90" fmla="*/ 1448 w 1828"/>
                <a:gd name="T91" fmla="*/ 480 h 1038"/>
                <a:gd name="T92" fmla="*/ 1371 w 1828"/>
                <a:gd name="T93" fmla="*/ 624 h 1038"/>
                <a:gd name="T94" fmla="*/ 1334 w 1828"/>
                <a:gd name="T95" fmla="*/ 660 h 1038"/>
                <a:gd name="T96" fmla="*/ 1300 w 1828"/>
                <a:gd name="T97" fmla="*/ 661 h 1038"/>
                <a:gd name="T98" fmla="*/ 1280 w 1828"/>
                <a:gd name="T99" fmla="*/ 830 h 1038"/>
                <a:gd name="T100" fmla="*/ 1192 w 1828"/>
                <a:gd name="T101" fmla="*/ 965 h 1038"/>
                <a:gd name="T102" fmla="*/ 1177 w 1828"/>
                <a:gd name="T103" fmla="*/ 1027 h 1038"/>
                <a:gd name="T104" fmla="*/ 1044 w 1828"/>
                <a:gd name="T105" fmla="*/ 849 h 1038"/>
                <a:gd name="T106" fmla="*/ 902 w 1828"/>
                <a:gd name="T107" fmla="*/ 969 h 1038"/>
                <a:gd name="T108" fmla="*/ 782 w 1828"/>
                <a:gd name="T109" fmla="*/ 820 h 1038"/>
                <a:gd name="T110" fmla="*/ 608 w 1828"/>
                <a:gd name="T111" fmla="*/ 774 h 1038"/>
                <a:gd name="T112" fmla="*/ 661 w 1828"/>
                <a:gd name="T113" fmla="*/ 797 h 1038"/>
                <a:gd name="T114" fmla="*/ 633 w 1828"/>
                <a:gd name="T115" fmla="*/ 887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828" h="1038">
                  <a:moveTo>
                    <a:pt x="541" y="926"/>
                  </a:moveTo>
                  <a:cubicBezTo>
                    <a:pt x="521" y="908"/>
                    <a:pt x="526" y="906"/>
                    <a:pt x="517" y="886"/>
                  </a:cubicBezTo>
                  <a:cubicBezTo>
                    <a:pt x="509" y="866"/>
                    <a:pt x="505" y="870"/>
                    <a:pt x="499" y="853"/>
                  </a:cubicBezTo>
                  <a:cubicBezTo>
                    <a:pt x="493" y="837"/>
                    <a:pt x="481" y="821"/>
                    <a:pt x="472" y="810"/>
                  </a:cubicBezTo>
                  <a:cubicBezTo>
                    <a:pt x="462" y="799"/>
                    <a:pt x="452" y="786"/>
                    <a:pt x="452" y="786"/>
                  </a:cubicBezTo>
                  <a:cubicBezTo>
                    <a:pt x="433" y="766"/>
                    <a:pt x="433" y="766"/>
                    <a:pt x="433" y="766"/>
                  </a:cubicBezTo>
                  <a:cubicBezTo>
                    <a:pt x="433" y="766"/>
                    <a:pt x="423" y="765"/>
                    <a:pt x="423" y="755"/>
                  </a:cubicBezTo>
                  <a:cubicBezTo>
                    <a:pt x="423" y="745"/>
                    <a:pt x="426" y="730"/>
                    <a:pt x="426" y="730"/>
                  </a:cubicBezTo>
                  <a:cubicBezTo>
                    <a:pt x="426" y="730"/>
                    <a:pt x="440" y="714"/>
                    <a:pt x="446" y="708"/>
                  </a:cubicBezTo>
                  <a:cubicBezTo>
                    <a:pt x="452" y="702"/>
                    <a:pt x="456" y="693"/>
                    <a:pt x="451" y="688"/>
                  </a:cubicBezTo>
                  <a:cubicBezTo>
                    <a:pt x="446" y="683"/>
                    <a:pt x="442" y="679"/>
                    <a:pt x="442" y="679"/>
                  </a:cubicBezTo>
                  <a:cubicBezTo>
                    <a:pt x="442" y="679"/>
                    <a:pt x="435" y="679"/>
                    <a:pt x="430" y="679"/>
                  </a:cubicBezTo>
                  <a:cubicBezTo>
                    <a:pt x="425" y="679"/>
                    <a:pt x="404" y="680"/>
                    <a:pt x="404" y="680"/>
                  </a:cubicBezTo>
                  <a:cubicBezTo>
                    <a:pt x="404" y="680"/>
                    <a:pt x="395" y="672"/>
                    <a:pt x="392" y="672"/>
                  </a:cubicBezTo>
                  <a:cubicBezTo>
                    <a:pt x="388" y="672"/>
                    <a:pt x="387" y="677"/>
                    <a:pt x="382" y="677"/>
                  </a:cubicBezTo>
                  <a:cubicBezTo>
                    <a:pt x="377" y="677"/>
                    <a:pt x="378" y="676"/>
                    <a:pt x="372" y="676"/>
                  </a:cubicBezTo>
                  <a:cubicBezTo>
                    <a:pt x="366" y="676"/>
                    <a:pt x="366" y="678"/>
                    <a:pt x="362" y="675"/>
                  </a:cubicBezTo>
                  <a:cubicBezTo>
                    <a:pt x="359" y="672"/>
                    <a:pt x="349" y="662"/>
                    <a:pt x="349" y="662"/>
                  </a:cubicBezTo>
                  <a:cubicBezTo>
                    <a:pt x="350" y="651"/>
                    <a:pt x="350" y="651"/>
                    <a:pt x="350" y="651"/>
                  </a:cubicBezTo>
                  <a:cubicBezTo>
                    <a:pt x="350" y="651"/>
                    <a:pt x="348" y="644"/>
                    <a:pt x="351" y="641"/>
                  </a:cubicBezTo>
                  <a:cubicBezTo>
                    <a:pt x="353" y="638"/>
                    <a:pt x="354" y="634"/>
                    <a:pt x="354" y="634"/>
                  </a:cubicBezTo>
                  <a:cubicBezTo>
                    <a:pt x="350" y="629"/>
                    <a:pt x="349" y="625"/>
                    <a:pt x="344" y="628"/>
                  </a:cubicBezTo>
                  <a:cubicBezTo>
                    <a:pt x="339" y="631"/>
                    <a:pt x="339" y="632"/>
                    <a:pt x="334" y="632"/>
                  </a:cubicBezTo>
                  <a:cubicBezTo>
                    <a:pt x="330" y="632"/>
                    <a:pt x="316" y="632"/>
                    <a:pt x="320" y="638"/>
                  </a:cubicBezTo>
                  <a:cubicBezTo>
                    <a:pt x="324" y="644"/>
                    <a:pt x="329" y="651"/>
                    <a:pt x="329" y="651"/>
                  </a:cubicBezTo>
                  <a:cubicBezTo>
                    <a:pt x="329" y="651"/>
                    <a:pt x="341" y="658"/>
                    <a:pt x="332" y="665"/>
                  </a:cubicBezTo>
                  <a:cubicBezTo>
                    <a:pt x="323" y="671"/>
                    <a:pt x="326" y="669"/>
                    <a:pt x="323" y="675"/>
                  </a:cubicBezTo>
                  <a:cubicBezTo>
                    <a:pt x="321" y="682"/>
                    <a:pt x="311" y="677"/>
                    <a:pt x="307" y="675"/>
                  </a:cubicBezTo>
                  <a:cubicBezTo>
                    <a:pt x="304" y="674"/>
                    <a:pt x="302" y="665"/>
                    <a:pt x="301" y="661"/>
                  </a:cubicBezTo>
                  <a:cubicBezTo>
                    <a:pt x="300" y="658"/>
                    <a:pt x="295" y="661"/>
                    <a:pt x="289" y="657"/>
                  </a:cubicBezTo>
                  <a:cubicBezTo>
                    <a:pt x="283" y="652"/>
                    <a:pt x="278" y="646"/>
                    <a:pt x="284" y="643"/>
                  </a:cubicBezTo>
                  <a:cubicBezTo>
                    <a:pt x="291" y="641"/>
                    <a:pt x="296" y="637"/>
                    <a:pt x="285" y="629"/>
                  </a:cubicBezTo>
                  <a:cubicBezTo>
                    <a:pt x="274" y="621"/>
                    <a:pt x="277" y="613"/>
                    <a:pt x="278" y="610"/>
                  </a:cubicBezTo>
                  <a:cubicBezTo>
                    <a:pt x="280" y="606"/>
                    <a:pt x="283" y="610"/>
                    <a:pt x="266" y="603"/>
                  </a:cubicBezTo>
                  <a:cubicBezTo>
                    <a:pt x="250" y="596"/>
                    <a:pt x="255" y="596"/>
                    <a:pt x="248" y="589"/>
                  </a:cubicBezTo>
                  <a:cubicBezTo>
                    <a:pt x="240" y="581"/>
                    <a:pt x="225" y="574"/>
                    <a:pt x="221" y="574"/>
                  </a:cubicBezTo>
                  <a:cubicBezTo>
                    <a:pt x="217" y="574"/>
                    <a:pt x="214" y="577"/>
                    <a:pt x="218" y="585"/>
                  </a:cubicBezTo>
                  <a:cubicBezTo>
                    <a:pt x="221" y="592"/>
                    <a:pt x="217" y="592"/>
                    <a:pt x="236" y="606"/>
                  </a:cubicBezTo>
                  <a:cubicBezTo>
                    <a:pt x="255" y="619"/>
                    <a:pt x="256" y="612"/>
                    <a:pt x="257" y="616"/>
                  </a:cubicBezTo>
                  <a:cubicBezTo>
                    <a:pt x="259" y="619"/>
                    <a:pt x="268" y="622"/>
                    <a:pt x="273" y="628"/>
                  </a:cubicBezTo>
                  <a:cubicBezTo>
                    <a:pt x="277" y="635"/>
                    <a:pt x="277" y="639"/>
                    <a:pt x="277" y="639"/>
                  </a:cubicBezTo>
                  <a:cubicBezTo>
                    <a:pt x="277" y="639"/>
                    <a:pt x="268" y="639"/>
                    <a:pt x="266" y="639"/>
                  </a:cubicBezTo>
                  <a:cubicBezTo>
                    <a:pt x="264" y="638"/>
                    <a:pt x="262" y="643"/>
                    <a:pt x="262" y="643"/>
                  </a:cubicBezTo>
                  <a:cubicBezTo>
                    <a:pt x="262" y="643"/>
                    <a:pt x="267" y="649"/>
                    <a:pt x="263" y="651"/>
                  </a:cubicBezTo>
                  <a:cubicBezTo>
                    <a:pt x="258" y="653"/>
                    <a:pt x="257" y="660"/>
                    <a:pt x="252" y="660"/>
                  </a:cubicBezTo>
                  <a:cubicBezTo>
                    <a:pt x="247" y="660"/>
                    <a:pt x="253" y="664"/>
                    <a:pt x="247" y="667"/>
                  </a:cubicBezTo>
                  <a:cubicBezTo>
                    <a:pt x="240" y="670"/>
                    <a:pt x="245" y="671"/>
                    <a:pt x="243" y="673"/>
                  </a:cubicBezTo>
                  <a:cubicBezTo>
                    <a:pt x="242" y="675"/>
                    <a:pt x="242" y="678"/>
                    <a:pt x="240" y="677"/>
                  </a:cubicBezTo>
                  <a:cubicBezTo>
                    <a:pt x="238" y="677"/>
                    <a:pt x="237" y="679"/>
                    <a:pt x="225" y="671"/>
                  </a:cubicBezTo>
                  <a:cubicBezTo>
                    <a:pt x="213" y="662"/>
                    <a:pt x="213" y="662"/>
                    <a:pt x="213" y="662"/>
                  </a:cubicBezTo>
                  <a:cubicBezTo>
                    <a:pt x="213" y="662"/>
                    <a:pt x="207" y="654"/>
                    <a:pt x="219" y="657"/>
                  </a:cubicBezTo>
                  <a:cubicBezTo>
                    <a:pt x="231" y="661"/>
                    <a:pt x="236" y="663"/>
                    <a:pt x="240" y="660"/>
                  </a:cubicBezTo>
                  <a:cubicBezTo>
                    <a:pt x="244" y="657"/>
                    <a:pt x="244" y="657"/>
                    <a:pt x="244" y="653"/>
                  </a:cubicBezTo>
                  <a:cubicBezTo>
                    <a:pt x="244" y="650"/>
                    <a:pt x="246" y="650"/>
                    <a:pt x="243" y="646"/>
                  </a:cubicBezTo>
                  <a:cubicBezTo>
                    <a:pt x="240" y="641"/>
                    <a:pt x="251" y="636"/>
                    <a:pt x="241" y="632"/>
                  </a:cubicBezTo>
                  <a:cubicBezTo>
                    <a:pt x="232" y="628"/>
                    <a:pt x="228" y="627"/>
                    <a:pt x="223" y="622"/>
                  </a:cubicBezTo>
                  <a:cubicBezTo>
                    <a:pt x="218" y="617"/>
                    <a:pt x="223" y="621"/>
                    <a:pt x="211" y="611"/>
                  </a:cubicBezTo>
                  <a:cubicBezTo>
                    <a:pt x="198" y="601"/>
                    <a:pt x="198" y="602"/>
                    <a:pt x="195" y="598"/>
                  </a:cubicBezTo>
                  <a:cubicBezTo>
                    <a:pt x="192" y="594"/>
                    <a:pt x="188" y="581"/>
                    <a:pt x="186" y="581"/>
                  </a:cubicBezTo>
                  <a:cubicBezTo>
                    <a:pt x="185" y="581"/>
                    <a:pt x="178" y="585"/>
                    <a:pt x="169" y="589"/>
                  </a:cubicBezTo>
                  <a:cubicBezTo>
                    <a:pt x="160" y="593"/>
                    <a:pt x="165" y="600"/>
                    <a:pt x="158" y="599"/>
                  </a:cubicBezTo>
                  <a:cubicBezTo>
                    <a:pt x="150" y="597"/>
                    <a:pt x="153" y="598"/>
                    <a:pt x="145" y="597"/>
                  </a:cubicBezTo>
                  <a:cubicBezTo>
                    <a:pt x="138" y="596"/>
                    <a:pt x="131" y="596"/>
                    <a:pt x="130" y="597"/>
                  </a:cubicBezTo>
                  <a:cubicBezTo>
                    <a:pt x="128" y="598"/>
                    <a:pt x="128" y="606"/>
                    <a:pt x="128" y="606"/>
                  </a:cubicBezTo>
                  <a:cubicBezTo>
                    <a:pt x="128" y="606"/>
                    <a:pt x="128" y="606"/>
                    <a:pt x="123" y="613"/>
                  </a:cubicBezTo>
                  <a:cubicBezTo>
                    <a:pt x="117" y="619"/>
                    <a:pt x="112" y="617"/>
                    <a:pt x="108" y="622"/>
                  </a:cubicBezTo>
                  <a:cubicBezTo>
                    <a:pt x="103" y="628"/>
                    <a:pt x="96" y="630"/>
                    <a:pt x="96" y="637"/>
                  </a:cubicBezTo>
                  <a:cubicBezTo>
                    <a:pt x="96" y="644"/>
                    <a:pt x="98" y="641"/>
                    <a:pt x="90" y="655"/>
                  </a:cubicBezTo>
                  <a:cubicBezTo>
                    <a:pt x="82" y="670"/>
                    <a:pt x="85" y="675"/>
                    <a:pt x="79" y="675"/>
                  </a:cubicBezTo>
                  <a:cubicBezTo>
                    <a:pt x="73" y="676"/>
                    <a:pt x="68" y="677"/>
                    <a:pt x="65" y="678"/>
                  </a:cubicBezTo>
                  <a:cubicBezTo>
                    <a:pt x="61" y="679"/>
                    <a:pt x="52" y="680"/>
                    <a:pt x="52" y="680"/>
                  </a:cubicBezTo>
                  <a:cubicBezTo>
                    <a:pt x="52" y="680"/>
                    <a:pt x="47" y="687"/>
                    <a:pt x="44" y="683"/>
                  </a:cubicBezTo>
                  <a:cubicBezTo>
                    <a:pt x="41" y="679"/>
                    <a:pt x="42" y="671"/>
                    <a:pt x="40" y="675"/>
                  </a:cubicBezTo>
                  <a:cubicBezTo>
                    <a:pt x="37" y="678"/>
                    <a:pt x="41" y="695"/>
                    <a:pt x="39" y="695"/>
                  </a:cubicBezTo>
                  <a:cubicBezTo>
                    <a:pt x="37" y="695"/>
                    <a:pt x="33" y="695"/>
                    <a:pt x="31" y="694"/>
                  </a:cubicBezTo>
                  <a:cubicBezTo>
                    <a:pt x="30" y="694"/>
                    <a:pt x="30" y="679"/>
                    <a:pt x="27" y="680"/>
                  </a:cubicBezTo>
                  <a:cubicBezTo>
                    <a:pt x="25" y="681"/>
                    <a:pt x="24" y="680"/>
                    <a:pt x="14" y="676"/>
                  </a:cubicBezTo>
                  <a:cubicBezTo>
                    <a:pt x="5" y="672"/>
                    <a:pt x="5" y="671"/>
                    <a:pt x="3" y="670"/>
                  </a:cubicBezTo>
                  <a:cubicBezTo>
                    <a:pt x="0" y="669"/>
                    <a:pt x="10" y="638"/>
                    <a:pt x="7" y="618"/>
                  </a:cubicBezTo>
                  <a:cubicBezTo>
                    <a:pt x="4" y="599"/>
                    <a:pt x="5" y="601"/>
                    <a:pt x="10" y="595"/>
                  </a:cubicBezTo>
                  <a:cubicBezTo>
                    <a:pt x="14" y="588"/>
                    <a:pt x="18" y="589"/>
                    <a:pt x="46" y="593"/>
                  </a:cubicBezTo>
                  <a:cubicBezTo>
                    <a:pt x="73" y="598"/>
                    <a:pt x="82" y="590"/>
                    <a:pt x="81" y="585"/>
                  </a:cubicBezTo>
                  <a:cubicBezTo>
                    <a:pt x="80" y="581"/>
                    <a:pt x="83" y="555"/>
                    <a:pt x="83" y="555"/>
                  </a:cubicBezTo>
                  <a:cubicBezTo>
                    <a:pt x="83" y="555"/>
                    <a:pt x="75" y="551"/>
                    <a:pt x="74" y="548"/>
                  </a:cubicBezTo>
                  <a:cubicBezTo>
                    <a:pt x="73" y="545"/>
                    <a:pt x="74" y="541"/>
                    <a:pt x="70" y="541"/>
                  </a:cubicBezTo>
                  <a:cubicBezTo>
                    <a:pt x="67" y="541"/>
                    <a:pt x="57" y="538"/>
                    <a:pt x="55" y="535"/>
                  </a:cubicBezTo>
                  <a:cubicBezTo>
                    <a:pt x="54" y="533"/>
                    <a:pt x="51" y="524"/>
                    <a:pt x="51" y="524"/>
                  </a:cubicBezTo>
                  <a:cubicBezTo>
                    <a:pt x="51" y="524"/>
                    <a:pt x="56" y="524"/>
                    <a:pt x="56" y="523"/>
                  </a:cubicBezTo>
                  <a:cubicBezTo>
                    <a:pt x="57" y="521"/>
                    <a:pt x="58" y="523"/>
                    <a:pt x="65" y="522"/>
                  </a:cubicBezTo>
                  <a:cubicBezTo>
                    <a:pt x="71" y="520"/>
                    <a:pt x="80" y="521"/>
                    <a:pt x="80" y="521"/>
                  </a:cubicBezTo>
                  <a:cubicBezTo>
                    <a:pt x="76" y="513"/>
                    <a:pt x="76" y="513"/>
                    <a:pt x="76" y="513"/>
                  </a:cubicBezTo>
                  <a:cubicBezTo>
                    <a:pt x="76" y="513"/>
                    <a:pt x="74" y="505"/>
                    <a:pt x="81" y="507"/>
                  </a:cubicBezTo>
                  <a:cubicBezTo>
                    <a:pt x="88" y="508"/>
                    <a:pt x="97" y="514"/>
                    <a:pt x="98" y="513"/>
                  </a:cubicBezTo>
                  <a:cubicBezTo>
                    <a:pt x="98" y="512"/>
                    <a:pt x="98" y="505"/>
                    <a:pt x="99" y="504"/>
                  </a:cubicBezTo>
                  <a:cubicBezTo>
                    <a:pt x="100" y="502"/>
                    <a:pt x="103" y="498"/>
                    <a:pt x="103" y="498"/>
                  </a:cubicBezTo>
                  <a:cubicBezTo>
                    <a:pt x="103" y="498"/>
                    <a:pt x="104" y="496"/>
                    <a:pt x="108" y="497"/>
                  </a:cubicBezTo>
                  <a:cubicBezTo>
                    <a:pt x="113" y="498"/>
                    <a:pt x="114" y="489"/>
                    <a:pt x="114" y="489"/>
                  </a:cubicBezTo>
                  <a:cubicBezTo>
                    <a:pt x="114" y="489"/>
                    <a:pt x="121" y="482"/>
                    <a:pt x="125" y="483"/>
                  </a:cubicBezTo>
                  <a:cubicBezTo>
                    <a:pt x="129" y="484"/>
                    <a:pt x="137" y="480"/>
                    <a:pt x="136" y="476"/>
                  </a:cubicBezTo>
                  <a:cubicBezTo>
                    <a:pt x="135" y="472"/>
                    <a:pt x="145" y="458"/>
                    <a:pt x="145" y="458"/>
                  </a:cubicBezTo>
                  <a:cubicBezTo>
                    <a:pt x="145" y="458"/>
                    <a:pt x="145" y="453"/>
                    <a:pt x="148" y="452"/>
                  </a:cubicBezTo>
                  <a:cubicBezTo>
                    <a:pt x="151" y="452"/>
                    <a:pt x="158" y="454"/>
                    <a:pt x="159" y="451"/>
                  </a:cubicBezTo>
                  <a:cubicBezTo>
                    <a:pt x="161" y="449"/>
                    <a:pt x="163" y="440"/>
                    <a:pt x="163" y="443"/>
                  </a:cubicBezTo>
                  <a:cubicBezTo>
                    <a:pt x="164" y="446"/>
                    <a:pt x="176" y="443"/>
                    <a:pt x="176" y="443"/>
                  </a:cubicBezTo>
                  <a:cubicBezTo>
                    <a:pt x="176" y="443"/>
                    <a:pt x="176" y="433"/>
                    <a:pt x="176" y="432"/>
                  </a:cubicBezTo>
                  <a:cubicBezTo>
                    <a:pt x="176" y="430"/>
                    <a:pt x="176" y="409"/>
                    <a:pt x="174" y="407"/>
                  </a:cubicBezTo>
                  <a:cubicBezTo>
                    <a:pt x="172" y="405"/>
                    <a:pt x="169" y="400"/>
                    <a:pt x="171" y="398"/>
                  </a:cubicBezTo>
                  <a:cubicBezTo>
                    <a:pt x="174" y="396"/>
                    <a:pt x="180" y="389"/>
                    <a:pt x="181" y="386"/>
                  </a:cubicBezTo>
                  <a:cubicBezTo>
                    <a:pt x="181" y="384"/>
                    <a:pt x="180" y="384"/>
                    <a:pt x="183" y="382"/>
                  </a:cubicBezTo>
                  <a:cubicBezTo>
                    <a:pt x="186" y="380"/>
                    <a:pt x="201" y="382"/>
                    <a:pt x="199" y="383"/>
                  </a:cubicBezTo>
                  <a:cubicBezTo>
                    <a:pt x="197" y="385"/>
                    <a:pt x="195" y="382"/>
                    <a:pt x="195" y="388"/>
                  </a:cubicBezTo>
                  <a:cubicBezTo>
                    <a:pt x="195" y="394"/>
                    <a:pt x="198" y="394"/>
                    <a:pt x="199" y="397"/>
                  </a:cubicBezTo>
                  <a:cubicBezTo>
                    <a:pt x="200" y="399"/>
                    <a:pt x="208" y="405"/>
                    <a:pt x="207" y="407"/>
                  </a:cubicBezTo>
                  <a:cubicBezTo>
                    <a:pt x="206" y="408"/>
                    <a:pt x="206" y="411"/>
                    <a:pt x="208" y="413"/>
                  </a:cubicBezTo>
                  <a:cubicBezTo>
                    <a:pt x="210" y="415"/>
                    <a:pt x="217" y="419"/>
                    <a:pt x="216" y="421"/>
                  </a:cubicBezTo>
                  <a:cubicBezTo>
                    <a:pt x="215" y="422"/>
                    <a:pt x="214" y="422"/>
                    <a:pt x="210" y="423"/>
                  </a:cubicBezTo>
                  <a:cubicBezTo>
                    <a:pt x="206" y="423"/>
                    <a:pt x="202" y="421"/>
                    <a:pt x="197" y="421"/>
                  </a:cubicBezTo>
                  <a:cubicBezTo>
                    <a:pt x="192" y="422"/>
                    <a:pt x="190" y="427"/>
                    <a:pt x="190" y="427"/>
                  </a:cubicBezTo>
                  <a:cubicBezTo>
                    <a:pt x="194" y="435"/>
                    <a:pt x="194" y="435"/>
                    <a:pt x="194" y="435"/>
                  </a:cubicBezTo>
                  <a:cubicBezTo>
                    <a:pt x="194" y="435"/>
                    <a:pt x="192" y="434"/>
                    <a:pt x="197" y="437"/>
                  </a:cubicBezTo>
                  <a:cubicBezTo>
                    <a:pt x="202" y="439"/>
                    <a:pt x="195" y="438"/>
                    <a:pt x="205" y="437"/>
                  </a:cubicBezTo>
                  <a:cubicBezTo>
                    <a:pt x="215" y="437"/>
                    <a:pt x="216" y="429"/>
                    <a:pt x="220" y="431"/>
                  </a:cubicBezTo>
                  <a:cubicBezTo>
                    <a:pt x="224" y="433"/>
                    <a:pt x="223" y="437"/>
                    <a:pt x="223" y="437"/>
                  </a:cubicBezTo>
                  <a:cubicBezTo>
                    <a:pt x="223" y="437"/>
                    <a:pt x="244" y="438"/>
                    <a:pt x="248" y="436"/>
                  </a:cubicBezTo>
                  <a:cubicBezTo>
                    <a:pt x="252" y="434"/>
                    <a:pt x="252" y="429"/>
                    <a:pt x="259" y="428"/>
                  </a:cubicBezTo>
                  <a:cubicBezTo>
                    <a:pt x="266" y="428"/>
                    <a:pt x="273" y="423"/>
                    <a:pt x="276" y="429"/>
                  </a:cubicBezTo>
                  <a:cubicBezTo>
                    <a:pt x="279" y="434"/>
                    <a:pt x="277" y="434"/>
                    <a:pt x="282" y="433"/>
                  </a:cubicBezTo>
                  <a:cubicBezTo>
                    <a:pt x="287" y="433"/>
                    <a:pt x="294" y="415"/>
                    <a:pt x="295" y="412"/>
                  </a:cubicBezTo>
                  <a:cubicBezTo>
                    <a:pt x="295" y="410"/>
                    <a:pt x="285" y="414"/>
                    <a:pt x="293" y="403"/>
                  </a:cubicBezTo>
                  <a:cubicBezTo>
                    <a:pt x="300" y="393"/>
                    <a:pt x="302" y="387"/>
                    <a:pt x="304" y="386"/>
                  </a:cubicBezTo>
                  <a:cubicBezTo>
                    <a:pt x="305" y="384"/>
                    <a:pt x="288" y="371"/>
                    <a:pt x="299" y="375"/>
                  </a:cubicBezTo>
                  <a:cubicBezTo>
                    <a:pt x="310" y="379"/>
                    <a:pt x="316" y="385"/>
                    <a:pt x="319" y="385"/>
                  </a:cubicBezTo>
                  <a:cubicBezTo>
                    <a:pt x="322" y="386"/>
                    <a:pt x="333" y="390"/>
                    <a:pt x="331" y="388"/>
                  </a:cubicBezTo>
                  <a:cubicBezTo>
                    <a:pt x="329" y="386"/>
                    <a:pt x="321" y="382"/>
                    <a:pt x="323" y="379"/>
                  </a:cubicBezTo>
                  <a:cubicBezTo>
                    <a:pt x="325" y="376"/>
                    <a:pt x="330" y="376"/>
                    <a:pt x="323" y="373"/>
                  </a:cubicBezTo>
                  <a:cubicBezTo>
                    <a:pt x="316" y="370"/>
                    <a:pt x="315" y="367"/>
                    <a:pt x="311" y="370"/>
                  </a:cubicBezTo>
                  <a:cubicBezTo>
                    <a:pt x="308" y="373"/>
                    <a:pt x="308" y="372"/>
                    <a:pt x="306" y="368"/>
                  </a:cubicBezTo>
                  <a:cubicBezTo>
                    <a:pt x="305" y="364"/>
                    <a:pt x="306" y="364"/>
                    <a:pt x="307" y="361"/>
                  </a:cubicBezTo>
                  <a:cubicBezTo>
                    <a:pt x="308" y="358"/>
                    <a:pt x="313" y="357"/>
                    <a:pt x="316" y="357"/>
                  </a:cubicBezTo>
                  <a:cubicBezTo>
                    <a:pt x="319" y="356"/>
                    <a:pt x="321" y="355"/>
                    <a:pt x="319" y="353"/>
                  </a:cubicBezTo>
                  <a:cubicBezTo>
                    <a:pt x="317" y="350"/>
                    <a:pt x="311" y="350"/>
                    <a:pt x="316" y="346"/>
                  </a:cubicBezTo>
                  <a:cubicBezTo>
                    <a:pt x="321" y="343"/>
                    <a:pt x="319" y="342"/>
                    <a:pt x="327" y="343"/>
                  </a:cubicBezTo>
                  <a:cubicBezTo>
                    <a:pt x="335" y="344"/>
                    <a:pt x="333" y="346"/>
                    <a:pt x="343" y="345"/>
                  </a:cubicBezTo>
                  <a:cubicBezTo>
                    <a:pt x="352" y="343"/>
                    <a:pt x="364" y="343"/>
                    <a:pt x="365" y="342"/>
                  </a:cubicBezTo>
                  <a:cubicBezTo>
                    <a:pt x="366" y="341"/>
                    <a:pt x="366" y="333"/>
                    <a:pt x="366" y="333"/>
                  </a:cubicBezTo>
                  <a:cubicBezTo>
                    <a:pt x="369" y="333"/>
                    <a:pt x="369" y="333"/>
                    <a:pt x="369" y="333"/>
                  </a:cubicBezTo>
                  <a:cubicBezTo>
                    <a:pt x="369" y="333"/>
                    <a:pt x="360" y="330"/>
                    <a:pt x="356" y="330"/>
                  </a:cubicBezTo>
                  <a:cubicBezTo>
                    <a:pt x="352" y="329"/>
                    <a:pt x="353" y="325"/>
                    <a:pt x="342" y="329"/>
                  </a:cubicBezTo>
                  <a:cubicBezTo>
                    <a:pt x="331" y="334"/>
                    <a:pt x="324" y="339"/>
                    <a:pt x="321" y="339"/>
                  </a:cubicBezTo>
                  <a:cubicBezTo>
                    <a:pt x="318" y="339"/>
                    <a:pt x="306" y="337"/>
                    <a:pt x="306" y="337"/>
                  </a:cubicBezTo>
                  <a:cubicBezTo>
                    <a:pt x="301" y="329"/>
                    <a:pt x="301" y="329"/>
                    <a:pt x="301" y="329"/>
                  </a:cubicBezTo>
                  <a:cubicBezTo>
                    <a:pt x="301" y="329"/>
                    <a:pt x="298" y="325"/>
                    <a:pt x="297" y="322"/>
                  </a:cubicBezTo>
                  <a:cubicBezTo>
                    <a:pt x="296" y="320"/>
                    <a:pt x="296" y="318"/>
                    <a:pt x="295" y="313"/>
                  </a:cubicBezTo>
                  <a:cubicBezTo>
                    <a:pt x="294" y="309"/>
                    <a:pt x="294" y="303"/>
                    <a:pt x="294" y="303"/>
                  </a:cubicBezTo>
                  <a:cubicBezTo>
                    <a:pt x="294" y="303"/>
                    <a:pt x="293" y="299"/>
                    <a:pt x="293" y="296"/>
                  </a:cubicBezTo>
                  <a:cubicBezTo>
                    <a:pt x="293" y="293"/>
                    <a:pt x="297" y="290"/>
                    <a:pt x="298" y="288"/>
                  </a:cubicBezTo>
                  <a:cubicBezTo>
                    <a:pt x="298" y="286"/>
                    <a:pt x="304" y="268"/>
                    <a:pt x="308" y="264"/>
                  </a:cubicBezTo>
                  <a:cubicBezTo>
                    <a:pt x="311" y="259"/>
                    <a:pt x="328" y="246"/>
                    <a:pt x="328" y="242"/>
                  </a:cubicBezTo>
                  <a:cubicBezTo>
                    <a:pt x="329" y="239"/>
                    <a:pt x="334" y="222"/>
                    <a:pt x="334" y="222"/>
                  </a:cubicBezTo>
                  <a:cubicBezTo>
                    <a:pt x="334" y="222"/>
                    <a:pt x="328" y="217"/>
                    <a:pt x="324" y="215"/>
                  </a:cubicBezTo>
                  <a:cubicBezTo>
                    <a:pt x="320" y="212"/>
                    <a:pt x="324" y="217"/>
                    <a:pt x="315" y="219"/>
                  </a:cubicBezTo>
                  <a:cubicBezTo>
                    <a:pt x="307" y="222"/>
                    <a:pt x="302" y="224"/>
                    <a:pt x="299" y="229"/>
                  </a:cubicBezTo>
                  <a:cubicBezTo>
                    <a:pt x="296" y="235"/>
                    <a:pt x="296" y="245"/>
                    <a:pt x="293" y="249"/>
                  </a:cubicBezTo>
                  <a:cubicBezTo>
                    <a:pt x="290" y="252"/>
                    <a:pt x="291" y="258"/>
                    <a:pt x="287" y="262"/>
                  </a:cubicBezTo>
                  <a:cubicBezTo>
                    <a:pt x="282" y="267"/>
                    <a:pt x="282" y="268"/>
                    <a:pt x="276" y="274"/>
                  </a:cubicBezTo>
                  <a:cubicBezTo>
                    <a:pt x="270" y="280"/>
                    <a:pt x="265" y="291"/>
                    <a:pt x="264" y="292"/>
                  </a:cubicBezTo>
                  <a:cubicBezTo>
                    <a:pt x="264" y="294"/>
                    <a:pt x="263" y="298"/>
                    <a:pt x="263" y="306"/>
                  </a:cubicBezTo>
                  <a:cubicBezTo>
                    <a:pt x="264" y="313"/>
                    <a:pt x="265" y="316"/>
                    <a:pt x="269" y="321"/>
                  </a:cubicBezTo>
                  <a:cubicBezTo>
                    <a:pt x="272" y="325"/>
                    <a:pt x="281" y="338"/>
                    <a:pt x="273" y="347"/>
                  </a:cubicBezTo>
                  <a:cubicBezTo>
                    <a:pt x="266" y="357"/>
                    <a:pt x="258" y="350"/>
                    <a:pt x="258" y="365"/>
                  </a:cubicBezTo>
                  <a:cubicBezTo>
                    <a:pt x="259" y="381"/>
                    <a:pt x="256" y="390"/>
                    <a:pt x="254" y="394"/>
                  </a:cubicBezTo>
                  <a:cubicBezTo>
                    <a:pt x="251" y="397"/>
                    <a:pt x="237" y="408"/>
                    <a:pt x="237" y="409"/>
                  </a:cubicBezTo>
                  <a:cubicBezTo>
                    <a:pt x="237" y="410"/>
                    <a:pt x="239" y="414"/>
                    <a:pt x="232" y="414"/>
                  </a:cubicBezTo>
                  <a:cubicBezTo>
                    <a:pt x="226" y="414"/>
                    <a:pt x="224" y="414"/>
                    <a:pt x="222" y="414"/>
                  </a:cubicBezTo>
                  <a:cubicBezTo>
                    <a:pt x="221" y="413"/>
                    <a:pt x="218" y="409"/>
                    <a:pt x="217" y="404"/>
                  </a:cubicBezTo>
                  <a:cubicBezTo>
                    <a:pt x="216" y="399"/>
                    <a:pt x="215" y="397"/>
                    <a:pt x="213" y="391"/>
                  </a:cubicBezTo>
                  <a:cubicBezTo>
                    <a:pt x="211" y="386"/>
                    <a:pt x="211" y="383"/>
                    <a:pt x="209" y="378"/>
                  </a:cubicBezTo>
                  <a:cubicBezTo>
                    <a:pt x="207" y="373"/>
                    <a:pt x="209" y="365"/>
                    <a:pt x="206" y="363"/>
                  </a:cubicBezTo>
                  <a:cubicBezTo>
                    <a:pt x="204" y="361"/>
                    <a:pt x="201" y="350"/>
                    <a:pt x="201" y="350"/>
                  </a:cubicBezTo>
                  <a:cubicBezTo>
                    <a:pt x="201" y="350"/>
                    <a:pt x="195" y="355"/>
                    <a:pt x="191" y="357"/>
                  </a:cubicBezTo>
                  <a:cubicBezTo>
                    <a:pt x="188" y="358"/>
                    <a:pt x="190" y="361"/>
                    <a:pt x="187" y="362"/>
                  </a:cubicBezTo>
                  <a:cubicBezTo>
                    <a:pt x="183" y="362"/>
                    <a:pt x="183" y="363"/>
                    <a:pt x="179" y="368"/>
                  </a:cubicBezTo>
                  <a:cubicBezTo>
                    <a:pt x="175" y="372"/>
                    <a:pt x="172" y="373"/>
                    <a:pt x="169" y="374"/>
                  </a:cubicBezTo>
                  <a:cubicBezTo>
                    <a:pt x="167" y="374"/>
                    <a:pt x="166" y="378"/>
                    <a:pt x="162" y="375"/>
                  </a:cubicBezTo>
                  <a:cubicBezTo>
                    <a:pt x="159" y="372"/>
                    <a:pt x="159" y="371"/>
                    <a:pt x="157" y="369"/>
                  </a:cubicBezTo>
                  <a:cubicBezTo>
                    <a:pt x="156" y="367"/>
                    <a:pt x="149" y="363"/>
                    <a:pt x="149" y="363"/>
                  </a:cubicBezTo>
                  <a:cubicBezTo>
                    <a:pt x="149" y="363"/>
                    <a:pt x="148" y="366"/>
                    <a:pt x="149" y="359"/>
                  </a:cubicBezTo>
                  <a:cubicBezTo>
                    <a:pt x="149" y="353"/>
                    <a:pt x="150" y="350"/>
                    <a:pt x="151" y="346"/>
                  </a:cubicBezTo>
                  <a:cubicBezTo>
                    <a:pt x="153" y="343"/>
                    <a:pt x="153" y="343"/>
                    <a:pt x="153" y="343"/>
                  </a:cubicBezTo>
                  <a:cubicBezTo>
                    <a:pt x="153" y="343"/>
                    <a:pt x="152" y="343"/>
                    <a:pt x="153" y="339"/>
                  </a:cubicBezTo>
                  <a:cubicBezTo>
                    <a:pt x="155" y="335"/>
                    <a:pt x="151" y="334"/>
                    <a:pt x="149" y="332"/>
                  </a:cubicBezTo>
                  <a:cubicBezTo>
                    <a:pt x="147" y="330"/>
                    <a:pt x="146" y="335"/>
                    <a:pt x="147" y="330"/>
                  </a:cubicBezTo>
                  <a:cubicBezTo>
                    <a:pt x="148" y="326"/>
                    <a:pt x="147" y="299"/>
                    <a:pt x="147" y="299"/>
                  </a:cubicBezTo>
                  <a:cubicBezTo>
                    <a:pt x="147" y="299"/>
                    <a:pt x="154" y="296"/>
                    <a:pt x="153" y="294"/>
                  </a:cubicBezTo>
                  <a:cubicBezTo>
                    <a:pt x="153" y="292"/>
                    <a:pt x="160" y="286"/>
                    <a:pt x="160" y="286"/>
                  </a:cubicBezTo>
                  <a:cubicBezTo>
                    <a:pt x="160" y="286"/>
                    <a:pt x="166" y="285"/>
                    <a:pt x="168" y="281"/>
                  </a:cubicBezTo>
                  <a:cubicBezTo>
                    <a:pt x="171" y="277"/>
                    <a:pt x="173" y="271"/>
                    <a:pt x="179" y="268"/>
                  </a:cubicBezTo>
                  <a:cubicBezTo>
                    <a:pt x="184" y="265"/>
                    <a:pt x="186" y="263"/>
                    <a:pt x="187" y="261"/>
                  </a:cubicBezTo>
                  <a:cubicBezTo>
                    <a:pt x="188" y="260"/>
                    <a:pt x="185" y="266"/>
                    <a:pt x="189" y="257"/>
                  </a:cubicBezTo>
                  <a:cubicBezTo>
                    <a:pt x="193" y="249"/>
                    <a:pt x="208" y="239"/>
                    <a:pt x="211" y="232"/>
                  </a:cubicBezTo>
                  <a:cubicBezTo>
                    <a:pt x="215" y="225"/>
                    <a:pt x="219" y="213"/>
                    <a:pt x="219" y="213"/>
                  </a:cubicBezTo>
                  <a:cubicBezTo>
                    <a:pt x="219" y="213"/>
                    <a:pt x="215" y="208"/>
                    <a:pt x="220" y="202"/>
                  </a:cubicBezTo>
                  <a:cubicBezTo>
                    <a:pt x="224" y="196"/>
                    <a:pt x="230" y="194"/>
                    <a:pt x="233" y="191"/>
                  </a:cubicBezTo>
                  <a:cubicBezTo>
                    <a:pt x="237" y="188"/>
                    <a:pt x="241" y="183"/>
                    <a:pt x="240" y="182"/>
                  </a:cubicBezTo>
                  <a:cubicBezTo>
                    <a:pt x="238" y="182"/>
                    <a:pt x="242" y="183"/>
                    <a:pt x="242" y="181"/>
                  </a:cubicBezTo>
                  <a:cubicBezTo>
                    <a:pt x="243" y="178"/>
                    <a:pt x="246" y="174"/>
                    <a:pt x="246" y="174"/>
                  </a:cubicBezTo>
                  <a:cubicBezTo>
                    <a:pt x="239" y="173"/>
                    <a:pt x="241" y="174"/>
                    <a:pt x="237" y="176"/>
                  </a:cubicBezTo>
                  <a:cubicBezTo>
                    <a:pt x="233" y="177"/>
                    <a:pt x="235" y="175"/>
                    <a:pt x="233" y="173"/>
                  </a:cubicBezTo>
                  <a:cubicBezTo>
                    <a:pt x="231" y="171"/>
                    <a:pt x="231" y="171"/>
                    <a:pt x="232" y="170"/>
                  </a:cubicBezTo>
                  <a:cubicBezTo>
                    <a:pt x="233" y="168"/>
                    <a:pt x="236" y="166"/>
                    <a:pt x="236" y="166"/>
                  </a:cubicBezTo>
                  <a:cubicBezTo>
                    <a:pt x="236" y="166"/>
                    <a:pt x="238" y="170"/>
                    <a:pt x="243" y="165"/>
                  </a:cubicBezTo>
                  <a:cubicBezTo>
                    <a:pt x="249" y="160"/>
                    <a:pt x="258" y="155"/>
                    <a:pt x="258" y="155"/>
                  </a:cubicBezTo>
                  <a:cubicBezTo>
                    <a:pt x="272" y="144"/>
                    <a:pt x="272" y="144"/>
                    <a:pt x="272" y="144"/>
                  </a:cubicBezTo>
                  <a:cubicBezTo>
                    <a:pt x="272" y="144"/>
                    <a:pt x="284" y="140"/>
                    <a:pt x="286" y="140"/>
                  </a:cubicBezTo>
                  <a:cubicBezTo>
                    <a:pt x="288" y="141"/>
                    <a:pt x="290" y="141"/>
                    <a:pt x="291" y="141"/>
                  </a:cubicBezTo>
                  <a:cubicBezTo>
                    <a:pt x="292" y="141"/>
                    <a:pt x="296" y="141"/>
                    <a:pt x="300" y="137"/>
                  </a:cubicBezTo>
                  <a:cubicBezTo>
                    <a:pt x="303" y="134"/>
                    <a:pt x="301" y="131"/>
                    <a:pt x="306" y="130"/>
                  </a:cubicBezTo>
                  <a:cubicBezTo>
                    <a:pt x="311" y="129"/>
                    <a:pt x="315" y="130"/>
                    <a:pt x="318" y="127"/>
                  </a:cubicBezTo>
                  <a:cubicBezTo>
                    <a:pt x="321" y="123"/>
                    <a:pt x="356" y="127"/>
                    <a:pt x="356" y="127"/>
                  </a:cubicBezTo>
                  <a:cubicBezTo>
                    <a:pt x="356" y="127"/>
                    <a:pt x="371" y="131"/>
                    <a:pt x="373" y="134"/>
                  </a:cubicBezTo>
                  <a:cubicBezTo>
                    <a:pt x="375" y="137"/>
                    <a:pt x="382" y="139"/>
                    <a:pt x="379" y="143"/>
                  </a:cubicBezTo>
                  <a:cubicBezTo>
                    <a:pt x="375" y="146"/>
                    <a:pt x="379" y="151"/>
                    <a:pt x="381" y="152"/>
                  </a:cubicBezTo>
                  <a:cubicBezTo>
                    <a:pt x="383" y="153"/>
                    <a:pt x="383" y="144"/>
                    <a:pt x="387" y="145"/>
                  </a:cubicBezTo>
                  <a:cubicBezTo>
                    <a:pt x="390" y="146"/>
                    <a:pt x="392" y="151"/>
                    <a:pt x="395" y="152"/>
                  </a:cubicBezTo>
                  <a:cubicBezTo>
                    <a:pt x="398" y="153"/>
                    <a:pt x="412" y="154"/>
                    <a:pt x="414" y="155"/>
                  </a:cubicBezTo>
                  <a:cubicBezTo>
                    <a:pt x="416" y="157"/>
                    <a:pt x="419" y="159"/>
                    <a:pt x="425" y="162"/>
                  </a:cubicBezTo>
                  <a:cubicBezTo>
                    <a:pt x="430" y="165"/>
                    <a:pt x="468" y="180"/>
                    <a:pt x="469" y="182"/>
                  </a:cubicBezTo>
                  <a:cubicBezTo>
                    <a:pt x="470" y="184"/>
                    <a:pt x="466" y="199"/>
                    <a:pt x="466" y="199"/>
                  </a:cubicBezTo>
                  <a:cubicBezTo>
                    <a:pt x="466" y="199"/>
                    <a:pt x="467" y="204"/>
                    <a:pt x="462" y="205"/>
                  </a:cubicBezTo>
                  <a:cubicBezTo>
                    <a:pt x="457" y="205"/>
                    <a:pt x="462" y="204"/>
                    <a:pt x="454" y="205"/>
                  </a:cubicBezTo>
                  <a:cubicBezTo>
                    <a:pt x="446" y="206"/>
                    <a:pt x="447" y="210"/>
                    <a:pt x="441" y="208"/>
                  </a:cubicBezTo>
                  <a:cubicBezTo>
                    <a:pt x="436" y="206"/>
                    <a:pt x="437" y="206"/>
                    <a:pt x="433" y="203"/>
                  </a:cubicBezTo>
                  <a:cubicBezTo>
                    <a:pt x="429" y="201"/>
                    <a:pt x="425" y="197"/>
                    <a:pt x="421" y="199"/>
                  </a:cubicBezTo>
                  <a:cubicBezTo>
                    <a:pt x="417" y="202"/>
                    <a:pt x="419" y="206"/>
                    <a:pt x="412" y="202"/>
                  </a:cubicBezTo>
                  <a:cubicBezTo>
                    <a:pt x="405" y="197"/>
                    <a:pt x="401" y="196"/>
                    <a:pt x="401" y="196"/>
                  </a:cubicBezTo>
                  <a:cubicBezTo>
                    <a:pt x="401" y="196"/>
                    <a:pt x="398" y="198"/>
                    <a:pt x="398" y="199"/>
                  </a:cubicBezTo>
                  <a:cubicBezTo>
                    <a:pt x="399" y="201"/>
                    <a:pt x="401" y="198"/>
                    <a:pt x="406" y="204"/>
                  </a:cubicBezTo>
                  <a:cubicBezTo>
                    <a:pt x="410" y="209"/>
                    <a:pt x="417" y="213"/>
                    <a:pt x="416" y="216"/>
                  </a:cubicBezTo>
                  <a:cubicBezTo>
                    <a:pt x="416" y="219"/>
                    <a:pt x="419" y="220"/>
                    <a:pt x="416" y="223"/>
                  </a:cubicBezTo>
                  <a:cubicBezTo>
                    <a:pt x="414" y="225"/>
                    <a:pt x="414" y="229"/>
                    <a:pt x="414" y="229"/>
                  </a:cubicBezTo>
                  <a:cubicBezTo>
                    <a:pt x="414" y="229"/>
                    <a:pt x="418" y="234"/>
                    <a:pt x="417" y="236"/>
                  </a:cubicBezTo>
                  <a:cubicBezTo>
                    <a:pt x="416" y="238"/>
                    <a:pt x="416" y="243"/>
                    <a:pt x="416" y="245"/>
                  </a:cubicBezTo>
                  <a:cubicBezTo>
                    <a:pt x="416" y="246"/>
                    <a:pt x="419" y="251"/>
                    <a:pt x="419" y="251"/>
                  </a:cubicBezTo>
                  <a:cubicBezTo>
                    <a:pt x="419" y="251"/>
                    <a:pt x="423" y="248"/>
                    <a:pt x="428" y="253"/>
                  </a:cubicBezTo>
                  <a:cubicBezTo>
                    <a:pt x="433" y="257"/>
                    <a:pt x="440" y="257"/>
                    <a:pt x="440" y="257"/>
                  </a:cubicBezTo>
                  <a:cubicBezTo>
                    <a:pt x="440" y="251"/>
                    <a:pt x="440" y="251"/>
                    <a:pt x="440" y="251"/>
                  </a:cubicBezTo>
                  <a:cubicBezTo>
                    <a:pt x="440" y="251"/>
                    <a:pt x="438" y="250"/>
                    <a:pt x="436" y="246"/>
                  </a:cubicBezTo>
                  <a:cubicBezTo>
                    <a:pt x="433" y="243"/>
                    <a:pt x="430" y="238"/>
                    <a:pt x="430" y="237"/>
                  </a:cubicBezTo>
                  <a:cubicBezTo>
                    <a:pt x="429" y="235"/>
                    <a:pt x="429" y="230"/>
                    <a:pt x="430" y="230"/>
                  </a:cubicBezTo>
                  <a:cubicBezTo>
                    <a:pt x="432" y="230"/>
                    <a:pt x="435" y="231"/>
                    <a:pt x="441" y="234"/>
                  </a:cubicBezTo>
                  <a:cubicBezTo>
                    <a:pt x="447" y="236"/>
                    <a:pt x="459" y="245"/>
                    <a:pt x="462" y="240"/>
                  </a:cubicBezTo>
                  <a:cubicBezTo>
                    <a:pt x="465" y="235"/>
                    <a:pt x="464" y="234"/>
                    <a:pt x="462" y="229"/>
                  </a:cubicBezTo>
                  <a:cubicBezTo>
                    <a:pt x="460" y="224"/>
                    <a:pt x="457" y="227"/>
                    <a:pt x="459" y="221"/>
                  </a:cubicBezTo>
                  <a:cubicBezTo>
                    <a:pt x="462" y="215"/>
                    <a:pt x="456" y="220"/>
                    <a:pt x="468" y="210"/>
                  </a:cubicBezTo>
                  <a:cubicBezTo>
                    <a:pt x="480" y="200"/>
                    <a:pt x="490" y="203"/>
                    <a:pt x="492" y="203"/>
                  </a:cubicBezTo>
                  <a:cubicBezTo>
                    <a:pt x="494" y="203"/>
                    <a:pt x="502" y="198"/>
                    <a:pt x="501" y="196"/>
                  </a:cubicBezTo>
                  <a:cubicBezTo>
                    <a:pt x="500" y="195"/>
                    <a:pt x="502" y="192"/>
                    <a:pt x="500" y="187"/>
                  </a:cubicBezTo>
                  <a:cubicBezTo>
                    <a:pt x="497" y="182"/>
                    <a:pt x="492" y="172"/>
                    <a:pt x="492" y="172"/>
                  </a:cubicBezTo>
                  <a:cubicBezTo>
                    <a:pt x="492" y="172"/>
                    <a:pt x="487" y="163"/>
                    <a:pt x="490" y="163"/>
                  </a:cubicBezTo>
                  <a:cubicBezTo>
                    <a:pt x="493" y="164"/>
                    <a:pt x="496" y="166"/>
                    <a:pt x="505" y="170"/>
                  </a:cubicBezTo>
                  <a:cubicBezTo>
                    <a:pt x="515" y="174"/>
                    <a:pt x="519" y="175"/>
                    <a:pt x="521" y="176"/>
                  </a:cubicBezTo>
                  <a:cubicBezTo>
                    <a:pt x="523" y="177"/>
                    <a:pt x="525" y="181"/>
                    <a:pt x="521" y="181"/>
                  </a:cubicBezTo>
                  <a:cubicBezTo>
                    <a:pt x="516" y="181"/>
                    <a:pt x="513" y="184"/>
                    <a:pt x="512" y="186"/>
                  </a:cubicBezTo>
                  <a:cubicBezTo>
                    <a:pt x="511" y="188"/>
                    <a:pt x="517" y="193"/>
                    <a:pt x="517" y="193"/>
                  </a:cubicBezTo>
                  <a:cubicBezTo>
                    <a:pt x="517" y="193"/>
                    <a:pt x="526" y="193"/>
                    <a:pt x="528" y="193"/>
                  </a:cubicBezTo>
                  <a:cubicBezTo>
                    <a:pt x="530" y="193"/>
                    <a:pt x="530" y="186"/>
                    <a:pt x="530" y="182"/>
                  </a:cubicBezTo>
                  <a:cubicBezTo>
                    <a:pt x="530" y="179"/>
                    <a:pt x="544" y="181"/>
                    <a:pt x="546" y="180"/>
                  </a:cubicBezTo>
                  <a:cubicBezTo>
                    <a:pt x="548" y="178"/>
                    <a:pt x="553" y="172"/>
                    <a:pt x="556" y="170"/>
                  </a:cubicBezTo>
                  <a:cubicBezTo>
                    <a:pt x="560" y="168"/>
                    <a:pt x="573" y="164"/>
                    <a:pt x="571" y="166"/>
                  </a:cubicBezTo>
                  <a:cubicBezTo>
                    <a:pt x="570" y="168"/>
                    <a:pt x="573" y="174"/>
                    <a:pt x="573" y="172"/>
                  </a:cubicBezTo>
                  <a:cubicBezTo>
                    <a:pt x="573" y="170"/>
                    <a:pt x="577" y="162"/>
                    <a:pt x="579" y="162"/>
                  </a:cubicBezTo>
                  <a:cubicBezTo>
                    <a:pt x="581" y="162"/>
                    <a:pt x="587" y="164"/>
                    <a:pt x="587" y="164"/>
                  </a:cubicBezTo>
                  <a:cubicBezTo>
                    <a:pt x="587" y="164"/>
                    <a:pt x="584" y="172"/>
                    <a:pt x="588" y="172"/>
                  </a:cubicBezTo>
                  <a:cubicBezTo>
                    <a:pt x="593" y="173"/>
                    <a:pt x="599" y="177"/>
                    <a:pt x="600" y="173"/>
                  </a:cubicBezTo>
                  <a:cubicBezTo>
                    <a:pt x="602" y="170"/>
                    <a:pt x="599" y="171"/>
                    <a:pt x="609" y="168"/>
                  </a:cubicBezTo>
                  <a:cubicBezTo>
                    <a:pt x="620" y="166"/>
                    <a:pt x="615" y="166"/>
                    <a:pt x="622" y="165"/>
                  </a:cubicBezTo>
                  <a:cubicBezTo>
                    <a:pt x="629" y="165"/>
                    <a:pt x="633" y="170"/>
                    <a:pt x="636" y="170"/>
                  </a:cubicBezTo>
                  <a:cubicBezTo>
                    <a:pt x="640" y="170"/>
                    <a:pt x="642" y="162"/>
                    <a:pt x="642" y="162"/>
                  </a:cubicBezTo>
                  <a:cubicBezTo>
                    <a:pt x="643" y="156"/>
                    <a:pt x="643" y="156"/>
                    <a:pt x="643" y="156"/>
                  </a:cubicBezTo>
                  <a:cubicBezTo>
                    <a:pt x="639" y="154"/>
                    <a:pt x="639" y="154"/>
                    <a:pt x="639" y="154"/>
                  </a:cubicBezTo>
                  <a:cubicBezTo>
                    <a:pt x="639" y="154"/>
                    <a:pt x="643" y="154"/>
                    <a:pt x="641" y="152"/>
                  </a:cubicBezTo>
                  <a:cubicBezTo>
                    <a:pt x="640" y="151"/>
                    <a:pt x="645" y="150"/>
                    <a:pt x="648" y="150"/>
                  </a:cubicBezTo>
                  <a:cubicBezTo>
                    <a:pt x="651" y="149"/>
                    <a:pt x="660" y="152"/>
                    <a:pt x="664" y="153"/>
                  </a:cubicBezTo>
                  <a:cubicBezTo>
                    <a:pt x="669" y="155"/>
                    <a:pt x="686" y="154"/>
                    <a:pt x="697" y="162"/>
                  </a:cubicBezTo>
                  <a:cubicBezTo>
                    <a:pt x="707" y="170"/>
                    <a:pt x="709" y="171"/>
                    <a:pt x="711" y="171"/>
                  </a:cubicBezTo>
                  <a:cubicBezTo>
                    <a:pt x="713" y="172"/>
                    <a:pt x="721" y="169"/>
                    <a:pt x="721" y="169"/>
                  </a:cubicBezTo>
                  <a:cubicBezTo>
                    <a:pt x="721" y="169"/>
                    <a:pt x="724" y="168"/>
                    <a:pt x="721" y="166"/>
                  </a:cubicBezTo>
                  <a:cubicBezTo>
                    <a:pt x="717" y="163"/>
                    <a:pt x="714" y="164"/>
                    <a:pt x="714" y="163"/>
                  </a:cubicBezTo>
                  <a:cubicBezTo>
                    <a:pt x="714" y="161"/>
                    <a:pt x="711" y="153"/>
                    <a:pt x="710" y="153"/>
                  </a:cubicBezTo>
                  <a:cubicBezTo>
                    <a:pt x="709" y="153"/>
                    <a:pt x="707" y="152"/>
                    <a:pt x="706" y="153"/>
                  </a:cubicBezTo>
                  <a:cubicBezTo>
                    <a:pt x="705" y="154"/>
                    <a:pt x="699" y="149"/>
                    <a:pt x="699" y="148"/>
                  </a:cubicBezTo>
                  <a:cubicBezTo>
                    <a:pt x="699" y="146"/>
                    <a:pt x="699" y="141"/>
                    <a:pt x="701" y="141"/>
                  </a:cubicBezTo>
                  <a:cubicBezTo>
                    <a:pt x="702" y="140"/>
                    <a:pt x="692" y="140"/>
                    <a:pt x="698" y="134"/>
                  </a:cubicBezTo>
                  <a:cubicBezTo>
                    <a:pt x="703" y="127"/>
                    <a:pt x="713" y="119"/>
                    <a:pt x="713" y="118"/>
                  </a:cubicBezTo>
                  <a:cubicBezTo>
                    <a:pt x="712" y="116"/>
                    <a:pt x="714" y="92"/>
                    <a:pt x="714" y="92"/>
                  </a:cubicBezTo>
                  <a:cubicBezTo>
                    <a:pt x="714" y="92"/>
                    <a:pt x="720" y="95"/>
                    <a:pt x="722" y="93"/>
                  </a:cubicBezTo>
                  <a:cubicBezTo>
                    <a:pt x="724" y="90"/>
                    <a:pt x="726" y="84"/>
                    <a:pt x="726" y="84"/>
                  </a:cubicBezTo>
                  <a:cubicBezTo>
                    <a:pt x="733" y="83"/>
                    <a:pt x="733" y="83"/>
                    <a:pt x="733" y="83"/>
                  </a:cubicBezTo>
                  <a:cubicBezTo>
                    <a:pt x="733" y="83"/>
                    <a:pt x="736" y="88"/>
                    <a:pt x="736" y="89"/>
                  </a:cubicBezTo>
                  <a:cubicBezTo>
                    <a:pt x="735" y="90"/>
                    <a:pt x="732" y="94"/>
                    <a:pt x="736" y="94"/>
                  </a:cubicBezTo>
                  <a:cubicBezTo>
                    <a:pt x="739" y="94"/>
                    <a:pt x="748" y="100"/>
                    <a:pt x="748" y="100"/>
                  </a:cubicBezTo>
                  <a:cubicBezTo>
                    <a:pt x="748" y="100"/>
                    <a:pt x="751" y="112"/>
                    <a:pt x="749" y="112"/>
                  </a:cubicBezTo>
                  <a:cubicBezTo>
                    <a:pt x="747" y="112"/>
                    <a:pt x="748" y="118"/>
                    <a:pt x="748" y="118"/>
                  </a:cubicBezTo>
                  <a:cubicBezTo>
                    <a:pt x="748" y="118"/>
                    <a:pt x="746" y="114"/>
                    <a:pt x="745" y="119"/>
                  </a:cubicBezTo>
                  <a:cubicBezTo>
                    <a:pt x="743" y="124"/>
                    <a:pt x="748" y="127"/>
                    <a:pt x="748" y="127"/>
                  </a:cubicBezTo>
                  <a:cubicBezTo>
                    <a:pt x="748" y="127"/>
                    <a:pt x="753" y="125"/>
                    <a:pt x="751" y="130"/>
                  </a:cubicBezTo>
                  <a:cubicBezTo>
                    <a:pt x="750" y="135"/>
                    <a:pt x="750" y="133"/>
                    <a:pt x="751" y="137"/>
                  </a:cubicBezTo>
                  <a:cubicBezTo>
                    <a:pt x="751" y="142"/>
                    <a:pt x="755" y="148"/>
                    <a:pt x="755" y="150"/>
                  </a:cubicBezTo>
                  <a:cubicBezTo>
                    <a:pt x="755" y="152"/>
                    <a:pt x="755" y="164"/>
                    <a:pt x="755" y="164"/>
                  </a:cubicBezTo>
                  <a:cubicBezTo>
                    <a:pt x="755" y="164"/>
                    <a:pt x="758" y="170"/>
                    <a:pt x="760" y="172"/>
                  </a:cubicBezTo>
                  <a:cubicBezTo>
                    <a:pt x="762" y="174"/>
                    <a:pt x="767" y="169"/>
                    <a:pt x="762" y="174"/>
                  </a:cubicBezTo>
                  <a:cubicBezTo>
                    <a:pt x="756" y="179"/>
                    <a:pt x="759" y="179"/>
                    <a:pt x="755" y="184"/>
                  </a:cubicBezTo>
                  <a:cubicBezTo>
                    <a:pt x="751" y="189"/>
                    <a:pt x="748" y="190"/>
                    <a:pt x="746" y="192"/>
                  </a:cubicBezTo>
                  <a:cubicBezTo>
                    <a:pt x="744" y="194"/>
                    <a:pt x="738" y="196"/>
                    <a:pt x="738" y="196"/>
                  </a:cubicBezTo>
                  <a:cubicBezTo>
                    <a:pt x="738" y="196"/>
                    <a:pt x="752" y="200"/>
                    <a:pt x="754" y="200"/>
                  </a:cubicBezTo>
                  <a:cubicBezTo>
                    <a:pt x="756" y="200"/>
                    <a:pt x="772" y="198"/>
                    <a:pt x="772" y="194"/>
                  </a:cubicBezTo>
                  <a:cubicBezTo>
                    <a:pt x="772" y="190"/>
                    <a:pt x="781" y="180"/>
                    <a:pt x="776" y="177"/>
                  </a:cubicBezTo>
                  <a:cubicBezTo>
                    <a:pt x="772" y="174"/>
                    <a:pt x="771" y="175"/>
                    <a:pt x="770" y="172"/>
                  </a:cubicBezTo>
                  <a:cubicBezTo>
                    <a:pt x="770" y="169"/>
                    <a:pt x="768" y="168"/>
                    <a:pt x="770" y="166"/>
                  </a:cubicBezTo>
                  <a:cubicBezTo>
                    <a:pt x="771" y="164"/>
                    <a:pt x="774" y="160"/>
                    <a:pt x="770" y="161"/>
                  </a:cubicBezTo>
                  <a:cubicBezTo>
                    <a:pt x="766" y="161"/>
                    <a:pt x="766" y="162"/>
                    <a:pt x="764" y="159"/>
                  </a:cubicBezTo>
                  <a:cubicBezTo>
                    <a:pt x="762" y="156"/>
                    <a:pt x="763" y="160"/>
                    <a:pt x="760" y="152"/>
                  </a:cubicBezTo>
                  <a:cubicBezTo>
                    <a:pt x="757" y="144"/>
                    <a:pt x="762" y="140"/>
                    <a:pt x="762" y="140"/>
                  </a:cubicBezTo>
                  <a:cubicBezTo>
                    <a:pt x="762" y="140"/>
                    <a:pt x="766" y="144"/>
                    <a:pt x="763" y="137"/>
                  </a:cubicBezTo>
                  <a:cubicBezTo>
                    <a:pt x="760" y="130"/>
                    <a:pt x="756" y="128"/>
                    <a:pt x="756" y="126"/>
                  </a:cubicBezTo>
                  <a:cubicBezTo>
                    <a:pt x="755" y="123"/>
                    <a:pt x="757" y="121"/>
                    <a:pt x="756" y="117"/>
                  </a:cubicBezTo>
                  <a:cubicBezTo>
                    <a:pt x="756" y="113"/>
                    <a:pt x="768" y="111"/>
                    <a:pt x="768" y="111"/>
                  </a:cubicBezTo>
                  <a:cubicBezTo>
                    <a:pt x="768" y="111"/>
                    <a:pt x="769" y="105"/>
                    <a:pt x="767" y="102"/>
                  </a:cubicBezTo>
                  <a:cubicBezTo>
                    <a:pt x="764" y="100"/>
                    <a:pt x="760" y="95"/>
                    <a:pt x="760" y="95"/>
                  </a:cubicBezTo>
                  <a:cubicBezTo>
                    <a:pt x="760" y="95"/>
                    <a:pt x="761" y="92"/>
                    <a:pt x="761" y="91"/>
                  </a:cubicBezTo>
                  <a:cubicBezTo>
                    <a:pt x="762" y="89"/>
                    <a:pt x="767" y="92"/>
                    <a:pt x="769" y="94"/>
                  </a:cubicBezTo>
                  <a:cubicBezTo>
                    <a:pt x="770" y="96"/>
                    <a:pt x="776" y="100"/>
                    <a:pt x="776" y="100"/>
                  </a:cubicBezTo>
                  <a:cubicBezTo>
                    <a:pt x="776" y="100"/>
                    <a:pt x="774" y="103"/>
                    <a:pt x="775" y="106"/>
                  </a:cubicBezTo>
                  <a:cubicBezTo>
                    <a:pt x="776" y="109"/>
                    <a:pt x="777" y="116"/>
                    <a:pt x="777" y="116"/>
                  </a:cubicBezTo>
                  <a:cubicBezTo>
                    <a:pt x="777" y="116"/>
                    <a:pt x="779" y="121"/>
                    <a:pt x="780" y="122"/>
                  </a:cubicBezTo>
                  <a:cubicBezTo>
                    <a:pt x="781" y="123"/>
                    <a:pt x="778" y="124"/>
                    <a:pt x="781" y="123"/>
                  </a:cubicBezTo>
                  <a:cubicBezTo>
                    <a:pt x="784" y="123"/>
                    <a:pt x="797" y="126"/>
                    <a:pt x="797" y="126"/>
                  </a:cubicBezTo>
                  <a:cubicBezTo>
                    <a:pt x="797" y="126"/>
                    <a:pt x="798" y="117"/>
                    <a:pt x="796" y="117"/>
                  </a:cubicBezTo>
                  <a:cubicBezTo>
                    <a:pt x="793" y="118"/>
                    <a:pt x="791" y="119"/>
                    <a:pt x="789" y="118"/>
                  </a:cubicBezTo>
                  <a:cubicBezTo>
                    <a:pt x="786" y="116"/>
                    <a:pt x="785" y="112"/>
                    <a:pt x="785" y="112"/>
                  </a:cubicBezTo>
                  <a:cubicBezTo>
                    <a:pt x="785" y="112"/>
                    <a:pt x="785" y="109"/>
                    <a:pt x="786" y="107"/>
                  </a:cubicBezTo>
                  <a:cubicBezTo>
                    <a:pt x="787" y="105"/>
                    <a:pt x="794" y="101"/>
                    <a:pt x="794" y="101"/>
                  </a:cubicBezTo>
                  <a:cubicBezTo>
                    <a:pt x="794" y="101"/>
                    <a:pt x="800" y="102"/>
                    <a:pt x="804" y="102"/>
                  </a:cubicBezTo>
                  <a:cubicBezTo>
                    <a:pt x="808" y="102"/>
                    <a:pt x="824" y="113"/>
                    <a:pt x="824" y="113"/>
                  </a:cubicBezTo>
                  <a:cubicBezTo>
                    <a:pt x="827" y="116"/>
                    <a:pt x="827" y="116"/>
                    <a:pt x="827" y="116"/>
                  </a:cubicBezTo>
                  <a:cubicBezTo>
                    <a:pt x="827" y="116"/>
                    <a:pt x="828" y="109"/>
                    <a:pt x="831" y="111"/>
                  </a:cubicBezTo>
                  <a:cubicBezTo>
                    <a:pt x="833" y="112"/>
                    <a:pt x="833" y="112"/>
                    <a:pt x="833" y="112"/>
                  </a:cubicBezTo>
                  <a:cubicBezTo>
                    <a:pt x="833" y="112"/>
                    <a:pt x="834" y="107"/>
                    <a:pt x="830" y="105"/>
                  </a:cubicBezTo>
                  <a:cubicBezTo>
                    <a:pt x="825" y="104"/>
                    <a:pt x="819" y="97"/>
                    <a:pt x="819" y="97"/>
                  </a:cubicBezTo>
                  <a:cubicBezTo>
                    <a:pt x="819" y="97"/>
                    <a:pt x="814" y="89"/>
                    <a:pt x="815" y="85"/>
                  </a:cubicBezTo>
                  <a:cubicBezTo>
                    <a:pt x="816" y="81"/>
                    <a:pt x="815" y="79"/>
                    <a:pt x="817" y="79"/>
                  </a:cubicBezTo>
                  <a:cubicBezTo>
                    <a:pt x="819" y="79"/>
                    <a:pt x="831" y="78"/>
                    <a:pt x="835" y="76"/>
                  </a:cubicBezTo>
                  <a:cubicBezTo>
                    <a:pt x="839" y="75"/>
                    <a:pt x="844" y="77"/>
                    <a:pt x="850" y="75"/>
                  </a:cubicBezTo>
                  <a:cubicBezTo>
                    <a:pt x="856" y="73"/>
                    <a:pt x="857" y="72"/>
                    <a:pt x="862" y="73"/>
                  </a:cubicBezTo>
                  <a:cubicBezTo>
                    <a:pt x="868" y="75"/>
                    <a:pt x="864" y="70"/>
                    <a:pt x="863" y="67"/>
                  </a:cubicBezTo>
                  <a:cubicBezTo>
                    <a:pt x="862" y="65"/>
                    <a:pt x="861" y="54"/>
                    <a:pt x="861" y="57"/>
                  </a:cubicBezTo>
                  <a:cubicBezTo>
                    <a:pt x="861" y="59"/>
                    <a:pt x="861" y="46"/>
                    <a:pt x="873" y="44"/>
                  </a:cubicBezTo>
                  <a:cubicBezTo>
                    <a:pt x="884" y="43"/>
                    <a:pt x="894" y="41"/>
                    <a:pt x="907" y="39"/>
                  </a:cubicBezTo>
                  <a:cubicBezTo>
                    <a:pt x="921" y="36"/>
                    <a:pt x="923" y="31"/>
                    <a:pt x="923" y="31"/>
                  </a:cubicBezTo>
                  <a:cubicBezTo>
                    <a:pt x="923" y="31"/>
                    <a:pt x="933" y="30"/>
                    <a:pt x="935" y="30"/>
                  </a:cubicBezTo>
                  <a:cubicBezTo>
                    <a:pt x="936" y="30"/>
                    <a:pt x="939" y="28"/>
                    <a:pt x="943" y="29"/>
                  </a:cubicBezTo>
                  <a:cubicBezTo>
                    <a:pt x="948" y="30"/>
                    <a:pt x="950" y="32"/>
                    <a:pt x="953" y="32"/>
                  </a:cubicBezTo>
                  <a:cubicBezTo>
                    <a:pt x="956" y="32"/>
                    <a:pt x="973" y="29"/>
                    <a:pt x="973" y="29"/>
                  </a:cubicBezTo>
                  <a:cubicBezTo>
                    <a:pt x="973" y="29"/>
                    <a:pt x="973" y="26"/>
                    <a:pt x="975" y="24"/>
                  </a:cubicBezTo>
                  <a:cubicBezTo>
                    <a:pt x="976" y="22"/>
                    <a:pt x="978" y="18"/>
                    <a:pt x="980" y="18"/>
                  </a:cubicBezTo>
                  <a:cubicBezTo>
                    <a:pt x="983" y="19"/>
                    <a:pt x="986" y="20"/>
                    <a:pt x="986" y="18"/>
                  </a:cubicBezTo>
                  <a:cubicBezTo>
                    <a:pt x="987" y="15"/>
                    <a:pt x="997" y="0"/>
                    <a:pt x="1004" y="3"/>
                  </a:cubicBezTo>
                  <a:cubicBezTo>
                    <a:pt x="1011" y="5"/>
                    <a:pt x="1027" y="5"/>
                    <a:pt x="1027" y="6"/>
                  </a:cubicBezTo>
                  <a:cubicBezTo>
                    <a:pt x="1027" y="8"/>
                    <a:pt x="1030" y="12"/>
                    <a:pt x="1030" y="12"/>
                  </a:cubicBezTo>
                  <a:cubicBezTo>
                    <a:pt x="1030" y="12"/>
                    <a:pt x="1029" y="15"/>
                    <a:pt x="1034" y="16"/>
                  </a:cubicBezTo>
                  <a:cubicBezTo>
                    <a:pt x="1040" y="18"/>
                    <a:pt x="1043" y="20"/>
                    <a:pt x="1043" y="20"/>
                  </a:cubicBezTo>
                  <a:cubicBezTo>
                    <a:pt x="1043" y="20"/>
                    <a:pt x="1059" y="20"/>
                    <a:pt x="1062" y="20"/>
                  </a:cubicBezTo>
                  <a:cubicBezTo>
                    <a:pt x="1066" y="19"/>
                    <a:pt x="1094" y="25"/>
                    <a:pt x="1094" y="26"/>
                  </a:cubicBezTo>
                  <a:cubicBezTo>
                    <a:pt x="1094" y="28"/>
                    <a:pt x="1103" y="42"/>
                    <a:pt x="1098" y="44"/>
                  </a:cubicBezTo>
                  <a:cubicBezTo>
                    <a:pt x="1093" y="47"/>
                    <a:pt x="1099" y="47"/>
                    <a:pt x="1087" y="57"/>
                  </a:cubicBezTo>
                  <a:cubicBezTo>
                    <a:pt x="1075" y="66"/>
                    <a:pt x="1067" y="70"/>
                    <a:pt x="1060" y="73"/>
                  </a:cubicBezTo>
                  <a:cubicBezTo>
                    <a:pt x="1053" y="76"/>
                    <a:pt x="1050" y="85"/>
                    <a:pt x="1046" y="86"/>
                  </a:cubicBezTo>
                  <a:cubicBezTo>
                    <a:pt x="1041" y="87"/>
                    <a:pt x="1040" y="90"/>
                    <a:pt x="1040" y="90"/>
                  </a:cubicBezTo>
                  <a:cubicBezTo>
                    <a:pt x="1040" y="90"/>
                    <a:pt x="1046" y="89"/>
                    <a:pt x="1049" y="88"/>
                  </a:cubicBezTo>
                  <a:cubicBezTo>
                    <a:pt x="1051" y="87"/>
                    <a:pt x="1075" y="83"/>
                    <a:pt x="1075" y="83"/>
                  </a:cubicBezTo>
                  <a:cubicBezTo>
                    <a:pt x="1075" y="83"/>
                    <a:pt x="1063" y="78"/>
                    <a:pt x="1071" y="74"/>
                  </a:cubicBezTo>
                  <a:cubicBezTo>
                    <a:pt x="1079" y="70"/>
                    <a:pt x="1081" y="71"/>
                    <a:pt x="1081" y="71"/>
                  </a:cubicBezTo>
                  <a:cubicBezTo>
                    <a:pt x="1081" y="71"/>
                    <a:pt x="1086" y="71"/>
                    <a:pt x="1088" y="72"/>
                  </a:cubicBezTo>
                  <a:cubicBezTo>
                    <a:pt x="1091" y="72"/>
                    <a:pt x="1094" y="74"/>
                    <a:pt x="1098" y="77"/>
                  </a:cubicBezTo>
                  <a:cubicBezTo>
                    <a:pt x="1103" y="80"/>
                    <a:pt x="1101" y="80"/>
                    <a:pt x="1104" y="77"/>
                  </a:cubicBezTo>
                  <a:cubicBezTo>
                    <a:pt x="1108" y="73"/>
                    <a:pt x="1111" y="71"/>
                    <a:pt x="1115" y="72"/>
                  </a:cubicBezTo>
                  <a:cubicBezTo>
                    <a:pt x="1120" y="73"/>
                    <a:pt x="1144" y="76"/>
                    <a:pt x="1151" y="77"/>
                  </a:cubicBezTo>
                  <a:cubicBezTo>
                    <a:pt x="1157" y="77"/>
                    <a:pt x="1145" y="82"/>
                    <a:pt x="1154" y="87"/>
                  </a:cubicBezTo>
                  <a:cubicBezTo>
                    <a:pt x="1163" y="91"/>
                    <a:pt x="1173" y="96"/>
                    <a:pt x="1175" y="96"/>
                  </a:cubicBezTo>
                  <a:cubicBezTo>
                    <a:pt x="1177" y="95"/>
                    <a:pt x="1191" y="91"/>
                    <a:pt x="1191" y="91"/>
                  </a:cubicBezTo>
                  <a:cubicBezTo>
                    <a:pt x="1191" y="91"/>
                    <a:pt x="1191" y="91"/>
                    <a:pt x="1194" y="85"/>
                  </a:cubicBezTo>
                  <a:cubicBezTo>
                    <a:pt x="1196" y="79"/>
                    <a:pt x="1195" y="80"/>
                    <a:pt x="1195" y="77"/>
                  </a:cubicBezTo>
                  <a:cubicBezTo>
                    <a:pt x="1196" y="75"/>
                    <a:pt x="1198" y="73"/>
                    <a:pt x="1200" y="71"/>
                  </a:cubicBezTo>
                  <a:cubicBezTo>
                    <a:pt x="1203" y="69"/>
                    <a:pt x="1203" y="67"/>
                    <a:pt x="1210" y="71"/>
                  </a:cubicBezTo>
                  <a:cubicBezTo>
                    <a:pt x="1217" y="76"/>
                    <a:pt x="1218" y="78"/>
                    <a:pt x="1218" y="78"/>
                  </a:cubicBezTo>
                  <a:cubicBezTo>
                    <a:pt x="1218" y="78"/>
                    <a:pt x="1230" y="77"/>
                    <a:pt x="1243" y="88"/>
                  </a:cubicBezTo>
                  <a:cubicBezTo>
                    <a:pt x="1256" y="98"/>
                    <a:pt x="1253" y="101"/>
                    <a:pt x="1254" y="103"/>
                  </a:cubicBezTo>
                  <a:cubicBezTo>
                    <a:pt x="1254" y="106"/>
                    <a:pt x="1253" y="112"/>
                    <a:pt x="1254" y="114"/>
                  </a:cubicBezTo>
                  <a:cubicBezTo>
                    <a:pt x="1254" y="116"/>
                    <a:pt x="1254" y="112"/>
                    <a:pt x="1261" y="119"/>
                  </a:cubicBezTo>
                  <a:cubicBezTo>
                    <a:pt x="1268" y="127"/>
                    <a:pt x="1282" y="127"/>
                    <a:pt x="1281" y="127"/>
                  </a:cubicBezTo>
                  <a:cubicBezTo>
                    <a:pt x="1279" y="127"/>
                    <a:pt x="1282" y="121"/>
                    <a:pt x="1280" y="118"/>
                  </a:cubicBezTo>
                  <a:cubicBezTo>
                    <a:pt x="1278" y="115"/>
                    <a:pt x="1281" y="116"/>
                    <a:pt x="1284" y="113"/>
                  </a:cubicBezTo>
                  <a:cubicBezTo>
                    <a:pt x="1286" y="111"/>
                    <a:pt x="1291" y="112"/>
                    <a:pt x="1291" y="112"/>
                  </a:cubicBezTo>
                  <a:cubicBezTo>
                    <a:pt x="1291" y="112"/>
                    <a:pt x="1293" y="113"/>
                    <a:pt x="1299" y="115"/>
                  </a:cubicBezTo>
                  <a:cubicBezTo>
                    <a:pt x="1304" y="116"/>
                    <a:pt x="1296" y="116"/>
                    <a:pt x="1310" y="116"/>
                  </a:cubicBezTo>
                  <a:cubicBezTo>
                    <a:pt x="1324" y="116"/>
                    <a:pt x="1324" y="112"/>
                    <a:pt x="1329" y="112"/>
                  </a:cubicBezTo>
                  <a:cubicBezTo>
                    <a:pt x="1333" y="112"/>
                    <a:pt x="1337" y="111"/>
                    <a:pt x="1338" y="112"/>
                  </a:cubicBezTo>
                  <a:cubicBezTo>
                    <a:pt x="1339" y="114"/>
                    <a:pt x="1339" y="115"/>
                    <a:pt x="1344" y="115"/>
                  </a:cubicBezTo>
                  <a:cubicBezTo>
                    <a:pt x="1349" y="116"/>
                    <a:pt x="1350" y="118"/>
                    <a:pt x="1348" y="113"/>
                  </a:cubicBezTo>
                  <a:cubicBezTo>
                    <a:pt x="1345" y="108"/>
                    <a:pt x="1342" y="104"/>
                    <a:pt x="1342" y="104"/>
                  </a:cubicBezTo>
                  <a:cubicBezTo>
                    <a:pt x="1338" y="102"/>
                    <a:pt x="1338" y="102"/>
                    <a:pt x="1338" y="102"/>
                  </a:cubicBezTo>
                  <a:cubicBezTo>
                    <a:pt x="1338" y="102"/>
                    <a:pt x="1336" y="101"/>
                    <a:pt x="1342" y="97"/>
                  </a:cubicBezTo>
                  <a:cubicBezTo>
                    <a:pt x="1348" y="93"/>
                    <a:pt x="1347" y="99"/>
                    <a:pt x="1352" y="98"/>
                  </a:cubicBezTo>
                  <a:cubicBezTo>
                    <a:pt x="1357" y="98"/>
                    <a:pt x="1369" y="96"/>
                    <a:pt x="1369" y="96"/>
                  </a:cubicBezTo>
                  <a:cubicBezTo>
                    <a:pt x="1369" y="96"/>
                    <a:pt x="1381" y="98"/>
                    <a:pt x="1391" y="102"/>
                  </a:cubicBezTo>
                  <a:cubicBezTo>
                    <a:pt x="1402" y="106"/>
                    <a:pt x="1422" y="108"/>
                    <a:pt x="1422" y="106"/>
                  </a:cubicBezTo>
                  <a:cubicBezTo>
                    <a:pt x="1422" y="105"/>
                    <a:pt x="1427" y="106"/>
                    <a:pt x="1430" y="106"/>
                  </a:cubicBezTo>
                  <a:cubicBezTo>
                    <a:pt x="1434" y="106"/>
                    <a:pt x="1444" y="116"/>
                    <a:pt x="1444" y="116"/>
                  </a:cubicBezTo>
                  <a:cubicBezTo>
                    <a:pt x="1444" y="116"/>
                    <a:pt x="1452" y="123"/>
                    <a:pt x="1456" y="125"/>
                  </a:cubicBezTo>
                  <a:cubicBezTo>
                    <a:pt x="1460" y="127"/>
                    <a:pt x="1461" y="128"/>
                    <a:pt x="1466" y="128"/>
                  </a:cubicBezTo>
                  <a:cubicBezTo>
                    <a:pt x="1471" y="128"/>
                    <a:pt x="1484" y="134"/>
                    <a:pt x="1484" y="133"/>
                  </a:cubicBezTo>
                  <a:cubicBezTo>
                    <a:pt x="1485" y="131"/>
                    <a:pt x="1501" y="132"/>
                    <a:pt x="1501" y="129"/>
                  </a:cubicBezTo>
                  <a:cubicBezTo>
                    <a:pt x="1500" y="125"/>
                    <a:pt x="1510" y="130"/>
                    <a:pt x="1523" y="132"/>
                  </a:cubicBezTo>
                  <a:cubicBezTo>
                    <a:pt x="1536" y="134"/>
                    <a:pt x="1538" y="137"/>
                    <a:pt x="1538" y="139"/>
                  </a:cubicBezTo>
                  <a:cubicBezTo>
                    <a:pt x="1539" y="140"/>
                    <a:pt x="1542" y="147"/>
                    <a:pt x="1542" y="147"/>
                  </a:cubicBezTo>
                  <a:cubicBezTo>
                    <a:pt x="1542" y="147"/>
                    <a:pt x="1554" y="152"/>
                    <a:pt x="1559" y="152"/>
                  </a:cubicBezTo>
                  <a:cubicBezTo>
                    <a:pt x="1564" y="151"/>
                    <a:pt x="1575" y="152"/>
                    <a:pt x="1575" y="152"/>
                  </a:cubicBezTo>
                  <a:cubicBezTo>
                    <a:pt x="1575" y="152"/>
                    <a:pt x="1606" y="149"/>
                    <a:pt x="1613" y="149"/>
                  </a:cubicBezTo>
                  <a:cubicBezTo>
                    <a:pt x="1619" y="148"/>
                    <a:pt x="1619" y="137"/>
                    <a:pt x="1620" y="142"/>
                  </a:cubicBezTo>
                  <a:cubicBezTo>
                    <a:pt x="1622" y="147"/>
                    <a:pt x="1620" y="154"/>
                    <a:pt x="1620" y="154"/>
                  </a:cubicBezTo>
                  <a:cubicBezTo>
                    <a:pt x="1620" y="154"/>
                    <a:pt x="1625" y="161"/>
                    <a:pt x="1629" y="160"/>
                  </a:cubicBezTo>
                  <a:cubicBezTo>
                    <a:pt x="1632" y="159"/>
                    <a:pt x="1636" y="158"/>
                    <a:pt x="1636" y="158"/>
                  </a:cubicBezTo>
                  <a:cubicBezTo>
                    <a:pt x="1636" y="158"/>
                    <a:pt x="1638" y="157"/>
                    <a:pt x="1632" y="153"/>
                  </a:cubicBezTo>
                  <a:cubicBezTo>
                    <a:pt x="1627" y="149"/>
                    <a:pt x="1629" y="143"/>
                    <a:pt x="1631" y="141"/>
                  </a:cubicBezTo>
                  <a:cubicBezTo>
                    <a:pt x="1633" y="140"/>
                    <a:pt x="1678" y="142"/>
                    <a:pt x="1694" y="149"/>
                  </a:cubicBezTo>
                  <a:cubicBezTo>
                    <a:pt x="1710" y="155"/>
                    <a:pt x="1761" y="176"/>
                    <a:pt x="1767" y="182"/>
                  </a:cubicBezTo>
                  <a:cubicBezTo>
                    <a:pt x="1773" y="188"/>
                    <a:pt x="1777" y="192"/>
                    <a:pt x="1778" y="194"/>
                  </a:cubicBezTo>
                  <a:cubicBezTo>
                    <a:pt x="1780" y="195"/>
                    <a:pt x="1784" y="188"/>
                    <a:pt x="1784" y="188"/>
                  </a:cubicBezTo>
                  <a:cubicBezTo>
                    <a:pt x="1784" y="188"/>
                    <a:pt x="1794" y="189"/>
                    <a:pt x="1798" y="190"/>
                  </a:cubicBezTo>
                  <a:cubicBezTo>
                    <a:pt x="1801" y="190"/>
                    <a:pt x="1801" y="186"/>
                    <a:pt x="1811" y="193"/>
                  </a:cubicBezTo>
                  <a:cubicBezTo>
                    <a:pt x="1821" y="199"/>
                    <a:pt x="1822" y="206"/>
                    <a:pt x="1822" y="206"/>
                  </a:cubicBezTo>
                  <a:cubicBezTo>
                    <a:pt x="1822" y="206"/>
                    <a:pt x="1828" y="213"/>
                    <a:pt x="1821" y="214"/>
                  </a:cubicBezTo>
                  <a:cubicBezTo>
                    <a:pt x="1813" y="216"/>
                    <a:pt x="1810" y="224"/>
                    <a:pt x="1810" y="224"/>
                  </a:cubicBezTo>
                  <a:cubicBezTo>
                    <a:pt x="1810" y="224"/>
                    <a:pt x="1812" y="227"/>
                    <a:pt x="1812" y="229"/>
                  </a:cubicBezTo>
                  <a:cubicBezTo>
                    <a:pt x="1812" y="231"/>
                    <a:pt x="1810" y="234"/>
                    <a:pt x="1811" y="237"/>
                  </a:cubicBezTo>
                  <a:cubicBezTo>
                    <a:pt x="1812" y="240"/>
                    <a:pt x="1817" y="244"/>
                    <a:pt x="1815" y="246"/>
                  </a:cubicBezTo>
                  <a:cubicBezTo>
                    <a:pt x="1813" y="247"/>
                    <a:pt x="1815" y="247"/>
                    <a:pt x="1810" y="247"/>
                  </a:cubicBezTo>
                  <a:cubicBezTo>
                    <a:pt x="1806" y="246"/>
                    <a:pt x="1798" y="244"/>
                    <a:pt x="1797" y="242"/>
                  </a:cubicBezTo>
                  <a:cubicBezTo>
                    <a:pt x="1795" y="241"/>
                    <a:pt x="1795" y="239"/>
                    <a:pt x="1792" y="239"/>
                  </a:cubicBezTo>
                  <a:cubicBezTo>
                    <a:pt x="1789" y="239"/>
                    <a:pt x="1778" y="234"/>
                    <a:pt x="1778" y="234"/>
                  </a:cubicBezTo>
                  <a:cubicBezTo>
                    <a:pt x="1774" y="229"/>
                    <a:pt x="1774" y="229"/>
                    <a:pt x="1774" y="229"/>
                  </a:cubicBezTo>
                  <a:cubicBezTo>
                    <a:pt x="1770" y="223"/>
                    <a:pt x="1770" y="223"/>
                    <a:pt x="1770" y="223"/>
                  </a:cubicBezTo>
                  <a:cubicBezTo>
                    <a:pt x="1770" y="223"/>
                    <a:pt x="1752" y="222"/>
                    <a:pt x="1751" y="220"/>
                  </a:cubicBezTo>
                  <a:cubicBezTo>
                    <a:pt x="1751" y="219"/>
                    <a:pt x="1746" y="203"/>
                    <a:pt x="1745" y="203"/>
                  </a:cubicBezTo>
                  <a:cubicBezTo>
                    <a:pt x="1744" y="203"/>
                    <a:pt x="1738" y="199"/>
                    <a:pt x="1740" y="205"/>
                  </a:cubicBezTo>
                  <a:cubicBezTo>
                    <a:pt x="1741" y="210"/>
                    <a:pt x="1741" y="215"/>
                    <a:pt x="1741" y="215"/>
                  </a:cubicBezTo>
                  <a:cubicBezTo>
                    <a:pt x="1741" y="215"/>
                    <a:pt x="1751" y="223"/>
                    <a:pt x="1749" y="223"/>
                  </a:cubicBezTo>
                  <a:cubicBezTo>
                    <a:pt x="1746" y="223"/>
                    <a:pt x="1747" y="230"/>
                    <a:pt x="1745" y="230"/>
                  </a:cubicBezTo>
                  <a:cubicBezTo>
                    <a:pt x="1744" y="230"/>
                    <a:pt x="1738" y="238"/>
                    <a:pt x="1736" y="237"/>
                  </a:cubicBezTo>
                  <a:cubicBezTo>
                    <a:pt x="1734" y="236"/>
                    <a:pt x="1729" y="238"/>
                    <a:pt x="1728" y="238"/>
                  </a:cubicBezTo>
                  <a:cubicBezTo>
                    <a:pt x="1726" y="238"/>
                    <a:pt x="1726" y="237"/>
                    <a:pt x="1724" y="236"/>
                  </a:cubicBezTo>
                  <a:cubicBezTo>
                    <a:pt x="1722" y="236"/>
                    <a:pt x="1717" y="235"/>
                    <a:pt x="1717" y="237"/>
                  </a:cubicBezTo>
                  <a:cubicBezTo>
                    <a:pt x="1716" y="239"/>
                    <a:pt x="1719" y="245"/>
                    <a:pt x="1722" y="244"/>
                  </a:cubicBezTo>
                  <a:cubicBezTo>
                    <a:pt x="1725" y="243"/>
                    <a:pt x="1734" y="244"/>
                    <a:pt x="1734" y="244"/>
                  </a:cubicBezTo>
                  <a:cubicBezTo>
                    <a:pt x="1734" y="244"/>
                    <a:pt x="1746" y="262"/>
                    <a:pt x="1745" y="264"/>
                  </a:cubicBezTo>
                  <a:cubicBezTo>
                    <a:pt x="1745" y="266"/>
                    <a:pt x="1758" y="275"/>
                    <a:pt x="1756" y="276"/>
                  </a:cubicBezTo>
                  <a:cubicBezTo>
                    <a:pt x="1753" y="277"/>
                    <a:pt x="1754" y="280"/>
                    <a:pt x="1752" y="281"/>
                  </a:cubicBezTo>
                  <a:cubicBezTo>
                    <a:pt x="1751" y="281"/>
                    <a:pt x="1753" y="284"/>
                    <a:pt x="1753" y="285"/>
                  </a:cubicBezTo>
                  <a:cubicBezTo>
                    <a:pt x="1753" y="287"/>
                    <a:pt x="1742" y="284"/>
                    <a:pt x="1732" y="286"/>
                  </a:cubicBezTo>
                  <a:cubicBezTo>
                    <a:pt x="1722" y="288"/>
                    <a:pt x="1709" y="293"/>
                    <a:pt x="1705" y="300"/>
                  </a:cubicBezTo>
                  <a:cubicBezTo>
                    <a:pt x="1701" y="307"/>
                    <a:pt x="1696" y="325"/>
                    <a:pt x="1692" y="326"/>
                  </a:cubicBezTo>
                  <a:cubicBezTo>
                    <a:pt x="1689" y="328"/>
                    <a:pt x="1684" y="336"/>
                    <a:pt x="1684" y="336"/>
                  </a:cubicBezTo>
                  <a:cubicBezTo>
                    <a:pt x="1684" y="336"/>
                    <a:pt x="1675" y="329"/>
                    <a:pt x="1674" y="325"/>
                  </a:cubicBezTo>
                  <a:cubicBezTo>
                    <a:pt x="1673" y="321"/>
                    <a:pt x="1652" y="325"/>
                    <a:pt x="1651" y="325"/>
                  </a:cubicBezTo>
                  <a:cubicBezTo>
                    <a:pt x="1650" y="326"/>
                    <a:pt x="1653" y="330"/>
                    <a:pt x="1651" y="333"/>
                  </a:cubicBezTo>
                  <a:cubicBezTo>
                    <a:pt x="1650" y="336"/>
                    <a:pt x="1655" y="344"/>
                    <a:pt x="1650" y="340"/>
                  </a:cubicBezTo>
                  <a:cubicBezTo>
                    <a:pt x="1644" y="337"/>
                    <a:pt x="1642" y="330"/>
                    <a:pt x="1642" y="330"/>
                  </a:cubicBezTo>
                  <a:cubicBezTo>
                    <a:pt x="1642" y="330"/>
                    <a:pt x="1640" y="334"/>
                    <a:pt x="1638" y="335"/>
                  </a:cubicBezTo>
                  <a:cubicBezTo>
                    <a:pt x="1636" y="335"/>
                    <a:pt x="1629" y="341"/>
                    <a:pt x="1626" y="343"/>
                  </a:cubicBezTo>
                  <a:cubicBezTo>
                    <a:pt x="1622" y="344"/>
                    <a:pt x="1621" y="340"/>
                    <a:pt x="1622" y="344"/>
                  </a:cubicBezTo>
                  <a:cubicBezTo>
                    <a:pt x="1624" y="348"/>
                    <a:pt x="1623" y="356"/>
                    <a:pt x="1622" y="358"/>
                  </a:cubicBezTo>
                  <a:cubicBezTo>
                    <a:pt x="1620" y="361"/>
                    <a:pt x="1622" y="365"/>
                    <a:pt x="1623" y="368"/>
                  </a:cubicBezTo>
                  <a:cubicBezTo>
                    <a:pt x="1624" y="370"/>
                    <a:pt x="1637" y="376"/>
                    <a:pt x="1635" y="376"/>
                  </a:cubicBezTo>
                  <a:cubicBezTo>
                    <a:pt x="1634" y="376"/>
                    <a:pt x="1636" y="386"/>
                    <a:pt x="1636" y="387"/>
                  </a:cubicBezTo>
                  <a:cubicBezTo>
                    <a:pt x="1636" y="389"/>
                    <a:pt x="1642" y="393"/>
                    <a:pt x="1640" y="395"/>
                  </a:cubicBezTo>
                  <a:cubicBezTo>
                    <a:pt x="1638" y="397"/>
                    <a:pt x="1642" y="405"/>
                    <a:pt x="1639" y="404"/>
                  </a:cubicBezTo>
                  <a:cubicBezTo>
                    <a:pt x="1636" y="403"/>
                    <a:pt x="1632" y="401"/>
                    <a:pt x="1632" y="401"/>
                  </a:cubicBezTo>
                  <a:cubicBezTo>
                    <a:pt x="1632" y="401"/>
                    <a:pt x="1640" y="405"/>
                    <a:pt x="1634" y="406"/>
                  </a:cubicBezTo>
                  <a:cubicBezTo>
                    <a:pt x="1628" y="407"/>
                    <a:pt x="1628" y="412"/>
                    <a:pt x="1628" y="412"/>
                  </a:cubicBezTo>
                  <a:cubicBezTo>
                    <a:pt x="1628" y="412"/>
                    <a:pt x="1631" y="413"/>
                    <a:pt x="1631" y="416"/>
                  </a:cubicBezTo>
                  <a:cubicBezTo>
                    <a:pt x="1631" y="419"/>
                    <a:pt x="1639" y="424"/>
                    <a:pt x="1636" y="424"/>
                  </a:cubicBezTo>
                  <a:cubicBezTo>
                    <a:pt x="1634" y="424"/>
                    <a:pt x="1631" y="427"/>
                    <a:pt x="1628" y="427"/>
                  </a:cubicBezTo>
                  <a:cubicBezTo>
                    <a:pt x="1626" y="428"/>
                    <a:pt x="1623" y="436"/>
                    <a:pt x="1623" y="438"/>
                  </a:cubicBezTo>
                  <a:cubicBezTo>
                    <a:pt x="1624" y="440"/>
                    <a:pt x="1622" y="450"/>
                    <a:pt x="1623" y="451"/>
                  </a:cubicBezTo>
                  <a:cubicBezTo>
                    <a:pt x="1624" y="453"/>
                    <a:pt x="1612" y="453"/>
                    <a:pt x="1612" y="453"/>
                  </a:cubicBezTo>
                  <a:cubicBezTo>
                    <a:pt x="1612" y="453"/>
                    <a:pt x="1618" y="462"/>
                    <a:pt x="1616" y="462"/>
                  </a:cubicBezTo>
                  <a:cubicBezTo>
                    <a:pt x="1614" y="463"/>
                    <a:pt x="1613" y="463"/>
                    <a:pt x="1611" y="468"/>
                  </a:cubicBezTo>
                  <a:cubicBezTo>
                    <a:pt x="1609" y="473"/>
                    <a:pt x="1606" y="479"/>
                    <a:pt x="1604" y="480"/>
                  </a:cubicBezTo>
                  <a:cubicBezTo>
                    <a:pt x="1601" y="481"/>
                    <a:pt x="1600" y="484"/>
                    <a:pt x="1600" y="485"/>
                  </a:cubicBezTo>
                  <a:cubicBezTo>
                    <a:pt x="1600" y="487"/>
                    <a:pt x="1591" y="461"/>
                    <a:pt x="1589" y="459"/>
                  </a:cubicBezTo>
                  <a:cubicBezTo>
                    <a:pt x="1587" y="457"/>
                    <a:pt x="1584" y="447"/>
                    <a:pt x="1584" y="447"/>
                  </a:cubicBezTo>
                  <a:cubicBezTo>
                    <a:pt x="1581" y="441"/>
                    <a:pt x="1581" y="441"/>
                    <a:pt x="1581" y="441"/>
                  </a:cubicBezTo>
                  <a:cubicBezTo>
                    <a:pt x="1581" y="441"/>
                    <a:pt x="1579" y="442"/>
                    <a:pt x="1577" y="438"/>
                  </a:cubicBezTo>
                  <a:cubicBezTo>
                    <a:pt x="1574" y="433"/>
                    <a:pt x="1566" y="392"/>
                    <a:pt x="1566" y="392"/>
                  </a:cubicBezTo>
                  <a:cubicBezTo>
                    <a:pt x="1566" y="392"/>
                    <a:pt x="1572" y="390"/>
                    <a:pt x="1571" y="388"/>
                  </a:cubicBezTo>
                  <a:cubicBezTo>
                    <a:pt x="1570" y="386"/>
                    <a:pt x="1568" y="372"/>
                    <a:pt x="1568" y="372"/>
                  </a:cubicBezTo>
                  <a:cubicBezTo>
                    <a:pt x="1568" y="372"/>
                    <a:pt x="1585" y="367"/>
                    <a:pt x="1586" y="360"/>
                  </a:cubicBezTo>
                  <a:cubicBezTo>
                    <a:pt x="1586" y="353"/>
                    <a:pt x="1594" y="345"/>
                    <a:pt x="1599" y="335"/>
                  </a:cubicBezTo>
                  <a:cubicBezTo>
                    <a:pt x="1603" y="325"/>
                    <a:pt x="1607" y="318"/>
                    <a:pt x="1607" y="318"/>
                  </a:cubicBezTo>
                  <a:cubicBezTo>
                    <a:pt x="1607" y="318"/>
                    <a:pt x="1616" y="316"/>
                    <a:pt x="1619" y="316"/>
                  </a:cubicBezTo>
                  <a:cubicBezTo>
                    <a:pt x="1621" y="315"/>
                    <a:pt x="1621" y="316"/>
                    <a:pt x="1620" y="311"/>
                  </a:cubicBezTo>
                  <a:cubicBezTo>
                    <a:pt x="1619" y="307"/>
                    <a:pt x="1615" y="313"/>
                    <a:pt x="1616" y="299"/>
                  </a:cubicBezTo>
                  <a:cubicBezTo>
                    <a:pt x="1618" y="285"/>
                    <a:pt x="1619" y="282"/>
                    <a:pt x="1619" y="282"/>
                  </a:cubicBezTo>
                  <a:cubicBezTo>
                    <a:pt x="1619" y="282"/>
                    <a:pt x="1614" y="280"/>
                    <a:pt x="1612" y="282"/>
                  </a:cubicBezTo>
                  <a:cubicBezTo>
                    <a:pt x="1610" y="283"/>
                    <a:pt x="1605" y="290"/>
                    <a:pt x="1606" y="292"/>
                  </a:cubicBezTo>
                  <a:cubicBezTo>
                    <a:pt x="1607" y="295"/>
                    <a:pt x="1611" y="304"/>
                    <a:pt x="1604" y="303"/>
                  </a:cubicBezTo>
                  <a:cubicBezTo>
                    <a:pt x="1597" y="302"/>
                    <a:pt x="1589" y="309"/>
                    <a:pt x="1590" y="311"/>
                  </a:cubicBezTo>
                  <a:cubicBezTo>
                    <a:pt x="1590" y="313"/>
                    <a:pt x="1593" y="318"/>
                    <a:pt x="1593" y="318"/>
                  </a:cubicBezTo>
                  <a:cubicBezTo>
                    <a:pt x="1589" y="319"/>
                    <a:pt x="1589" y="319"/>
                    <a:pt x="1589" y="319"/>
                  </a:cubicBezTo>
                  <a:cubicBezTo>
                    <a:pt x="1589" y="319"/>
                    <a:pt x="1586" y="315"/>
                    <a:pt x="1585" y="312"/>
                  </a:cubicBezTo>
                  <a:cubicBezTo>
                    <a:pt x="1583" y="309"/>
                    <a:pt x="1585" y="308"/>
                    <a:pt x="1582" y="304"/>
                  </a:cubicBezTo>
                  <a:cubicBezTo>
                    <a:pt x="1580" y="300"/>
                    <a:pt x="1580" y="299"/>
                    <a:pt x="1578" y="298"/>
                  </a:cubicBezTo>
                  <a:cubicBezTo>
                    <a:pt x="1576" y="298"/>
                    <a:pt x="1583" y="294"/>
                    <a:pt x="1574" y="297"/>
                  </a:cubicBezTo>
                  <a:cubicBezTo>
                    <a:pt x="1565" y="301"/>
                    <a:pt x="1571" y="304"/>
                    <a:pt x="1561" y="305"/>
                  </a:cubicBezTo>
                  <a:cubicBezTo>
                    <a:pt x="1552" y="306"/>
                    <a:pt x="1552" y="314"/>
                    <a:pt x="1551" y="317"/>
                  </a:cubicBezTo>
                  <a:cubicBezTo>
                    <a:pt x="1551" y="319"/>
                    <a:pt x="1551" y="313"/>
                    <a:pt x="1546" y="322"/>
                  </a:cubicBezTo>
                  <a:cubicBezTo>
                    <a:pt x="1541" y="331"/>
                    <a:pt x="1544" y="328"/>
                    <a:pt x="1540" y="333"/>
                  </a:cubicBezTo>
                  <a:cubicBezTo>
                    <a:pt x="1537" y="339"/>
                    <a:pt x="1547" y="343"/>
                    <a:pt x="1546" y="344"/>
                  </a:cubicBezTo>
                  <a:cubicBezTo>
                    <a:pt x="1545" y="346"/>
                    <a:pt x="1542" y="350"/>
                    <a:pt x="1542" y="350"/>
                  </a:cubicBezTo>
                  <a:cubicBezTo>
                    <a:pt x="1542" y="350"/>
                    <a:pt x="1541" y="350"/>
                    <a:pt x="1534" y="350"/>
                  </a:cubicBezTo>
                  <a:cubicBezTo>
                    <a:pt x="1528" y="350"/>
                    <a:pt x="1517" y="354"/>
                    <a:pt x="1515" y="353"/>
                  </a:cubicBezTo>
                  <a:cubicBezTo>
                    <a:pt x="1513" y="352"/>
                    <a:pt x="1516" y="343"/>
                    <a:pt x="1516" y="343"/>
                  </a:cubicBezTo>
                  <a:cubicBezTo>
                    <a:pt x="1516" y="343"/>
                    <a:pt x="1499" y="341"/>
                    <a:pt x="1496" y="342"/>
                  </a:cubicBezTo>
                  <a:cubicBezTo>
                    <a:pt x="1494" y="342"/>
                    <a:pt x="1495" y="343"/>
                    <a:pt x="1493" y="345"/>
                  </a:cubicBezTo>
                  <a:cubicBezTo>
                    <a:pt x="1491" y="347"/>
                    <a:pt x="1498" y="350"/>
                    <a:pt x="1489" y="349"/>
                  </a:cubicBezTo>
                  <a:cubicBezTo>
                    <a:pt x="1480" y="348"/>
                    <a:pt x="1474" y="346"/>
                    <a:pt x="1469" y="347"/>
                  </a:cubicBezTo>
                  <a:cubicBezTo>
                    <a:pt x="1464" y="348"/>
                    <a:pt x="1460" y="352"/>
                    <a:pt x="1460" y="352"/>
                  </a:cubicBezTo>
                  <a:cubicBezTo>
                    <a:pt x="1457" y="346"/>
                    <a:pt x="1457" y="346"/>
                    <a:pt x="1457" y="346"/>
                  </a:cubicBezTo>
                  <a:cubicBezTo>
                    <a:pt x="1428" y="350"/>
                    <a:pt x="1428" y="350"/>
                    <a:pt x="1428" y="350"/>
                  </a:cubicBezTo>
                  <a:cubicBezTo>
                    <a:pt x="1428" y="350"/>
                    <a:pt x="1431" y="357"/>
                    <a:pt x="1424" y="367"/>
                  </a:cubicBezTo>
                  <a:cubicBezTo>
                    <a:pt x="1417" y="378"/>
                    <a:pt x="1403" y="408"/>
                    <a:pt x="1396" y="408"/>
                  </a:cubicBezTo>
                  <a:cubicBezTo>
                    <a:pt x="1390" y="408"/>
                    <a:pt x="1373" y="419"/>
                    <a:pt x="1378" y="422"/>
                  </a:cubicBezTo>
                  <a:cubicBezTo>
                    <a:pt x="1383" y="426"/>
                    <a:pt x="1386" y="428"/>
                    <a:pt x="1388" y="429"/>
                  </a:cubicBezTo>
                  <a:cubicBezTo>
                    <a:pt x="1391" y="429"/>
                    <a:pt x="1400" y="427"/>
                    <a:pt x="1401" y="430"/>
                  </a:cubicBezTo>
                  <a:cubicBezTo>
                    <a:pt x="1402" y="433"/>
                    <a:pt x="1409" y="443"/>
                    <a:pt x="1409" y="443"/>
                  </a:cubicBezTo>
                  <a:cubicBezTo>
                    <a:pt x="1409" y="443"/>
                    <a:pt x="1406" y="447"/>
                    <a:pt x="1415" y="444"/>
                  </a:cubicBezTo>
                  <a:cubicBezTo>
                    <a:pt x="1424" y="440"/>
                    <a:pt x="1416" y="434"/>
                    <a:pt x="1416" y="434"/>
                  </a:cubicBezTo>
                  <a:cubicBezTo>
                    <a:pt x="1416" y="434"/>
                    <a:pt x="1431" y="434"/>
                    <a:pt x="1431" y="437"/>
                  </a:cubicBezTo>
                  <a:cubicBezTo>
                    <a:pt x="1432" y="439"/>
                    <a:pt x="1441" y="450"/>
                    <a:pt x="1439" y="450"/>
                  </a:cubicBezTo>
                  <a:cubicBezTo>
                    <a:pt x="1437" y="450"/>
                    <a:pt x="1445" y="447"/>
                    <a:pt x="1446" y="454"/>
                  </a:cubicBezTo>
                  <a:cubicBezTo>
                    <a:pt x="1447" y="460"/>
                    <a:pt x="1447" y="465"/>
                    <a:pt x="1449" y="469"/>
                  </a:cubicBezTo>
                  <a:cubicBezTo>
                    <a:pt x="1450" y="472"/>
                    <a:pt x="1448" y="480"/>
                    <a:pt x="1448" y="480"/>
                  </a:cubicBezTo>
                  <a:cubicBezTo>
                    <a:pt x="1448" y="480"/>
                    <a:pt x="1453" y="489"/>
                    <a:pt x="1452" y="491"/>
                  </a:cubicBezTo>
                  <a:cubicBezTo>
                    <a:pt x="1451" y="493"/>
                    <a:pt x="1456" y="476"/>
                    <a:pt x="1453" y="501"/>
                  </a:cubicBezTo>
                  <a:cubicBezTo>
                    <a:pt x="1450" y="526"/>
                    <a:pt x="1454" y="532"/>
                    <a:pt x="1452" y="535"/>
                  </a:cubicBezTo>
                  <a:cubicBezTo>
                    <a:pt x="1451" y="539"/>
                    <a:pt x="1452" y="538"/>
                    <a:pt x="1448" y="541"/>
                  </a:cubicBezTo>
                  <a:cubicBezTo>
                    <a:pt x="1445" y="544"/>
                    <a:pt x="1445" y="546"/>
                    <a:pt x="1442" y="551"/>
                  </a:cubicBezTo>
                  <a:cubicBezTo>
                    <a:pt x="1439" y="556"/>
                    <a:pt x="1443" y="564"/>
                    <a:pt x="1441" y="566"/>
                  </a:cubicBezTo>
                  <a:cubicBezTo>
                    <a:pt x="1439" y="568"/>
                    <a:pt x="1438" y="573"/>
                    <a:pt x="1433" y="577"/>
                  </a:cubicBezTo>
                  <a:cubicBezTo>
                    <a:pt x="1428" y="580"/>
                    <a:pt x="1412" y="595"/>
                    <a:pt x="1406" y="596"/>
                  </a:cubicBezTo>
                  <a:cubicBezTo>
                    <a:pt x="1400" y="597"/>
                    <a:pt x="1385" y="593"/>
                    <a:pt x="1385" y="593"/>
                  </a:cubicBezTo>
                  <a:cubicBezTo>
                    <a:pt x="1385" y="593"/>
                    <a:pt x="1382" y="602"/>
                    <a:pt x="1379" y="604"/>
                  </a:cubicBezTo>
                  <a:cubicBezTo>
                    <a:pt x="1377" y="606"/>
                    <a:pt x="1372" y="612"/>
                    <a:pt x="1372" y="615"/>
                  </a:cubicBezTo>
                  <a:cubicBezTo>
                    <a:pt x="1372" y="618"/>
                    <a:pt x="1368" y="617"/>
                    <a:pt x="1371" y="624"/>
                  </a:cubicBezTo>
                  <a:cubicBezTo>
                    <a:pt x="1373" y="632"/>
                    <a:pt x="1366" y="637"/>
                    <a:pt x="1366" y="637"/>
                  </a:cubicBezTo>
                  <a:cubicBezTo>
                    <a:pt x="1366" y="637"/>
                    <a:pt x="1363" y="642"/>
                    <a:pt x="1363" y="644"/>
                  </a:cubicBezTo>
                  <a:cubicBezTo>
                    <a:pt x="1364" y="646"/>
                    <a:pt x="1372" y="651"/>
                    <a:pt x="1372" y="654"/>
                  </a:cubicBezTo>
                  <a:cubicBezTo>
                    <a:pt x="1372" y="657"/>
                    <a:pt x="1385" y="670"/>
                    <a:pt x="1384" y="670"/>
                  </a:cubicBezTo>
                  <a:cubicBezTo>
                    <a:pt x="1382" y="670"/>
                    <a:pt x="1386" y="680"/>
                    <a:pt x="1383" y="687"/>
                  </a:cubicBezTo>
                  <a:cubicBezTo>
                    <a:pt x="1379" y="694"/>
                    <a:pt x="1372" y="698"/>
                    <a:pt x="1372" y="698"/>
                  </a:cubicBezTo>
                  <a:cubicBezTo>
                    <a:pt x="1372" y="698"/>
                    <a:pt x="1363" y="706"/>
                    <a:pt x="1360" y="702"/>
                  </a:cubicBezTo>
                  <a:cubicBezTo>
                    <a:pt x="1356" y="698"/>
                    <a:pt x="1352" y="692"/>
                    <a:pt x="1352" y="692"/>
                  </a:cubicBezTo>
                  <a:cubicBezTo>
                    <a:pt x="1352" y="692"/>
                    <a:pt x="1351" y="686"/>
                    <a:pt x="1350" y="677"/>
                  </a:cubicBezTo>
                  <a:cubicBezTo>
                    <a:pt x="1349" y="668"/>
                    <a:pt x="1346" y="666"/>
                    <a:pt x="1348" y="663"/>
                  </a:cubicBezTo>
                  <a:cubicBezTo>
                    <a:pt x="1349" y="660"/>
                    <a:pt x="1347" y="663"/>
                    <a:pt x="1340" y="661"/>
                  </a:cubicBezTo>
                  <a:cubicBezTo>
                    <a:pt x="1334" y="660"/>
                    <a:pt x="1335" y="664"/>
                    <a:pt x="1334" y="660"/>
                  </a:cubicBezTo>
                  <a:cubicBezTo>
                    <a:pt x="1333" y="656"/>
                    <a:pt x="1334" y="650"/>
                    <a:pt x="1333" y="648"/>
                  </a:cubicBezTo>
                  <a:cubicBezTo>
                    <a:pt x="1332" y="645"/>
                    <a:pt x="1332" y="642"/>
                    <a:pt x="1327" y="640"/>
                  </a:cubicBezTo>
                  <a:cubicBezTo>
                    <a:pt x="1322" y="638"/>
                    <a:pt x="1313" y="644"/>
                    <a:pt x="1313" y="644"/>
                  </a:cubicBezTo>
                  <a:cubicBezTo>
                    <a:pt x="1313" y="644"/>
                    <a:pt x="1311" y="647"/>
                    <a:pt x="1307" y="646"/>
                  </a:cubicBezTo>
                  <a:cubicBezTo>
                    <a:pt x="1303" y="644"/>
                    <a:pt x="1291" y="642"/>
                    <a:pt x="1292" y="638"/>
                  </a:cubicBezTo>
                  <a:cubicBezTo>
                    <a:pt x="1293" y="633"/>
                    <a:pt x="1295" y="628"/>
                    <a:pt x="1293" y="628"/>
                  </a:cubicBezTo>
                  <a:cubicBezTo>
                    <a:pt x="1290" y="628"/>
                    <a:pt x="1280" y="633"/>
                    <a:pt x="1276" y="635"/>
                  </a:cubicBezTo>
                  <a:cubicBezTo>
                    <a:pt x="1273" y="638"/>
                    <a:pt x="1274" y="645"/>
                    <a:pt x="1272" y="646"/>
                  </a:cubicBezTo>
                  <a:cubicBezTo>
                    <a:pt x="1271" y="647"/>
                    <a:pt x="1264" y="647"/>
                    <a:pt x="1266" y="652"/>
                  </a:cubicBezTo>
                  <a:cubicBezTo>
                    <a:pt x="1268" y="657"/>
                    <a:pt x="1272" y="664"/>
                    <a:pt x="1275" y="664"/>
                  </a:cubicBezTo>
                  <a:cubicBezTo>
                    <a:pt x="1277" y="665"/>
                    <a:pt x="1283" y="661"/>
                    <a:pt x="1286" y="661"/>
                  </a:cubicBezTo>
                  <a:cubicBezTo>
                    <a:pt x="1289" y="661"/>
                    <a:pt x="1293" y="657"/>
                    <a:pt x="1300" y="661"/>
                  </a:cubicBezTo>
                  <a:cubicBezTo>
                    <a:pt x="1308" y="665"/>
                    <a:pt x="1313" y="667"/>
                    <a:pt x="1315" y="667"/>
                  </a:cubicBezTo>
                  <a:cubicBezTo>
                    <a:pt x="1317" y="668"/>
                    <a:pt x="1328" y="671"/>
                    <a:pt x="1324" y="672"/>
                  </a:cubicBezTo>
                  <a:cubicBezTo>
                    <a:pt x="1319" y="673"/>
                    <a:pt x="1310" y="675"/>
                    <a:pt x="1303" y="677"/>
                  </a:cubicBezTo>
                  <a:cubicBezTo>
                    <a:pt x="1297" y="679"/>
                    <a:pt x="1298" y="679"/>
                    <a:pt x="1296" y="682"/>
                  </a:cubicBezTo>
                  <a:cubicBezTo>
                    <a:pt x="1294" y="685"/>
                    <a:pt x="1290" y="690"/>
                    <a:pt x="1291" y="691"/>
                  </a:cubicBezTo>
                  <a:cubicBezTo>
                    <a:pt x="1292" y="693"/>
                    <a:pt x="1298" y="700"/>
                    <a:pt x="1298" y="700"/>
                  </a:cubicBezTo>
                  <a:cubicBezTo>
                    <a:pt x="1298" y="700"/>
                    <a:pt x="1321" y="723"/>
                    <a:pt x="1319" y="729"/>
                  </a:cubicBezTo>
                  <a:cubicBezTo>
                    <a:pt x="1318" y="735"/>
                    <a:pt x="1319" y="740"/>
                    <a:pt x="1317" y="743"/>
                  </a:cubicBezTo>
                  <a:cubicBezTo>
                    <a:pt x="1316" y="746"/>
                    <a:pt x="1317" y="745"/>
                    <a:pt x="1320" y="750"/>
                  </a:cubicBezTo>
                  <a:cubicBezTo>
                    <a:pt x="1323" y="755"/>
                    <a:pt x="1311" y="784"/>
                    <a:pt x="1311" y="784"/>
                  </a:cubicBezTo>
                  <a:cubicBezTo>
                    <a:pt x="1311" y="784"/>
                    <a:pt x="1295" y="815"/>
                    <a:pt x="1293" y="816"/>
                  </a:cubicBezTo>
                  <a:cubicBezTo>
                    <a:pt x="1291" y="818"/>
                    <a:pt x="1289" y="828"/>
                    <a:pt x="1280" y="830"/>
                  </a:cubicBezTo>
                  <a:cubicBezTo>
                    <a:pt x="1271" y="831"/>
                    <a:pt x="1267" y="832"/>
                    <a:pt x="1262" y="832"/>
                  </a:cubicBezTo>
                  <a:cubicBezTo>
                    <a:pt x="1256" y="833"/>
                    <a:pt x="1244" y="838"/>
                    <a:pt x="1234" y="841"/>
                  </a:cubicBezTo>
                  <a:cubicBezTo>
                    <a:pt x="1224" y="845"/>
                    <a:pt x="1219" y="843"/>
                    <a:pt x="1218" y="844"/>
                  </a:cubicBezTo>
                  <a:cubicBezTo>
                    <a:pt x="1216" y="846"/>
                    <a:pt x="1224" y="852"/>
                    <a:pt x="1216" y="846"/>
                  </a:cubicBezTo>
                  <a:cubicBezTo>
                    <a:pt x="1209" y="840"/>
                    <a:pt x="1217" y="837"/>
                    <a:pt x="1208" y="838"/>
                  </a:cubicBezTo>
                  <a:cubicBezTo>
                    <a:pt x="1199" y="840"/>
                    <a:pt x="1187" y="843"/>
                    <a:pt x="1186" y="848"/>
                  </a:cubicBezTo>
                  <a:cubicBezTo>
                    <a:pt x="1184" y="853"/>
                    <a:pt x="1180" y="861"/>
                    <a:pt x="1183" y="863"/>
                  </a:cubicBezTo>
                  <a:cubicBezTo>
                    <a:pt x="1186" y="866"/>
                    <a:pt x="1176" y="856"/>
                    <a:pt x="1199" y="880"/>
                  </a:cubicBezTo>
                  <a:cubicBezTo>
                    <a:pt x="1222" y="904"/>
                    <a:pt x="1232" y="914"/>
                    <a:pt x="1228" y="923"/>
                  </a:cubicBezTo>
                  <a:cubicBezTo>
                    <a:pt x="1223" y="931"/>
                    <a:pt x="1226" y="940"/>
                    <a:pt x="1216" y="946"/>
                  </a:cubicBezTo>
                  <a:cubicBezTo>
                    <a:pt x="1207" y="952"/>
                    <a:pt x="1211" y="949"/>
                    <a:pt x="1203" y="956"/>
                  </a:cubicBezTo>
                  <a:cubicBezTo>
                    <a:pt x="1195" y="963"/>
                    <a:pt x="1197" y="970"/>
                    <a:pt x="1192" y="965"/>
                  </a:cubicBezTo>
                  <a:cubicBezTo>
                    <a:pt x="1187" y="960"/>
                    <a:pt x="1186" y="960"/>
                    <a:pt x="1174" y="946"/>
                  </a:cubicBezTo>
                  <a:cubicBezTo>
                    <a:pt x="1162" y="933"/>
                    <a:pt x="1171" y="937"/>
                    <a:pt x="1158" y="931"/>
                  </a:cubicBezTo>
                  <a:cubicBezTo>
                    <a:pt x="1145" y="926"/>
                    <a:pt x="1140" y="922"/>
                    <a:pt x="1137" y="921"/>
                  </a:cubicBezTo>
                  <a:cubicBezTo>
                    <a:pt x="1134" y="920"/>
                    <a:pt x="1137" y="922"/>
                    <a:pt x="1134" y="929"/>
                  </a:cubicBezTo>
                  <a:cubicBezTo>
                    <a:pt x="1131" y="935"/>
                    <a:pt x="1126" y="945"/>
                    <a:pt x="1129" y="950"/>
                  </a:cubicBezTo>
                  <a:cubicBezTo>
                    <a:pt x="1132" y="956"/>
                    <a:pt x="1135" y="962"/>
                    <a:pt x="1137" y="965"/>
                  </a:cubicBezTo>
                  <a:cubicBezTo>
                    <a:pt x="1138" y="968"/>
                    <a:pt x="1150" y="979"/>
                    <a:pt x="1154" y="981"/>
                  </a:cubicBezTo>
                  <a:cubicBezTo>
                    <a:pt x="1158" y="984"/>
                    <a:pt x="1189" y="999"/>
                    <a:pt x="1185" y="1007"/>
                  </a:cubicBezTo>
                  <a:cubicBezTo>
                    <a:pt x="1180" y="1015"/>
                    <a:pt x="1193" y="1027"/>
                    <a:pt x="1193" y="1027"/>
                  </a:cubicBezTo>
                  <a:cubicBezTo>
                    <a:pt x="1193" y="1027"/>
                    <a:pt x="1204" y="1034"/>
                    <a:pt x="1201" y="1035"/>
                  </a:cubicBezTo>
                  <a:cubicBezTo>
                    <a:pt x="1197" y="1036"/>
                    <a:pt x="1197" y="1038"/>
                    <a:pt x="1194" y="1038"/>
                  </a:cubicBezTo>
                  <a:cubicBezTo>
                    <a:pt x="1191" y="1038"/>
                    <a:pt x="1181" y="1029"/>
                    <a:pt x="1177" y="1027"/>
                  </a:cubicBezTo>
                  <a:cubicBezTo>
                    <a:pt x="1172" y="1025"/>
                    <a:pt x="1149" y="1007"/>
                    <a:pt x="1149" y="1007"/>
                  </a:cubicBezTo>
                  <a:cubicBezTo>
                    <a:pt x="1149" y="1007"/>
                    <a:pt x="1150" y="999"/>
                    <a:pt x="1146" y="995"/>
                  </a:cubicBezTo>
                  <a:cubicBezTo>
                    <a:pt x="1142" y="991"/>
                    <a:pt x="1140" y="990"/>
                    <a:pt x="1132" y="982"/>
                  </a:cubicBezTo>
                  <a:cubicBezTo>
                    <a:pt x="1124" y="975"/>
                    <a:pt x="1116" y="972"/>
                    <a:pt x="1116" y="961"/>
                  </a:cubicBezTo>
                  <a:cubicBezTo>
                    <a:pt x="1116" y="951"/>
                    <a:pt x="1116" y="935"/>
                    <a:pt x="1113" y="929"/>
                  </a:cubicBezTo>
                  <a:cubicBezTo>
                    <a:pt x="1111" y="923"/>
                    <a:pt x="1104" y="907"/>
                    <a:pt x="1104" y="905"/>
                  </a:cubicBezTo>
                  <a:cubicBezTo>
                    <a:pt x="1105" y="902"/>
                    <a:pt x="1102" y="888"/>
                    <a:pt x="1098" y="888"/>
                  </a:cubicBezTo>
                  <a:cubicBezTo>
                    <a:pt x="1094" y="887"/>
                    <a:pt x="1089" y="885"/>
                    <a:pt x="1086" y="889"/>
                  </a:cubicBezTo>
                  <a:cubicBezTo>
                    <a:pt x="1083" y="893"/>
                    <a:pt x="1076" y="897"/>
                    <a:pt x="1073" y="895"/>
                  </a:cubicBezTo>
                  <a:cubicBezTo>
                    <a:pt x="1069" y="893"/>
                    <a:pt x="1063" y="891"/>
                    <a:pt x="1063" y="891"/>
                  </a:cubicBezTo>
                  <a:cubicBezTo>
                    <a:pt x="1063" y="891"/>
                    <a:pt x="1058" y="870"/>
                    <a:pt x="1056" y="869"/>
                  </a:cubicBezTo>
                  <a:cubicBezTo>
                    <a:pt x="1054" y="868"/>
                    <a:pt x="1051" y="854"/>
                    <a:pt x="1044" y="849"/>
                  </a:cubicBezTo>
                  <a:cubicBezTo>
                    <a:pt x="1037" y="844"/>
                    <a:pt x="1029" y="838"/>
                    <a:pt x="1025" y="833"/>
                  </a:cubicBezTo>
                  <a:cubicBezTo>
                    <a:pt x="1020" y="828"/>
                    <a:pt x="1025" y="827"/>
                    <a:pt x="1020" y="828"/>
                  </a:cubicBezTo>
                  <a:cubicBezTo>
                    <a:pt x="1015" y="829"/>
                    <a:pt x="1016" y="830"/>
                    <a:pt x="1009" y="831"/>
                  </a:cubicBezTo>
                  <a:cubicBezTo>
                    <a:pt x="1001" y="833"/>
                    <a:pt x="993" y="836"/>
                    <a:pt x="991" y="836"/>
                  </a:cubicBezTo>
                  <a:cubicBezTo>
                    <a:pt x="989" y="836"/>
                    <a:pt x="980" y="837"/>
                    <a:pt x="980" y="840"/>
                  </a:cubicBezTo>
                  <a:cubicBezTo>
                    <a:pt x="979" y="842"/>
                    <a:pt x="980" y="849"/>
                    <a:pt x="982" y="851"/>
                  </a:cubicBezTo>
                  <a:cubicBezTo>
                    <a:pt x="983" y="853"/>
                    <a:pt x="994" y="851"/>
                    <a:pt x="976" y="858"/>
                  </a:cubicBezTo>
                  <a:cubicBezTo>
                    <a:pt x="958" y="864"/>
                    <a:pt x="953" y="872"/>
                    <a:pt x="952" y="874"/>
                  </a:cubicBezTo>
                  <a:cubicBezTo>
                    <a:pt x="951" y="877"/>
                    <a:pt x="963" y="878"/>
                    <a:pt x="950" y="883"/>
                  </a:cubicBezTo>
                  <a:cubicBezTo>
                    <a:pt x="937" y="887"/>
                    <a:pt x="926" y="890"/>
                    <a:pt x="920" y="899"/>
                  </a:cubicBezTo>
                  <a:cubicBezTo>
                    <a:pt x="919" y="901"/>
                    <a:pt x="925" y="941"/>
                    <a:pt x="920" y="950"/>
                  </a:cubicBezTo>
                  <a:cubicBezTo>
                    <a:pt x="914" y="959"/>
                    <a:pt x="902" y="969"/>
                    <a:pt x="902" y="969"/>
                  </a:cubicBezTo>
                  <a:cubicBezTo>
                    <a:pt x="902" y="969"/>
                    <a:pt x="905" y="978"/>
                    <a:pt x="886" y="964"/>
                  </a:cubicBezTo>
                  <a:cubicBezTo>
                    <a:pt x="868" y="951"/>
                    <a:pt x="884" y="963"/>
                    <a:pt x="884" y="963"/>
                  </a:cubicBezTo>
                  <a:cubicBezTo>
                    <a:pt x="884" y="963"/>
                    <a:pt x="876" y="937"/>
                    <a:pt x="869" y="930"/>
                  </a:cubicBezTo>
                  <a:cubicBezTo>
                    <a:pt x="863" y="923"/>
                    <a:pt x="851" y="908"/>
                    <a:pt x="848" y="897"/>
                  </a:cubicBezTo>
                  <a:cubicBezTo>
                    <a:pt x="844" y="886"/>
                    <a:pt x="840" y="879"/>
                    <a:pt x="838" y="872"/>
                  </a:cubicBezTo>
                  <a:cubicBezTo>
                    <a:pt x="837" y="866"/>
                    <a:pt x="835" y="849"/>
                    <a:pt x="836" y="848"/>
                  </a:cubicBezTo>
                  <a:cubicBezTo>
                    <a:pt x="836" y="846"/>
                    <a:pt x="832" y="834"/>
                    <a:pt x="832" y="834"/>
                  </a:cubicBezTo>
                  <a:cubicBezTo>
                    <a:pt x="832" y="834"/>
                    <a:pt x="827" y="832"/>
                    <a:pt x="827" y="834"/>
                  </a:cubicBezTo>
                  <a:cubicBezTo>
                    <a:pt x="826" y="836"/>
                    <a:pt x="826" y="840"/>
                    <a:pt x="826" y="844"/>
                  </a:cubicBezTo>
                  <a:cubicBezTo>
                    <a:pt x="825" y="847"/>
                    <a:pt x="811" y="848"/>
                    <a:pt x="811" y="848"/>
                  </a:cubicBezTo>
                  <a:cubicBezTo>
                    <a:pt x="806" y="845"/>
                    <a:pt x="806" y="845"/>
                    <a:pt x="806" y="845"/>
                  </a:cubicBezTo>
                  <a:cubicBezTo>
                    <a:pt x="806" y="845"/>
                    <a:pt x="785" y="823"/>
                    <a:pt x="782" y="820"/>
                  </a:cubicBezTo>
                  <a:cubicBezTo>
                    <a:pt x="779" y="816"/>
                    <a:pt x="775" y="811"/>
                    <a:pt x="770" y="808"/>
                  </a:cubicBezTo>
                  <a:cubicBezTo>
                    <a:pt x="765" y="805"/>
                    <a:pt x="769" y="802"/>
                    <a:pt x="759" y="802"/>
                  </a:cubicBezTo>
                  <a:cubicBezTo>
                    <a:pt x="750" y="802"/>
                    <a:pt x="751" y="802"/>
                    <a:pt x="735" y="801"/>
                  </a:cubicBezTo>
                  <a:cubicBezTo>
                    <a:pt x="719" y="799"/>
                    <a:pt x="715" y="804"/>
                    <a:pt x="708" y="803"/>
                  </a:cubicBezTo>
                  <a:cubicBezTo>
                    <a:pt x="701" y="801"/>
                    <a:pt x="699" y="803"/>
                    <a:pt x="684" y="800"/>
                  </a:cubicBezTo>
                  <a:cubicBezTo>
                    <a:pt x="668" y="797"/>
                    <a:pt x="668" y="797"/>
                    <a:pt x="668" y="797"/>
                  </a:cubicBezTo>
                  <a:cubicBezTo>
                    <a:pt x="668" y="797"/>
                    <a:pt x="666" y="793"/>
                    <a:pt x="663" y="789"/>
                  </a:cubicBezTo>
                  <a:cubicBezTo>
                    <a:pt x="661" y="785"/>
                    <a:pt x="661" y="785"/>
                    <a:pt x="661" y="785"/>
                  </a:cubicBezTo>
                  <a:cubicBezTo>
                    <a:pt x="657" y="788"/>
                    <a:pt x="657" y="788"/>
                    <a:pt x="657" y="788"/>
                  </a:cubicBezTo>
                  <a:cubicBezTo>
                    <a:pt x="657" y="788"/>
                    <a:pt x="654" y="789"/>
                    <a:pt x="652" y="789"/>
                  </a:cubicBezTo>
                  <a:cubicBezTo>
                    <a:pt x="650" y="788"/>
                    <a:pt x="629" y="783"/>
                    <a:pt x="625" y="782"/>
                  </a:cubicBezTo>
                  <a:cubicBezTo>
                    <a:pt x="622" y="781"/>
                    <a:pt x="622" y="784"/>
                    <a:pt x="608" y="774"/>
                  </a:cubicBezTo>
                  <a:cubicBezTo>
                    <a:pt x="594" y="763"/>
                    <a:pt x="599" y="759"/>
                    <a:pt x="599" y="759"/>
                  </a:cubicBezTo>
                  <a:cubicBezTo>
                    <a:pt x="599" y="759"/>
                    <a:pt x="596" y="756"/>
                    <a:pt x="592" y="754"/>
                  </a:cubicBezTo>
                  <a:cubicBezTo>
                    <a:pt x="589" y="752"/>
                    <a:pt x="584" y="749"/>
                    <a:pt x="582" y="749"/>
                  </a:cubicBezTo>
                  <a:cubicBezTo>
                    <a:pt x="581" y="750"/>
                    <a:pt x="572" y="754"/>
                    <a:pt x="574" y="758"/>
                  </a:cubicBezTo>
                  <a:cubicBezTo>
                    <a:pt x="576" y="762"/>
                    <a:pt x="589" y="775"/>
                    <a:pt x="590" y="775"/>
                  </a:cubicBezTo>
                  <a:cubicBezTo>
                    <a:pt x="591" y="775"/>
                    <a:pt x="608" y="794"/>
                    <a:pt x="608" y="794"/>
                  </a:cubicBezTo>
                  <a:cubicBezTo>
                    <a:pt x="615" y="803"/>
                    <a:pt x="615" y="803"/>
                    <a:pt x="615" y="803"/>
                  </a:cubicBezTo>
                  <a:cubicBezTo>
                    <a:pt x="615" y="803"/>
                    <a:pt x="609" y="808"/>
                    <a:pt x="615" y="807"/>
                  </a:cubicBezTo>
                  <a:cubicBezTo>
                    <a:pt x="621" y="806"/>
                    <a:pt x="616" y="805"/>
                    <a:pt x="625" y="806"/>
                  </a:cubicBezTo>
                  <a:cubicBezTo>
                    <a:pt x="634" y="807"/>
                    <a:pt x="639" y="809"/>
                    <a:pt x="642" y="806"/>
                  </a:cubicBezTo>
                  <a:cubicBezTo>
                    <a:pt x="645" y="804"/>
                    <a:pt x="640" y="801"/>
                    <a:pt x="647" y="798"/>
                  </a:cubicBezTo>
                  <a:cubicBezTo>
                    <a:pt x="654" y="795"/>
                    <a:pt x="660" y="796"/>
                    <a:pt x="661" y="797"/>
                  </a:cubicBezTo>
                  <a:cubicBezTo>
                    <a:pt x="662" y="799"/>
                    <a:pt x="666" y="803"/>
                    <a:pt x="667" y="805"/>
                  </a:cubicBezTo>
                  <a:cubicBezTo>
                    <a:pt x="667" y="807"/>
                    <a:pt x="669" y="812"/>
                    <a:pt x="672" y="812"/>
                  </a:cubicBezTo>
                  <a:cubicBezTo>
                    <a:pt x="674" y="813"/>
                    <a:pt x="680" y="812"/>
                    <a:pt x="681" y="816"/>
                  </a:cubicBezTo>
                  <a:cubicBezTo>
                    <a:pt x="682" y="819"/>
                    <a:pt x="689" y="825"/>
                    <a:pt x="689" y="825"/>
                  </a:cubicBezTo>
                  <a:cubicBezTo>
                    <a:pt x="689" y="825"/>
                    <a:pt x="691" y="826"/>
                    <a:pt x="695" y="827"/>
                  </a:cubicBezTo>
                  <a:cubicBezTo>
                    <a:pt x="699" y="829"/>
                    <a:pt x="710" y="835"/>
                    <a:pt x="710" y="835"/>
                  </a:cubicBezTo>
                  <a:cubicBezTo>
                    <a:pt x="707" y="837"/>
                    <a:pt x="702" y="846"/>
                    <a:pt x="698" y="846"/>
                  </a:cubicBezTo>
                  <a:cubicBezTo>
                    <a:pt x="695" y="846"/>
                    <a:pt x="696" y="845"/>
                    <a:pt x="688" y="850"/>
                  </a:cubicBezTo>
                  <a:cubicBezTo>
                    <a:pt x="680" y="854"/>
                    <a:pt x="684" y="864"/>
                    <a:pt x="680" y="865"/>
                  </a:cubicBezTo>
                  <a:cubicBezTo>
                    <a:pt x="676" y="866"/>
                    <a:pt x="670" y="874"/>
                    <a:pt x="667" y="876"/>
                  </a:cubicBezTo>
                  <a:cubicBezTo>
                    <a:pt x="664" y="877"/>
                    <a:pt x="644" y="885"/>
                    <a:pt x="642" y="884"/>
                  </a:cubicBezTo>
                  <a:cubicBezTo>
                    <a:pt x="640" y="884"/>
                    <a:pt x="635" y="887"/>
                    <a:pt x="633" y="887"/>
                  </a:cubicBezTo>
                  <a:cubicBezTo>
                    <a:pt x="632" y="887"/>
                    <a:pt x="633" y="892"/>
                    <a:pt x="632" y="893"/>
                  </a:cubicBezTo>
                  <a:cubicBezTo>
                    <a:pt x="630" y="894"/>
                    <a:pt x="638" y="899"/>
                    <a:pt x="626" y="901"/>
                  </a:cubicBezTo>
                  <a:cubicBezTo>
                    <a:pt x="615" y="902"/>
                    <a:pt x="607" y="906"/>
                    <a:pt x="605" y="906"/>
                  </a:cubicBezTo>
                  <a:cubicBezTo>
                    <a:pt x="602" y="907"/>
                    <a:pt x="597" y="918"/>
                    <a:pt x="588" y="917"/>
                  </a:cubicBezTo>
                  <a:cubicBezTo>
                    <a:pt x="579" y="916"/>
                    <a:pt x="583" y="916"/>
                    <a:pt x="575" y="917"/>
                  </a:cubicBezTo>
                  <a:cubicBezTo>
                    <a:pt x="567" y="917"/>
                    <a:pt x="566" y="920"/>
                    <a:pt x="558" y="921"/>
                  </a:cubicBezTo>
                  <a:cubicBezTo>
                    <a:pt x="550" y="922"/>
                    <a:pt x="545" y="923"/>
                    <a:pt x="545" y="923"/>
                  </a:cubicBezTo>
                  <a:lnTo>
                    <a:pt x="541" y="9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1" name="Freeform 142"/>
            <p:cNvSpPr/>
            <p:nvPr/>
          </p:nvSpPr>
          <p:spPr bwMode="auto">
            <a:xfrm>
              <a:off x="5564188" y="941388"/>
              <a:ext cx="414338" cy="223838"/>
            </a:xfrm>
            <a:custGeom>
              <a:avLst/>
              <a:gdLst>
                <a:gd name="T0" fmla="*/ 83 w 155"/>
                <a:gd name="T1" fmla="*/ 44 h 84"/>
                <a:gd name="T2" fmla="*/ 72 w 155"/>
                <a:gd name="T3" fmla="*/ 57 h 84"/>
                <a:gd name="T4" fmla="*/ 60 w 155"/>
                <a:gd name="T5" fmla="*/ 78 h 84"/>
                <a:gd name="T6" fmla="*/ 52 w 155"/>
                <a:gd name="T7" fmla="*/ 81 h 84"/>
                <a:gd name="T8" fmla="*/ 39 w 155"/>
                <a:gd name="T9" fmla="*/ 69 h 84"/>
                <a:gd name="T10" fmla="*/ 30 w 155"/>
                <a:gd name="T11" fmla="*/ 61 h 84"/>
                <a:gd name="T12" fmla="*/ 30 w 155"/>
                <a:gd name="T13" fmla="*/ 54 h 84"/>
                <a:gd name="T14" fmla="*/ 36 w 155"/>
                <a:gd name="T15" fmla="*/ 52 h 84"/>
                <a:gd name="T16" fmla="*/ 20 w 155"/>
                <a:gd name="T17" fmla="*/ 49 h 84"/>
                <a:gd name="T18" fmla="*/ 21 w 155"/>
                <a:gd name="T19" fmla="*/ 54 h 84"/>
                <a:gd name="T20" fmla="*/ 12 w 155"/>
                <a:gd name="T21" fmla="*/ 50 h 84"/>
                <a:gd name="T22" fmla="*/ 2 w 155"/>
                <a:gd name="T23" fmla="*/ 37 h 84"/>
                <a:gd name="T24" fmla="*/ 16 w 155"/>
                <a:gd name="T25" fmla="*/ 38 h 84"/>
                <a:gd name="T26" fmla="*/ 6 w 155"/>
                <a:gd name="T27" fmla="*/ 27 h 84"/>
                <a:gd name="T28" fmla="*/ 9 w 155"/>
                <a:gd name="T29" fmla="*/ 20 h 84"/>
                <a:gd name="T30" fmla="*/ 20 w 155"/>
                <a:gd name="T31" fmla="*/ 18 h 84"/>
                <a:gd name="T32" fmla="*/ 35 w 155"/>
                <a:gd name="T33" fmla="*/ 18 h 84"/>
                <a:gd name="T34" fmla="*/ 42 w 155"/>
                <a:gd name="T35" fmla="*/ 19 h 84"/>
                <a:gd name="T36" fmla="*/ 50 w 155"/>
                <a:gd name="T37" fmla="*/ 14 h 84"/>
                <a:gd name="T38" fmla="*/ 48 w 155"/>
                <a:gd name="T39" fmla="*/ 10 h 84"/>
                <a:gd name="T40" fmla="*/ 60 w 155"/>
                <a:gd name="T41" fmla="*/ 15 h 84"/>
                <a:gd name="T42" fmla="*/ 82 w 155"/>
                <a:gd name="T43" fmla="*/ 24 h 84"/>
                <a:gd name="T44" fmla="*/ 76 w 155"/>
                <a:gd name="T45" fmla="*/ 27 h 84"/>
                <a:gd name="T46" fmla="*/ 84 w 155"/>
                <a:gd name="T47" fmla="*/ 31 h 84"/>
                <a:gd name="T48" fmla="*/ 85 w 155"/>
                <a:gd name="T49" fmla="*/ 21 h 84"/>
                <a:gd name="T50" fmla="*/ 75 w 155"/>
                <a:gd name="T51" fmla="*/ 14 h 84"/>
                <a:gd name="T52" fmla="*/ 67 w 155"/>
                <a:gd name="T53" fmla="*/ 7 h 84"/>
                <a:gd name="T54" fmla="*/ 76 w 155"/>
                <a:gd name="T55" fmla="*/ 2 h 84"/>
                <a:gd name="T56" fmla="*/ 95 w 155"/>
                <a:gd name="T57" fmla="*/ 4 h 84"/>
                <a:gd name="T58" fmla="*/ 110 w 155"/>
                <a:gd name="T59" fmla="*/ 8 h 84"/>
                <a:gd name="T60" fmla="*/ 116 w 155"/>
                <a:gd name="T61" fmla="*/ 4 h 84"/>
                <a:gd name="T62" fmla="*/ 139 w 155"/>
                <a:gd name="T63" fmla="*/ 8 h 84"/>
                <a:gd name="T64" fmla="*/ 148 w 155"/>
                <a:gd name="T65" fmla="*/ 11 h 84"/>
                <a:gd name="T66" fmla="*/ 151 w 155"/>
                <a:gd name="T67" fmla="*/ 19 h 84"/>
                <a:gd name="T68" fmla="*/ 140 w 155"/>
                <a:gd name="T69" fmla="*/ 26 h 84"/>
                <a:gd name="T70" fmla="*/ 116 w 155"/>
                <a:gd name="T71" fmla="*/ 29 h 84"/>
                <a:gd name="T72" fmla="*/ 99 w 155"/>
                <a:gd name="T73" fmla="*/ 31 h 84"/>
                <a:gd name="T74" fmla="*/ 103 w 155"/>
                <a:gd name="T75" fmla="*/ 42 h 84"/>
                <a:gd name="T76" fmla="*/ 108 w 155"/>
                <a:gd name="T77" fmla="*/ 43 h 84"/>
                <a:gd name="T78" fmla="*/ 128 w 155"/>
                <a:gd name="T79" fmla="*/ 60 h 84"/>
                <a:gd name="T80" fmla="*/ 122 w 155"/>
                <a:gd name="T81" fmla="*/ 62 h 84"/>
                <a:gd name="T82" fmla="*/ 117 w 155"/>
                <a:gd name="T83" fmla="*/ 67 h 84"/>
                <a:gd name="T84" fmla="*/ 101 w 155"/>
                <a:gd name="T85" fmla="*/ 71 h 84"/>
                <a:gd name="T86" fmla="*/ 93 w 155"/>
                <a:gd name="T87" fmla="*/ 68 h 84"/>
                <a:gd name="T88" fmla="*/ 97 w 155"/>
                <a:gd name="T89" fmla="*/ 55 h 84"/>
                <a:gd name="T90" fmla="*/ 88 w 155"/>
                <a:gd name="T91" fmla="*/ 48 h 84"/>
                <a:gd name="T92" fmla="*/ 83 w 155"/>
                <a:gd name="T93" fmla="*/ 4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5" h="84">
                  <a:moveTo>
                    <a:pt x="83" y="44"/>
                  </a:moveTo>
                  <a:cubicBezTo>
                    <a:pt x="79" y="52"/>
                    <a:pt x="78" y="55"/>
                    <a:pt x="72" y="57"/>
                  </a:cubicBezTo>
                  <a:cubicBezTo>
                    <a:pt x="66" y="59"/>
                    <a:pt x="60" y="78"/>
                    <a:pt x="60" y="78"/>
                  </a:cubicBezTo>
                  <a:cubicBezTo>
                    <a:pt x="60" y="78"/>
                    <a:pt x="55" y="84"/>
                    <a:pt x="52" y="81"/>
                  </a:cubicBezTo>
                  <a:cubicBezTo>
                    <a:pt x="49" y="78"/>
                    <a:pt x="43" y="74"/>
                    <a:pt x="39" y="69"/>
                  </a:cubicBezTo>
                  <a:cubicBezTo>
                    <a:pt x="35" y="64"/>
                    <a:pt x="32" y="63"/>
                    <a:pt x="30" y="61"/>
                  </a:cubicBezTo>
                  <a:cubicBezTo>
                    <a:pt x="29" y="59"/>
                    <a:pt x="24" y="54"/>
                    <a:pt x="30" y="54"/>
                  </a:cubicBezTo>
                  <a:cubicBezTo>
                    <a:pt x="35" y="54"/>
                    <a:pt x="40" y="55"/>
                    <a:pt x="36" y="52"/>
                  </a:cubicBezTo>
                  <a:cubicBezTo>
                    <a:pt x="32" y="48"/>
                    <a:pt x="21" y="46"/>
                    <a:pt x="20" y="49"/>
                  </a:cubicBezTo>
                  <a:cubicBezTo>
                    <a:pt x="20" y="52"/>
                    <a:pt x="24" y="53"/>
                    <a:pt x="21" y="54"/>
                  </a:cubicBezTo>
                  <a:cubicBezTo>
                    <a:pt x="17" y="54"/>
                    <a:pt x="18" y="55"/>
                    <a:pt x="12" y="50"/>
                  </a:cubicBezTo>
                  <a:cubicBezTo>
                    <a:pt x="6" y="45"/>
                    <a:pt x="0" y="38"/>
                    <a:pt x="2" y="37"/>
                  </a:cubicBezTo>
                  <a:cubicBezTo>
                    <a:pt x="4" y="35"/>
                    <a:pt x="22" y="45"/>
                    <a:pt x="16" y="38"/>
                  </a:cubicBezTo>
                  <a:cubicBezTo>
                    <a:pt x="10" y="30"/>
                    <a:pt x="6" y="27"/>
                    <a:pt x="6" y="27"/>
                  </a:cubicBezTo>
                  <a:cubicBezTo>
                    <a:pt x="6" y="27"/>
                    <a:pt x="6" y="25"/>
                    <a:pt x="9" y="20"/>
                  </a:cubicBezTo>
                  <a:cubicBezTo>
                    <a:pt x="12" y="15"/>
                    <a:pt x="20" y="18"/>
                    <a:pt x="20" y="18"/>
                  </a:cubicBezTo>
                  <a:cubicBezTo>
                    <a:pt x="20" y="18"/>
                    <a:pt x="33" y="17"/>
                    <a:pt x="35" y="18"/>
                  </a:cubicBezTo>
                  <a:cubicBezTo>
                    <a:pt x="37" y="18"/>
                    <a:pt x="36" y="21"/>
                    <a:pt x="42" y="19"/>
                  </a:cubicBezTo>
                  <a:cubicBezTo>
                    <a:pt x="47" y="17"/>
                    <a:pt x="52" y="18"/>
                    <a:pt x="50" y="14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10"/>
                    <a:pt x="54" y="16"/>
                    <a:pt x="60" y="15"/>
                  </a:cubicBezTo>
                  <a:cubicBezTo>
                    <a:pt x="66" y="14"/>
                    <a:pt x="85" y="21"/>
                    <a:pt x="82" y="24"/>
                  </a:cubicBezTo>
                  <a:cubicBezTo>
                    <a:pt x="78" y="27"/>
                    <a:pt x="74" y="26"/>
                    <a:pt x="76" y="27"/>
                  </a:cubicBezTo>
                  <a:cubicBezTo>
                    <a:pt x="77" y="28"/>
                    <a:pt x="79" y="29"/>
                    <a:pt x="84" y="31"/>
                  </a:cubicBezTo>
                  <a:cubicBezTo>
                    <a:pt x="89" y="32"/>
                    <a:pt x="91" y="27"/>
                    <a:pt x="85" y="21"/>
                  </a:cubicBezTo>
                  <a:cubicBezTo>
                    <a:pt x="80" y="16"/>
                    <a:pt x="75" y="14"/>
                    <a:pt x="75" y="14"/>
                  </a:cubicBezTo>
                  <a:cubicBezTo>
                    <a:pt x="75" y="14"/>
                    <a:pt x="68" y="9"/>
                    <a:pt x="67" y="7"/>
                  </a:cubicBezTo>
                  <a:cubicBezTo>
                    <a:pt x="67" y="5"/>
                    <a:pt x="73" y="3"/>
                    <a:pt x="76" y="2"/>
                  </a:cubicBezTo>
                  <a:cubicBezTo>
                    <a:pt x="79" y="0"/>
                    <a:pt x="91" y="6"/>
                    <a:pt x="95" y="4"/>
                  </a:cubicBezTo>
                  <a:cubicBezTo>
                    <a:pt x="100" y="2"/>
                    <a:pt x="110" y="9"/>
                    <a:pt x="110" y="8"/>
                  </a:cubicBezTo>
                  <a:cubicBezTo>
                    <a:pt x="109" y="6"/>
                    <a:pt x="102" y="4"/>
                    <a:pt x="116" y="4"/>
                  </a:cubicBezTo>
                  <a:cubicBezTo>
                    <a:pt x="130" y="3"/>
                    <a:pt x="135" y="7"/>
                    <a:pt x="139" y="8"/>
                  </a:cubicBezTo>
                  <a:cubicBezTo>
                    <a:pt x="142" y="9"/>
                    <a:pt x="146" y="12"/>
                    <a:pt x="148" y="11"/>
                  </a:cubicBezTo>
                  <a:cubicBezTo>
                    <a:pt x="149" y="11"/>
                    <a:pt x="155" y="18"/>
                    <a:pt x="151" y="19"/>
                  </a:cubicBezTo>
                  <a:cubicBezTo>
                    <a:pt x="148" y="19"/>
                    <a:pt x="147" y="28"/>
                    <a:pt x="140" y="26"/>
                  </a:cubicBezTo>
                  <a:cubicBezTo>
                    <a:pt x="133" y="24"/>
                    <a:pt x="136" y="31"/>
                    <a:pt x="116" y="29"/>
                  </a:cubicBezTo>
                  <a:cubicBezTo>
                    <a:pt x="97" y="27"/>
                    <a:pt x="98" y="26"/>
                    <a:pt x="99" y="31"/>
                  </a:cubicBezTo>
                  <a:cubicBezTo>
                    <a:pt x="100" y="35"/>
                    <a:pt x="103" y="42"/>
                    <a:pt x="103" y="42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3"/>
                    <a:pt x="129" y="60"/>
                    <a:pt x="128" y="60"/>
                  </a:cubicBezTo>
                  <a:cubicBezTo>
                    <a:pt x="127" y="60"/>
                    <a:pt x="126" y="61"/>
                    <a:pt x="122" y="62"/>
                  </a:cubicBezTo>
                  <a:cubicBezTo>
                    <a:pt x="119" y="62"/>
                    <a:pt x="117" y="63"/>
                    <a:pt x="117" y="67"/>
                  </a:cubicBezTo>
                  <a:cubicBezTo>
                    <a:pt x="118" y="71"/>
                    <a:pt x="106" y="74"/>
                    <a:pt x="101" y="71"/>
                  </a:cubicBezTo>
                  <a:cubicBezTo>
                    <a:pt x="96" y="68"/>
                    <a:pt x="95" y="70"/>
                    <a:pt x="93" y="68"/>
                  </a:cubicBezTo>
                  <a:cubicBezTo>
                    <a:pt x="90" y="66"/>
                    <a:pt x="100" y="57"/>
                    <a:pt x="97" y="55"/>
                  </a:cubicBezTo>
                  <a:cubicBezTo>
                    <a:pt x="93" y="52"/>
                    <a:pt x="90" y="49"/>
                    <a:pt x="88" y="48"/>
                  </a:cubicBezTo>
                  <a:cubicBezTo>
                    <a:pt x="87" y="47"/>
                    <a:pt x="83" y="44"/>
                    <a:pt x="83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2" name="Freeform 143"/>
            <p:cNvSpPr/>
            <p:nvPr/>
          </p:nvSpPr>
          <p:spPr bwMode="auto">
            <a:xfrm>
              <a:off x="6503988" y="1135063"/>
              <a:ext cx="427038" cy="342900"/>
            </a:xfrm>
            <a:custGeom>
              <a:avLst/>
              <a:gdLst>
                <a:gd name="T0" fmla="*/ 66 w 160"/>
                <a:gd name="T1" fmla="*/ 120 h 128"/>
                <a:gd name="T2" fmla="*/ 59 w 160"/>
                <a:gd name="T3" fmla="*/ 124 h 128"/>
                <a:gd name="T4" fmla="*/ 33 w 160"/>
                <a:gd name="T5" fmla="*/ 116 h 128"/>
                <a:gd name="T6" fmla="*/ 16 w 160"/>
                <a:gd name="T7" fmla="*/ 111 h 128"/>
                <a:gd name="T8" fmla="*/ 12 w 160"/>
                <a:gd name="T9" fmla="*/ 103 h 128"/>
                <a:gd name="T10" fmla="*/ 24 w 160"/>
                <a:gd name="T11" fmla="*/ 89 h 128"/>
                <a:gd name="T12" fmla="*/ 26 w 160"/>
                <a:gd name="T13" fmla="*/ 74 h 128"/>
                <a:gd name="T14" fmla="*/ 31 w 160"/>
                <a:gd name="T15" fmla="*/ 73 h 128"/>
                <a:gd name="T16" fmla="*/ 38 w 160"/>
                <a:gd name="T17" fmla="*/ 68 h 128"/>
                <a:gd name="T18" fmla="*/ 32 w 160"/>
                <a:gd name="T19" fmla="*/ 65 h 128"/>
                <a:gd name="T20" fmla="*/ 30 w 160"/>
                <a:gd name="T21" fmla="*/ 59 h 128"/>
                <a:gd name="T22" fmla="*/ 47 w 160"/>
                <a:gd name="T23" fmla="*/ 53 h 128"/>
                <a:gd name="T24" fmla="*/ 46 w 160"/>
                <a:gd name="T25" fmla="*/ 42 h 128"/>
                <a:gd name="T26" fmla="*/ 46 w 160"/>
                <a:gd name="T27" fmla="*/ 33 h 128"/>
                <a:gd name="T28" fmla="*/ 64 w 160"/>
                <a:gd name="T29" fmla="*/ 31 h 128"/>
                <a:gd name="T30" fmla="*/ 87 w 160"/>
                <a:gd name="T31" fmla="*/ 14 h 128"/>
                <a:gd name="T32" fmla="*/ 111 w 160"/>
                <a:gd name="T33" fmla="*/ 14 h 128"/>
                <a:gd name="T34" fmla="*/ 126 w 160"/>
                <a:gd name="T35" fmla="*/ 10 h 128"/>
                <a:gd name="T36" fmla="*/ 136 w 160"/>
                <a:gd name="T37" fmla="*/ 4 h 128"/>
                <a:gd name="T38" fmla="*/ 159 w 160"/>
                <a:gd name="T39" fmla="*/ 3 h 128"/>
                <a:gd name="T40" fmla="*/ 158 w 160"/>
                <a:gd name="T41" fmla="*/ 12 h 128"/>
                <a:gd name="T42" fmla="*/ 152 w 160"/>
                <a:gd name="T43" fmla="*/ 15 h 128"/>
                <a:gd name="T44" fmla="*/ 126 w 160"/>
                <a:gd name="T45" fmla="*/ 23 h 128"/>
                <a:gd name="T46" fmla="*/ 111 w 160"/>
                <a:gd name="T47" fmla="*/ 29 h 128"/>
                <a:gd name="T48" fmla="*/ 94 w 160"/>
                <a:gd name="T49" fmla="*/ 41 h 128"/>
                <a:gd name="T50" fmla="*/ 69 w 160"/>
                <a:gd name="T51" fmla="*/ 49 h 128"/>
                <a:gd name="T52" fmla="*/ 64 w 160"/>
                <a:gd name="T53" fmla="*/ 63 h 128"/>
                <a:gd name="T54" fmla="*/ 57 w 160"/>
                <a:gd name="T55" fmla="*/ 71 h 128"/>
                <a:gd name="T56" fmla="*/ 54 w 160"/>
                <a:gd name="T57" fmla="*/ 77 h 128"/>
                <a:gd name="T58" fmla="*/ 49 w 160"/>
                <a:gd name="T59" fmla="*/ 91 h 128"/>
                <a:gd name="T60" fmla="*/ 49 w 160"/>
                <a:gd name="T61" fmla="*/ 105 h 128"/>
                <a:gd name="T62" fmla="*/ 66 w 160"/>
                <a:gd name="T63" fmla="*/ 116 h 128"/>
                <a:gd name="T64" fmla="*/ 66 w 160"/>
                <a:gd name="T65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128">
                  <a:moveTo>
                    <a:pt x="66" y="120"/>
                  </a:moveTo>
                  <a:cubicBezTo>
                    <a:pt x="64" y="122"/>
                    <a:pt x="72" y="128"/>
                    <a:pt x="59" y="124"/>
                  </a:cubicBezTo>
                  <a:cubicBezTo>
                    <a:pt x="46" y="120"/>
                    <a:pt x="37" y="123"/>
                    <a:pt x="33" y="116"/>
                  </a:cubicBezTo>
                  <a:cubicBezTo>
                    <a:pt x="30" y="109"/>
                    <a:pt x="20" y="115"/>
                    <a:pt x="16" y="111"/>
                  </a:cubicBezTo>
                  <a:cubicBezTo>
                    <a:pt x="12" y="106"/>
                    <a:pt x="0" y="116"/>
                    <a:pt x="12" y="103"/>
                  </a:cubicBezTo>
                  <a:cubicBezTo>
                    <a:pt x="24" y="89"/>
                    <a:pt x="23" y="98"/>
                    <a:pt x="24" y="89"/>
                  </a:cubicBezTo>
                  <a:cubicBezTo>
                    <a:pt x="25" y="81"/>
                    <a:pt x="26" y="74"/>
                    <a:pt x="26" y="74"/>
                  </a:cubicBezTo>
                  <a:cubicBezTo>
                    <a:pt x="26" y="74"/>
                    <a:pt x="27" y="71"/>
                    <a:pt x="31" y="73"/>
                  </a:cubicBezTo>
                  <a:cubicBezTo>
                    <a:pt x="35" y="74"/>
                    <a:pt x="39" y="69"/>
                    <a:pt x="38" y="68"/>
                  </a:cubicBezTo>
                  <a:cubicBezTo>
                    <a:pt x="36" y="68"/>
                    <a:pt x="35" y="68"/>
                    <a:pt x="32" y="65"/>
                  </a:cubicBezTo>
                  <a:cubicBezTo>
                    <a:pt x="30" y="62"/>
                    <a:pt x="25" y="60"/>
                    <a:pt x="30" y="59"/>
                  </a:cubicBezTo>
                  <a:cubicBezTo>
                    <a:pt x="34" y="58"/>
                    <a:pt x="48" y="56"/>
                    <a:pt x="47" y="53"/>
                  </a:cubicBezTo>
                  <a:cubicBezTo>
                    <a:pt x="47" y="50"/>
                    <a:pt x="46" y="42"/>
                    <a:pt x="46" y="42"/>
                  </a:cubicBezTo>
                  <a:cubicBezTo>
                    <a:pt x="46" y="42"/>
                    <a:pt x="44" y="33"/>
                    <a:pt x="46" y="33"/>
                  </a:cubicBezTo>
                  <a:cubicBezTo>
                    <a:pt x="48" y="32"/>
                    <a:pt x="61" y="33"/>
                    <a:pt x="64" y="31"/>
                  </a:cubicBezTo>
                  <a:cubicBezTo>
                    <a:pt x="66" y="29"/>
                    <a:pt x="83" y="16"/>
                    <a:pt x="87" y="14"/>
                  </a:cubicBezTo>
                  <a:cubicBezTo>
                    <a:pt x="90" y="12"/>
                    <a:pt x="109" y="14"/>
                    <a:pt x="111" y="14"/>
                  </a:cubicBezTo>
                  <a:cubicBezTo>
                    <a:pt x="113" y="14"/>
                    <a:pt x="123" y="13"/>
                    <a:pt x="126" y="10"/>
                  </a:cubicBezTo>
                  <a:cubicBezTo>
                    <a:pt x="130" y="8"/>
                    <a:pt x="131" y="7"/>
                    <a:pt x="136" y="4"/>
                  </a:cubicBezTo>
                  <a:cubicBezTo>
                    <a:pt x="140" y="0"/>
                    <a:pt x="159" y="1"/>
                    <a:pt x="159" y="3"/>
                  </a:cubicBezTo>
                  <a:cubicBezTo>
                    <a:pt x="160" y="6"/>
                    <a:pt x="158" y="12"/>
                    <a:pt x="158" y="12"/>
                  </a:cubicBezTo>
                  <a:cubicBezTo>
                    <a:pt x="158" y="12"/>
                    <a:pt x="157" y="11"/>
                    <a:pt x="152" y="15"/>
                  </a:cubicBezTo>
                  <a:cubicBezTo>
                    <a:pt x="148" y="20"/>
                    <a:pt x="131" y="22"/>
                    <a:pt x="126" y="23"/>
                  </a:cubicBezTo>
                  <a:cubicBezTo>
                    <a:pt x="121" y="24"/>
                    <a:pt x="122" y="26"/>
                    <a:pt x="111" y="29"/>
                  </a:cubicBezTo>
                  <a:cubicBezTo>
                    <a:pt x="101" y="32"/>
                    <a:pt x="108" y="39"/>
                    <a:pt x="94" y="41"/>
                  </a:cubicBezTo>
                  <a:cubicBezTo>
                    <a:pt x="81" y="44"/>
                    <a:pt x="73" y="44"/>
                    <a:pt x="69" y="49"/>
                  </a:cubicBezTo>
                  <a:cubicBezTo>
                    <a:pt x="66" y="55"/>
                    <a:pt x="66" y="61"/>
                    <a:pt x="64" y="63"/>
                  </a:cubicBezTo>
                  <a:cubicBezTo>
                    <a:pt x="62" y="65"/>
                    <a:pt x="57" y="69"/>
                    <a:pt x="57" y="71"/>
                  </a:cubicBezTo>
                  <a:cubicBezTo>
                    <a:pt x="58" y="73"/>
                    <a:pt x="54" y="77"/>
                    <a:pt x="54" y="77"/>
                  </a:cubicBezTo>
                  <a:cubicBezTo>
                    <a:pt x="54" y="77"/>
                    <a:pt x="52" y="89"/>
                    <a:pt x="49" y="91"/>
                  </a:cubicBezTo>
                  <a:cubicBezTo>
                    <a:pt x="47" y="92"/>
                    <a:pt x="44" y="98"/>
                    <a:pt x="49" y="105"/>
                  </a:cubicBezTo>
                  <a:cubicBezTo>
                    <a:pt x="54" y="111"/>
                    <a:pt x="66" y="116"/>
                    <a:pt x="66" y="116"/>
                  </a:cubicBezTo>
                  <a:lnTo>
                    <a:pt x="6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3" name="Freeform 144"/>
            <p:cNvSpPr/>
            <p:nvPr/>
          </p:nvSpPr>
          <p:spPr bwMode="auto">
            <a:xfrm>
              <a:off x="6338888" y="900113"/>
              <a:ext cx="180975" cy="84138"/>
            </a:xfrm>
            <a:custGeom>
              <a:avLst/>
              <a:gdLst>
                <a:gd name="T0" fmla="*/ 60 w 68"/>
                <a:gd name="T1" fmla="*/ 29 h 31"/>
                <a:gd name="T2" fmla="*/ 41 w 68"/>
                <a:gd name="T3" fmla="*/ 26 h 31"/>
                <a:gd name="T4" fmla="*/ 22 w 68"/>
                <a:gd name="T5" fmla="*/ 21 h 31"/>
                <a:gd name="T6" fmla="*/ 3 w 68"/>
                <a:gd name="T7" fmla="*/ 15 h 31"/>
                <a:gd name="T8" fmla="*/ 4 w 68"/>
                <a:gd name="T9" fmla="*/ 9 h 31"/>
                <a:gd name="T10" fmla="*/ 11 w 68"/>
                <a:gd name="T11" fmla="*/ 8 h 31"/>
                <a:gd name="T12" fmla="*/ 17 w 68"/>
                <a:gd name="T13" fmla="*/ 9 h 31"/>
                <a:gd name="T14" fmla="*/ 37 w 68"/>
                <a:gd name="T15" fmla="*/ 5 h 31"/>
                <a:gd name="T16" fmla="*/ 41 w 68"/>
                <a:gd name="T17" fmla="*/ 8 h 31"/>
                <a:gd name="T18" fmla="*/ 48 w 68"/>
                <a:gd name="T19" fmla="*/ 4 h 31"/>
                <a:gd name="T20" fmla="*/ 64 w 68"/>
                <a:gd name="T21" fmla="*/ 13 h 31"/>
                <a:gd name="T22" fmla="*/ 61 w 68"/>
                <a:gd name="T23" fmla="*/ 24 h 31"/>
                <a:gd name="T24" fmla="*/ 60 w 68"/>
                <a:gd name="T25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31">
                  <a:moveTo>
                    <a:pt x="60" y="29"/>
                  </a:moveTo>
                  <a:cubicBezTo>
                    <a:pt x="50" y="27"/>
                    <a:pt x="51" y="31"/>
                    <a:pt x="41" y="26"/>
                  </a:cubicBezTo>
                  <a:cubicBezTo>
                    <a:pt x="31" y="20"/>
                    <a:pt x="33" y="20"/>
                    <a:pt x="22" y="21"/>
                  </a:cubicBezTo>
                  <a:cubicBezTo>
                    <a:pt x="10" y="22"/>
                    <a:pt x="6" y="19"/>
                    <a:pt x="3" y="15"/>
                  </a:cubicBezTo>
                  <a:cubicBezTo>
                    <a:pt x="0" y="10"/>
                    <a:pt x="0" y="10"/>
                    <a:pt x="4" y="9"/>
                  </a:cubicBezTo>
                  <a:cubicBezTo>
                    <a:pt x="7" y="8"/>
                    <a:pt x="6" y="7"/>
                    <a:pt x="11" y="8"/>
                  </a:cubicBezTo>
                  <a:cubicBezTo>
                    <a:pt x="17" y="9"/>
                    <a:pt x="4" y="18"/>
                    <a:pt x="17" y="9"/>
                  </a:cubicBezTo>
                  <a:cubicBezTo>
                    <a:pt x="30" y="0"/>
                    <a:pt x="37" y="5"/>
                    <a:pt x="37" y="5"/>
                  </a:cubicBezTo>
                  <a:cubicBezTo>
                    <a:pt x="37" y="5"/>
                    <a:pt x="36" y="11"/>
                    <a:pt x="41" y="8"/>
                  </a:cubicBezTo>
                  <a:cubicBezTo>
                    <a:pt x="47" y="6"/>
                    <a:pt x="48" y="4"/>
                    <a:pt x="48" y="4"/>
                  </a:cubicBezTo>
                  <a:cubicBezTo>
                    <a:pt x="48" y="4"/>
                    <a:pt x="68" y="10"/>
                    <a:pt x="64" y="13"/>
                  </a:cubicBezTo>
                  <a:cubicBezTo>
                    <a:pt x="59" y="17"/>
                    <a:pt x="61" y="24"/>
                    <a:pt x="61" y="24"/>
                  </a:cubicBezTo>
                  <a:lnTo>
                    <a:pt x="6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4" name="Freeform 145"/>
            <p:cNvSpPr/>
            <p:nvPr/>
          </p:nvSpPr>
          <p:spPr bwMode="auto">
            <a:xfrm>
              <a:off x="6527800" y="933451"/>
              <a:ext cx="77788" cy="31750"/>
            </a:xfrm>
            <a:custGeom>
              <a:avLst/>
              <a:gdLst>
                <a:gd name="T0" fmla="*/ 21 w 29"/>
                <a:gd name="T1" fmla="*/ 10 h 12"/>
                <a:gd name="T2" fmla="*/ 9 w 29"/>
                <a:gd name="T3" fmla="*/ 12 h 12"/>
                <a:gd name="T4" fmla="*/ 1 w 29"/>
                <a:gd name="T5" fmla="*/ 9 h 12"/>
                <a:gd name="T6" fmla="*/ 5 w 29"/>
                <a:gd name="T7" fmla="*/ 6 h 12"/>
                <a:gd name="T8" fmla="*/ 12 w 29"/>
                <a:gd name="T9" fmla="*/ 5 h 12"/>
                <a:gd name="T10" fmla="*/ 13 w 29"/>
                <a:gd name="T11" fmla="*/ 0 h 12"/>
                <a:gd name="T12" fmla="*/ 24 w 29"/>
                <a:gd name="T13" fmla="*/ 2 h 12"/>
                <a:gd name="T14" fmla="*/ 27 w 29"/>
                <a:gd name="T15" fmla="*/ 7 h 12"/>
                <a:gd name="T16" fmla="*/ 21 w 29"/>
                <a:gd name="T1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">
                  <a:moveTo>
                    <a:pt x="21" y="10"/>
                  </a:move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0" y="12"/>
                    <a:pt x="1" y="9"/>
                  </a:cubicBezTo>
                  <a:cubicBezTo>
                    <a:pt x="2" y="7"/>
                    <a:pt x="2" y="9"/>
                    <a:pt x="5" y="6"/>
                  </a:cubicBezTo>
                  <a:cubicBezTo>
                    <a:pt x="8" y="4"/>
                    <a:pt x="9" y="5"/>
                    <a:pt x="12" y="5"/>
                  </a:cubicBezTo>
                  <a:cubicBezTo>
                    <a:pt x="14" y="5"/>
                    <a:pt x="13" y="0"/>
                    <a:pt x="13" y="0"/>
                  </a:cubicBezTo>
                  <a:cubicBezTo>
                    <a:pt x="13" y="0"/>
                    <a:pt x="22" y="1"/>
                    <a:pt x="24" y="2"/>
                  </a:cubicBezTo>
                  <a:cubicBezTo>
                    <a:pt x="26" y="3"/>
                    <a:pt x="29" y="7"/>
                    <a:pt x="27" y="7"/>
                  </a:cubicBezTo>
                  <a:cubicBezTo>
                    <a:pt x="25" y="7"/>
                    <a:pt x="21" y="10"/>
                    <a:pt x="2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5" name="Freeform 146"/>
            <p:cNvSpPr/>
            <p:nvPr/>
          </p:nvSpPr>
          <p:spPr bwMode="auto">
            <a:xfrm>
              <a:off x="6559550" y="860426"/>
              <a:ext cx="120650" cy="69850"/>
            </a:xfrm>
            <a:custGeom>
              <a:avLst/>
              <a:gdLst>
                <a:gd name="T0" fmla="*/ 31 w 45"/>
                <a:gd name="T1" fmla="*/ 24 h 26"/>
                <a:gd name="T2" fmla="*/ 19 w 45"/>
                <a:gd name="T3" fmla="*/ 25 h 26"/>
                <a:gd name="T4" fmla="*/ 14 w 45"/>
                <a:gd name="T5" fmla="*/ 22 h 26"/>
                <a:gd name="T6" fmla="*/ 5 w 45"/>
                <a:gd name="T7" fmla="*/ 22 h 26"/>
                <a:gd name="T8" fmla="*/ 2 w 45"/>
                <a:gd name="T9" fmla="*/ 20 h 26"/>
                <a:gd name="T10" fmla="*/ 12 w 45"/>
                <a:gd name="T11" fmla="*/ 16 h 26"/>
                <a:gd name="T12" fmla="*/ 16 w 45"/>
                <a:gd name="T13" fmla="*/ 11 h 26"/>
                <a:gd name="T14" fmla="*/ 19 w 45"/>
                <a:gd name="T15" fmla="*/ 6 h 26"/>
                <a:gd name="T16" fmla="*/ 22 w 45"/>
                <a:gd name="T17" fmla="*/ 4 h 26"/>
                <a:gd name="T18" fmla="*/ 28 w 45"/>
                <a:gd name="T19" fmla="*/ 1 h 26"/>
                <a:gd name="T20" fmla="*/ 35 w 45"/>
                <a:gd name="T21" fmla="*/ 4 h 26"/>
                <a:gd name="T22" fmla="*/ 34 w 45"/>
                <a:gd name="T23" fmla="*/ 12 h 26"/>
                <a:gd name="T24" fmla="*/ 34 w 45"/>
                <a:gd name="T25" fmla="*/ 16 h 26"/>
                <a:gd name="T26" fmla="*/ 41 w 45"/>
                <a:gd name="T27" fmla="*/ 21 h 26"/>
                <a:gd name="T28" fmla="*/ 34 w 45"/>
                <a:gd name="T29" fmla="*/ 22 h 26"/>
                <a:gd name="T30" fmla="*/ 31 w 45"/>
                <a:gd name="T31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26">
                  <a:moveTo>
                    <a:pt x="31" y="24"/>
                  </a:moveTo>
                  <a:cubicBezTo>
                    <a:pt x="29" y="24"/>
                    <a:pt x="22" y="26"/>
                    <a:pt x="19" y="25"/>
                  </a:cubicBezTo>
                  <a:cubicBezTo>
                    <a:pt x="17" y="24"/>
                    <a:pt x="17" y="22"/>
                    <a:pt x="14" y="22"/>
                  </a:cubicBezTo>
                  <a:cubicBezTo>
                    <a:pt x="10" y="21"/>
                    <a:pt x="5" y="22"/>
                    <a:pt x="5" y="22"/>
                  </a:cubicBezTo>
                  <a:cubicBezTo>
                    <a:pt x="5" y="22"/>
                    <a:pt x="0" y="25"/>
                    <a:pt x="2" y="20"/>
                  </a:cubicBezTo>
                  <a:cubicBezTo>
                    <a:pt x="5" y="15"/>
                    <a:pt x="11" y="17"/>
                    <a:pt x="12" y="16"/>
                  </a:cubicBezTo>
                  <a:cubicBezTo>
                    <a:pt x="12" y="14"/>
                    <a:pt x="13" y="13"/>
                    <a:pt x="16" y="11"/>
                  </a:cubicBezTo>
                  <a:cubicBezTo>
                    <a:pt x="19" y="8"/>
                    <a:pt x="15" y="9"/>
                    <a:pt x="19" y="6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5" y="0"/>
                    <a:pt x="28" y="1"/>
                  </a:cubicBezTo>
                  <a:cubicBezTo>
                    <a:pt x="32" y="2"/>
                    <a:pt x="35" y="4"/>
                    <a:pt x="35" y="4"/>
                  </a:cubicBezTo>
                  <a:cubicBezTo>
                    <a:pt x="35" y="4"/>
                    <a:pt x="36" y="12"/>
                    <a:pt x="34" y="12"/>
                  </a:cubicBezTo>
                  <a:cubicBezTo>
                    <a:pt x="32" y="12"/>
                    <a:pt x="34" y="16"/>
                    <a:pt x="34" y="16"/>
                  </a:cubicBezTo>
                  <a:cubicBezTo>
                    <a:pt x="34" y="16"/>
                    <a:pt x="45" y="20"/>
                    <a:pt x="41" y="21"/>
                  </a:cubicBezTo>
                  <a:cubicBezTo>
                    <a:pt x="37" y="22"/>
                    <a:pt x="34" y="22"/>
                    <a:pt x="34" y="22"/>
                  </a:cubicBezTo>
                  <a:lnTo>
                    <a:pt x="3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6" name="Freeform 147"/>
            <p:cNvSpPr/>
            <p:nvPr/>
          </p:nvSpPr>
          <p:spPr bwMode="auto">
            <a:xfrm>
              <a:off x="6613525" y="938213"/>
              <a:ext cx="74613" cy="28575"/>
            </a:xfrm>
            <a:custGeom>
              <a:avLst/>
              <a:gdLst>
                <a:gd name="T0" fmla="*/ 1 w 28"/>
                <a:gd name="T1" fmla="*/ 10 h 11"/>
                <a:gd name="T2" fmla="*/ 9 w 28"/>
                <a:gd name="T3" fmla="*/ 9 h 11"/>
                <a:gd name="T4" fmla="*/ 16 w 28"/>
                <a:gd name="T5" fmla="*/ 7 h 11"/>
                <a:gd name="T6" fmla="*/ 25 w 28"/>
                <a:gd name="T7" fmla="*/ 3 h 11"/>
                <a:gd name="T8" fmla="*/ 17 w 28"/>
                <a:gd name="T9" fmla="*/ 2 h 11"/>
                <a:gd name="T10" fmla="*/ 5 w 28"/>
                <a:gd name="T11" fmla="*/ 1 h 11"/>
                <a:gd name="T12" fmla="*/ 0 w 28"/>
                <a:gd name="T13" fmla="*/ 7 h 11"/>
                <a:gd name="T14" fmla="*/ 1 w 28"/>
                <a:gd name="T15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1">
                  <a:moveTo>
                    <a:pt x="1" y="10"/>
                  </a:moveTo>
                  <a:cubicBezTo>
                    <a:pt x="4" y="11"/>
                    <a:pt x="6" y="11"/>
                    <a:pt x="9" y="9"/>
                  </a:cubicBezTo>
                  <a:cubicBezTo>
                    <a:pt x="12" y="7"/>
                    <a:pt x="12" y="6"/>
                    <a:pt x="16" y="7"/>
                  </a:cubicBezTo>
                  <a:cubicBezTo>
                    <a:pt x="19" y="8"/>
                    <a:pt x="28" y="3"/>
                    <a:pt x="25" y="3"/>
                  </a:cubicBezTo>
                  <a:cubicBezTo>
                    <a:pt x="23" y="3"/>
                    <a:pt x="19" y="3"/>
                    <a:pt x="17" y="2"/>
                  </a:cubicBezTo>
                  <a:cubicBezTo>
                    <a:pt x="15" y="0"/>
                    <a:pt x="9" y="1"/>
                    <a:pt x="5" y="1"/>
                  </a:cubicBezTo>
                  <a:cubicBezTo>
                    <a:pt x="1" y="2"/>
                    <a:pt x="0" y="7"/>
                    <a:pt x="0" y="7"/>
                  </a:cubicBezTo>
                  <a:lnTo>
                    <a:pt x="1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7" name="Freeform 148"/>
            <p:cNvSpPr/>
            <p:nvPr/>
          </p:nvSpPr>
          <p:spPr bwMode="auto">
            <a:xfrm>
              <a:off x="6684963" y="900113"/>
              <a:ext cx="69850" cy="66675"/>
            </a:xfrm>
            <a:custGeom>
              <a:avLst/>
              <a:gdLst>
                <a:gd name="T0" fmla="*/ 9 w 26"/>
                <a:gd name="T1" fmla="*/ 18 h 25"/>
                <a:gd name="T2" fmla="*/ 13 w 26"/>
                <a:gd name="T3" fmla="*/ 21 h 25"/>
                <a:gd name="T4" fmla="*/ 21 w 26"/>
                <a:gd name="T5" fmla="*/ 16 h 25"/>
                <a:gd name="T6" fmla="*/ 26 w 26"/>
                <a:gd name="T7" fmla="*/ 10 h 25"/>
                <a:gd name="T8" fmla="*/ 20 w 26"/>
                <a:gd name="T9" fmla="*/ 4 h 25"/>
                <a:gd name="T10" fmla="*/ 15 w 26"/>
                <a:gd name="T11" fmla="*/ 1 h 25"/>
                <a:gd name="T12" fmla="*/ 8 w 26"/>
                <a:gd name="T13" fmla="*/ 10 h 25"/>
                <a:gd name="T14" fmla="*/ 2 w 26"/>
                <a:gd name="T15" fmla="*/ 11 h 25"/>
                <a:gd name="T16" fmla="*/ 9 w 26"/>
                <a:gd name="T17" fmla="*/ 17 h 25"/>
                <a:gd name="T18" fmla="*/ 9 w 26"/>
                <a:gd name="T19" fmla="*/ 1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5">
                  <a:moveTo>
                    <a:pt x="9" y="18"/>
                  </a:moveTo>
                  <a:cubicBezTo>
                    <a:pt x="9" y="18"/>
                    <a:pt x="7" y="25"/>
                    <a:pt x="13" y="21"/>
                  </a:cubicBezTo>
                  <a:cubicBezTo>
                    <a:pt x="19" y="17"/>
                    <a:pt x="19" y="16"/>
                    <a:pt x="21" y="16"/>
                  </a:cubicBezTo>
                  <a:cubicBezTo>
                    <a:pt x="23" y="15"/>
                    <a:pt x="26" y="10"/>
                    <a:pt x="26" y="10"/>
                  </a:cubicBezTo>
                  <a:cubicBezTo>
                    <a:pt x="26" y="10"/>
                    <a:pt x="22" y="6"/>
                    <a:pt x="20" y="4"/>
                  </a:cubicBezTo>
                  <a:cubicBezTo>
                    <a:pt x="17" y="2"/>
                    <a:pt x="20" y="0"/>
                    <a:pt x="15" y="1"/>
                  </a:cubicBezTo>
                  <a:cubicBezTo>
                    <a:pt x="9" y="1"/>
                    <a:pt x="8" y="10"/>
                    <a:pt x="8" y="10"/>
                  </a:cubicBezTo>
                  <a:cubicBezTo>
                    <a:pt x="8" y="10"/>
                    <a:pt x="0" y="7"/>
                    <a:pt x="2" y="11"/>
                  </a:cubicBezTo>
                  <a:cubicBezTo>
                    <a:pt x="4" y="15"/>
                    <a:pt x="9" y="17"/>
                    <a:pt x="9" y="17"/>
                  </a:cubicBezTo>
                  <a:lnTo>
                    <a:pt x="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8" name="Freeform 149"/>
            <p:cNvSpPr/>
            <p:nvPr/>
          </p:nvSpPr>
          <p:spPr bwMode="auto">
            <a:xfrm>
              <a:off x="6645275" y="965201"/>
              <a:ext cx="57150" cy="19050"/>
            </a:xfrm>
            <a:custGeom>
              <a:avLst/>
              <a:gdLst>
                <a:gd name="T0" fmla="*/ 9 w 21"/>
                <a:gd name="T1" fmla="*/ 0 h 7"/>
                <a:gd name="T2" fmla="*/ 4 w 21"/>
                <a:gd name="T3" fmla="*/ 5 h 7"/>
                <a:gd name="T4" fmla="*/ 15 w 21"/>
                <a:gd name="T5" fmla="*/ 7 h 7"/>
                <a:gd name="T6" fmla="*/ 20 w 21"/>
                <a:gd name="T7" fmla="*/ 5 h 7"/>
                <a:gd name="T8" fmla="*/ 15 w 21"/>
                <a:gd name="T9" fmla="*/ 0 h 7"/>
                <a:gd name="T10" fmla="*/ 9 w 21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7">
                  <a:moveTo>
                    <a:pt x="9" y="0"/>
                  </a:moveTo>
                  <a:cubicBezTo>
                    <a:pt x="7" y="0"/>
                    <a:pt x="0" y="3"/>
                    <a:pt x="4" y="5"/>
                  </a:cubicBezTo>
                  <a:cubicBezTo>
                    <a:pt x="8" y="7"/>
                    <a:pt x="14" y="7"/>
                    <a:pt x="15" y="7"/>
                  </a:cubicBezTo>
                  <a:cubicBezTo>
                    <a:pt x="17" y="7"/>
                    <a:pt x="20" y="7"/>
                    <a:pt x="20" y="5"/>
                  </a:cubicBezTo>
                  <a:cubicBezTo>
                    <a:pt x="21" y="3"/>
                    <a:pt x="15" y="0"/>
                    <a:pt x="15" y="0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9" name="Freeform 150"/>
            <p:cNvSpPr/>
            <p:nvPr/>
          </p:nvSpPr>
          <p:spPr bwMode="auto">
            <a:xfrm>
              <a:off x="6645275" y="839788"/>
              <a:ext cx="34925" cy="23813"/>
            </a:xfrm>
            <a:custGeom>
              <a:avLst/>
              <a:gdLst>
                <a:gd name="T0" fmla="*/ 9 w 13"/>
                <a:gd name="T1" fmla="*/ 9 h 9"/>
                <a:gd name="T2" fmla="*/ 0 w 13"/>
                <a:gd name="T3" fmla="*/ 4 h 9"/>
                <a:gd name="T4" fmla="*/ 8 w 13"/>
                <a:gd name="T5" fmla="*/ 0 h 9"/>
                <a:gd name="T6" fmla="*/ 12 w 13"/>
                <a:gd name="T7" fmla="*/ 2 h 9"/>
                <a:gd name="T8" fmla="*/ 9 w 13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9" y="9"/>
                  </a:moveTo>
                  <a:cubicBezTo>
                    <a:pt x="9" y="9"/>
                    <a:pt x="0" y="6"/>
                    <a:pt x="0" y="4"/>
                  </a:cubicBezTo>
                  <a:cubicBezTo>
                    <a:pt x="1" y="3"/>
                    <a:pt x="6" y="0"/>
                    <a:pt x="8" y="0"/>
                  </a:cubicBezTo>
                  <a:cubicBezTo>
                    <a:pt x="9" y="1"/>
                    <a:pt x="13" y="0"/>
                    <a:pt x="12" y="2"/>
                  </a:cubicBezTo>
                  <a:cubicBezTo>
                    <a:pt x="12" y="4"/>
                    <a:pt x="9" y="9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0" name="Freeform 151"/>
            <p:cNvSpPr/>
            <p:nvPr/>
          </p:nvSpPr>
          <p:spPr bwMode="auto">
            <a:xfrm>
              <a:off x="6746875" y="868363"/>
              <a:ext cx="77788" cy="61913"/>
            </a:xfrm>
            <a:custGeom>
              <a:avLst/>
              <a:gdLst>
                <a:gd name="T0" fmla="*/ 16 w 29"/>
                <a:gd name="T1" fmla="*/ 22 h 23"/>
                <a:gd name="T2" fmla="*/ 19 w 29"/>
                <a:gd name="T3" fmla="*/ 19 h 23"/>
                <a:gd name="T4" fmla="*/ 29 w 29"/>
                <a:gd name="T5" fmla="*/ 12 h 23"/>
                <a:gd name="T6" fmla="*/ 26 w 29"/>
                <a:gd name="T7" fmla="*/ 7 h 23"/>
                <a:gd name="T8" fmla="*/ 17 w 29"/>
                <a:gd name="T9" fmla="*/ 1 h 23"/>
                <a:gd name="T10" fmla="*/ 11 w 29"/>
                <a:gd name="T11" fmla="*/ 11 h 23"/>
                <a:gd name="T12" fmla="*/ 3 w 29"/>
                <a:gd name="T13" fmla="*/ 13 h 23"/>
                <a:gd name="T14" fmla="*/ 5 w 29"/>
                <a:gd name="T15" fmla="*/ 18 h 23"/>
                <a:gd name="T16" fmla="*/ 10 w 29"/>
                <a:gd name="T17" fmla="*/ 23 h 23"/>
                <a:gd name="T18" fmla="*/ 16 w 29"/>
                <a:gd name="T19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23">
                  <a:moveTo>
                    <a:pt x="16" y="22"/>
                  </a:moveTo>
                  <a:cubicBezTo>
                    <a:pt x="15" y="22"/>
                    <a:pt x="15" y="21"/>
                    <a:pt x="19" y="19"/>
                  </a:cubicBezTo>
                  <a:cubicBezTo>
                    <a:pt x="22" y="18"/>
                    <a:pt x="29" y="14"/>
                    <a:pt x="29" y="12"/>
                  </a:cubicBezTo>
                  <a:cubicBezTo>
                    <a:pt x="29" y="11"/>
                    <a:pt x="28" y="10"/>
                    <a:pt x="26" y="7"/>
                  </a:cubicBezTo>
                  <a:cubicBezTo>
                    <a:pt x="23" y="5"/>
                    <a:pt x="19" y="0"/>
                    <a:pt x="17" y="1"/>
                  </a:cubicBezTo>
                  <a:cubicBezTo>
                    <a:pt x="14" y="3"/>
                    <a:pt x="13" y="10"/>
                    <a:pt x="11" y="11"/>
                  </a:cubicBezTo>
                  <a:cubicBezTo>
                    <a:pt x="10" y="12"/>
                    <a:pt x="6" y="13"/>
                    <a:pt x="3" y="13"/>
                  </a:cubicBezTo>
                  <a:cubicBezTo>
                    <a:pt x="0" y="13"/>
                    <a:pt x="3" y="18"/>
                    <a:pt x="5" y="18"/>
                  </a:cubicBezTo>
                  <a:cubicBezTo>
                    <a:pt x="8" y="19"/>
                    <a:pt x="8" y="23"/>
                    <a:pt x="10" y="23"/>
                  </a:cubicBezTo>
                  <a:cubicBezTo>
                    <a:pt x="12" y="22"/>
                    <a:pt x="16" y="22"/>
                    <a:pt x="1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1" name="Freeform 152"/>
            <p:cNvSpPr/>
            <p:nvPr/>
          </p:nvSpPr>
          <p:spPr bwMode="auto">
            <a:xfrm>
              <a:off x="7412038" y="890588"/>
              <a:ext cx="246063" cy="168275"/>
            </a:xfrm>
            <a:custGeom>
              <a:avLst/>
              <a:gdLst>
                <a:gd name="T0" fmla="*/ 23 w 92"/>
                <a:gd name="T1" fmla="*/ 42 h 63"/>
                <a:gd name="T2" fmla="*/ 22 w 92"/>
                <a:gd name="T3" fmla="*/ 49 h 63"/>
                <a:gd name="T4" fmla="*/ 8 w 92"/>
                <a:gd name="T5" fmla="*/ 40 h 63"/>
                <a:gd name="T6" fmla="*/ 2 w 92"/>
                <a:gd name="T7" fmla="*/ 45 h 63"/>
                <a:gd name="T8" fmla="*/ 3 w 92"/>
                <a:gd name="T9" fmla="*/ 35 h 63"/>
                <a:gd name="T10" fmla="*/ 7 w 92"/>
                <a:gd name="T11" fmla="*/ 31 h 63"/>
                <a:gd name="T12" fmla="*/ 8 w 92"/>
                <a:gd name="T13" fmla="*/ 21 h 63"/>
                <a:gd name="T14" fmla="*/ 13 w 92"/>
                <a:gd name="T15" fmla="*/ 17 h 63"/>
                <a:gd name="T16" fmla="*/ 29 w 92"/>
                <a:gd name="T17" fmla="*/ 8 h 63"/>
                <a:gd name="T18" fmla="*/ 34 w 92"/>
                <a:gd name="T19" fmla="*/ 2 h 63"/>
                <a:gd name="T20" fmla="*/ 44 w 92"/>
                <a:gd name="T21" fmla="*/ 6 h 63"/>
                <a:gd name="T22" fmla="*/ 51 w 92"/>
                <a:gd name="T23" fmla="*/ 16 h 63"/>
                <a:gd name="T24" fmla="*/ 61 w 92"/>
                <a:gd name="T25" fmla="*/ 27 h 63"/>
                <a:gd name="T26" fmla="*/ 70 w 92"/>
                <a:gd name="T27" fmla="*/ 36 h 63"/>
                <a:gd name="T28" fmla="*/ 90 w 92"/>
                <a:gd name="T29" fmla="*/ 42 h 63"/>
                <a:gd name="T30" fmla="*/ 85 w 92"/>
                <a:gd name="T31" fmla="*/ 47 h 63"/>
                <a:gd name="T32" fmla="*/ 86 w 92"/>
                <a:gd name="T33" fmla="*/ 51 h 63"/>
                <a:gd name="T34" fmla="*/ 87 w 92"/>
                <a:gd name="T35" fmla="*/ 58 h 63"/>
                <a:gd name="T36" fmla="*/ 72 w 92"/>
                <a:gd name="T37" fmla="*/ 58 h 63"/>
                <a:gd name="T38" fmla="*/ 66 w 92"/>
                <a:gd name="T39" fmla="*/ 62 h 63"/>
                <a:gd name="T40" fmla="*/ 55 w 92"/>
                <a:gd name="T41" fmla="*/ 57 h 63"/>
                <a:gd name="T42" fmla="*/ 44 w 92"/>
                <a:gd name="T43" fmla="*/ 52 h 63"/>
                <a:gd name="T44" fmla="*/ 36 w 92"/>
                <a:gd name="T45" fmla="*/ 51 h 63"/>
                <a:gd name="T46" fmla="*/ 28 w 92"/>
                <a:gd name="T47" fmla="*/ 41 h 63"/>
                <a:gd name="T48" fmla="*/ 23 w 92"/>
                <a:gd name="T49" fmla="*/ 4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2" h="63">
                  <a:moveTo>
                    <a:pt x="23" y="42"/>
                  </a:moveTo>
                  <a:cubicBezTo>
                    <a:pt x="21" y="46"/>
                    <a:pt x="33" y="56"/>
                    <a:pt x="22" y="49"/>
                  </a:cubicBezTo>
                  <a:cubicBezTo>
                    <a:pt x="10" y="42"/>
                    <a:pt x="8" y="40"/>
                    <a:pt x="8" y="40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0" y="37"/>
                    <a:pt x="3" y="35"/>
                  </a:cubicBezTo>
                  <a:cubicBezTo>
                    <a:pt x="7" y="33"/>
                    <a:pt x="8" y="37"/>
                    <a:pt x="7" y="31"/>
                  </a:cubicBezTo>
                  <a:cubicBezTo>
                    <a:pt x="6" y="24"/>
                    <a:pt x="6" y="23"/>
                    <a:pt x="8" y="21"/>
                  </a:cubicBezTo>
                  <a:cubicBezTo>
                    <a:pt x="10" y="18"/>
                    <a:pt x="9" y="20"/>
                    <a:pt x="13" y="17"/>
                  </a:cubicBezTo>
                  <a:cubicBezTo>
                    <a:pt x="16" y="14"/>
                    <a:pt x="27" y="12"/>
                    <a:pt x="29" y="8"/>
                  </a:cubicBezTo>
                  <a:cubicBezTo>
                    <a:pt x="31" y="5"/>
                    <a:pt x="33" y="3"/>
                    <a:pt x="34" y="2"/>
                  </a:cubicBezTo>
                  <a:cubicBezTo>
                    <a:pt x="36" y="0"/>
                    <a:pt x="40" y="5"/>
                    <a:pt x="44" y="6"/>
                  </a:cubicBezTo>
                  <a:cubicBezTo>
                    <a:pt x="49" y="7"/>
                    <a:pt x="51" y="16"/>
                    <a:pt x="51" y="16"/>
                  </a:cubicBezTo>
                  <a:cubicBezTo>
                    <a:pt x="51" y="16"/>
                    <a:pt x="58" y="24"/>
                    <a:pt x="61" y="27"/>
                  </a:cubicBezTo>
                  <a:cubicBezTo>
                    <a:pt x="65" y="30"/>
                    <a:pt x="64" y="38"/>
                    <a:pt x="70" y="36"/>
                  </a:cubicBezTo>
                  <a:cubicBezTo>
                    <a:pt x="77" y="35"/>
                    <a:pt x="92" y="42"/>
                    <a:pt x="90" y="42"/>
                  </a:cubicBezTo>
                  <a:cubicBezTo>
                    <a:pt x="88" y="43"/>
                    <a:pt x="85" y="47"/>
                    <a:pt x="85" y="47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6" y="51"/>
                    <a:pt x="91" y="58"/>
                    <a:pt x="87" y="58"/>
                  </a:cubicBezTo>
                  <a:cubicBezTo>
                    <a:pt x="83" y="57"/>
                    <a:pt x="78" y="58"/>
                    <a:pt x="72" y="58"/>
                  </a:cubicBezTo>
                  <a:cubicBezTo>
                    <a:pt x="66" y="58"/>
                    <a:pt x="68" y="63"/>
                    <a:pt x="66" y="62"/>
                  </a:cubicBezTo>
                  <a:cubicBezTo>
                    <a:pt x="63" y="61"/>
                    <a:pt x="61" y="60"/>
                    <a:pt x="55" y="57"/>
                  </a:cubicBezTo>
                  <a:cubicBezTo>
                    <a:pt x="49" y="53"/>
                    <a:pt x="52" y="53"/>
                    <a:pt x="44" y="52"/>
                  </a:cubicBezTo>
                  <a:cubicBezTo>
                    <a:pt x="36" y="51"/>
                    <a:pt x="41" y="60"/>
                    <a:pt x="36" y="51"/>
                  </a:cubicBezTo>
                  <a:cubicBezTo>
                    <a:pt x="31" y="43"/>
                    <a:pt x="28" y="41"/>
                    <a:pt x="28" y="41"/>
                  </a:cubicBezTo>
                  <a:lnTo>
                    <a:pt x="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2" name="Freeform 153"/>
            <p:cNvSpPr/>
            <p:nvPr/>
          </p:nvSpPr>
          <p:spPr bwMode="auto">
            <a:xfrm>
              <a:off x="7631113" y="1004888"/>
              <a:ext cx="157163" cy="90488"/>
            </a:xfrm>
            <a:custGeom>
              <a:avLst/>
              <a:gdLst>
                <a:gd name="T0" fmla="*/ 5 w 59"/>
                <a:gd name="T1" fmla="*/ 32 h 34"/>
                <a:gd name="T2" fmla="*/ 19 w 59"/>
                <a:gd name="T3" fmla="*/ 28 h 34"/>
                <a:gd name="T4" fmla="*/ 35 w 59"/>
                <a:gd name="T5" fmla="*/ 30 h 34"/>
                <a:gd name="T6" fmla="*/ 48 w 59"/>
                <a:gd name="T7" fmla="*/ 29 h 34"/>
                <a:gd name="T8" fmla="*/ 49 w 59"/>
                <a:gd name="T9" fmla="*/ 25 h 34"/>
                <a:gd name="T10" fmla="*/ 55 w 59"/>
                <a:gd name="T11" fmla="*/ 22 h 34"/>
                <a:gd name="T12" fmla="*/ 39 w 59"/>
                <a:gd name="T13" fmla="*/ 9 h 34"/>
                <a:gd name="T14" fmla="*/ 25 w 59"/>
                <a:gd name="T15" fmla="*/ 1 h 34"/>
                <a:gd name="T16" fmla="*/ 13 w 59"/>
                <a:gd name="T17" fmla="*/ 6 h 34"/>
                <a:gd name="T18" fmla="*/ 10 w 59"/>
                <a:gd name="T19" fmla="*/ 13 h 34"/>
                <a:gd name="T20" fmla="*/ 2 w 59"/>
                <a:gd name="T21" fmla="*/ 24 h 34"/>
                <a:gd name="T22" fmla="*/ 2 w 59"/>
                <a:gd name="T23" fmla="*/ 32 h 34"/>
                <a:gd name="T24" fmla="*/ 5 w 59"/>
                <a:gd name="T25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34">
                  <a:moveTo>
                    <a:pt x="5" y="32"/>
                  </a:moveTo>
                  <a:cubicBezTo>
                    <a:pt x="11" y="30"/>
                    <a:pt x="14" y="28"/>
                    <a:pt x="19" y="28"/>
                  </a:cubicBezTo>
                  <a:cubicBezTo>
                    <a:pt x="25" y="28"/>
                    <a:pt x="31" y="29"/>
                    <a:pt x="35" y="30"/>
                  </a:cubicBezTo>
                  <a:cubicBezTo>
                    <a:pt x="38" y="31"/>
                    <a:pt x="47" y="31"/>
                    <a:pt x="48" y="29"/>
                  </a:cubicBezTo>
                  <a:cubicBezTo>
                    <a:pt x="48" y="27"/>
                    <a:pt x="49" y="25"/>
                    <a:pt x="49" y="25"/>
                  </a:cubicBezTo>
                  <a:cubicBezTo>
                    <a:pt x="49" y="25"/>
                    <a:pt x="59" y="26"/>
                    <a:pt x="55" y="22"/>
                  </a:cubicBezTo>
                  <a:cubicBezTo>
                    <a:pt x="51" y="18"/>
                    <a:pt x="39" y="9"/>
                    <a:pt x="39" y="9"/>
                  </a:cubicBezTo>
                  <a:cubicBezTo>
                    <a:pt x="39" y="9"/>
                    <a:pt x="28" y="2"/>
                    <a:pt x="25" y="1"/>
                  </a:cubicBezTo>
                  <a:cubicBezTo>
                    <a:pt x="22" y="0"/>
                    <a:pt x="17" y="4"/>
                    <a:pt x="13" y="6"/>
                  </a:cubicBezTo>
                  <a:cubicBezTo>
                    <a:pt x="10" y="7"/>
                    <a:pt x="10" y="10"/>
                    <a:pt x="10" y="13"/>
                  </a:cubicBezTo>
                  <a:cubicBezTo>
                    <a:pt x="10" y="15"/>
                    <a:pt x="5" y="24"/>
                    <a:pt x="2" y="24"/>
                  </a:cubicBezTo>
                  <a:cubicBezTo>
                    <a:pt x="0" y="24"/>
                    <a:pt x="1" y="30"/>
                    <a:pt x="2" y="32"/>
                  </a:cubicBezTo>
                  <a:cubicBezTo>
                    <a:pt x="3" y="34"/>
                    <a:pt x="5" y="32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3" name="Freeform 154"/>
            <p:cNvSpPr/>
            <p:nvPr/>
          </p:nvSpPr>
          <p:spPr bwMode="auto">
            <a:xfrm>
              <a:off x="7227888" y="1185863"/>
              <a:ext cx="39688" cy="42863"/>
            </a:xfrm>
            <a:custGeom>
              <a:avLst/>
              <a:gdLst>
                <a:gd name="T0" fmla="*/ 8 w 15"/>
                <a:gd name="T1" fmla="*/ 0 h 16"/>
                <a:gd name="T2" fmla="*/ 1 w 15"/>
                <a:gd name="T3" fmla="*/ 3 h 16"/>
                <a:gd name="T4" fmla="*/ 2 w 15"/>
                <a:gd name="T5" fmla="*/ 8 h 16"/>
                <a:gd name="T6" fmla="*/ 0 w 15"/>
                <a:gd name="T7" fmla="*/ 14 h 16"/>
                <a:gd name="T8" fmla="*/ 3 w 15"/>
                <a:gd name="T9" fmla="*/ 15 h 16"/>
                <a:gd name="T10" fmla="*/ 7 w 15"/>
                <a:gd name="T11" fmla="*/ 11 h 16"/>
                <a:gd name="T12" fmla="*/ 8 w 15"/>
                <a:gd name="T13" fmla="*/ 4 h 16"/>
                <a:gd name="T14" fmla="*/ 15 w 15"/>
                <a:gd name="T15" fmla="*/ 4 h 16"/>
                <a:gd name="T16" fmla="*/ 8 w 15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8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4" y="8"/>
                    <a:pt x="2" y="8"/>
                  </a:cubicBezTo>
                  <a:cubicBezTo>
                    <a:pt x="1" y="8"/>
                    <a:pt x="0" y="14"/>
                    <a:pt x="0" y="14"/>
                  </a:cubicBezTo>
                  <a:cubicBezTo>
                    <a:pt x="0" y="14"/>
                    <a:pt x="0" y="16"/>
                    <a:pt x="3" y="15"/>
                  </a:cubicBezTo>
                  <a:cubicBezTo>
                    <a:pt x="7" y="14"/>
                    <a:pt x="7" y="11"/>
                    <a:pt x="7" y="11"/>
                  </a:cubicBezTo>
                  <a:cubicBezTo>
                    <a:pt x="7" y="11"/>
                    <a:pt x="5" y="4"/>
                    <a:pt x="8" y="4"/>
                  </a:cubicBezTo>
                  <a:cubicBezTo>
                    <a:pt x="10" y="4"/>
                    <a:pt x="15" y="4"/>
                    <a:pt x="15" y="4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4" name="Freeform 155"/>
            <p:cNvSpPr/>
            <p:nvPr/>
          </p:nvSpPr>
          <p:spPr bwMode="auto">
            <a:xfrm>
              <a:off x="7391400" y="1114426"/>
              <a:ext cx="33338" cy="28575"/>
            </a:xfrm>
            <a:custGeom>
              <a:avLst/>
              <a:gdLst>
                <a:gd name="T0" fmla="*/ 0 w 13"/>
                <a:gd name="T1" fmla="*/ 11 h 11"/>
                <a:gd name="T2" fmla="*/ 8 w 13"/>
                <a:gd name="T3" fmla="*/ 7 h 11"/>
                <a:gd name="T4" fmla="*/ 10 w 13"/>
                <a:gd name="T5" fmla="*/ 0 h 11"/>
                <a:gd name="T6" fmla="*/ 4 w 13"/>
                <a:gd name="T7" fmla="*/ 3 h 11"/>
                <a:gd name="T8" fmla="*/ 4 w 13"/>
                <a:gd name="T9" fmla="*/ 9 h 11"/>
                <a:gd name="T10" fmla="*/ 0 w 13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1">
                  <a:moveTo>
                    <a:pt x="0" y="11"/>
                  </a:moveTo>
                  <a:cubicBezTo>
                    <a:pt x="0" y="11"/>
                    <a:pt x="4" y="11"/>
                    <a:pt x="8" y="7"/>
                  </a:cubicBezTo>
                  <a:cubicBezTo>
                    <a:pt x="11" y="3"/>
                    <a:pt x="13" y="0"/>
                    <a:pt x="10" y="0"/>
                  </a:cubicBezTo>
                  <a:cubicBezTo>
                    <a:pt x="8" y="0"/>
                    <a:pt x="4" y="3"/>
                    <a:pt x="4" y="3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5" name="Freeform 156"/>
            <p:cNvSpPr/>
            <p:nvPr/>
          </p:nvSpPr>
          <p:spPr bwMode="auto">
            <a:xfrm>
              <a:off x="7131050" y="914401"/>
              <a:ext cx="30163" cy="19050"/>
            </a:xfrm>
            <a:custGeom>
              <a:avLst/>
              <a:gdLst>
                <a:gd name="T0" fmla="*/ 0 w 11"/>
                <a:gd name="T1" fmla="*/ 6 h 7"/>
                <a:gd name="T2" fmla="*/ 11 w 11"/>
                <a:gd name="T3" fmla="*/ 7 h 7"/>
                <a:gd name="T4" fmla="*/ 9 w 11"/>
                <a:gd name="T5" fmla="*/ 0 h 7"/>
                <a:gd name="T6" fmla="*/ 0 w 11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7">
                  <a:moveTo>
                    <a:pt x="0" y="6"/>
                  </a:moveTo>
                  <a:cubicBezTo>
                    <a:pt x="5" y="6"/>
                    <a:pt x="11" y="7"/>
                    <a:pt x="11" y="7"/>
                  </a:cubicBezTo>
                  <a:cubicBezTo>
                    <a:pt x="11" y="7"/>
                    <a:pt x="10" y="0"/>
                    <a:pt x="9" y="0"/>
                  </a:cubicBezTo>
                  <a:cubicBezTo>
                    <a:pt x="7" y="0"/>
                    <a:pt x="0" y="6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6" name="Freeform 157"/>
            <p:cNvSpPr/>
            <p:nvPr/>
          </p:nvSpPr>
          <p:spPr bwMode="auto">
            <a:xfrm>
              <a:off x="8523288" y="1162051"/>
              <a:ext cx="211138" cy="101600"/>
            </a:xfrm>
            <a:custGeom>
              <a:avLst/>
              <a:gdLst>
                <a:gd name="T0" fmla="*/ 7 w 79"/>
                <a:gd name="T1" fmla="*/ 9 h 38"/>
                <a:gd name="T2" fmla="*/ 5 w 79"/>
                <a:gd name="T3" fmla="*/ 23 h 38"/>
                <a:gd name="T4" fmla="*/ 16 w 79"/>
                <a:gd name="T5" fmla="*/ 30 h 38"/>
                <a:gd name="T6" fmla="*/ 24 w 79"/>
                <a:gd name="T7" fmla="*/ 37 h 38"/>
                <a:gd name="T8" fmla="*/ 30 w 79"/>
                <a:gd name="T9" fmla="*/ 31 h 38"/>
                <a:gd name="T10" fmla="*/ 30 w 79"/>
                <a:gd name="T11" fmla="*/ 29 h 38"/>
                <a:gd name="T12" fmla="*/ 42 w 79"/>
                <a:gd name="T13" fmla="*/ 31 h 38"/>
                <a:gd name="T14" fmla="*/ 49 w 79"/>
                <a:gd name="T15" fmla="*/ 32 h 38"/>
                <a:gd name="T16" fmla="*/ 52 w 79"/>
                <a:gd name="T17" fmla="*/ 28 h 38"/>
                <a:gd name="T18" fmla="*/ 59 w 79"/>
                <a:gd name="T19" fmla="*/ 29 h 38"/>
                <a:gd name="T20" fmla="*/ 76 w 79"/>
                <a:gd name="T21" fmla="*/ 22 h 38"/>
                <a:gd name="T22" fmla="*/ 76 w 79"/>
                <a:gd name="T23" fmla="*/ 15 h 38"/>
                <a:gd name="T24" fmla="*/ 70 w 79"/>
                <a:gd name="T25" fmla="*/ 13 h 38"/>
                <a:gd name="T26" fmla="*/ 61 w 79"/>
                <a:gd name="T27" fmla="*/ 9 h 38"/>
                <a:gd name="T28" fmla="*/ 39 w 79"/>
                <a:gd name="T29" fmla="*/ 9 h 38"/>
                <a:gd name="T30" fmla="*/ 35 w 79"/>
                <a:gd name="T31" fmla="*/ 11 h 38"/>
                <a:gd name="T32" fmla="*/ 28 w 79"/>
                <a:gd name="T33" fmla="*/ 9 h 38"/>
                <a:gd name="T34" fmla="*/ 20 w 79"/>
                <a:gd name="T35" fmla="*/ 1 h 38"/>
                <a:gd name="T36" fmla="*/ 9 w 79"/>
                <a:gd name="T37" fmla="*/ 6 h 38"/>
                <a:gd name="T38" fmla="*/ 7 w 79"/>
                <a:gd name="T39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38">
                  <a:moveTo>
                    <a:pt x="7" y="9"/>
                  </a:moveTo>
                  <a:cubicBezTo>
                    <a:pt x="4" y="3"/>
                    <a:pt x="0" y="19"/>
                    <a:pt x="5" y="23"/>
                  </a:cubicBezTo>
                  <a:cubicBezTo>
                    <a:pt x="9" y="26"/>
                    <a:pt x="16" y="30"/>
                    <a:pt x="16" y="30"/>
                  </a:cubicBezTo>
                  <a:cubicBezTo>
                    <a:pt x="16" y="30"/>
                    <a:pt x="23" y="36"/>
                    <a:pt x="24" y="37"/>
                  </a:cubicBezTo>
                  <a:cubicBezTo>
                    <a:pt x="25" y="38"/>
                    <a:pt x="30" y="31"/>
                    <a:pt x="30" y="31"/>
                  </a:cubicBezTo>
                  <a:cubicBezTo>
                    <a:pt x="30" y="31"/>
                    <a:pt x="21" y="29"/>
                    <a:pt x="30" y="29"/>
                  </a:cubicBezTo>
                  <a:cubicBezTo>
                    <a:pt x="38" y="29"/>
                    <a:pt x="42" y="31"/>
                    <a:pt x="42" y="31"/>
                  </a:cubicBezTo>
                  <a:cubicBezTo>
                    <a:pt x="42" y="31"/>
                    <a:pt x="48" y="34"/>
                    <a:pt x="49" y="32"/>
                  </a:cubicBezTo>
                  <a:cubicBezTo>
                    <a:pt x="50" y="31"/>
                    <a:pt x="48" y="28"/>
                    <a:pt x="52" y="28"/>
                  </a:cubicBezTo>
                  <a:cubicBezTo>
                    <a:pt x="55" y="28"/>
                    <a:pt x="54" y="27"/>
                    <a:pt x="59" y="29"/>
                  </a:cubicBezTo>
                  <a:cubicBezTo>
                    <a:pt x="64" y="31"/>
                    <a:pt x="76" y="22"/>
                    <a:pt x="76" y="22"/>
                  </a:cubicBezTo>
                  <a:cubicBezTo>
                    <a:pt x="76" y="22"/>
                    <a:pt x="79" y="16"/>
                    <a:pt x="76" y="15"/>
                  </a:cubicBezTo>
                  <a:cubicBezTo>
                    <a:pt x="72" y="13"/>
                    <a:pt x="72" y="14"/>
                    <a:pt x="70" y="13"/>
                  </a:cubicBezTo>
                  <a:cubicBezTo>
                    <a:pt x="68" y="13"/>
                    <a:pt x="72" y="14"/>
                    <a:pt x="61" y="9"/>
                  </a:cubicBezTo>
                  <a:cubicBezTo>
                    <a:pt x="49" y="5"/>
                    <a:pt x="42" y="9"/>
                    <a:pt x="39" y="9"/>
                  </a:cubicBezTo>
                  <a:cubicBezTo>
                    <a:pt x="35" y="9"/>
                    <a:pt x="39" y="11"/>
                    <a:pt x="35" y="11"/>
                  </a:cubicBezTo>
                  <a:cubicBezTo>
                    <a:pt x="32" y="11"/>
                    <a:pt x="36" y="18"/>
                    <a:pt x="28" y="9"/>
                  </a:cubicBezTo>
                  <a:cubicBezTo>
                    <a:pt x="20" y="1"/>
                    <a:pt x="25" y="0"/>
                    <a:pt x="20" y="1"/>
                  </a:cubicBezTo>
                  <a:cubicBezTo>
                    <a:pt x="16" y="2"/>
                    <a:pt x="9" y="6"/>
                    <a:pt x="9" y="6"/>
                  </a:cubicBezTo>
                  <a:cubicBezTo>
                    <a:pt x="9" y="6"/>
                    <a:pt x="8" y="11"/>
                    <a:pt x="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7" name="Freeform 158"/>
            <p:cNvSpPr/>
            <p:nvPr/>
          </p:nvSpPr>
          <p:spPr bwMode="auto">
            <a:xfrm>
              <a:off x="8618538" y="1263651"/>
              <a:ext cx="101600" cy="65088"/>
            </a:xfrm>
            <a:custGeom>
              <a:avLst/>
              <a:gdLst>
                <a:gd name="T0" fmla="*/ 15 w 38"/>
                <a:gd name="T1" fmla="*/ 23 h 24"/>
                <a:gd name="T2" fmla="*/ 38 w 38"/>
                <a:gd name="T3" fmla="*/ 24 h 24"/>
                <a:gd name="T4" fmla="*/ 34 w 38"/>
                <a:gd name="T5" fmla="*/ 17 h 24"/>
                <a:gd name="T6" fmla="*/ 25 w 38"/>
                <a:gd name="T7" fmla="*/ 12 h 24"/>
                <a:gd name="T8" fmla="*/ 18 w 38"/>
                <a:gd name="T9" fmla="*/ 6 h 24"/>
                <a:gd name="T10" fmla="*/ 15 w 38"/>
                <a:gd name="T11" fmla="*/ 5 h 24"/>
                <a:gd name="T12" fmla="*/ 8 w 38"/>
                <a:gd name="T13" fmla="*/ 0 h 24"/>
                <a:gd name="T14" fmla="*/ 4 w 38"/>
                <a:gd name="T15" fmla="*/ 3 h 24"/>
                <a:gd name="T16" fmla="*/ 5 w 38"/>
                <a:gd name="T17" fmla="*/ 10 h 24"/>
                <a:gd name="T18" fmla="*/ 11 w 38"/>
                <a:gd name="T19" fmla="*/ 14 h 24"/>
                <a:gd name="T20" fmla="*/ 7 w 38"/>
                <a:gd name="T21" fmla="*/ 19 h 24"/>
                <a:gd name="T22" fmla="*/ 15 w 38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24">
                  <a:moveTo>
                    <a:pt x="15" y="23"/>
                  </a:moveTo>
                  <a:cubicBezTo>
                    <a:pt x="38" y="24"/>
                    <a:pt x="38" y="24"/>
                    <a:pt x="38" y="24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1" y="7"/>
                    <a:pt x="18" y="6"/>
                  </a:cubicBezTo>
                  <a:cubicBezTo>
                    <a:pt x="15" y="5"/>
                    <a:pt x="18" y="7"/>
                    <a:pt x="15" y="5"/>
                  </a:cubicBezTo>
                  <a:cubicBezTo>
                    <a:pt x="12" y="3"/>
                    <a:pt x="11" y="0"/>
                    <a:pt x="8" y="0"/>
                  </a:cubicBezTo>
                  <a:cubicBezTo>
                    <a:pt x="6" y="0"/>
                    <a:pt x="8" y="0"/>
                    <a:pt x="4" y="3"/>
                  </a:cubicBezTo>
                  <a:cubicBezTo>
                    <a:pt x="0" y="7"/>
                    <a:pt x="5" y="10"/>
                    <a:pt x="5" y="1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6" y="17"/>
                    <a:pt x="7" y="19"/>
                  </a:cubicBezTo>
                  <a:cubicBezTo>
                    <a:pt x="8" y="21"/>
                    <a:pt x="15" y="23"/>
                    <a:pt x="1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8" name="Freeform 159"/>
            <p:cNvSpPr/>
            <p:nvPr/>
          </p:nvSpPr>
          <p:spPr bwMode="auto">
            <a:xfrm>
              <a:off x="8488363" y="1252538"/>
              <a:ext cx="46038" cy="41275"/>
            </a:xfrm>
            <a:custGeom>
              <a:avLst/>
              <a:gdLst>
                <a:gd name="T0" fmla="*/ 17 w 17"/>
                <a:gd name="T1" fmla="*/ 15 h 15"/>
                <a:gd name="T2" fmla="*/ 4 w 17"/>
                <a:gd name="T3" fmla="*/ 6 h 15"/>
                <a:gd name="T4" fmla="*/ 5 w 17"/>
                <a:gd name="T5" fmla="*/ 3 h 15"/>
                <a:gd name="T6" fmla="*/ 17 w 17"/>
                <a:gd name="T7" fmla="*/ 10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0" y="0"/>
                    <a:pt x="5" y="3"/>
                  </a:cubicBezTo>
                  <a:cubicBezTo>
                    <a:pt x="10" y="6"/>
                    <a:pt x="17" y="10"/>
                    <a:pt x="17" y="10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9" name="Freeform 160"/>
            <p:cNvSpPr/>
            <p:nvPr/>
          </p:nvSpPr>
          <p:spPr bwMode="auto">
            <a:xfrm>
              <a:off x="8755063" y="1185863"/>
              <a:ext cx="109538" cy="66675"/>
            </a:xfrm>
            <a:custGeom>
              <a:avLst/>
              <a:gdLst>
                <a:gd name="T0" fmla="*/ 2 w 41"/>
                <a:gd name="T1" fmla="*/ 3 h 25"/>
                <a:gd name="T2" fmla="*/ 8 w 41"/>
                <a:gd name="T3" fmla="*/ 14 h 25"/>
                <a:gd name="T4" fmla="*/ 13 w 41"/>
                <a:gd name="T5" fmla="*/ 16 h 25"/>
                <a:gd name="T6" fmla="*/ 22 w 41"/>
                <a:gd name="T7" fmla="*/ 22 h 25"/>
                <a:gd name="T8" fmla="*/ 27 w 41"/>
                <a:gd name="T9" fmla="*/ 24 h 25"/>
                <a:gd name="T10" fmla="*/ 33 w 41"/>
                <a:gd name="T11" fmla="*/ 23 h 25"/>
                <a:gd name="T12" fmla="*/ 38 w 41"/>
                <a:gd name="T13" fmla="*/ 20 h 25"/>
                <a:gd name="T14" fmla="*/ 40 w 41"/>
                <a:gd name="T15" fmla="*/ 16 h 25"/>
                <a:gd name="T16" fmla="*/ 37 w 41"/>
                <a:gd name="T17" fmla="*/ 14 h 25"/>
                <a:gd name="T18" fmla="*/ 25 w 41"/>
                <a:gd name="T19" fmla="*/ 11 h 25"/>
                <a:gd name="T20" fmla="*/ 13 w 41"/>
                <a:gd name="T21" fmla="*/ 5 h 25"/>
                <a:gd name="T22" fmla="*/ 9 w 41"/>
                <a:gd name="T23" fmla="*/ 3 h 25"/>
                <a:gd name="T24" fmla="*/ 2 w 41"/>
                <a:gd name="T25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25">
                  <a:moveTo>
                    <a:pt x="2" y="3"/>
                  </a:moveTo>
                  <a:cubicBezTo>
                    <a:pt x="3" y="5"/>
                    <a:pt x="8" y="14"/>
                    <a:pt x="8" y="14"/>
                  </a:cubicBezTo>
                  <a:cubicBezTo>
                    <a:pt x="8" y="14"/>
                    <a:pt x="11" y="14"/>
                    <a:pt x="13" y="16"/>
                  </a:cubicBezTo>
                  <a:cubicBezTo>
                    <a:pt x="15" y="17"/>
                    <a:pt x="22" y="22"/>
                    <a:pt x="22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8" y="25"/>
                    <a:pt x="33" y="23"/>
                  </a:cubicBezTo>
                  <a:cubicBezTo>
                    <a:pt x="38" y="22"/>
                    <a:pt x="36" y="22"/>
                    <a:pt x="38" y="20"/>
                  </a:cubicBezTo>
                  <a:cubicBezTo>
                    <a:pt x="40" y="18"/>
                    <a:pt x="41" y="18"/>
                    <a:pt x="40" y="16"/>
                  </a:cubicBezTo>
                  <a:cubicBezTo>
                    <a:pt x="39" y="14"/>
                    <a:pt x="40" y="14"/>
                    <a:pt x="37" y="14"/>
                  </a:cubicBezTo>
                  <a:cubicBezTo>
                    <a:pt x="33" y="13"/>
                    <a:pt x="31" y="13"/>
                    <a:pt x="25" y="11"/>
                  </a:cubicBezTo>
                  <a:cubicBezTo>
                    <a:pt x="18" y="10"/>
                    <a:pt x="15" y="6"/>
                    <a:pt x="13" y="5"/>
                  </a:cubicBezTo>
                  <a:cubicBezTo>
                    <a:pt x="11" y="3"/>
                    <a:pt x="17" y="5"/>
                    <a:pt x="9" y="3"/>
                  </a:cubicBezTo>
                  <a:cubicBezTo>
                    <a:pt x="0" y="0"/>
                    <a:pt x="2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0" name="Freeform 161"/>
            <p:cNvSpPr/>
            <p:nvPr/>
          </p:nvSpPr>
          <p:spPr bwMode="auto">
            <a:xfrm>
              <a:off x="9567863" y="1404938"/>
              <a:ext cx="111125" cy="46038"/>
            </a:xfrm>
            <a:custGeom>
              <a:avLst/>
              <a:gdLst>
                <a:gd name="T0" fmla="*/ 7 w 42"/>
                <a:gd name="T1" fmla="*/ 4 h 17"/>
                <a:gd name="T2" fmla="*/ 3 w 42"/>
                <a:gd name="T3" fmla="*/ 8 h 17"/>
                <a:gd name="T4" fmla="*/ 13 w 42"/>
                <a:gd name="T5" fmla="*/ 12 h 17"/>
                <a:gd name="T6" fmla="*/ 24 w 42"/>
                <a:gd name="T7" fmla="*/ 16 h 17"/>
                <a:gd name="T8" fmla="*/ 33 w 42"/>
                <a:gd name="T9" fmla="*/ 12 h 17"/>
                <a:gd name="T10" fmla="*/ 41 w 42"/>
                <a:gd name="T11" fmla="*/ 13 h 17"/>
                <a:gd name="T12" fmla="*/ 39 w 42"/>
                <a:gd name="T13" fmla="*/ 7 h 17"/>
                <a:gd name="T14" fmla="*/ 30 w 42"/>
                <a:gd name="T15" fmla="*/ 2 h 17"/>
                <a:gd name="T16" fmla="*/ 25 w 42"/>
                <a:gd name="T17" fmla="*/ 2 h 17"/>
                <a:gd name="T18" fmla="*/ 9 w 42"/>
                <a:gd name="T19" fmla="*/ 0 h 17"/>
                <a:gd name="T20" fmla="*/ 7 w 42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17">
                  <a:moveTo>
                    <a:pt x="7" y="4"/>
                  </a:moveTo>
                  <a:cubicBezTo>
                    <a:pt x="5" y="4"/>
                    <a:pt x="0" y="7"/>
                    <a:pt x="3" y="8"/>
                  </a:cubicBezTo>
                  <a:cubicBezTo>
                    <a:pt x="7" y="9"/>
                    <a:pt x="7" y="10"/>
                    <a:pt x="13" y="12"/>
                  </a:cubicBezTo>
                  <a:cubicBezTo>
                    <a:pt x="20" y="14"/>
                    <a:pt x="22" y="17"/>
                    <a:pt x="24" y="16"/>
                  </a:cubicBezTo>
                  <a:cubicBezTo>
                    <a:pt x="26" y="16"/>
                    <a:pt x="28" y="12"/>
                    <a:pt x="33" y="12"/>
                  </a:cubicBezTo>
                  <a:cubicBezTo>
                    <a:pt x="37" y="12"/>
                    <a:pt x="40" y="15"/>
                    <a:pt x="41" y="13"/>
                  </a:cubicBezTo>
                  <a:cubicBezTo>
                    <a:pt x="42" y="12"/>
                    <a:pt x="42" y="8"/>
                    <a:pt x="39" y="7"/>
                  </a:cubicBezTo>
                  <a:cubicBezTo>
                    <a:pt x="36" y="5"/>
                    <a:pt x="32" y="2"/>
                    <a:pt x="30" y="2"/>
                  </a:cubicBezTo>
                  <a:cubicBezTo>
                    <a:pt x="28" y="2"/>
                    <a:pt x="28" y="2"/>
                    <a:pt x="25" y="2"/>
                  </a:cubicBezTo>
                  <a:cubicBezTo>
                    <a:pt x="22" y="2"/>
                    <a:pt x="9" y="0"/>
                    <a:pt x="9" y="0"/>
                  </a:cubicBezTo>
                  <a:lnTo>
                    <a:pt x="7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1" name="Freeform 162"/>
            <p:cNvSpPr/>
            <p:nvPr/>
          </p:nvSpPr>
          <p:spPr bwMode="auto">
            <a:xfrm>
              <a:off x="10475913" y="1951038"/>
              <a:ext cx="60325" cy="114300"/>
            </a:xfrm>
            <a:custGeom>
              <a:avLst/>
              <a:gdLst>
                <a:gd name="T0" fmla="*/ 6 w 23"/>
                <a:gd name="T1" fmla="*/ 0 h 43"/>
                <a:gd name="T2" fmla="*/ 4 w 23"/>
                <a:gd name="T3" fmla="*/ 8 h 43"/>
                <a:gd name="T4" fmla="*/ 4 w 23"/>
                <a:gd name="T5" fmla="*/ 13 h 43"/>
                <a:gd name="T6" fmla="*/ 6 w 23"/>
                <a:gd name="T7" fmla="*/ 24 h 43"/>
                <a:gd name="T8" fmla="*/ 6 w 23"/>
                <a:gd name="T9" fmla="*/ 28 h 43"/>
                <a:gd name="T10" fmla="*/ 5 w 23"/>
                <a:gd name="T11" fmla="*/ 37 h 43"/>
                <a:gd name="T12" fmla="*/ 13 w 23"/>
                <a:gd name="T13" fmla="*/ 38 h 43"/>
                <a:gd name="T14" fmla="*/ 15 w 23"/>
                <a:gd name="T15" fmla="*/ 33 h 43"/>
                <a:gd name="T16" fmla="*/ 22 w 23"/>
                <a:gd name="T17" fmla="*/ 29 h 43"/>
                <a:gd name="T18" fmla="*/ 20 w 23"/>
                <a:gd name="T19" fmla="*/ 23 h 43"/>
                <a:gd name="T20" fmla="*/ 14 w 23"/>
                <a:gd name="T21" fmla="*/ 5 h 43"/>
                <a:gd name="T22" fmla="*/ 6 w 23"/>
                <a:gd name="T2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43">
                  <a:moveTo>
                    <a:pt x="6" y="0"/>
                  </a:moveTo>
                  <a:cubicBezTo>
                    <a:pt x="6" y="2"/>
                    <a:pt x="4" y="8"/>
                    <a:pt x="4" y="8"/>
                  </a:cubicBezTo>
                  <a:cubicBezTo>
                    <a:pt x="4" y="8"/>
                    <a:pt x="5" y="10"/>
                    <a:pt x="4" y="13"/>
                  </a:cubicBezTo>
                  <a:cubicBezTo>
                    <a:pt x="4" y="15"/>
                    <a:pt x="8" y="24"/>
                    <a:pt x="6" y="24"/>
                  </a:cubicBezTo>
                  <a:cubicBezTo>
                    <a:pt x="5" y="24"/>
                    <a:pt x="10" y="24"/>
                    <a:pt x="6" y="28"/>
                  </a:cubicBezTo>
                  <a:cubicBezTo>
                    <a:pt x="3" y="31"/>
                    <a:pt x="0" y="35"/>
                    <a:pt x="5" y="37"/>
                  </a:cubicBezTo>
                  <a:cubicBezTo>
                    <a:pt x="9" y="38"/>
                    <a:pt x="13" y="43"/>
                    <a:pt x="13" y="38"/>
                  </a:cubicBezTo>
                  <a:cubicBezTo>
                    <a:pt x="13" y="34"/>
                    <a:pt x="14" y="36"/>
                    <a:pt x="15" y="33"/>
                  </a:cubicBezTo>
                  <a:cubicBezTo>
                    <a:pt x="17" y="29"/>
                    <a:pt x="22" y="31"/>
                    <a:pt x="22" y="29"/>
                  </a:cubicBezTo>
                  <a:cubicBezTo>
                    <a:pt x="22" y="27"/>
                    <a:pt x="23" y="27"/>
                    <a:pt x="20" y="23"/>
                  </a:cubicBezTo>
                  <a:cubicBezTo>
                    <a:pt x="17" y="19"/>
                    <a:pt x="14" y="5"/>
                    <a:pt x="14" y="5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2" name="Freeform 163"/>
            <p:cNvSpPr/>
            <p:nvPr/>
          </p:nvSpPr>
          <p:spPr bwMode="auto">
            <a:xfrm>
              <a:off x="10464800" y="2085976"/>
              <a:ext cx="42863" cy="33338"/>
            </a:xfrm>
            <a:custGeom>
              <a:avLst/>
              <a:gdLst>
                <a:gd name="T0" fmla="*/ 11 w 16"/>
                <a:gd name="T1" fmla="*/ 0 h 12"/>
                <a:gd name="T2" fmla="*/ 2 w 16"/>
                <a:gd name="T3" fmla="*/ 4 h 12"/>
                <a:gd name="T4" fmla="*/ 13 w 16"/>
                <a:gd name="T5" fmla="*/ 9 h 12"/>
                <a:gd name="T6" fmla="*/ 16 w 16"/>
                <a:gd name="T7" fmla="*/ 6 h 12"/>
                <a:gd name="T8" fmla="*/ 11 w 1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11" y="0"/>
                  </a:moveTo>
                  <a:cubicBezTo>
                    <a:pt x="8" y="0"/>
                    <a:pt x="0" y="3"/>
                    <a:pt x="2" y="4"/>
                  </a:cubicBezTo>
                  <a:cubicBezTo>
                    <a:pt x="3" y="6"/>
                    <a:pt x="12" y="12"/>
                    <a:pt x="13" y="9"/>
                  </a:cubicBezTo>
                  <a:cubicBezTo>
                    <a:pt x="14" y="7"/>
                    <a:pt x="16" y="9"/>
                    <a:pt x="16" y="6"/>
                  </a:cubicBezTo>
                  <a:cubicBezTo>
                    <a:pt x="16" y="3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3" name="Freeform 164"/>
            <p:cNvSpPr/>
            <p:nvPr/>
          </p:nvSpPr>
          <p:spPr bwMode="auto">
            <a:xfrm>
              <a:off x="10445750" y="2124076"/>
              <a:ext cx="74613" cy="58738"/>
            </a:xfrm>
            <a:custGeom>
              <a:avLst/>
              <a:gdLst>
                <a:gd name="T0" fmla="*/ 3 w 28"/>
                <a:gd name="T1" fmla="*/ 2 h 22"/>
                <a:gd name="T2" fmla="*/ 27 w 28"/>
                <a:gd name="T3" fmla="*/ 1 h 22"/>
                <a:gd name="T4" fmla="*/ 22 w 28"/>
                <a:gd name="T5" fmla="*/ 8 h 22"/>
                <a:gd name="T6" fmla="*/ 12 w 28"/>
                <a:gd name="T7" fmla="*/ 9 h 22"/>
                <a:gd name="T8" fmla="*/ 10 w 28"/>
                <a:gd name="T9" fmla="*/ 20 h 22"/>
                <a:gd name="T10" fmla="*/ 1 w 28"/>
                <a:gd name="T11" fmla="*/ 10 h 22"/>
                <a:gd name="T12" fmla="*/ 3 w 28"/>
                <a:gd name="T13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2">
                  <a:moveTo>
                    <a:pt x="3" y="2"/>
                  </a:moveTo>
                  <a:cubicBezTo>
                    <a:pt x="3" y="2"/>
                    <a:pt x="28" y="0"/>
                    <a:pt x="27" y="1"/>
                  </a:cubicBezTo>
                  <a:cubicBezTo>
                    <a:pt x="25" y="1"/>
                    <a:pt x="27" y="8"/>
                    <a:pt x="22" y="8"/>
                  </a:cubicBezTo>
                  <a:cubicBezTo>
                    <a:pt x="16" y="9"/>
                    <a:pt x="14" y="5"/>
                    <a:pt x="12" y="9"/>
                  </a:cubicBezTo>
                  <a:cubicBezTo>
                    <a:pt x="10" y="13"/>
                    <a:pt x="13" y="22"/>
                    <a:pt x="10" y="20"/>
                  </a:cubicBezTo>
                  <a:cubicBezTo>
                    <a:pt x="6" y="18"/>
                    <a:pt x="1" y="12"/>
                    <a:pt x="1" y="10"/>
                  </a:cubicBezTo>
                  <a:cubicBezTo>
                    <a:pt x="0" y="8"/>
                    <a:pt x="3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" name="Freeform 165"/>
            <p:cNvSpPr/>
            <p:nvPr/>
          </p:nvSpPr>
          <p:spPr bwMode="auto">
            <a:xfrm>
              <a:off x="10085388" y="1993901"/>
              <a:ext cx="46038" cy="39688"/>
            </a:xfrm>
            <a:custGeom>
              <a:avLst/>
              <a:gdLst>
                <a:gd name="T0" fmla="*/ 17 w 17"/>
                <a:gd name="T1" fmla="*/ 15 h 15"/>
                <a:gd name="T2" fmla="*/ 13 w 17"/>
                <a:gd name="T3" fmla="*/ 1 h 15"/>
                <a:gd name="T4" fmla="*/ 1 w 17"/>
                <a:gd name="T5" fmla="*/ 2 h 15"/>
                <a:gd name="T6" fmla="*/ 10 w 17"/>
                <a:gd name="T7" fmla="*/ 12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16" y="11"/>
                    <a:pt x="15" y="1"/>
                    <a:pt x="13" y="1"/>
                  </a:cubicBezTo>
                  <a:cubicBezTo>
                    <a:pt x="11" y="0"/>
                    <a:pt x="2" y="1"/>
                    <a:pt x="1" y="2"/>
                  </a:cubicBezTo>
                  <a:cubicBezTo>
                    <a:pt x="0" y="4"/>
                    <a:pt x="10" y="12"/>
                    <a:pt x="10" y="12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5" name="Freeform 166"/>
            <p:cNvSpPr/>
            <p:nvPr/>
          </p:nvSpPr>
          <p:spPr bwMode="auto">
            <a:xfrm>
              <a:off x="9880600" y="1806576"/>
              <a:ext cx="114300" cy="44450"/>
            </a:xfrm>
            <a:custGeom>
              <a:avLst/>
              <a:gdLst>
                <a:gd name="T0" fmla="*/ 32 w 43"/>
                <a:gd name="T1" fmla="*/ 17 h 17"/>
                <a:gd name="T2" fmla="*/ 16 w 43"/>
                <a:gd name="T3" fmla="*/ 13 h 17"/>
                <a:gd name="T4" fmla="*/ 8 w 43"/>
                <a:gd name="T5" fmla="*/ 9 h 17"/>
                <a:gd name="T6" fmla="*/ 19 w 43"/>
                <a:gd name="T7" fmla="*/ 1 h 17"/>
                <a:gd name="T8" fmla="*/ 29 w 43"/>
                <a:gd name="T9" fmla="*/ 3 h 17"/>
                <a:gd name="T10" fmla="*/ 41 w 43"/>
                <a:gd name="T11" fmla="*/ 10 h 17"/>
                <a:gd name="T12" fmla="*/ 40 w 43"/>
                <a:gd name="T13" fmla="*/ 14 h 17"/>
                <a:gd name="T14" fmla="*/ 32 w 43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17">
                  <a:moveTo>
                    <a:pt x="32" y="17"/>
                  </a:moveTo>
                  <a:cubicBezTo>
                    <a:pt x="26" y="14"/>
                    <a:pt x="19" y="14"/>
                    <a:pt x="16" y="13"/>
                  </a:cubicBezTo>
                  <a:cubicBezTo>
                    <a:pt x="13" y="12"/>
                    <a:pt x="17" y="17"/>
                    <a:pt x="8" y="9"/>
                  </a:cubicBezTo>
                  <a:cubicBezTo>
                    <a:pt x="0" y="1"/>
                    <a:pt x="12" y="1"/>
                    <a:pt x="19" y="1"/>
                  </a:cubicBezTo>
                  <a:cubicBezTo>
                    <a:pt x="26" y="0"/>
                    <a:pt x="20" y="0"/>
                    <a:pt x="29" y="3"/>
                  </a:cubicBezTo>
                  <a:cubicBezTo>
                    <a:pt x="37" y="6"/>
                    <a:pt x="41" y="10"/>
                    <a:pt x="41" y="10"/>
                  </a:cubicBezTo>
                  <a:cubicBezTo>
                    <a:pt x="41" y="10"/>
                    <a:pt x="43" y="14"/>
                    <a:pt x="40" y="14"/>
                  </a:cubicBezTo>
                  <a:cubicBezTo>
                    <a:pt x="36" y="15"/>
                    <a:pt x="32" y="17"/>
                    <a:pt x="32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6" name="Freeform 167"/>
            <p:cNvSpPr/>
            <p:nvPr/>
          </p:nvSpPr>
          <p:spPr bwMode="auto">
            <a:xfrm>
              <a:off x="10158413" y="2297113"/>
              <a:ext cx="58738" cy="46038"/>
            </a:xfrm>
            <a:custGeom>
              <a:avLst/>
              <a:gdLst>
                <a:gd name="T0" fmla="*/ 18 w 22"/>
                <a:gd name="T1" fmla="*/ 0 h 17"/>
                <a:gd name="T2" fmla="*/ 10 w 22"/>
                <a:gd name="T3" fmla="*/ 7 h 17"/>
                <a:gd name="T4" fmla="*/ 1 w 22"/>
                <a:gd name="T5" fmla="*/ 10 h 17"/>
                <a:gd name="T6" fmla="*/ 7 w 22"/>
                <a:gd name="T7" fmla="*/ 17 h 17"/>
                <a:gd name="T8" fmla="*/ 7 w 22"/>
                <a:gd name="T9" fmla="*/ 13 h 17"/>
                <a:gd name="T10" fmla="*/ 17 w 22"/>
                <a:gd name="T11" fmla="*/ 11 h 17"/>
                <a:gd name="T12" fmla="*/ 21 w 22"/>
                <a:gd name="T13" fmla="*/ 6 h 17"/>
                <a:gd name="T14" fmla="*/ 21 w 22"/>
                <a:gd name="T15" fmla="*/ 2 h 17"/>
                <a:gd name="T16" fmla="*/ 18 w 22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7">
                  <a:moveTo>
                    <a:pt x="18" y="0"/>
                  </a:moveTo>
                  <a:cubicBezTo>
                    <a:pt x="16" y="3"/>
                    <a:pt x="13" y="9"/>
                    <a:pt x="10" y="7"/>
                  </a:cubicBezTo>
                  <a:cubicBezTo>
                    <a:pt x="8" y="6"/>
                    <a:pt x="0" y="9"/>
                    <a:pt x="1" y="10"/>
                  </a:cubicBezTo>
                  <a:cubicBezTo>
                    <a:pt x="2" y="11"/>
                    <a:pt x="7" y="17"/>
                    <a:pt x="7" y="17"/>
                  </a:cubicBezTo>
                  <a:cubicBezTo>
                    <a:pt x="7" y="17"/>
                    <a:pt x="5" y="16"/>
                    <a:pt x="7" y="13"/>
                  </a:cubicBezTo>
                  <a:cubicBezTo>
                    <a:pt x="9" y="9"/>
                    <a:pt x="14" y="12"/>
                    <a:pt x="17" y="11"/>
                  </a:cubicBezTo>
                  <a:cubicBezTo>
                    <a:pt x="20" y="9"/>
                    <a:pt x="21" y="7"/>
                    <a:pt x="21" y="6"/>
                  </a:cubicBezTo>
                  <a:cubicBezTo>
                    <a:pt x="22" y="4"/>
                    <a:pt x="22" y="4"/>
                    <a:pt x="21" y="2"/>
                  </a:cubicBezTo>
                  <a:cubicBezTo>
                    <a:pt x="21" y="1"/>
                    <a:pt x="1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7" name="Freeform 168"/>
            <p:cNvSpPr/>
            <p:nvPr/>
          </p:nvSpPr>
          <p:spPr bwMode="auto">
            <a:xfrm>
              <a:off x="9999663" y="2343151"/>
              <a:ext cx="65088" cy="39688"/>
            </a:xfrm>
            <a:custGeom>
              <a:avLst/>
              <a:gdLst>
                <a:gd name="T0" fmla="*/ 16 w 24"/>
                <a:gd name="T1" fmla="*/ 12 h 15"/>
                <a:gd name="T2" fmla="*/ 9 w 24"/>
                <a:gd name="T3" fmla="*/ 15 h 15"/>
                <a:gd name="T4" fmla="*/ 1 w 24"/>
                <a:gd name="T5" fmla="*/ 10 h 15"/>
                <a:gd name="T6" fmla="*/ 8 w 24"/>
                <a:gd name="T7" fmla="*/ 5 h 15"/>
                <a:gd name="T8" fmla="*/ 14 w 24"/>
                <a:gd name="T9" fmla="*/ 5 h 15"/>
                <a:gd name="T10" fmla="*/ 16 w 24"/>
                <a:gd name="T11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5">
                  <a:moveTo>
                    <a:pt x="16" y="12"/>
                  </a:moveTo>
                  <a:cubicBezTo>
                    <a:pt x="11" y="12"/>
                    <a:pt x="11" y="15"/>
                    <a:pt x="9" y="15"/>
                  </a:cubicBezTo>
                  <a:cubicBezTo>
                    <a:pt x="6" y="15"/>
                    <a:pt x="0" y="10"/>
                    <a:pt x="1" y="10"/>
                  </a:cubicBezTo>
                  <a:cubicBezTo>
                    <a:pt x="3" y="9"/>
                    <a:pt x="6" y="5"/>
                    <a:pt x="8" y="5"/>
                  </a:cubicBezTo>
                  <a:cubicBezTo>
                    <a:pt x="9" y="4"/>
                    <a:pt x="5" y="0"/>
                    <a:pt x="14" y="5"/>
                  </a:cubicBezTo>
                  <a:cubicBezTo>
                    <a:pt x="24" y="10"/>
                    <a:pt x="16" y="12"/>
                    <a:pt x="1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8" name="Freeform 169"/>
            <p:cNvSpPr/>
            <p:nvPr/>
          </p:nvSpPr>
          <p:spPr bwMode="auto">
            <a:xfrm>
              <a:off x="9931400" y="2378076"/>
              <a:ext cx="55563" cy="20638"/>
            </a:xfrm>
            <a:custGeom>
              <a:avLst/>
              <a:gdLst>
                <a:gd name="T0" fmla="*/ 21 w 21"/>
                <a:gd name="T1" fmla="*/ 6 h 8"/>
                <a:gd name="T2" fmla="*/ 8 w 21"/>
                <a:gd name="T3" fmla="*/ 6 h 8"/>
                <a:gd name="T4" fmla="*/ 3 w 21"/>
                <a:gd name="T5" fmla="*/ 1 h 8"/>
                <a:gd name="T6" fmla="*/ 12 w 21"/>
                <a:gd name="T7" fmla="*/ 1 h 8"/>
                <a:gd name="T8" fmla="*/ 20 w 21"/>
                <a:gd name="T9" fmla="*/ 2 h 8"/>
                <a:gd name="T10" fmla="*/ 21 w 21"/>
                <a:gd name="T11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21" y="6"/>
                  </a:moveTo>
                  <a:cubicBezTo>
                    <a:pt x="16" y="8"/>
                    <a:pt x="8" y="6"/>
                    <a:pt x="8" y="6"/>
                  </a:cubicBezTo>
                  <a:cubicBezTo>
                    <a:pt x="8" y="6"/>
                    <a:pt x="0" y="2"/>
                    <a:pt x="3" y="1"/>
                  </a:cubicBezTo>
                  <a:cubicBezTo>
                    <a:pt x="6" y="0"/>
                    <a:pt x="9" y="1"/>
                    <a:pt x="12" y="1"/>
                  </a:cubicBezTo>
                  <a:cubicBezTo>
                    <a:pt x="15" y="2"/>
                    <a:pt x="20" y="2"/>
                    <a:pt x="20" y="2"/>
                  </a:cubicBezTo>
                  <a:lnTo>
                    <a:pt x="2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9" name="Freeform 170"/>
            <p:cNvSpPr/>
            <p:nvPr/>
          </p:nvSpPr>
          <p:spPr bwMode="auto">
            <a:xfrm>
              <a:off x="9847263" y="2379663"/>
              <a:ext cx="46038" cy="26988"/>
            </a:xfrm>
            <a:custGeom>
              <a:avLst/>
              <a:gdLst>
                <a:gd name="T0" fmla="*/ 10 w 17"/>
                <a:gd name="T1" fmla="*/ 10 h 10"/>
                <a:gd name="T2" fmla="*/ 3 w 17"/>
                <a:gd name="T3" fmla="*/ 1 h 10"/>
                <a:gd name="T4" fmla="*/ 15 w 17"/>
                <a:gd name="T5" fmla="*/ 5 h 10"/>
                <a:gd name="T6" fmla="*/ 10 w 17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8" y="8"/>
                    <a:pt x="0" y="0"/>
                    <a:pt x="3" y="1"/>
                  </a:cubicBezTo>
                  <a:cubicBezTo>
                    <a:pt x="6" y="2"/>
                    <a:pt x="17" y="4"/>
                    <a:pt x="15" y="5"/>
                  </a:cubicBezTo>
                  <a:cubicBezTo>
                    <a:pt x="13" y="6"/>
                    <a:pt x="10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0" name="Freeform 171"/>
            <p:cNvSpPr/>
            <p:nvPr/>
          </p:nvSpPr>
          <p:spPr bwMode="auto">
            <a:xfrm>
              <a:off x="9485313" y="2174876"/>
              <a:ext cx="63500" cy="61913"/>
            </a:xfrm>
            <a:custGeom>
              <a:avLst/>
              <a:gdLst>
                <a:gd name="T0" fmla="*/ 20 w 24"/>
                <a:gd name="T1" fmla="*/ 23 h 23"/>
                <a:gd name="T2" fmla="*/ 5 w 24"/>
                <a:gd name="T3" fmla="*/ 16 h 23"/>
                <a:gd name="T4" fmla="*/ 5 w 24"/>
                <a:gd name="T5" fmla="*/ 5 h 23"/>
                <a:gd name="T6" fmla="*/ 14 w 24"/>
                <a:gd name="T7" fmla="*/ 17 h 23"/>
                <a:gd name="T8" fmla="*/ 24 w 24"/>
                <a:gd name="T9" fmla="*/ 23 h 23"/>
                <a:gd name="T10" fmla="*/ 20 w 24"/>
                <a:gd name="T1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3">
                  <a:moveTo>
                    <a:pt x="20" y="23"/>
                  </a:moveTo>
                  <a:cubicBezTo>
                    <a:pt x="17" y="22"/>
                    <a:pt x="7" y="19"/>
                    <a:pt x="5" y="16"/>
                  </a:cubicBezTo>
                  <a:cubicBezTo>
                    <a:pt x="4" y="12"/>
                    <a:pt x="0" y="0"/>
                    <a:pt x="5" y="5"/>
                  </a:cubicBezTo>
                  <a:cubicBezTo>
                    <a:pt x="9" y="11"/>
                    <a:pt x="10" y="16"/>
                    <a:pt x="14" y="17"/>
                  </a:cubicBezTo>
                  <a:cubicBezTo>
                    <a:pt x="18" y="19"/>
                    <a:pt x="24" y="23"/>
                    <a:pt x="24" y="23"/>
                  </a:cubicBezTo>
                  <a:lnTo>
                    <a:pt x="2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1" name="Freeform 172"/>
            <p:cNvSpPr/>
            <p:nvPr/>
          </p:nvSpPr>
          <p:spPr bwMode="auto">
            <a:xfrm>
              <a:off x="9544050" y="2206626"/>
              <a:ext cx="50800" cy="39688"/>
            </a:xfrm>
            <a:custGeom>
              <a:avLst/>
              <a:gdLst>
                <a:gd name="T0" fmla="*/ 12 w 19"/>
                <a:gd name="T1" fmla="*/ 15 h 15"/>
                <a:gd name="T2" fmla="*/ 15 w 19"/>
                <a:gd name="T3" fmla="*/ 10 h 15"/>
                <a:gd name="T4" fmla="*/ 7 w 19"/>
                <a:gd name="T5" fmla="*/ 6 h 15"/>
                <a:gd name="T6" fmla="*/ 2 w 19"/>
                <a:gd name="T7" fmla="*/ 2 h 15"/>
                <a:gd name="T8" fmla="*/ 7 w 19"/>
                <a:gd name="T9" fmla="*/ 11 h 15"/>
                <a:gd name="T10" fmla="*/ 12 w 19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5">
                  <a:moveTo>
                    <a:pt x="12" y="15"/>
                  </a:moveTo>
                  <a:cubicBezTo>
                    <a:pt x="16" y="13"/>
                    <a:pt x="19" y="11"/>
                    <a:pt x="15" y="10"/>
                  </a:cubicBezTo>
                  <a:cubicBezTo>
                    <a:pt x="11" y="9"/>
                    <a:pt x="13" y="9"/>
                    <a:pt x="7" y="6"/>
                  </a:cubicBezTo>
                  <a:cubicBezTo>
                    <a:pt x="2" y="2"/>
                    <a:pt x="4" y="0"/>
                    <a:pt x="2" y="2"/>
                  </a:cubicBezTo>
                  <a:cubicBezTo>
                    <a:pt x="0" y="4"/>
                    <a:pt x="7" y="11"/>
                    <a:pt x="7" y="11"/>
                  </a:cubicBezTo>
                  <a:lnTo>
                    <a:pt x="12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2" name="Freeform 173"/>
            <p:cNvSpPr/>
            <p:nvPr/>
          </p:nvSpPr>
          <p:spPr bwMode="auto">
            <a:xfrm>
              <a:off x="8923338" y="2244726"/>
              <a:ext cx="147638" cy="330200"/>
            </a:xfrm>
            <a:custGeom>
              <a:avLst/>
              <a:gdLst>
                <a:gd name="T0" fmla="*/ 28 w 55"/>
                <a:gd name="T1" fmla="*/ 123 h 124"/>
                <a:gd name="T2" fmla="*/ 23 w 55"/>
                <a:gd name="T3" fmla="*/ 109 h 124"/>
                <a:gd name="T4" fmla="*/ 17 w 55"/>
                <a:gd name="T5" fmla="*/ 80 h 124"/>
                <a:gd name="T6" fmla="*/ 13 w 55"/>
                <a:gd name="T7" fmla="*/ 65 h 124"/>
                <a:gd name="T8" fmla="*/ 7 w 55"/>
                <a:gd name="T9" fmla="*/ 47 h 124"/>
                <a:gd name="T10" fmla="*/ 2 w 55"/>
                <a:gd name="T11" fmla="*/ 18 h 124"/>
                <a:gd name="T12" fmla="*/ 1 w 55"/>
                <a:gd name="T13" fmla="*/ 0 h 124"/>
                <a:gd name="T14" fmla="*/ 12 w 55"/>
                <a:gd name="T15" fmla="*/ 9 h 124"/>
                <a:gd name="T16" fmla="*/ 21 w 55"/>
                <a:gd name="T17" fmla="*/ 41 h 124"/>
                <a:gd name="T18" fmla="*/ 26 w 55"/>
                <a:gd name="T19" fmla="*/ 55 h 124"/>
                <a:gd name="T20" fmla="*/ 31 w 55"/>
                <a:gd name="T21" fmla="*/ 58 h 124"/>
                <a:gd name="T22" fmla="*/ 35 w 55"/>
                <a:gd name="T23" fmla="*/ 67 h 124"/>
                <a:gd name="T24" fmla="*/ 33 w 55"/>
                <a:gd name="T25" fmla="*/ 71 h 124"/>
                <a:gd name="T26" fmla="*/ 45 w 55"/>
                <a:gd name="T27" fmla="*/ 79 h 124"/>
                <a:gd name="T28" fmla="*/ 50 w 55"/>
                <a:gd name="T29" fmla="*/ 88 h 124"/>
                <a:gd name="T30" fmla="*/ 39 w 55"/>
                <a:gd name="T31" fmla="*/ 86 h 124"/>
                <a:gd name="T32" fmla="*/ 32 w 55"/>
                <a:gd name="T33" fmla="*/ 80 h 124"/>
                <a:gd name="T34" fmla="*/ 29 w 55"/>
                <a:gd name="T35" fmla="*/ 81 h 124"/>
                <a:gd name="T36" fmla="*/ 29 w 55"/>
                <a:gd name="T37" fmla="*/ 90 h 124"/>
                <a:gd name="T38" fmla="*/ 30 w 55"/>
                <a:gd name="T39" fmla="*/ 104 h 124"/>
                <a:gd name="T40" fmla="*/ 35 w 55"/>
                <a:gd name="T41" fmla="*/ 113 h 124"/>
                <a:gd name="T42" fmla="*/ 40 w 55"/>
                <a:gd name="T43" fmla="*/ 118 h 124"/>
                <a:gd name="T44" fmla="*/ 43 w 55"/>
                <a:gd name="T45" fmla="*/ 123 h 124"/>
                <a:gd name="T46" fmla="*/ 33 w 55"/>
                <a:gd name="T47" fmla="*/ 122 h 124"/>
                <a:gd name="T48" fmla="*/ 28 w 55"/>
                <a:gd name="T49" fmla="*/ 12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5" h="124">
                  <a:moveTo>
                    <a:pt x="28" y="123"/>
                  </a:moveTo>
                  <a:cubicBezTo>
                    <a:pt x="29" y="121"/>
                    <a:pt x="27" y="121"/>
                    <a:pt x="23" y="109"/>
                  </a:cubicBezTo>
                  <a:cubicBezTo>
                    <a:pt x="18" y="97"/>
                    <a:pt x="17" y="86"/>
                    <a:pt x="17" y="80"/>
                  </a:cubicBezTo>
                  <a:cubicBezTo>
                    <a:pt x="17" y="73"/>
                    <a:pt x="16" y="73"/>
                    <a:pt x="13" y="65"/>
                  </a:cubicBezTo>
                  <a:cubicBezTo>
                    <a:pt x="10" y="57"/>
                    <a:pt x="6" y="51"/>
                    <a:pt x="7" y="47"/>
                  </a:cubicBezTo>
                  <a:cubicBezTo>
                    <a:pt x="7" y="43"/>
                    <a:pt x="3" y="22"/>
                    <a:pt x="2" y="18"/>
                  </a:cubicBezTo>
                  <a:cubicBezTo>
                    <a:pt x="1" y="14"/>
                    <a:pt x="0" y="0"/>
                    <a:pt x="1" y="0"/>
                  </a:cubicBezTo>
                  <a:cubicBezTo>
                    <a:pt x="3" y="0"/>
                    <a:pt x="10" y="5"/>
                    <a:pt x="12" y="9"/>
                  </a:cubicBezTo>
                  <a:cubicBezTo>
                    <a:pt x="14" y="12"/>
                    <a:pt x="18" y="36"/>
                    <a:pt x="21" y="41"/>
                  </a:cubicBezTo>
                  <a:cubicBezTo>
                    <a:pt x="24" y="47"/>
                    <a:pt x="21" y="53"/>
                    <a:pt x="26" y="55"/>
                  </a:cubicBezTo>
                  <a:cubicBezTo>
                    <a:pt x="31" y="58"/>
                    <a:pt x="31" y="50"/>
                    <a:pt x="31" y="58"/>
                  </a:cubicBezTo>
                  <a:cubicBezTo>
                    <a:pt x="31" y="66"/>
                    <a:pt x="38" y="67"/>
                    <a:pt x="35" y="67"/>
                  </a:cubicBezTo>
                  <a:cubicBezTo>
                    <a:pt x="32" y="67"/>
                    <a:pt x="33" y="71"/>
                    <a:pt x="33" y="71"/>
                  </a:cubicBezTo>
                  <a:cubicBezTo>
                    <a:pt x="33" y="71"/>
                    <a:pt x="43" y="77"/>
                    <a:pt x="45" y="79"/>
                  </a:cubicBezTo>
                  <a:cubicBezTo>
                    <a:pt x="47" y="81"/>
                    <a:pt x="55" y="89"/>
                    <a:pt x="50" y="88"/>
                  </a:cubicBezTo>
                  <a:cubicBezTo>
                    <a:pt x="44" y="87"/>
                    <a:pt x="42" y="91"/>
                    <a:pt x="39" y="86"/>
                  </a:cubicBezTo>
                  <a:cubicBezTo>
                    <a:pt x="35" y="82"/>
                    <a:pt x="35" y="82"/>
                    <a:pt x="32" y="80"/>
                  </a:cubicBezTo>
                  <a:cubicBezTo>
                    <a:pt x="30" y="78"/>
                    <a:pt x="28" y="77"/>
                    <a:pt x="29" y="81"/>
                  </a:cubicBezTo>
                  <a:cubicBezTo>
                    <a:pt x="30" y="84"/>
                    <a:pt x="29" y="84"/>
                    <a:pt x="29" y="90"/>
                  </a:cubicBezTo>
                  <a:cubicBezTo>
                    <a:pt x="30" y="96"/>
                    <a:pt x="31" y="101"/>
                    <a:pt x="30" y="104"/>
                  </a:cubicBezTo>
                  <a:cubicBezTo>
                    <a:pt x="29" y="106"/>
                    <a:pt x="33" y="112"/>
                    <a:pt x="35" y="113"/>
                  </a:cubicBezTo>
                  <a:cubicBezTo>
                    <a:pt x="37" y="114"/>
                    <a:pt x="40" y="116"/>
                    <a:pt x="40" y="118"/>
                  </a:cubicBezTo>
                  <a:cubicBezTo>
                    <a:pt x="41" y="119"/>
                    <a:pt x="48" y="123"/>
                    <a:pt x="43" y="123"/>
                  </a:cubicBezTo>
                  <a:cubicBezTo>
                    <a:pt x="38" y="124"/>
                    <a:pt x="33" y="122"/>
                    <a:pt x="33" y="122"/>
                  </a:cubicBezTo>
                  <a:lnTo>
                    <a:pt x="28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3" name="Freeform 174"/>
            <p:cNvSpPr/>
            <p:nvPr/>
          </p:nvSpPr>
          <p:spPr bwMode="auto">
            <a:xfrm>
              <a:off x="8963025" y="2543176"/>
              <a:ext cx="276225" cy="198438"/>
            </a:xfrm>
            <a:custGeom>
              <a:avLst/>
              <a:gdLst>
                <a:gd name="T0" fmla="*/ 39 w 103"/>
                <a:gd name="T1" fmla="*/ 39 h 74"/>
                <a:gd name="T2" fmla="*/ 23 w 103"/>
                <a:gd name="T3" fmla="*/ 30 h 74"/>
                <a:gd name="T4" fmla="*/ 14 w 103"/>
                <a:gd name="T5" fmla="*/ 22 h 74"/>
                <a:gd name="T6" fmla="*/ 7 w 103"/>
                <a:gd name="T7" fmla="*/ 25 h 74"/>
                <a:gd name="T8" fmla="*/ 13 w 103"/>
                <a:gd name="T9" fmla="*/ 35 h 74"/>
                <a:gd name="T10" fmla="*/ 13 w 103"/>
                <a:gd name="T11" fmla="*/ 40 h 74"/>
                <a:gd name="T12" fmla="*/ 10 w 103"/>
                <a:gd name="T13" fmla="*/ 48 h 74"/>
                <a:gd name="T14" fmla="*/ 6 w 103"/>
                <a:gd name="T15" fmla="*/ 51 h 74"/>
                <a:gd name="T16" fmla="*/ 3 w 103"/>
                <a:gd name="T17" fmla="*/ 55 h 74"/>
                <a:gd name="T18" fmla="*/ 8 w 103"/>
                <a:gd name="T19" fmla="*/ 65 h 74"/>
                <a:gd name="T20" fmla="*/ 3 w 103"/>
                <a:gd name="T21" fmla="*/ 70 h 74"/>
                <a:gd name="T22" fmla="*/ 10 w 103"/>
                <a:gd name="T23" fmla="*/ 72 h 74"/>
                <a:gd name="T24" fmla="*/ 16 w 103"/>
                <a:gd name="T25" fmla="*/ 66 h 74"/>
                <a:gd name="T26" fmla="*/ 20 w 103"/>
                <a:gd name="T27" fmla="*/ 59 h 74"/>
                <a:gd name="T28" fmla="*/ 28 w 103"/>
                <a:gd name="T29" fmla="*/ 60 h 74"/>
                <a:gd name="T30" fmla="*/ 32 w 103"/>
                <a:gd name="T31" fmla="*/ 62 h 74"/>
                <a:gd name="T32" fmla="*/ 39 w 103"/>
                <a:gd name="T33" fmla="*/ 65 h 74"/>
                <a:gd name="T34" fmla="*/ 40 w 103"/>
                <a:gd name="T35" fmla="*/ 60 h 74"/>
                <a:gd name="T36" fmla="*/ 48 w 103"/>
                <a:gd name="T37" fmla="*/ 54 h 74"/>
                <a:gd name="T38" fmla="*/ 56 w 103"/>
                <a:gd name="T39" fmla="*/ 53 h 74"/>
                <a:gd name="T40" fmla="*/ 56 w 103"/>
                <a:gd name="T41" fmla="*/ 44 h 74"/>
                <a:gd name="T42" fmla="*/ 53 w 103"/>
                <a:gd name="T43" fmla="*/ 39 h 74"/>
                <a:gd name="T44" fmla="*/ 74 w 103"/>
                <a:gd name="T45" fmla="*/ 32 h 74"/>
                <a:gd name="T46" fmla="*/ 85 w 103"/>
                <a:gd name="T47" fmla="*/ 28 h 74"/>
                <a:gd name="T48" fmla="*/ 90 w 103"/>
                <a:gd name="T49" fmla="*/ 15 h 74"/>
                <a:gd name="T50" fmla="*/ 102 w 103"/>
                <a:gd name="T51" fmla="*/ 8 h 74"/>
                <a:gd name="T52" fmla="*/ 96 w 103"/>
                <a:gd name="T53" fmla="*/ 5 h 74"/>
                <a:gd name="T54" fmla="*/ 81 w 103"/>
                <a:gd name="T55" fmla="*/ 18 h 74"/>
                <a:gd name="T56" fmla="*/ 67 w 103"/>
                <a:gd name="T57" fmla="*/ 27 h 74"/>
                <a:gd name="T58" fmla="*/ 58 w 103"/>
                <a:gd name="T59" fmla="*/ 34 h 74"/>
                <a:gd name="T60" fmla="*/ 41 w 103"/>
                <a:gd name="T61" fmla="*/ 36 h 74"/>
                <a:gd name="T62" fmla="*/ 39 w 103"/>
                <a:gd name="T63" fmla="*/ 3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3" h="74">
                  <a:moveTo>
                    <a:pt x="39" y="39"/>
                  </a:moveTo>
                  <a:cubicBezTo>
                    <a:pt x="28" y="33"/>
                    <a:pt x="29" y="37"/>
                    <a:pt x="23" y="30"/>
                  </a:cubicBezTo>
                  <a:cubicBezTo>
                    <a:pt x="17" y="24"/>
                    <a:pt x="14" y="22"/>
                    <a:pt x="14" y="22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3" y="35"/>
                    <a:pt x="15" y="38"/>
                    <a:pt x="13" y="40"/>
                  </a:cubicBezTo>
                  <a:cubicBezTo>
                    <a:pt x="12" y="41"/>
                    <a:pt x="12" y="48"/>
                    <a:pt x="10" y="48"/>
                  </a:cubicBezTo>
                  <a:cubicBezTo>
                    <a:pt x="9" y="49"/>
                    <a:pt x="9" y="52"/>
                    <a:pt x="6" y="51"/>
                  </a:cubicBezTo>
                  <a:cubicBezTo>
                    <a:pt x="3" y="51"/>
                    <a:pt x="4" y="52"/>
                    <a:pt x="3" y="55"/>
                  </a:cubicBezTo>
                  <a:cubicBezTo>
                    <a:pt x="2" y="57"/>
                    <a:pt x="11" y="64"/>
                    <a:pt x="8" y="65"/>
                  </a:cubicBezTo>
                  <a:cubicBezTo>
                    <a:pt x="4" y="66"/>
                    <a:pt x="0" y="69"/>
                    <a:pt x="3" y="70"/>
                  </a:cubicBezTo>
                  <a:cubicBezTo>
                    <a:pt x="6" y="71"/>
                    <a:pt x="8" y="74"/>
                    <a:pt x="10" y="72"/>
                  </a:cubicBezTo>
                  <a:cubicBezTo>
                    <a:pt x="13" y="71"/>
                    <a:pt x="18" y="69"/>
                    <a:pt x="16" y="66"/>
                  </a:cubicBezTo>
                  <a:cubicBezTo>
                    <a:pt x="14" y="64"/>
                    <a:pt x="18" y="59"/>
                    <a:pt x="20" y="59"/>
                  </a:cubicBezTo>
                  <a:cubicBezTo>
                    <a:pt x="23" y="59"/>
                    <a:pt x="25" y="59"/>
                    <a:pt x="28" y="60"/>
                  </a:cubicBezTo>
                  <a:cubicBezTo>
                    <a:pt x="31" y="60"/>
                    <a:pt x="30" y="62"/>
                    <a:pt x="32" y="62"/>
                  </a:cubicBezTo>
                  <a:cubicBezTo>
                    <a:pt x="34" y="63"/>
                    <a:pt x="35" y="66"/>
                    <a:pt x="39" y="65"/>
                  </a:cubicBezTo>
                  <a:cubicBezTo>
                    <a:pt x="43" y="64"/>
                    <a:pt x="37" y="62"/>
                    <a:pt x="40" y="60"/>
                  </a:cubicBezTo>
                  <a:cubicBezTo>
                    <a:pt x="43" y="58"/>
                    <a:pt x="46" y="55"/>
                    <a:pt x="48" y="54"/>
                  </a:cubicBezTo>
                  <a:cubicBezTo>
                    <a:pt x="51" y="53"/>
                    <a:pt x="56" y="53"/>
                    <a:pt x="56" y="53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4"/>
                    <a:pt x="53" y="41"/>
                    <a:pt x="53" y="39"/>
                  </a:cubicBezTo>
                  <a:cubicBezTo>
                    <a:pt x="54" y="36"/>
                    <a:pt x="72" y="33"/>
                    <a:pt x="74" y="32"/>
                  </a:cubicBezTo>
                  <a:cubicBezTo>
                    <a:pt x="75" y="31"/>
                    <a:pt x="82" y="32"/>
                    <a:pt x="85" y="28"/>
                  </a:cubicBezTo>
                  <a:cubicBezTo>
                    <a:pt x="87" y="24"/>
                    <a:pt x="88" y="17"/>
                    <a:pt x="90" y="15"/>
                  </a:cubicBezTo>
                  <a:cubicBezTo>
                    <a:pt x="93" y="14"/>
                    <a:pt x="102" y="10"/>
                    <a:pt x="102" y="8"/>
                  </a:cubicBezTo>
                  <a:cubicBezTo>
                    <a:pt x="101" y="7"/>
                    <a:pt x="103" y="0"/>
                    <a:pt x="96" y="5"/>
                  </a:cubicBezTo>
                  <a:cubicBezTo>
                    <a:pt x="90" y="10"/>
                    <a:pt x="90" y="13"/>
                    <a:pt x="81" y="18"/>
                  </a:cubicBezTo>
                  <a:cubicBezTo>
                    <a:pt x="72" y="22"/>
                    <a:pt x="69" y="25"/>
                    <a:pt x="67" y="27"/>
                  </a:cubicBezTo>
                  <a:cubicBezTo>
                    <a:pt x="65" y="29"/>
                    <a:pt x="68" y="34"/>
                    <a:pt x="58" y="34"/>
                  </a:cubicBezTo>
                  <a:cubicBezTo>
                    <a:pt x="47" y="34"/>
                    <a:pt x="41" y="36"/>
                    <a:pt x="41" y="36"/>
                  </a:cubicBezTo>
                  <a:lnTo>
                    <a:pt x="39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4" name="Freeform 175"/>
            <p:cNvSpPr/>
            <p:nvPr/>
          </p:nvSpPr>
          <p:spPr bwMode="auto">
            <a:xfrm>
              <a:off x="8755063" y="2735263"/>
              <a:ext cx="320675" cy="360363"/>
            </a:xfrm>
            <a:custGeom>
              <a:avLst/>
              <a:gdLst>
                <a:gd name="T0" fmla="*/ 98 w 120"/>
                <a:gd name="T1" fmla="*/ 0 h 135"/>
                <a:gd name="T2" fmla="*/ 91 w 120"/>
                <a:gd name="T3" fmla="*/ 6 h 135"/>
                <a:gd name="T4" fmla="*/ 85 w 120"/>
                <a:gd name="T5" fmla="*/ 12 h 135"/>
                <a:gd name="T6" fmla="*/ 89 w 120"/>
                <a:gd name="T7" fmla="*/ 29 h 135"/>
                <a:gd name="T8" fmla="*/ 92 w 120"/>
                <a:gd name="T9" fmla="*/ 41 h 135"/>
                <a:gd name="T10" fmla="*/ 86 w 120"/>
                <a:gd name="T11" fmla="*/ 45 h 135"/>
                <a:gd name="T12" fmla="*/ 81 w 120"/>
                <a:gd name="T13" fmla="*/ 51 h 135"/>
                <a:gd name="T14" fmla="*/ 78 w 120"/>
                <a:gd name="T15" fmla="*/ 55 h 135"/>
                <a:gd name="T16" fmla="*/ 70 w 120"/>
                <a:gd name="T17" fmla="*/ 48 h 135"/>
                <a:gd name="T18" fmla="*/ 65 w 120"/>
                <a:gd name="T19" fmla="*/ 55 h 135"/>
                <a:gd name="T20" fmla="*/ 63 w 120"/>
                <a:gd name="T21" fmla="*/ 60 h 135"/>
                <a:gd name="T22" fmla="*/ 60 w 120"/>
                <a:gd name="T23" fmla="*/ 66 h 135"/>
                <a:gd name="T24" fmla="*/ 51 w 120"/>
                <a:gd name="T25" fmla="*/ 72 h 135"/>
                <a:gd name="T26" fmla="*/ 49 w 120"/>
                <a:gd name="T27" fmla="*/ 77 h 135"/>
                <a:gd name="T28" fmla="*/ 28 w 120"/>
                <a:gd name="T29" fmla="*/ 79 h 135"/>
                <a:gd name="T30" fmla="*/ 21 w 120"/>
                <a:gd name="T31" fmla="*/ 84 h 135"/>
                <a:gd name="T32" fmla="*/ 18 w 120"/>
                <a:gd name="T33" fmla="*/ 90 h 135"/>
                <a:gd name="T34" fmla="*/ 14 w 120"/>
                <a:gd name="T35" fmla="*/ 99 h 135"/>
                <a:gd name="T36" fmla="*/ 2 w 120"/>
                <a:gd name="T37" fmla="*/ 101 h 135"/>
                <a:gd name="T38" fmla="*/ 6 w 120"/>
                <a:gd name="T39" fmla="*/ 109 h 135"/>
                <a:gd name="T40" fmla="*/ 17 w 120"/>
                <a:gd name="T41" fmla="*/ 115 h 135"/>
                <a:gd name="T42" fmla="*/ 21 w 120"/>
                <a:gd name="T43" fmla="*/ 129 h 135"/>
                <a:gd name="T44" fmla="*/ 21 w 120"/>
                <a:gd name="T45" fmla="*/ 130 h 135"/>
                <a:gd name="T46" fmla="*/ 30 w 120"/>
                <a:gd name="T47" fmla="*/ 120 h 135"/>
                <a:gd name="T48" fmla="*/ 36 w 120"/>
                <a:gd name="T49" fmla="*/ 100 h 135"/>
                <a:gd name="T50" fmla="*/ 46 w 120"/>
                <a:gd name="T51" fmla="*/ 103 h 135"/>
                <a:gd name="T52" fmla="*/ 55 w 120"/>
                <a:gd name="T53" fmla="*/ 93 h 135"/>
                <a:gd name="T54" fmla="*/ 58 w 120"/>
                <a:gd name="T55" fmla="*/ 93 h 135"/>
                <a:gd name="T56" fmla="*/ 65 w 120"/>
                <a:gd name="T57" fmla="*/ 98 h 135"/>
                <a:gd name="T58" fmla="*/ 78 w 120"/>
                <a:gd name="T59" fmla="*/ 90 h 135"/>
                <a:gd name="T60" fmla="*/ 77 w 120"/>
                <a:gd name="T61" fmla="*/ 81 h 135"/>
                <a:gd name="T62" fmla="*/ 84 w 120"/>
                <a:gd name="T63" fmla="*/ 78 h 135"/>
                <a:gd name="T64" fmla="*/ 91 w 120"/>
                <a:gd name="T65" fmla="*/ 84 h 135"/>
                <a:gd name="T66" fmla="*/ 112 w 120"/>
                <a:gd name="T67" fmla="*/ 80 h 135"/>
                <a:gd name="T68" fmla="*/ 108 w 120"/>
                <a:gd name="T69" fmla="*/ 67 h 135"/>
                <a:gd name="T70" fmla="*/ 111 w 120"/>
                <a:gd name="T71" fmla="*/ 61 h 135"/>
                <a:gd name="T72" fmla="*/ 108 w 120"/>
                <a:gd name="T73" fmla="*/ 42 h 135"/>
                <a:gd name="T74" fmla="*/ 117 w 120"/>
                <a:gd name="T75" fmla="*/ 33 h 135"/>
                <a:gd name="T76" fmla="*/ 117 w 120"/>
                <a:gd name="T77" fmla="*/ 27 h 135"/>
                <a:gd name="T78" fmla="*/ 109 w 120"/>
                <a:gd name="T79" fmla="*/ 11 h 135"/>
                <a:gd name="T80" fmla="*/ 101 w 120"/>
                <a:gd name="T81" fmla="*/ 4 h 135"/>
                <a:gd name="T82" fmla="*/ 98 w 120"/>
                <a:gd name="T8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0" h="135">
                  <a:moveTo>
                    <a:pt x="98" y="0"/>
                  </a:moveTo>
                  <a:cubicBezTo>
                    <a:pt x="97" y="1"/>
                    <a:pt x="93" y="4"/>
                    <a:pt x="91" y="6"/>
                  </a:cubicBezTo>
                  <a:cubicBezTo>
                    <a:pt x="88" y="8"/>
                    <a:pt x="85" y="8"/>
                    <a:pt x="85" y="12"/>
                  </a:cubicBezTo>
                  <a:cubicBezTo>
                    <a:pt x="85" y="17"/>
                    <a:pt x="90" y="22"/>
                    <a:pt x="89" y="29"/>
                  </a:cubicBezTo>
                  <a:cubicBezTo>
                    <a:pt x="87" y="35"/>
                    <a:pt x="97" y="40"/>
                    <a:pt x="92" y="41"/>
                  </a:cubicBezTo>
                  <a:cubicBezTo>
                    <a:pt x="87" y="43"/>
                    <a:pt x="88" y="44"/>
                    <a:pt x="86" y="45"/>
                  </a:cubicBezTo>
                  <a:cubicBezTo>
                    <a:pt x="83" y="47"/>
                    <a:pt x="81" y="51"/>
                    <a:pt x="81" y="51"/>
                  </a:cubicBezTo>
                  <a:cubicBezTo>
                    <a:pt x="81" y="51"/>
                    <a:pt x="84" y="60"/>
                    <a:pt x="78" y="55"/>
                  </a:cubicBezTo>
                  <a:cubicBezTo>
                    <a:pt x="71" y="50"/>
                    <a:pt x="71" y="48"/>
                    <a:pt x="70" y="48"/>
                  </a:cubicBezTo>
                  <a:cubicBezTo>
                    <a:pt x="68" y="48"/>
                    <a:pt x="67" y="54"/>
                    <a:pt x="65" y="55"/>
                  </a:cubicBezTo>
                  <a:cubicBezTo>
                    <a:pt x="63" y="56"/>
                    <a:pt x="64" y="58"/>
                    <a:pt x="63" y="60"/>
                  </a:cubicBezTo>
                  <a:cubicBezTo>
                    <a:pt x="62" y="61"/>
                    <a:pt x="68" y="62"/>
                    <a:pt x="60" y="66"/>
                  </a:cubicBezTo>
                  <a:cubicBezTo>
                    <a:pt x="51" y="69"/>
                    <a:pt x="50" y="70"/>
                    <a:pt x="51" y="72"/>
                  </a:cubicBezTo>
                  <a:cubicBezTo>
                    <a:pt x="51" y="73"/>
                    <a:pt x="64" y="76"/>
                    <a:pt x="49" y="77"/>
                  </a:cubicBezTo>
                  <a:cubicBezTo>
                    <a:pt x="34" y="78"/>
                    <a:pt x="33" y="78"/>
                    <a:pt x="28" y="79"/>
                  </a:cubicBezTo>
                  <a:cubicBezTo>
                    <a:pt x="23" y="79"/>
                    <a:pt x="23" y="81"/>
                    <a:pt x="21" y="84"/>
                  </a:cubicBezTo>
                  <a:cubicBezTo>
                    <a:pt x="18" y="86"/>
                    <a:pt x="20" y="88"/>
                    <a:pt x="18" y="90"/>
                  </a:cubicBezTo>
                  <a:cubicBezTo>
                    <a:pt x="16" y="91"/>
                    <a:pt x="20" y="100"/>
                    <a:pt x="14" y="99"/>
                  </a:cubicBezTo>
                  <a:cubicBezTo>
                    <a:pt x="8" y="98"/>
                    <a:pt x="3" y="99"/>
                    <a:pt x="2" y="101"/>
                  </a:cubicBezTo>
                  <a:cubicBezTo>
                    <a:pt x="1" y="102"/>
                    <a:pt x="0" y="106"/>
                    <a:pt x="6" y="109"/>
                  </a:cubicBezTo>
                  <a:cubicBezTo>
                    <a:pt x="12" y="112"/>
                    <a:pt x="19" y="112"/>
                    <a:pt x="17" y="115"/>
                  </a:cubicBezTo>
                  <a:cubicBezTo>
                    <a:pt x="15" y="118"/>
                    <a:pt x="20" y="128"/>
                    <a:pt x="21" y="129"/>
                  </a:cubicBezTo>
                  <a:cubicBezTo>
                    <a:pt x="21" y="130"/>
                    <a:pt x="18" y="133"/>
                    <a:pt x="21" y="130"/>
                  </a:cubicBezTo>
                  <a:cubicBezTo>
                    <a:pt x="25" y="127"/>
                    <a:pt x="26" y="135"/>
                    <a:pt x="30" y="120"/>
                  </a:cubicBezTo>
                  <a:cubicBezTo>
                    <a:pt x="33" y="105"/>
                    <a:pt x="26" y="98"/>
                    <a:pt x="36" y="100"/>
                  </a:cubicBezTo>
                  <a:cubicBezTo>
                    <a:pt x="46" y="103"/>
                    <a:pt x="44" y="105"/>
                    <a:pt x="46" y="103"/>
                  </a:cubicBezTo>
                  <a:cubicBezTo>
                    <a:pt x="48" y="100"/>
                    <a:pt x="54" y="97"/>
                    <a:pt x="55" y="93"/>
                  </a:cubicBezTo>
                  <a:cubicBezTo>
                    <a:pt x="55" y="90"/>
                    <a:pt x="56" y="90"/>
                    <a:pt x="58" y="93"/>
                  </a:cubicBezTo>
                  <a:cubicBezTo>
                    <a:pt x="61" y="95"/>
                    <a:pt x="59" y="98"/>
                    <a:pt x="65" y="98"/>
                  </a:cubicBezTo>
                  <a:cubicBezTo>
                    <a:pt x="70" y="98"/>
                    <a:pt x="78" y="94"/>
                    <a:pt x="78" y="90"/>
                  </a:cubicBezTo>
                  <a:cubicBezTo>
                    <a:pt x="77" y="87"/>
                    <a:pt x="79" y="82"/>
                    <a:pt x="77" y="81"/>
                  </a:cubicBezTo>
                  <a:cubicBezTo>
                    <a:pt x="76" y="80"/>
                    <a:pt x="80" y="76"/>
                    <a:pt x="84" y="78"/>
                  </a:cubicBezTo>
                  <a:cubicBezTo>
                    <a:pt x="89" y="80"/>
                    <a:pt x="86" y="83"/>
                    <a:pt x="91" y="84"/>
                  </a:cubicBezTo>
                  <a:cubicBezTo>
                    <a:pt x="96" y="84"/>
                    <a:pt x="114" y="84"/>
                    <a:pt x="112" y="80"/>
                  </a:cubicBezTo>
                  <a:cubicBezTo>
                    <a:pt x="109" y="76"/>
                    <a:pt x="110" y="69"/>
                    <a:pt x="108" y="67"/>
                  </a:cubicBezTo>
                  <a:cubicBezTo>
                    <a:pt x="106" y="64"/>
                    <a:pt x="111" y="69"/>
                    <a:pt x="111" y="61"/>
                  </a:cubicBezTo>
                  <a:cubicBezTo>
                    <a:pt x="111" y="53"/>
                    <a:pt x="109" y="53"/>
                    <a:pt x="108" y="42"/>
                  </a:cubicBezTo>
                  <a:cubicBezTo>
                    <a:pt x="108" y="31"/>
                    <a:pt x="117" y="35"/>
                    <a:pt x="117" y="33"/>
                  </a:cubicBezTo>
                  <a:cubicBezTo>
                    <a:pt x="117" y="30"/>
                    <a:pt x="120" y="34"/>
                    <a:pt x="117" y="27"/>
                  </a:cubicBezTo>
                  <a:cubicBezTo>
                    <a:pt x="114" y="20"/>
                    <a:pt x="111" y="12"/>
                    <a:pt x="109" y="11"/>
                  </a:cubicBezTo>
                  <a:cubicBezTo>
                    <a:pt x="107" y="9"/>
                    <a:pt x="101" y="4"/>
                    <a:pt x="101" y="4"/>
                  </a:cubicBezTo>
                  <a:lnTo>
                    <a:pt x="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5" name="Freeform 176"/>
            <p:cNvSpPr/>
            <p:nvPr/>
          </p:nvSpPr>
          <p:spPr bwMode="auto">
            <a:xfrm>
              <a:off x="8555038" y="3227388"/>
              <a:ext cx="61913" cy="95250"/>
            </a:xfrm>
            <a:custGeom>
              <a:avLst/>
              <a:gdLst>
                <a:gd name="T0" fmla="*/ 15 w 23"/>
                <a:gd name="T1" fmla="*/ 0 h 36"/>
                <a:gd name="T2" fmla="*/ 5 w 23"/>
                <a:gd name="T3" fmla="*/ 11 h 36"/>
                <a:gd name="T4" fmla="*/ 13 w 23"/>
                <a:gd name="T5" fmla="*/ 34 h 36"/>
                <a:gd name="T6" fmla="*/ 16 w 23"/>
                <a:gd name="T7" fmla="*/ 29 h 36"/>
                <a:gd name="T8" fmla="*/ 20 w 23"/>
                <a:gd name="T9" fmla="*/ 24 h 36"/>
                <a:gd name="T10" fmla="*/ 21 w 23"/>
                <a:gd name="T11" fmla="*/ 17 h 36"/>
                <a:gd name="T12" fmla="*/ 20 w 23"/>
                <a:gd name="T13" fmla="*/ 10 h 36"/>
                <a:gd name="T14" fmla="*/ 15 w 23"/>
                <a:gd name="T1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6">
                  <a:moveTo>
                    <a:pt x="15" y="0"/>
                  </a:moveTo>
                  <a:cubicBezTo>
                    <a:pt x="8" y="4"/>
                    <a:pt x="0" y="4"/>
                    <a:pt x="5" y="11"/>
                  </a:cubicBezTo>
                  <a:cubicBezTo>
                    <a:pt x="11" y="17"/>
                    <a:pt x="15" y="36"/>
                    <a:pt x="13" y="34"/>
                  </a:cubicBezTo>
                  <a:cubicBezTo>
                    <a:pt x="12" y="32"/>
                    <a:pt x="13" y="33"/>
                    <a:pt x="16" y="29"/>
                  </a:cubicBezTo>
                  <a:cubicBezTo>
                    <a:pt x="19" y="26"/>
                    <a:pt x="22" y="26"/>
                    <a:pt x="20" y="24"/>
                  </a:cubicBezTo>
                  <a:cubicBezTo>
                    <a:pt x="18" y="22"/>
                    <a:pt x="19" y="19"/>
                    <a:pt x="21" y="17"/>
                  </a:cubicBezTo>
                  <a:cubicBezTo>
                    <a:pt x="23" y="15"/>
                    <a:pt x="22" y="15"/>
                    <a:pt x="20" y="10"/>
                  </a:cubicBezTo>
                  <a:cubicBezTo>
                    <a:pt x="19" y="5"/>
                    <a:pt x="15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6" name="Freeform 177"/>
            <p:cNvSpPr/>
            <p:nvPr/>
          </p:nvSpPr>
          <p:spPr bwMode="auto">
            <a:xfrm>
              <a:off x="8667750" y="3227388"/>
              <a:ext cx="50800" cy="42863"/>
            </a:xfrm>
            <a:custGeom>
              <a:avLst/>
              <a:gdLst>
                <a:gd name="T0" fmla="*/ 1 w 19"/>
                <a:gd name="T1" fmla="*/ 12 h 16"/>
                <a:gd name="T2" fmla="*/ 17 w 19"/>
                <a:gd name="T3" fmla="*/ 11 h 16"/>
                <a:gd name="T4" fmla="*/ 14 w 19"/>
                <a:gd name="T5" fmla="*/ 3 h 16"/>
                <a:gd name="T6" fmla="*/ 4 w 19"/>
                <a:gd name="T7" fmla="*/ 10 h 16"/>
                <a:gd name="T8" fmla="*/ 1 w 19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6">
                  <a:moveTo>
                    <a:pt x="1" y="12"/>
                  </a:moveTo>
                  <a:cubicBezTo>
                    <a:pt x="0" y="13"/>
                    <a:pt x="19" y="16"/>
                    <a:pt x="17" y="11"/>
                  </a:cubicBezTo>
                  <a:cubicBezTo>
                    <a:pt x="14" y="7"/>
                    <a:pt x="19" y="6"/>
                    <a:pt x="14" y="3"/>
                  </a:cubicBezTo>
                  <a:cubicBezTo>
                    <a:pt x="10" y="0"/>
                    <a:pt x="4" y="10"/>
                    <a:pt x="4" y="10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7" name="Freeform 178"/>
            <p:cNvSpPr/>
            <p:nvPr/>
          </p:nvSpPr>
          <p:spPr bwMode="auto">
            <a:xfrm>
              <a:off x="8758238" y="3179763"/>
              <a:ext cx="23813" cy="23813"/>
            </a:xfrm>
            <a:custGeom>
              <a:avLst/>
              <a:gdLst>
                <a:gd name="T0" fmla="*/ 3 w 9"/>
                <a:gd name="T1" fmla="*/ 9 h 9"/>
                <a:gd name="T2" fmla="*/ 9 w 9"/>
                <a:gd name="T3" fmla="*/ 5 h 9"/>
                <a:gd name="T4" fmla="*/ 3 w 9"/>
                <a:gd name="T5" fmla="*/ 1 h 9"/>
                <a:gd name="T6" fmla="*/ 3 w 9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3" y="9"/>
                  </a:moveTo>
                  <a:cubicBezTo>
                    <a:pt x="4" y="9"/>
                    <a:pt x="9" y="8"/>
                    <a:pt x="9" y="5"/>
                  </a:cubicBezTo>
                  <a:cubicBezTo>
                    <a:pt x="9" y="3"/>
                    <a:pt x="5" y="0"/>
                    <a:pt x="3" y="1"/>
                  </a:cubicBezTo>
                  <a:cubicBezTo>
                    <a:pt x="0" y="2"/>
                    <a:pt x="3" y="9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8" name="Freeform 179"/>
            <p:cNvSpPr/>
            <p:nvPr/>
          </p:nvSpPr>
          <p:spPr bwMode="auto">
            <a:xfrm>
              <a:off x="8763000" y="3136901"/>
              <a:ext cx="49213" cy="34925"/>
            </a:xfrm>
            <a:custGeom>
              <a:avLst/>
              <a:gdLst>
                <a:gd name="T0" fmla="*/ 16 w 18"/>
                <a:gd name="T1" fmla="*/ 13 h 13"/>
                <a:gd name="T2" fmla="*/ 4 w 18"/>
                <a:gd name="T3" fmla="*/ 9 h 13"/>
                <a:gd name="T4" fmla="*/ 6 w 18"/>
                <a:gd name="T5" fmla="*/ 2 h 13"/>
                <a:gd name="T6" fmla="*/ 16 w 18"/>
                <a:gd name="T7" fmla="*/ 5 h 13"/>
                <a:gd name="T8" fmla="*/ 16 w 1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3">
                  <a:moveTo>
                    <a:pt x="16" y="13"/>
                  </a:moveTo>
                  <a:cubicBezTo>
                    <a:pt x="13" y="12"/>
                    <a:pt x="9" y="13"/>
                    <a:pt x="4" y="9"/>
                  </a:cubicBezTo>
                  <a:cubicBezTo>
                    <a:pt x="0" y="5"/>
                    <a:pt x="5" y="3"/>
                    <a:pt x="6" y="2"/>
                  </a:cubicBezTo>
                  <a:cubicBezTo>
                    <a:pt x="6" y="0"/>
                    <a:pt x="18" y="4"/>
                    <a:pt x="16" y="5"/>
                  </a:cubicBezTo>
                  <a:cubicBezTo>
                    <a:pt x="15" y="6"/>
                    <a:pt x="16" y="13"/>
                    <a:pt x="1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9" name="Freeform 180"/>
            <p:cNvSpPr/>
            <p:nvPr/>
          </p:nvSpPr>
          <p:spPr bwMode="auto">
            <a:xfrm>
              <a:off x="8605838" y="3408363"/>
              <a:ext cx="136525" cy="168275"/>
            </a:xfrm>
            <a:custGeom>
              <a:avLst/>
              <a:gdLst>
                <a:gd name="T0" fmla="*/ 19 w 51"/>
                <a:gd name="T1" fmla="*/ 38 h 63"/>
                <a:gd name="T2" fmla="*/ 19 w 51"/>
                <a:gd name="T3" fmla="*/ 29 h 63"/>
                <a:gd name="T4" fmla="*/ 28 w 51"/>
                <a:gd name="T5" fmla="*/ 22 h 63"/>
                <a:gd name="T6" fmla="*/ 20 w 51"/>
                <a:gd name="T7" fmla="*/ 5 h 63"/>
                <a:gd name="T8" fmla="*/ 12 w 51"/>
                <a:gd name="T9" fmla="*/ 2 h 63"/>
                <a:gd name="T10" fmla="*/ 3 w 51"/>
                <a:gd name="T11" fmla="*/ 14 h 63"/>
                <a:gd name="T12" fmla="*/ 2 w 51"/>
                <a:gd name="T13" fmla="*/ 21 h 63"/>
                <a:gd name="T14" fmla="*/ 1 w 51"/>
                <a:gd name="T15" fmla="*/ 25 h 63"/>
                <a:gd name="T16" fmla="*/ 9 w 51"/>
                <a:gd name="T17" fmla="*/ 34 h 63"/>
                <a:gd name="T18" fmla="*/ 7 w 51"/>
                <a:gd name="T19" fmla="*/ 41 h 63"/>
                <a:gd name="T20" fmla="*/ 14 w 51"/>
                <a:gd name="T21" fmla="*/ 47 h 63"/>
                <a:gd name="T22" fmla="*/ 12 w 51"/>
                <a:gd name="T23" fmla="*/ 53 h 63"/>
                <a:gd name="T24" fmla="*/ 12 w 51"/>
                <a:gd name="T25" fmla="*/ 55 h 63"/>
                <a:gd name="T26" fmla="*/ 24 w 51"/>
                <a:gd name="T27" fmla="*/ 62 h 63"/>
                <a:gd name="T28" fmla="*/ 19 w 51"/>
                <a:gd name="T29" fmla="*/ 54 h 63"/>
                <a:gd name="T30" fmla="*/ 27 w 51"/>
                <a:gd name="T31" fmla="*/ 50 h 63"/>
                <a:gd name="T32" fmla="*/ 47 w 51"/>
                <a:gd name="T33" fmla="*/ 63 h 63"/>
                <a:gd name="T34" fmla="*/ 49 w 51"/>
                <a:gd name="T35" fmla="*/ 59 h 63"/>
                <a:gd name="T36" fmla="*/ 48 w 51"/>
                <a:gd name="T37" fmla="*/ 50 h 63"/>
                <a:gd name="T38" fmla="*/ 44 w 51"/>
                <a:gd name="T39" fmla="*/ 48 h 63"/>
                <a:gd name="T40" fmla="*/ 34 w 51"/>
                <a:gd name="T41" fmla="*/ 45 h 63"/>
                <a:gd name="T42" fmla="*/ 27 w 51"/>
                <a:gd name="T43" fmla="*/ 44 h 63"/>
                <a:gd name="T44" fmla="*/ 19 w 51"/>
                <a:gd name="T45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" h="63">
                  <a:moveTo>
                    <a:pt x="19" y="38"/>
                  </a:moveTo>
                  <a:cubicBezTo>
                    <a:pt x="17" y="35"/>
                    <a:pt x="15" y="32"/>
                    <a:pt x="19" y="29"/>
                  </a:cubicBezTo>
                  <a:cubicBezTo>
                    <a:pt x="24" y="26"/>
                    <a:pt x="30" y="27"/>
                    <a:pt x="28" y="22"/>
                  </a:cubicBezTo>
                  <a:cubicBezTo>
                    <a:pt x="26" y="19"/>
                    <a:pt x="20" y="7"/>
                    <a:pt x="20" y="5"/>
                  </a:cubicBezTo>
                  <a:cubicBezTo>
                    <a:pt x="20" y="4"/>
                    <a:pt x="13" y="0"/>
                    <a:pt x="12" y="2"/>
                  </a:cubicBezTo>
                  <a:cubicBezTo>
                    <a:pt x="10" y="4"/>
                    <a:pt x="3" y="14"/>
                    <a:pt x="3" y="14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4"/>
                    <a:pt x="1" y="25"/>
                  </a:cubicBezTo>
                  <a:cubicBezTo>
                    <a:pt x="0" y="27"/>
                    <a:pt x="6" y="33"/>
                    <a:pt x="9" y="34"/>
                  </a:cubicBezTo>
                  <a:cubicBezTo>
                    <a:pt x="12" y="36"/>
                    <a:pt x="6" y="38"/>
                    <a:pt x="7" y="41"/>
                  </a:cubicBezTo>
                  <a:cubicBezTo>
                    <a:pt x="8" y="43"/>
                    <a:pt x="14" y="47"/>
                    <a:pt x="14" y="47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5" y="53"/>
                    <a:pt x="12" y="55"/>
                  </a:cubicBezTo>
                  <a:cubicBezTo>
                    <a:pt x="19" y="58"/>
                    <a:pt x="24" y="63"/>
                    <a:pt x="24" y="62"/>
                  </a:cubicBezTo>
                  <a:cubicBezTo>
                    <a:pt x="23" y="61"/>
                    <a:pt x="19" y="54"/>
                    <a:pt x="19" y="54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0"/>
                    <a:pt x="49" y="59"/>
                  </a:cubicBezTo>
                  <a:cubicBezTo>
                    <a:pt x="51" y="57"/>
                    <a:pt x="48" y="50"/>
                    <a:pt x="48" y="50"/>
                  </a:cubicBezTo>
                  <a:cubicBezTo>
                    <a:pt x="48" y="50"/>
                    <a:pt x="51" y="49"/>
                    <a:pt x="44" y="48"/>
                  </a:cubicBezTo>
                  <a:cubicBezTo>
                    <a:pt x="37" y="46"/>
                    <a:pt x="37" y="45"/>
                    <a:pt x="34" y="45"/>
                  </a:cubicBezTo>
                  <a:cubicBezTo>
                    <a:pt x="32" y="45"/>
                    <a:pt x="31" y="47"/>
                    <a:pt x="27" y="44"/>
                  </a:cubicBezTo>
                  <a:cubicBezTo>
                    <a:pt x="24" y="42"/>
                    <a:pt x="19" y="38"/>
                    <a:pt x="19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0" name="Freeform 181"/>
            <p:cNvSpPr/>
            <p:nvPr/>
          </p:nvSpPr>
          <p:spPr bwMode="auto">
            <a:xfrm>
              <a:off x="8680450" y="3641726"/>
              <a:ext cx="168275" cy="111125"/>
            </a:xfrm>
            <a:custGeom>
              <a:avLst/>
              <a:gdLst>
                <a:gd name="T0" fmla="*/ 44 w 63"/>
                <a:gd name="T1" fmla="*/ 0 h 42"/>
                <a:gd name="T2" fmla="*/ 31 w 63"/>
                <a:gd name="T3" fmla="*/ 13 h 42"/>
                <a:gd name="T4" fmla="*/ 23 w 63"/>
                <a:gd name="T5" fmla="*/ 11 h 42"/>
                <a:gd name="T6" fmla="*/ 14 w 63"/>
                <a:gd name="T7" fmla="*/ 14 h 42"/>
                <a:gd name="T8" fmla="*/ 13 w 63"/>
                <a:gd name="T9" fmla="*/ 20 h 42"/>
                <a:gd name="T10" fmla="*/ 6 w 63"/>
                <a:gd name="T11" fmla="*/ 29 h 42"/>
                <a:gd name="T12" fmla="*/ 26 w 63"/>
                <a:gd name="T13" fmla="*/ 26 h 42"/>
                <a:gd name="T14" fmla="*/ 35 w 63"/>
                <a:gd name="T15" fmla="*/ 29 h 42"/>
                <a:gd name="T16" fmla="*/ 43 w 63"/>
                <a:gd name="T17" fmla="*/ 39 h 42"/>
                <a:gd name="T18" fmla="*/ 53 w 63"/>
                <a:gd name="T19" fmla="*/ 40 h 42"/>
                <a:gd name="T20" fmla="*/ 52 w 63"/>
                <a:gd name="T21" fmla="*/ 30 h 42"/>
                <a:gd name="T22" fmla="*/ 61 w 63"/>
                <a:gd name="T23" fmla="*/ 25 h 42"/>
                <a:gd name="T24" fmla="*/ 62 w 63"/>
                <a:gd name="T25" fmla="*/ 15 h 42"/>
                <a:gd name="T26" fmla="*/ 54 w 63"/>
                <a:gd name="T27" fmla="*/ 7 h 42"/>
                <a:gd name="T28" fmla="*/ 44 w 63"/>
                <a:gd name="T2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42">
                  <a:moveTo>
                    <a:pt x="44" y="0"/>
                  </a:moveTo>
                  <a:cubicBezTo>
                    <a:pt x="38" y="5"/>
                    <a:pt x="38" y="15"/>
                    <a:pt x="31" y="13"/>
                  </a:cubicBezTo>
                  <a:cubicBezTo>
                    <a:pt x="23" y="11"/>
                    <a:pt x="33" y="14"/>
                    <a:pt x="23" y="11"/>
                  </a:cubicBezTo>
                  <a:cubicBezTo>
                    <a:pt x="14" y="8"/>
                    <a:pt x="16" y="11"/>
                    <a:pt x="14" y="14"/>
                  </a:cubicBezTo>
                  <a:cubicBezTo>
                    <a:pt x="12" y="16"/>
                    <a:pt x="13" y="20"/>
                    <a:pt x="13" y="20"/>
                  </a:cubicBezTo>
                  <a:cubicBezTo>
                    <a:pt x="13" y="20"/>
                    <a:pt x="0" y="29"/>
                    <a:pt x="6" y="29"/>
                  </a:cubicBezTo>
                  <a:cubicBezTo>
                    <a:pt x="12" y="28"/>
                    <a:pt x="18" y="27"/>
                    <a:pt x="26" y="26"/>
                  </a:cubicBezTo>
                  <a:cubicBezTo>
                    <a:pt x="35" y="24"/>
                    <a:pt x="38" y="27"/>
                    <a:pt x="35" y="29"/>
                  </a:cubicBezTo>
                  <a:cubicBezTo>
                    <a:pt x="33" y="30"/>
                    <a:pt x="38" y="37"/>
                    <a:pt x="43" y="39"/>
                  </a:cubicBezTo>
                  <a:cubicBezTo>
                    <a:pt x="47" y="40"/>
                    <a:pt x="54" y="42"/>
                    <a:pt x="53" y="40"/>
                  </a:cubicBezTo>
                  <a:cubicBezTo>
                    <a:pt x="53" y="37"/>
                    <a:pt x="52" y="35"/>
                    <a:pt x="52" y="30"/>
                  </a:cubicBezTo>
                  <a:cubicBezTo>
                    <a:pt x="51" y="26"/>
                    <a:pt x="61" y="25"/>
                    <a:pt x="61" y="25"/>
                  </a:cubicBezTo>
                  <a:cubicBezTo>
                    <a:pt x="61" y="25"/>
                    <a:pt x="63" y="16"/>
                    <a:pt x="62" y="15"/>
                  </a:cubicBezTo>
                  <a:cubicBezTo>
                    <a:pt x="60" y="14"/>
                    <a:pt x="56" y="9"/>
                    <a:pt x="54" y="7"/>
                  </a:cubicBezTo>
                  <a:cubicBezTo>
                    <a:pt x="52" y="4"/>
                    <a:pt x="44" y="0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1" name="Freeform 182"/>
            <p:cNvSpPr/>
            <p:nvPr/>
          </p:nvSpPr>
          <p:spPr bwMode="auto">
            <a:xfrm>
              <a:off x="8366125" y="3705226"/>
              <a:ext cx="298450" cy="274638"/>
            </a:xfrm>
            <a:custGeom>
              <a:avLst/>
              <a:gdLst>
                <a:gd name="T0" fmla="*/ 94 w 112"/>
                <a:gd name="T1" fmla="*/ 29 h 103"/>
                <a:gd name="T2" fmla="*/ 97 w 112"/>
                <a:gd name="T3" fmla="*/ 42 h 103"/>
                <a:gd name="T4" fmla="*/ 107 w 112"/>
                <a:gd name="T5" fmla="*/ 51 h 103"/>
                <a:gd name="T6" fmla="*/ 102 w 112"/>
                <a:gd name="T7" fmla="*/ 58 h 103"/>
                <a:gd name="T8" fmla="*/ 94 w 112"/>
                <a:gd name="T9" fmla="*/ 67 h 103"/>
                <a:gd name="T10" fmla="*/ 99 w 112"/>
                <a:gd name="T11" fmla="*/ 83 h 103"/>
                <a:gd name="T12" fmla="*/ 91 w 112"/>
                <a:gd name="T13" fmla="*/ 84 h 103"/>
                <a:gd name="T14" fmla="*/ 89 w 112"/>
                <a:gd name="T15" fmla="*/ 88 h 103"/>
                <a:gd name="T16" fmla="*/ 91 w 112"/>
                <a:gd name="T17" fmla="*/ 100 h 103"/>
                <a:gd name="T18" fmla="*/ 82 w 112"/>
                <a:gd name="T19" fmla="*/ 101 h 103"/>
                <a:gd name="T20" fmla="*/ 65 w 112"/>
                <a:gd name="T21" fmla="*/ 101 h 103"/>
                <a:gd name="T22" fmla="*/ 49 w 112"/>
                <a:gd name="T23" fmla="*/ 96 h 103"/>
                <a:gd name="T24" fmla="*/ 36 w 112"/>
                <a:gd name="T25" fmla="*/ 95 h 103"/>
                <a:gd name="T26" fmla="*/ 22 w 112"/>
                <a:gd name="T27" fmla="*/ 88 h 103"/>
                <a:gd name="T28" fmla="*/ 9 w 112"/>
                <a:gd name="T29" fmla="*/ 81 h 103"/>
                <a:gd name="T30" fmla="*/ 2 w 112"/>
                <a:gd name="T31" fmla="*/ 67 h 103"/>
                <a:gd name="T32" fmla="*/ 9 w 112"/>
                <a:gd name="T33" fmla="*/ 47 h 103"/>
                <a:gd name="T34" fmla="*/ 23 w 112"/>
                <a:gd name="T35" fmla="*/ 57 h 103"/>
                <a:gd name="T36" fmla="*/ 37 w 112"/>
                <a:gd name="T37" fmla="*/ 43 h 103"/>
                <a:gd name="T38" fmla="*/ 56 w 112"/>
                <a:gd name="T39" fmla="*/ 30 h 103"/>
                <a:gd name="T40" fmla="*/ 61 w 112"/>
                <a:gd name="T41" fmla="*/ 27 h 103"/>
                <a:gd name="T42" fmla="*/ 65 w 112"/>
                <a:gd name="T43" fmla="*/ 15 h 103"/>
                <a:gd name="T44" fmla="*/ 76 w 112"/>
                <a:gd name="T45" fmla="*/ 3 h 103"/>
                <a:gd name="T46" fmla="*/ 102 w 112"/>
                <a:gd name="T47" fmla="*/ 15 h 103"/>
                <a:gd name="T48" fmla="*/ 94 w 112"/>
                <a:gd name="T49" fmla="*/ 2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103">
                  <a:moveTo>
                    <a:pt x="94" y="29"/>
                  </a:moveTo>
                  <a:cubicBezTo>
                    <a:pt x="91" y="34"/>
                    <a:pt x="96" y="40"/>
                    <a:pt x="97" y="42"/>
                  </a:cubicBezTo>
                  <a:cubicBezTo>
                    <a:pt x="98" y="44"/>
                    <a:pt x="112" y="45"/>
                    <a:pt x="107" y="51"/>
                  </a:cubicBezTo>
                  <a:cubicBezTo>
                    <a:pt x="103" y="56"/>
                    <a:pt x="100" y="56"/>
                    <a:pt x="102" y="58"/>
                  </a:cubicBezTo>
                  <a:cubicBezTo>
                    <a:pt x="105" y="60"/>
                    <a:pt x="95" y="60"/>
                    <a:pt x="94" y="67"/>
                  </a:cubicBezTo>
                  <a:cubicBezTo>
                    <a:pt x="93" y="74"/>
                    <a:pt x="100" y="83"/>
                    <a:pt x="99" y="83"/>
                  </a:cubicBezTo>
                  <a:cubicBezTo>
                    <a:pt x="97" y="83"/>
                    <a:pt x="93" y="83"/>
                    <a:pt x="91" y="84"/>
                  </a:cubicBezTo>
                  <a:cubicBezTo>
                    <a:pt x="88" y="84"/>
                    <a:pt x="89" y="83"/>
                    <a:pt x="89" y="88"/>
                  </a:cubicBezTo>
                  <a:cubicBezTo>
                    <a:pt x="90" y="93"/>
                    <a:pt x="91" y="100"/>
                    <a:pt x="91" y="100"/>
                  </a:cubicBezTo>
                  <a:cubicBezTo>
                    <a:pt x="91" y="100"/>
                    <a:pt x="85" y="103"/>
                    <a:pt x="82" y="101"/>
                  </a:cubicBezTo>
                  <a:cubicBezTo>
                    <a:pt x="79" y="99"/>
                    <a:pt x="69" y="100"/>
                    <a:pt x="65" y="101"/>
                  </a:cubicBezTo>
                  <a:cubicBezTo>
                    <a:pt x="61" y="102"/>
                    <a:pt x="53" y="96"/>
                    <a:pt x="49" y="96"/>
                  </a:cubicBezTo>
                  <a:cubicBezTo>
                    <a:pt x="45" y="96"/>
                    <a:pt x="45" y="97"/>
                    <a:pt x="36" y="95"/>
                  </a:cubicBezTo>
                  <a:cubicBezTo>
                    <a:pt x="27" y="92"/>
                    <a:pt x="29" y="90"/>
                    <a:pt x="22" y="88"/>
                  </a:cubicBezTo>
                  <a:cubicBezTo>
                    <a:pt x="16" y="86"/>
                    <a:pt x="14" y="92"/>
                    <a:pt x="9" y="81"/>
                  </a:cubicBezTo>
                  <a:cubicBezTo>
                    <a:pt x="4" y="71"/>
                    <a:pt x="3" y="71"/>
                    <a:pt x="2" y="67"/>
                  </a:cubicBezTo>
                  <a:cubicBezTo>
                    <a:pt x="0" y="64"/>
                    <a:pt x="9" y="49"/>
                    <a:pt x="9" y="47"/>
                  </a:cubicBezTo>
                  <a:cubicBezTo>
                    <a:pt x="10" y="45"/>
                    <a:pt x="23" y="56"/>
                    <a:pt x="23" y="57"/>
                  </a:cubicBezTo>
                  <a:cubicBezTo>
                    <a:pt x="24" y="58"/>
                    <a:pt x="39" y="45"/>
                    <a:pt x="37" y="43"/>
                  </a:cubicBezTo>
                  <a:cubicBezTo>
                    <a:pt x="35" y="41"/>
                    <a:pt x="56" y="34"/>
                    <a:pt x="56" y="30"/>
                  </a:cubicBezTo>
                  <a:cubicBezTo>
                    <a:pt x="57" y="27"/>
                    <a:pt x="59" y="26"/>
                    <a:pt x="61" y="27"/>
                  </a:cubicBezTo>
                  <a:cubicBezTo>
                    <a:pt x="64" y="29"/>
                    <a:pt x="65" y="19"/>
                    <a:pt x="65" y="15"/>
                  </a:cubicBezTo>
                  <a:cubicBezTo>
                    <a:pt x="65" y="10"/>
                    <a:pt x="72" y="5"/>
                    <a:pt x="76" y="3"/>
                  </a:cubicBezTo>
                  <a:cubicBezTo>
                    <a:pt x="80" y="0"/>
                    <a:pt x="103" y="17"/>
                    <a:pt x="102" y="15"/>
                  </a:cubicBezTo>
                  <a:cubicBezTo>
                    <a:pt x="101" y="12"/>
                    <a:pt x="94" y="29"/>
                    <a:pt x="9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2" name="Freeform 183"/>
            <p:cNvSpPr/>
            <p:nvPr/>
          </p:nvSpPr>
          <p:spPr bwMode="auto">
            <a:xfrm>
              <a:off x="9009063" y="3881438"/>
              <a:ext cx="644525" cy="273050"/>
            </a:xfrm>
            <a:custGeom>
              <a:avLst/>
              <a:gdLst>
                <a:gd name="T0" fmla="*/ 35 w 241"/>
                <a:gd name="T1" fmla="*/ 39 h 102"/>
                <a:gd name="T2" fmla="*/ 70 w 241"/>
                <a:gd name="T3" fmla="*/ 45 h 102"/>
                <a:gd name="T4" fmla="*/ 93 w 241"/>
                <a:gd name="T5" fmla="*/ 59 h 102"/>
                <a:gd name="T6" fmla="*/ 95 w 241"/>
                <a:gd name="T7" fmla="*/ 68 h 102"/>
                <a:gd name="T8" fmla="*/ 87 w 241"/>
                <a:gd name="T9" fmla="*/ 78 h 102"/>
                <a:gd name="T10" fmla="*/ 99 w 241"/>
                <a:gd name="T11" fmla="*/ 81 h 102"/>
                <a:gd name="T12" fmla="*/ 117 w 241"/>
                <a:gd name="T13" fmla="*/ 79 h 102"/>
                <a:gd name="T14" fmla="*/ 133 w 241"/>
                <a:gd name="T15" fmla="*/ 87 h 102"/>
                <a:gd name="T16" fmla="*/ 139 w 241"/>
                <a:gd name="T17" fmla="*/ 89 h 102"/>
                <a:gd name="T18" fmla="*/ 150 w 241"/>
                <a:gd name="T19" fmla="*/ 86 h 102"/>
                <a:gd name="T20" fmla="*/ 162 w 241"/>
                <a:gd name="T21" fmla="*/ 77 h 102"/>
                <a:gd name="T22" fmla="*/ 184 w 241"/>
                <a:gd name="T23" fmla="*/ 80 h 102"/>
                <a:gd name="T24" fmla="*/ 194 w 241"/>
                <a:gd name="T25" fmla="*/ 91 h 102"/>
                <a:gd name="T26" fmla="*/ 219 w 241"/>
                <a:gd name="T27" fmla="*/ 102 h 102"/>
                <a:gd name="T28" fmla="*/ 236 w 241"/>
                <a:gd name="T29" fmla="*/ 102 h 102"/>
                <a:gd name="T30" fmla="*/ 238 w 241"/>
                <a:gd name="T31" fmla="*/ 94 h 102"/>
                <a:gd name="T32" fmla="*/ 230 w 241"/>
                <a:gd name="T33" fmla="*/ 91 h 102"/>
                <a:gd name="T34" fmla="*/ 206 w 241"/>
                <a:gd name="T35" fmla="*/ 81 h 102"/>
                <a:gd name="T36" fmla="*/ 194 w 241"/>
                <a:gd name="T37" fmla="*/ 70 h 102"/>
                <a:gd name="T38" fmla="*/ 192 w 241"/>
                <a:gd name="T39" fmla="*/ 62 h 102"/>
                <a:gd name="T40" fmla="*/ 190 w 241"/>
                <a:gd name="T41" fmla="*/ 60 h 102"/>
                <a:gd name="T42" fmla="*/ 170 w 241"/>
                <a:gd name="T43" fmla="*/ 44 h 102"/>
                <a:gd name="T44" fmla="*/ 153 w 241"/>
                <a:gd name="T45" fmla="*/ 37 h 102"/>
                <a:gd name="T46" fmla="*/ 119 w 241"/>
                <a:gd name="T47" fmla="*/ 25 h 102"/>
                <a:gd name="T48" fmla="*/ 95 w 241"/>
                <a:gd name="T49" fmla="*/ 19 h 102"/>
                <a:gd name="T50" fmla="*/ 67 w 241"/>
                <a:gd name="T51" fmla="*/ 14 h 102"/>
                <a:gd name="T52" fmla="*/ 61 w 241"/>
                <a:gd name="T53" fmla="*/ 23 h 102"/>
                <a:gd name="T54" fmla="*/ 52 w 241"/>
                <a:gd name="T55" fmla="*/ 33 h 102"/>
                <a:gd name="T56" fmla="*/ 41 w 241"/>
                <a:gd name="T57" fmla="*/ 28 h 102"/>
                <a:gd name="T58" fmla="*/ 39 w 241"/>
                <a:gd name="T59" fmla="*/ 19 h 102"/>
                <a:gd name="T60" fmla="*/ 28 w 241"/>
                <a:gd name="T61" fmla="*/ 10 h 102"/>
                <a:gd name="T62" fmla="*/ 2 w 241"/>
                <a:gd name="T63" fmla="*/ 6 h 102"/>
                <a:gd name="T64" fmla="*/ 8 w 241"/>
                <a:gd name="T65" fmla="*/ 15 h 102"/>
                <a:gd name="T66" fmla="*/ 23 w 241"/>
                <a:gd name="T67" fmla="*/ 23 h 102"/>
                <a:gd name="T68" fmla="*/ 28 w 241"/>
                <a:gd name="T69" fmla="*/ 26 h 102"/>
                <a:gd name="T70" fmla="*/ 21 w 241"/>
                <a:gd name="T71" fmla="*/ 30 h 102"/>
                <a:gd name="T72" fmla="*/ 35 w 241"/>
                <a:gd name="T73" fmla="*/ 3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102">
                  <a:moveTo>
                    <a:pt x="35" y="39"/>
                  </a:moveTo>
                  <a:cubicBezTo>
                    <a:pt x="37" y="39"/>
                    <a:pt x="51" y="36"/>
                    <a:pt x="70" y="45"/>
                  </a:cubicBezTo>
                  <a:cubicBezTo>
                    <a:pt x="88" y="54"/>
                    <a:pt x="94" y="57"/>
                    <a:pt x="93" y="59"/>
                  </a:cubicBezTo>
                  <a:cubicBezTo>
                    <a:pt x="93" y="61"/>
                    <a:pt x="99" y="68"/>
                    <a:pt x="95" y="68"/>
                  </a:cubicBezTo>
                  <a:cubicBezTo>
                    <a:pt x="91" y="68"/>
                    <a:pt x="80" y="75"/>
                    <a:pt x="87" y="78"/>
                  </a:cubicBezTo>
                  <a:cubicBezTo>
                    <a:pt x="93" y="81"/>
                    <a:pt x="91" y="84"/>
                    <a:pt x="99" y="81"/>
                  </a:cubicBezTo>
                  <a:cubicBezTo>
                    <a:pt x="106" y="78"/>
                    <a:pt x="102" y="75"/>
                    <a:pt x="117" y="79"/>
                  </a:cubicBezTo>
                  <a:cubicBezTo>
                    <a:pt x="131" y="84"/>
                    <a:pt x="133" y="87"/>
                    <a:pt x="133" y="87"/>
                  </a:cubicBezTo>
                  <a:cubicBezTo>
                    <a:pt x="133" y="87"/>
                    <a:pt x="128" y="91"/>
                    <a:pt x="139" y="89"/>
                  </a:cubicBezTo>
                  <a:cubicBezTo>
                    <a:pt x="149" y="88"/>
                    <a:pt x="148" y="88"/>
                    <a:pt x="150" y="86"/>
                  </a:cubicBezTo>
                  <a:cubicBezTo>
                    <a:pt x="153" y="84"/>
                    <a:pt x="162" y="80"/>
                    <a:pt x="162" y="77"/>
                  </a:cubicBezTo>
                  <a:cubicBezTo>
                    <a:pt x="162" y="75"/>
                    <a:pt x="182" y="78"/>
                    <a:pt x="184" y="80"/>
                  </a:cubicBezTo>
                  <a:cubicBezTo>
                    <a:pt x="187" y="82"/>
                    <a:pt x="191" y="90"/>
                    <a:pt x="194" y="91"/>
                  </a:cubicBezTo>
                  <a:cubicBezTo>
                    <a:pt x="196" y="91"/>
                    <a:pt x="212" y="102"/>
                    <a:pt x="219" y="102"/>
                  </a:cubicBezTo>
                  <a:cubicBezTo>
                    <a:pt x="226" y="102"/>
                    <a:pt x="236" y="102"/>
                    <a:pt x="236" y="102"/>
                  </a:cubicBezTo>
                  <a:cubicBezTo>
                    <a:pt x="236" y="102"/>
                    <a:pt x="241" y="96"/>
                    <a:pt x="238" y="94"/>
                  </a:cubicBezTo>
                  <a:cubicBezTo>
                    <a:pt x="236" y="92"/>
                    <a:pt x="236" y="93"/>
                    <a:pt x="230" y="91"/>
                  </a:cubicBezTo>
                  <a:cubicBezTo>
                    <a:pt x="223" y="89"/>
                    <a:pt x="214" y="86"/>
                    <a:pt x="206" y="81"/>
                  </a:cubicBezTo>
                  <a:cubicBezTo>
                    <a:pt x="198" y="76"/>
                    <a:pt x="194" y="73"/>
                    <a:pt x="194" y="70"/>
                  </a:cubicBezTo>
                  <a:cubicBezTo>
                    <a:pt x="193" y="67"/>
                    <a:pt x="192" y="62"/>
                    <a:pt x="192" y="62"/>
                  </a:cubicBezTo>
                  <a:cubicBezTo>
                    <a:pt x="192" y="62"/>
                    <a:pt x="205" y="71"/>
                    <a:pt x="190" y="60"/>
                  </a:cubicBezTo>
                  <a:cubicBezTo>
                    <a:pt x="176" y="49"/>
                    <a:pt x="174" y="44"/>
                    <a:pt x="170" y="44"/>
                  </a:cubicBezTo>
                  <a:cubicBezTo>
                    <a:pt x="166" y="44"/>
                    <a:pt x="165" y="43"/>
                    <a:pt x="153" y="37"/>
                  </a:cubicBezTo>
                  <a:cubicBezTo>
                    <a:pt x="142" y="32"/>
                    <a:pt x="127" y="27"/>
                    <a:pt x="119" y="25"/>
                  </a:cubicBezTo>
                  <a:cubicBezTo>
                    <a:pt x="111" y="23"/>
                    <a:pt x="107" y="21"/>
                    <a:pt x="95" y="19"/>
                  </a:cubicBezTo>
                  <a:cubicBezTo>
                    <a:pt x="84" y="16"/>
                    <a:pt x="70" y="12"/>
                    <a:pt x="67" y="14"/>
                  </a:cubicBezTo>
                  <a:cubicBezTo>
                    <a:pt x="64" y="15"/>
                    <a:pt x="63" y="20"/>
                    <a:pt x="61" y="23"/>
                  </a:cubicBezTo>
                  <a:cubicBezTo>
                    <a:pt x="60" y="25"/>
                    <a:pt x="60" y="37"/>
                    <a:pt x="52" y="33"/>
                  </a:cubicBezTo>
                  <a:cubicBezTo>
                    <a:pt x="44" y="28"/>
                    <a:pt x="44" y="32"/>
                    <a:pt x="41" y="28"/>
                  </a:cubicBezTo>
                  <a:cubicBezTo>
                    <a:pt x="39" y="23"/>
                    <a:pt x="42" y="26"/>
                    <a:pt x="39" y="19"/>
                  </a:cubicBezTo>
                  <a:cubicBezTo>
                    <a:pt x="36" y="12"/>
                    <a:pt x="34" y="10"/>
                    <a:pt x="28" y="10"/>
                  </a:cubicBezTo>
                  <a:cubicBezTo>
                    <a:pt x="22" y="10"/>
                    <a:pt x="0" y="0"/>
                    <a:pt x="2" y="6"/>
                  </a:cubicBezTo>
                  <a:cubicBezTo>
                    <a:pt x="4" y="12"/>
                    <a:pt x="8" y="15"/>
                    <a:pt x="8" y="15"/>
                  </a:cubicBezTo>
                  <a:cubicBezTo>
                    <a:pt x="8" y="15"/>
                    <a:pt x="25" y="23"/>
                    <a:pt x="23" y="23"/>
                  </a:cubicBezTo>
                  <a:cubicBezTo>
                    <a:pt x="22" y="23"/>
                    <a:pt x="29" y="22"/>
                    <a:pt x="28" y="26"/>
                  </a:cubicBezTo>
                  <a:cubicBezTo>
                    <a:pt x="27" y="31"/>
                    <a:pt x="20" y="28"/>
                    <a:pt x="21" y="30"/>
                  </a:cubicBezTo>
                  <a:cubicBezTo>
                    <a:pt x="22" y="31"/>
                    <a:pt x="21" y="40"/>
                    <a:pt x="3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3" name="Freeform 184"/>
            <p:cNvSpPr/>
            <p:nvPr/>
          </p:nvSpPr>
          <p:spPr bwMode="auto">
            <a:xfrm>
              <a:off x="9115425" y="4006851"/>
              <a:ext cx="53975" cy="46038"/>
            </a:xfrm>
            <a:custGeom>
              <a:avLst/>
              <a:gdLst>
                <a:gd name="T0" fmla="*/ 8 w 20"/>
                <a:gd name="T1" fmla="*/ 0 h 17"/>
                <a:gd name="T2" fmla="*/ 2 w 20"/>
                <a:gd name="T3" fmla="*/ 8 h 17"/>
                <a:gd name="T4" fmla="*/ 5 w 20"/>
                <a:gd name="T5" fmla="*/ 17 h 17"/>
                <a:gd name="T6" fmla="*/ 15 w 20"/>
                <a:gd name="T7" fmla="*/ 15 h 17"/>
                <a:gd name="T8" fmla="*/ 18 w 20"/>
                <a:gd name="T9" fmla="*/ 11 h 17"/>
                <a:gd name="T10" fmla="*/ 8 w 20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7">
                  <a:moveTo>
                    <a:pt x="8" y="0"/>
                  </a:moveTo>
                  <a:cubicBezTo>
                    <a:pt x="6" y="0"/>
                    <a:pt x="0" y="6"/>
                    <a:pt x="2" y="8"/>
                  </a:cubicBezTo>
                  <a:cubicBezTo>
                    <a:pt x="4" y="9"/>
                    <a:pt x="5" y="17"/>
                    <a:pt x="5" y="17"/>
                  </a:cubicBezTo>
                  <a:cubicBezTo>
                    <a:pt x="5" y="17"/>
                    <a:pt x="10" y="17"/>
                    <a:pt x="15" y="15"/>
                  </a:cubicBezTo>
                  <a:cubicBezTo>
                    <a:pt x="20" y="14"/>
                    <a:pt x="20" y="13"/>
                    <a:pt x="18" y="11"/>
                  </a:cubicBezTo>
                  <a:cubicBezTo>
                    <a:pt x="16" y="9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4" name="Freeform 185"/>
            <p:cNvSpPr/>
            <p:nvPr/>
          </p:nvSpPr>
          <p:spPr bwMode="auto">
            <a:xfrm>
              <a:off x="8836025" y="4089401"/>
              <a:ext cx="117475" cy="65088"/>
            </a:xfrm>
            <a:custGeom>
              <a:avLst/>
              <a:gdLst>
                <a:gd name="T0" fmla="*/ 10 w 44"/>
                <a:gd name="T1" fmla="*/ 21 h 24"/>
                <a:gd name="T2" fmla="*/ 33 w 44"/>
                <a:gd name="T3" fmla="*/ 7 h 24"/>
                <a:gd name="T4" fmla="*/ 37 w 44"/>
                <a:gd name="T5" fmla="*/ 1 h 24"/>
                <a:gd name="T6" fmla="*/ 16 w 44"/>
                <a:gd name="T7" fmla="*/ 1 h 24"/>
                <a:gd name="T8" fmla="*/ 5 w 44"/>
                <a:gd name="T9" fmla="*/ 10 h 24"/>
                <a:gd name="T10" fmla="*/ 1 w 44"/>
                <a:gd name="T11" fmla="*/ 13 h 24"/>
                <a:gd name="T12" fmla="*/ 10 w 44"/>
                <a:gd name="T13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24">
                  <a:moveTo>
                    <a:pt x="10" y="21"/>
                  </a:moveTo>
                  <a:cubicBezTo>
                    <a:pt x="16" y="18"/>
                    <a:pt x="30" y="9"/>
                    <a:pt x="33" y="7"/>
                  </a:cubicBezTo>
                  <a:cubicBezTo>
                    <a:pt x="37" y="5"/>
                    <a:pt x="44" y="1"/>
                    <a:pt x="37" y="1"/>
                  </a:cubicBezTo>
                  <a:cubicBezTo>
                    <a:pt x="31" y="1"/>
                    <a:pt x="20" y="0"/>
                    <a:pt x="16" y="1"/>
                  </a:cubicBezTo>
                  <a:cubicBezTo>
                    <a:pt x="12" y="2"/>
                    <a:pt x="6" y="8"/>
                    <a:pt x="5" y="10"/>
                  </a:cubicBezTo>
                  <a:cubicBezTo>
                    <a:pt x="4" y="12"/>
                    <a:pt x="3" y="13"/>
                    <a:pt x="1" y="13"/>
                  </a:cubicBezTo>
                  <a:cubicBezTo>
                    <a:pt x="0" y="13"/>
                    <a:pt x="4" y="24"/>
                    <a:pt x="1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5" name="Freeform 186"/>
            <p:cNvSpPr/>
            <p:nvPr/>
          </p:nvSpPr>
          <p:spPr bwMode="auto">
            <a:xfrm>
              <a:off x="8704263" y="4113213"/>
              <a:ext cx="80963" cy="33338"/>
            </a:xfrm>
            <a:custGeom>
              <a:avLst/>
              <a:gdLst>
                <a:gd name="T0" fmla="*/ 20 w 30"/>
                <a:gd name="T1" fmla="*/ 11 h 12"/>
                <a:gd name="T2" fmla="*/ 0 w 30"/>
                <a:gd name="T3" fmla="*/ 4 h 12"/>
                <a:gd name="T4" fmla="*/ 9 w 30"/>
                <a:gd name="T5" fmla="*/ 1 h 12"/>
                <a:gd name="T6" fmla="*/ 20 w 30"/>
                <a:gd name="T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20" y="11"/>
                  </a:moveTo>
                  <a:cubicBezTo>
                    <a:pt x="13" y="12"/>
                    <a:pt x="0" y="4"/>
                    <a:pt x="0" y="4"/>
                  </a:cubicBezTo>
                  <a:cubicBezTo>
                    <a:pt x="0" y="4"/>
                    <a:pt x="6" y="0"/>
                    <a:pt x="9" y="1"/>
                  </a:cubicBezTo>
                  <a:cubicBezTo>
                    <a:pt x="12" y="3"/>
                    <a:pt x="30" y="10"/>
                    <a:pt x="2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6" name="Freeform 187"/>
            <p:cNvSpPr/>
            <p:nvPr/>
          </p:nvSpPr>
          <p:spPr bwMode="auto">
            <a:xfrm>
              <a:off x="8293100" y="4029076"/>
              <a:ext cx="536575" cy="82550"/>
            </a:xfrm>
            <a:custGeom>
              <a:avLst/>
              <a:gdLst>
                <a:gd name="T0" fmla="*/ 18 w 201"/>
                <a:gd name="T1" fmla="*/ 1 h 31"/>
                <a:gd name="T2" fmla="*/ 5 w 201"/>
                <a:gd name="T3" fmla="*/ 13 h 31"/>
                <a:gd name="T4" fmla="*/ 27 w 201"/>
                <a:gd name="T5" fmla="*/ 20 h 31"/>
                <a:gd name="T6" fmla="*/ 55 w 201"/>
                <a:gd name="T7" fmla="*/ 23 h 31"/>
                <a:gd name="T8" fmla="*/ 80 w 201"/>
                <a:gd name="T9" fmla="*/ 25 h 31"/>
                <a:gd name="T10" fmla="*/ 92 w 201"/>
                <a:gd name="T11" fmla="*/ 28 h 31"/>
                <a:gd name="T12" fmla="*/ 117 w 201"/>
                <a:gd name="T13" fmla="*/ 28 h 31"/>
                <a:gd name="T14" fmla="*/ 130 w 201"/>
                <a:gd name="T15" fmla="*/ 30 h 31"/>
                <a:gd name="T16" fmla="*/ 143 w 201"/>
                <a:gd name="T17" fmla="*/ 29 h 31"/>
                <a:gd name="T18" fmla="*/ 177 w 201"/>
                <a:gd name="T19" fmla="*/ 28 h 31"/>
                <a:gd name="T20" fmla="*/ 189 w 201"/>
                <a:gd name="T21" fmla="*/ 29 h 31"/>
                <a:gd name="T22" fmla="*/ 200 w 201"/>
                <a:gd name="T23" fmla="*/ 25 h 31"/>
                <a:gd name="T24" fmla="*/ 172 w 201"/>
                <a:gd name="T25" fmla="*/ 27 h 31"/>
                <a:gd name="T26" fmla="*/ 153 w 201"/>
                <a:gd name="T27" fmla="*/ 24 h 31"/>
                <a:gd name="T28" fmla="*/ 130 w 201"/>
                <a:gd name="T29" fmla="*/ 24 h 31"/>
                <a:gd name="T30" fmla="*/ 122 w 201"/>
                <a:gd name="T31" fmla="*/ 24 h 31"/>
                <a:gd name="T32" fmla="*/ 98 w 201"/>
                <a:gd name="T33" fmla="*/ 17 h 31"/>
                <a:gd name="T34" fmla="*/ 91 w 201"/>
                <a:gd name="T35" fmla="*/ 11 h 31"/>
                <a:gd name="T36" fmla="*/ 77 w 201"/>
                <a:gd name="T37" fmla="*/ 12 h 31"/>
                <a:gd name="T38" fmla="*/ 67 w 201"/>
                <a:gd name="T39" fmla="*/ 10 h 31"/>
                <a:gd name="T40" fmla="*/ 43 w 201"/>
                <a:gd name="T41" fmla="*/ 7 h 31"/>
                <a:gd name="T42" fmla="*/ 27 w 201"/>
                <a:gd name="T43" fmla="*/ 3 h 31"/>
                <a:gd name="T44" fmla="*/ 18 w 201"/>
                <a:gd name="T4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1" h="31">
                  <a:moveTo>
                    <a:pt x="18" y="1"/>
                  </a:moveTo>
                  <a:cubicBezTo>
                    <a:pt x="9" y="5"/>
                    <a:pt x="0" y="11"/>
                    <a:pt x="5" y="13"/>
                  </a:cubicBezTo>
                  <a:cubicBezTo>
                    <a:pt x="9" y="15"/>
                    <a:pt x="17" y="21"/>
                    <a:pt x="27" y="20"/>
                  </a:cubicBezTo>
                  <a:cubicBezTo>
                    <a:pt x="38" y="20"/>
                    <a:pt x="40" y="23"/>
                    <a:pt x="55" y="23"/>
                  </a:cubicBezTo>
                  <a:cubicBezTo>
                    <a:pt x="70" y="22"/>
                    <a:pt x="77" y="25"/>
                    <a:pt x="80" y="25"/>
                  </a:cubicBezTo>
                  <a:cubicBezTo>
                    <a:pt x="83" y="25"/>
                    <a:pt x="82" y="28"/>
                    <a:pt x="92" y="28"/>
                  </a:cubicBezTo>
                  <a:cubicBezTo>
                    <a:pt x="101" y="29"/>
                    <a:pt x="112" y="28"/>
                    <a:pt x="117" y="28"/>
                  </a:cubicBezTo>
                  <a:cubicBezTo>
                    <a:pt x="122" y="28"/>
                    <a:pt x="123" y="29"/>
                    <a:pt x="130" y="30"/>
                  </a:cubicBezTo>
                  <a:cubicBezTo>
                    <a:pt x="137" y="31"/>
                    <a:pt x="126" y="29"/>
                    <a:pt x="143" y="29"/>
                  </a:cubicBezTo>
                  <a:cubicBezTo>
                    <a:pt x="159" y="30"/>
                    <a:pt x="170" y="27"/>
                    <a:pt x="177" y="28"/>
                  </a:cubicBezTo>
                  <a:cubicBezTo>
                    <a:pt x="184" y="28"/>
                    <a:pt x="186" y="29"/>
                    <a:pt x="189" y="29"/>
                  </a:cubicBezTo>
                  <a:cubicBezTo>
                    <a:pt x="191" y="29"/>
                    <a:pt x="201" y="27"/>
                    <a:pt x="200" y="25"/>
                  </a:cubicBezTo>
                  <a:cubicBezTo>
                    <a:pt x="198" y="22"/>
                    <a:pt x="177" y="29"/>
                    <a:pt x="172" y="27"/>
                  </a:cubicBezTo>
                  <a:cubicBezTo>
                    <a:pt x="168" y="25"/>
                    <a:pt x="156" y="24"/>
                    <a:pt x="153" y="24"/>
                  </a:cubicBezTo>
                  <a:cubicBezTo>
                    <a:pt x="150" y="25"/>
                    <a:pt x="136" y="24"/>
                    <a:pt x="130" y="24"/>
                  </a:cubicBezTo>
                  <a:cubicBezTo>
                    <a:pt x="124" y="24"/>
                    <a:pt x="137" y="27"/>
                    <a:pt x="122" y="24"/>
                  </a:cubicBezTo>
                  <a:cubicBezTo>
                    <a:pt x="107" y="21"/>
                    <a:pt x="98" y="17"/>
                    <a:pt x="98" y="17"/>
                  </a:cubicBezTo>
                  <a:cubicBezTo>
                    <a:pt x="98" y="17"/>
                    <a:pt x="102" y="11"/>
                    <a:pt x="91" y="11"/>
                  </a:cubicBezTo>
                  <a:cubicBezTo>
                    <a:pt x="79" y="12"/>
                    <a:pt x="77" y="12"/>
                    <a:pt x="77" y="12"/>
                  </a:cubicBezTo>
                  <a:cubicBezTo>
                    <a:pt x="77" y="12"/>
                    <a:pt x="84" y="12"/>
                    <a:pt x="67" y="10"/>
                  </a:cubicBezTo>
                  <a:cubicBezTo>
                    <a:pt x="51" y="7"/>
                    <a:pt x="49" y="7"/>
                    <a:pt x="43" y="7"/>
                  </a:cubicBezTo>
                  <a:cubicBezTo>
                    <a:pt x="38" y="7"/>
                    <a:pt x="31" y="6"/>
                    <a:pt x="27" y="3"/>
                  </a:cubicBezTo>
                  <a:cubicBezTo>
                    <a:pt x="22" y="0"/>
                    <a:pt x="18" y="1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7" name="Freeform 188"/>
            <p:cNvSpPr/>
            <p:nvPr/>
          </p:nvSpPr>
          <p:spPr bwMode="auto">
            <a:xfrm>
              <a:off x="7967663" y="3748088"/>
              <a:ext cx="365125" cy="290513"/>
            </a:xfrm>
            <a:custGeom>
              <a:avLst/>
              <a:gdLst>
                <a:gd name="T0" fmla="*/ 122 w 137"/>
                <a:gd name="T1" fmla="*/ 103 h 109"/>
                <a:gd name="T2" fmla="*/ 101 w 137"/>
                <a:gd name="T3" fmla="*/ 94 h 109"/>
                <a:gd name="T4" fmla="*/ 79 w 137"/>
                <a:gd name="T5" fmla="*/ 81 h 109"/>
                <a:gd name="T6" fmla="*/ 51 w 137"/>
                <a:gd name="T7" fmla="*/ 47 h 109"/>
                <a:gd name="T8" fmla="*/ 27 w 137"/>
                <a:gd name="T9" fmla="*/ 30 h 109"/>
                <a:gd name="T10" fmla="*/ 0 w 137"/>
                <a:gd name="T11" fmla="*/ 4 h 109"/>
                <a:gd name="T12" fmla="*/ 23 w 137"/>
                <a:gd name="T13" fmla="*/ 1 h 109"/>
                <a:gd name="T14" fmla="*/ 52 w 137"/>
                <a:gd name="T15" fmla="*/ 24 h 109"/>
                <a:gd name="T16" fmla="*/ 117 w 137"/>
                <a:gd name="T17" fmla="*/ 66 h 109"/>
                <a:gd name="T18" fmla="*/ 123 w 137"/>
                <a:gd name="T19" fmla="*/ 87 h 109"/>
                <a:gd name="T20" fmla="*/ 122 w 137"/>
                <a:gd name="T21" fmla="*/ 10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7" h="109">
                  <a:moveTo>
                    <a:pt x="122" y="103"/>
                  </a:moveTo>
                  <a:cubicBezTo>
                    <a:pt x="121" y="103"/>
                    <a:pt x="112" y="100"/>
                    <a:pt x="101" y="94"/>
                  </a:cubicBezTo>
                  <a:cubicBezTo>
                    <a:pt x="90" y="87"/>
                    <a:pt x="87" y="89"/>
                    <a:pt x="79" y="81"/>
                  </a:cubicBezTo>
                  <a:cubicBezTo>
                    <a:pt x="70" y="73"/>
                    <a:pt x="59" y="55"/>
                    <a:pt x="51" y="47"/>
                  </a:cubicBezTo>
                  <a:cubicBezTo>
                    <a:pt x="43" y="40"/>
                    <a:pt x="47" y="44"/>
                    <a:pt x="27" y="30"/>
                  </a:cubicBezTo>
                  <a:cubicBezTo>
                    <a:pt x="7" y="16"/>
                    <a:pt x="0" y="4"/>
                    <a:pt x="0" y="4"/>
                  </a:cubicBezTo>
                  <a:cubicBezTo>
                    <a:pt x="0" y="4"/>
                    <a:pt x="19" y="0"/>
                    <a:pt x="23" y="1"/>
                  </a:cubicBezTo>
                  <a:cubicBezTo>
                    <a:pt x="27" y="3"/>
                    <a:pt x="31" y="11"/>
                    <a:pt x="52" y="24"/>
                  </a:cubicBezTo>
                  <a:cubicBezTo>
                    <a:pt x="72" y="37"/>
                    <a:pt x="112" y="58"/>
                    <a:pt x="117" y="66"/>
                  </a:cubicBezTo>
                  <a:cubicBezTo>
                    <a:pt x="122" y="74"/>
                    <a:pt x="119" y="82"/>
                    <a:pt x="123" y="87"/>
                  </a:cubicBezTo>
                  <a:cubicBezTo>
                    <a:pt x="127" y="92"/>
                    <a:pt x="137" y="109"/>
                    <a:pt x="122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8" name="Freeform 189"/>
            <p:cNvSpPr/>
            <p:nvPr/>
          </p:nvSpPr>
          <p:spPr bwMode="auto">
            <a:xfrm>
              <a:off x="7500938" y="3651251"/>
              <a:ext cx="111125" cy="92075"/>
            </a:xfrm>
            <a:custGeom>
              <a:avLst/>
              <a:gdLst>
                <a:gd name="T0" fmla="*/ 11 w 42"/>
                <a:gd name="T1" fmla="*/ 0 h 34"/>
                <a:gd name="T2" fmla="*/ 6 w 42"/>
                <a:gd name="T3" fmla="*/ 15 h 34"/>
                <a:gd name="T4" fmla="*/ 14 w 42"/>
                <a:gd name="T5" fmla="*/ 31 h 34"/>
                <a:gd name="T6" fmla="*/ 23 w 42"/>
                <a:gd name="T7" fmla="*/ 32 h 34"/>
                <a:gd name="T8" fmla="*/ 35 w 42"/>
                <a:gd name="T9" fmla="*/ 25 h 34"/>
                <a:gd name="T10" fmla="*/ 42 w 42"/>
                <a:gd name="T11" fmla="*/ 23 h 34"/>
                <a:gd name="T12" fmla="*/ 17 w 42"/>
                <a:gd name="T13" fmla="*/ 6 h 34"/>
                <a:gd name="T14" fmla="*/ 11 w 42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34">
                  <a:moveTo>
                    <a:pt x="11" y="0"/>
                  </a:moveTo>
                  <a:cubicBezTo>
                    <a:pt x="2" y="3"/>
                    <a:pt x="0" y="4"/>
                    <a:pt x="6" y="15"/>
                  </a:cubicBezTo>
                  <a:cubicBezTo>
                    <a:pt x="12" y="26"/>
                    <a:pt x="10" y="30"/>
                    <a:pt x="14" y="31"/>
                  </a:cubicBezTo>
                  <a:cubicBezTo>
                    <a:pt x="19" y="31"/>
                    <a:pt x="20" y="34"/>
                    <a:pt x="23" y="32"/>
                  </a:cubicBezTo>
                  <a:cubicBezTo>
                    <a:pt x="27" y="31"/>
                    <a:pt x="32" y="27"/>
                    <a:pt x="35" y="25"/>
                  </a:cubicBezTo>
                  <a:cubicBezTo>
                    <a:pt x="38" y="23"/>
                    <a:pt x="42" y="23"/>
                    <a:pt x="42" y="23"/>
                  </a:cubicBezTo>
                  <a:cubicBezTo>
                    <a:pt x="42" y="23"/>
                    <a:pt x="20" y="9"/>
                    <a:pt x="17" y="6"/>
                  </a:cubicBezTo>
                  <a:cubicBezTo>
                    <a:pt x="14" y="4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9" name="Freeform 190"/>
            <p:cNvSpPr/>
            <p:nvPr/>
          </p:nvSpPr>
          <p:spPr bwMode="auto">
            <a:xfrm>
              <a:off x="10390188" y="4995863"/>
              <a:ext cx="203200" cy="200025"/>
            </a:xfrm>
            <a:custGeom>
              <a:avLst/>
              <a:gdLst>
                <a:gd name="T0" fmla="*/ 14 w 76"/>
                <a:gd name="T1" fmla="*/ 69 h 75"/>
                <a:gd name="T2" fmla="*/ 37 w 76"/>
                <a:gd name="T3" fmla="*/ 74 h 75"/>
                <a:gd name="T4" fmla="*/ 57 w 76"/>
                <a:gd name="T5" fmla="*/ 62 h 75"/>
                <a:gd name="T6" fmla="*/ 57 w 76"/>
                <a:gd name="T7" fmla="*/ 48 h 75"/>
                <a:gd name="T8" fmla="*/ 71 w 76"/>
                <a:gd name="T9" fmla="*/ 33 h 75"/>
                <a:gd name="T10" fmla="*/ 72 w 76"/>
                <a:gd name="T11" fmla="*/ 20 h 75"/>
                <a:gd name="T12" fmla="*/ 69 w 76"/>
                <a:gd name="T13" fmla="*/ 9 h 75"/>
                <a:gd name="T14" fmla="*/ 51 w 76"/>
                <a:gd name="T15" fmla="*/ 0 h 75"/>
                <a:gd name="T16" fmla="*/ 50 w 76"/>
                <a:gd name="T17" fmla="*/ 10 h 75"/>
                <a:gd name="T18" fmla="*/ 47 w 76"/>
                <a:gd name="T19" fmla="*/ 30 h 75"/>
                <a:gd name="T20" fmla="*/ 27 w 76"/>
                <a:gd name="T21" fmla="*/ 38 h 75"/>
                <a:gd name="T22" fmla="*/ 20 w 76"/>
                <a:gd name="T23" fmla="*/ 48 h 75"/>
                <a:gd name="T24" fmla="*/ 1 w 76"/>
                <a:gd name="T25" fmla="*/ 65 h 75"/>
                <a:gd name="T26" fmla="*/ 14 w 76"/>
                <a:gd name="T27" fmla="*/ 6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5">
                  <a:moveTo>
                    <a:pt x="14" y="69"/>
                  </a:moveTo>
                  <a:cubicBezTo>
                    <a:pt x="22" y="70"/>
                    <a:pt x="29" y="75"/>
                    <a:pt x="37" y="74"/>
                  </a:cubicBezTo>
                  <a:cubicBezTo>
                    <a:pt x="46" y="74"/>
                    <a:pt x="61" y="64"/>
                    <a:pt x="57" y="62"/>
                  </a:cubicBezTo>
                  <a:cubicBezTo>
                    <a:pt x="54" y="60"/>
                    <a:pt x="52" y="58"/>
                    <a:pt x="57" y="48"/>
                  </a:cubicBezTo>
                  <a:cubicBezTo>
                    <a:pt x="61" y="38"/>
                    <a:pt x="72" y="38"/>
                    <a:pt x="71" y="33"/>
                  </a:cubicBezTo>
                  <a:cubicBezTo>
                    <a:pt x="70" y="28"/>
                    <a:pt x="72" y="24"/>
                    <a:pt x="72" y="20"/>
                  </a:cubicBezTo>
                  <a:cubicBezTo>
                    <a:pt x="71" y="15"/>
                    <a:pt x="76" y="13"/>
                    <a:pt x="69" y="9"/>
                  </a:cubicBezTo>
                  <a:cubicBezTo>
                    <a:pt x="63" y="5"/>
                    <a:pt x="51" y="0"/>
                    <a:pt x="51" y="0"/>
                  </a:cubicBezTo>
                  <a:cubicBezTo>
                    <a:pt x="51" y="0"/>
                    <a:pt x="48" y="0"/>
                    <a:pt x="50" y="10"/>
                  </a:cubicBezTo>
                  <a:cubicBezTo>
                    <a:pt x="52" y="20"/>
                    <a:pt x="59" y="29"/>
                    <a:pt x="47" y="30"/>
                  </a:cubicBezTo>
                  <a:cubicBezTo>
                    <a:pt x="35" y="30"/>
                    <a:pt x="34" y="35"/>
                    <a:pt x="27" y="38"/>
                  </a:cubicBezTo>
                  <a:cubicBezTo>
                    <a:pt x="20" y="40"/>
                    <a:pt x="31" y="45"/>
                    <a:pt x="20" y="48"/>
                  </a:cubicBezTo>
                  <a:cubicBezTo>
                    <a:pt x="8" y="51"/>
                    <a:pt x="0" y="61"/>
                    <a:pt x="1" y="65"/>
                  </a:cubicBezTo>
                  <a:cubicBezTo>
                    <a:pt x="2" y="68"/>
                    <a:pt x="14" y="69"/>
                    <a:pt x="1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0" name="Freeform 191"/>
            <p:cNvSpPr/>
            <p:nvPr/>
          </p:nvSpPr>
          <p:spPr bwMode="auto">
            <a:xfrm>
              <a:off x="10475913" y="4795838"/>
              <a:ext cx="228600" cy="223838"/>
            </a:xfrm>
            <a:custGeom>
              <a:avLst/>
              <a:gdLst>
                <a:gd name="T0" fmla="*/ 57 w 86"/>
                <a:gd name="T1" fmla="*/ 80 h 84"/>
                <a:gd name="T2" fmla="*/ 51 w 86"/>
                <a:gd name="T3" fmla="*/ 68 h 84"/>
                <a:gd name="T4" fmla="*/ 40 w 86"/>
                <a:gd name="T5" fmla="*/ 61 h 84"/>
                <a:gd name="T6" fmla="*/ 32 w 86"/>
                <a:gd name="T7" fmla="*/ 53 h 84"/>
                <a:gd name="T8" fmla="*/ 45 w 86"/>
                <a:gd name="T9" fmla="*/ 51 h 84"/>
                <a:gd name="T10" fmla="*/ 34 w 86"/>
                <a:gd name="T11" fmla="*/ 34 h 84"/>
                <a:gd name="T12" fmla="*/ 0 w 86"/>
                <a:gd name="T13" fmla="*/ 0 h 84"/>
                <a:gd name="T14" fmla="*/ 32 w 86"/>
                <a:gd name="T15" fmla="*/ 17 h 84"/>
                <a:gd name="T16" fmla="*/ 57 w 86"/>
                <a:gd name="T17" fmla="*/ 35 h 84"/>
                <a:gd name="T18" fmla="*/ 70 w 86"/>
                <a:gd name="T19" fmla="*/ 43 h 84"/>
                <a:gd name="T20" fmla="*/ 79 w 86"/>
                <a:gd name="T21" fmla="*/ 34 h 84"/>
                <a:gd name="T22" fmla="*/ 80 w 86"/>
                <a:gd name="T23" fmla="*/ 43 h 84"/>
                <a:gd name="T24" fmla="*/ 80 w 86"/>
                <a:gd name="T25" fmla="*/ 57 h 84"/>
                <a:gd name="T26" fmla="*/ 69 w 86"/>
                <a:gd name="T27" fmla="*/ 59 h 84"/>
                <a:gd name="T28" fmla="*/ 69 w 86"/>
                <a:gd name="T29" fmla="*/ 66 h 84"/>
                <a:gd name="T30" fmla="*/ 57 w 86"/>
                <a:gd name="T31" fmla="*/ 8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84">
                  <a:moveTo>
                    <a:pt x="57" y="80"/>
                  </a:moveTo>
                  <a:cubicBezTo>
                    <a:pt x="53" y="79"/>
                    <a:pt x="52" y="71"/>
                    <a:pt x="51" y="68"/>
                  </a:cubicBezTo>
                  <a:cubicBezTo>
                    <a:pt x="50" y="64"/>
                    <a:pt x="40" y="61"/>
                    <a:pt x="40" y="61"/>
                  </a:cubicBezTo>
                  <a:cubicBezTo>
                    <a:pt x="40" y="61"/>
                    <a:pt x="32" y="55"/>
                    <a:pt x="32" y="53"/>
                  </a:cubicBezTo>
                  <a:cubicBezTo>
                    <a:pt x="33" y="51"/>
                    <a:pt x="47" y="53"/>
                    <a:pt x="45" y="51"/>
                  </a:cubicBezTo>
                  <a:cubicBezTo>
                    <a:pt x="43" y="48"/>
                    <a:pt x="44" y="41"/>
                    <a:pt x="34" y="34"/>
                  </a:cubicBezTo>
                  <a:cubicBezTo>
                    <a:pt x="25" y="28"/>
                    <a:pt x="0" y="0"/>
                    <a:pt x="0" y="0"/>
                  </a:cubicBezTo>
                  <a:cubicBezTo>
                    <a:pt x="0" y="0"/>
                    <a:pt x="15" y="10"/>
                    <a:pt x="32" y="17"/>
                  </a:cubicBezTo>
                  <a:cubicBezTo>
                    <a:pt x="50" y="24"/>
                    <a:pt x="56" y="32"/>
                    <a:pt x="57" y="35"/>
                  </a:cubicBezTo>
                  <a:cubicBezTo>
                    <a:pt x="58" y="39"/>
                    <a:pt x="71" y="47"/>
                    <a:pt x="70" y="43"/>
                  </a:cubicBezTo>
                  <a:cubicBezTo>
                    <a:pt x="70" y="39"/>
                    <a:pt x="77" y="31"/>
                    <a:pt x="79" y="34"/>
                  </a:cubicBezTo>
                  <a:cubicBezTo>
                    <a:pt x="80" y="36"/>
                    <a:pt x="84" y="41"/>
                    <a:pt x="80" y="43"/>
                  </a:cubicBezTo>
                  <a:cubicBezTo>
                    <a:pt x="76" y="45"/>
                    <a:pt x="86" y="56"/>
                    <a:pt x="80" y="57"/>
                  </a:cubicBezTo>
                  <a:cubicBezTo>
                    <a:pt x="75" y="57"/>
                    <a:pt x="69" y="59"/>
                    <a:pt x="69" y="59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9" y="66"/>
                    <a:pt x="72" y="84"/>
                    <a:pt x="57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1" name="Freeform 192"/>
            <p:cNvSpPr/>
            <p:nvPr/>
          </p:nvSpPr>
          <p:spPr bwMode="auto">
            <a:xfrm>
              <a:off x="8632825" y="4151313"/>
              <a:ext cx="1241425" cy="809625"/>
            </a:xfrm>
            <a:custGeom>
              <a:avLst/>
              <a:gdLst>
                <a:gd name="T0" fmla="*/ 254 w 465"/>
                <a:gd name="T1" fmla="*/ 230 h 303"/>
                <a:gd name="T2" fmla="*/ 211 w 465"/>
                <a:gd name="T3" fmla="*/ 217 h 303"/>
                <a:gd name="T4" fmla="*/ 146 w 465"/>
                <a:gd name="T5" fmla="*/ 232 h 303"/>
                <a:gd name="T6" fmla="*/ 126 w 465"/>
                <a:gd name="T7" fmla="*/ 244 h 303"/>
                <a:gd name="T8" fmla="*/ 106 w 465"/>
                <a:gd name="T9" fmla="*/ 244 h 303"/>
                <a:gd name="T10" fmla="*/ 88 w 465"/>
                <a:gd name="T11" fmla="*/ 251 h 303"/>
                <a:gd name="T12" fmla="*/ 77 w 465"/>
                <a:gd name="T13" fmla="*/ 256 h 303"/>
                <a:gd name="T14" fmla="*/ 45 w 465"/>
                <a:gd name="T15" fmla="*/ 248 h 303"/>
                <a:gd name="T16" fmla="*/ 38 w 465"/>
                <a:gd name="T17" fmla="*/ 232 h 303"/>
                <a:gd name="T18" fmla="*/ 27 w 465"/>
                <a:gd name="T19" fmla="*/ 201 h 303"/>
                <a:gd name="T20" fmla="*/ 14 w 465"/>
                <a:gd name="T21" fmla="*/ 180 h 303"/>
                <a:gd name="T22" fmla="*/ 0 w 465"/>
                <a:gd name="T23" fmla="*/ 155 h 303"/>
                <a:gd name="T24" fmla="*/ 5 w 465"/>
                <a:gd name="T25" fmla="*/ 145 h 303"/>
                <a:gd name="T26" fmla="*/ 11 w 465"/>
                <a:gd name="T27" fmla="*/ 108 h 303"/>
                <a:gd name="T28" fmla="*/ 80 w 465"/>
                <a:gd name="T29" fmla="*/ 65 h 303"/>
                <a:gd name="T30" fmla="*/ 96 w 465"/>
                <a:gd name="T31" fmla="*/ 59 h 303"/>
                <a:gd name="T32" fmla="*/ 104 w 465"/>
                <a:gd name="T33" fmla="*/ 38 h 303"/>
                <a:gd name="T34" fmla="*/ 145 w 465"/>
                <a:gd name="T35" fmla="*/ 41 h 303"/>
                <a:gd name="T36" fmla="*/ 152 w 465"/>
                <a:gd name="T37" fmla="*/ 30 h 303"/>
                <a:gd name="T38" fmla="*/ 166 w 465"/>
                <a:gd name="T39" fmla="*/ 16 h 303"/>
                <a:gd name="T40" fmla="*/ 171 w 465"/>
                <a:gd name="T41" fmla="*/ 6 h 303"/>
                <a:gd name="T42" fmla="*/ 200 w 465"/>
                <a:gd name="T43" fmla="*/ 11 h 303"/>
                <a:gd name="T44" fmla="*/ 230 w 465"/>
                <a:gd name="T45" fmla="*/ 16 h 303"/>
                <a:gd name="T46" fmla="*/ 234 w 465"/>
                <a:gd name="T47" fmla="*/ 47 h 303"/>
                <a:gd name="T48" fmla="*/ 266 w 465"/>
                <a:gd name="T49" fmla="*/ 64 h 303"/>
                <a:gd name="T50" fmla="*/ 290 w 465"/>
                <a:gd name="T51" fmla="*/ 59 h 303"/>
                <a:gd name="T52" fmla="*/ 282 w 465"/>
                <a:gd name="T53" fmla="*/ 12 h 303"/>
                <a:gd name="T54" fmla="*/ 288 w 465"/>
                <a:gd name="T55" fmla="*/ 1 h 303"/>
                <a:gd name="T56" fmla="*/ 310 w 465"/>
                <a:gd name="T57" fmla="*/ 29 h 303"/>
                <a:gd name="T58" fmla="*/ 337 w 465"/>
                <a:gd name="T59" fmla="*/ 51 h 303"/>
                <a:gd name="T60" fmla="*/ 348 w 465"/>
                <a:gd name="T61" fmla="*/ 75 h 303"/>
                <a:gd name="T62" fmla="*/ 372 w 465"/>
                <a:gd name="T63" fmla="*/ 91 h 303"/>
                <a:gd name="T64" fmla="*/ 406 w 465"/>
                <a:gd name="T65" fmla="*/ 118 h 303"/>
                <a:gd name="T66" fmla="*/ 430 w 465"/>
                <a:gd name="T67" fmla="*/ 133 h 303"/>
                <a:gd name="T68" fmla="*/ 456 w 465"/>
                <a:gd name="T69" fmla="*/ 189 h 303"/>
                <a:gd name="T70" fmla="*/ 456 w 465"/>
                <a:gd name="T71" fmla="*/ 228 h 303"/>
                <a:gd name="T72" fmla="*/ 444 w 465"/>
                <a:gd name="T73" fmla="*/ 265 h 303"/>
                <a:gd name="T74" fmla="*/ 420 w 465"/>
                <a:gd name="T75" fmla="*/ 281 h 303"/>
                <a:gd name="T76" fmla="*/ 410 w 465"/>
                <a:gd name="T77" fmla="*/ 296 h 303"/>
                <a:gd name="T78" fmla="*/ 391 w 465"/>
                <a:gd name="T79" fmla="*/ 283 h 303"/>
                <a:gd name="T80" fmla="*/ 373 w 465"/>
                <a:gd name="T81" fmla="*/ 298 h 303"/>
                <a:gd name="T82" fmla="*/ 341 w 465"/>
                <a:gd name="T83" fmla="*/ 286 h 303"/>
                <a:gd name="T84" fmla="*/ 324 w 465"/>
                <a:gd name="T85" fmla="*/ 259 h 303"/>
                <a:gd name="T86" fmla="*/ 296 w 465"/>
                <a:gd name="T87" fmla="*/ 259 h 303"/>
                <a:gd name="T88" fmla="*/ 269 w 465"/>
                <a:gd name="T89" fmla="*/ 25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65" h="303">
                  <a:moveTo>
                    <a:pt x="269" y="251"/>
                  </a:moveTo>
                  <a:cubicBezTo>
                    <a:pt x="259" y="244"/>
                    <a:pt x="264" y="238"/>
                    <a:pt x="254" y="230"/>
                  </a:cubicBezTo>
                  <a:cubicBezTo>
                    <a:pt x="244" y="223"/>
                    <a:pt x="263" y="223"/>
                    <a:pt x="237" y="220"/>
                  </a:cubicBezTo>
                  <a:cubicBezTo>
                    <a:pt x="211" y="217"/>
                    <a:pt x="211" y="214"/>
                    <a:pt x="211" y="217"/>
                  </a:cubicBezTo>
                  <a:cubicBezTo>
                    <a:pt x="211" y="219"/>
                    <a:pt x="171" y="224"/>
                    <a:pt x="168" y="225"/>
                  </a:cubicBezTo>
                  <a:cubicBezTo>
                    <a:pt x="164" y="226"/>
                    <a:pt x="157" y="228"/>
                    <a:pt x="146" y="232"/>
                  </a:cubicBezTo>
                  <a:cubicBezTo>
                    <a:pt x="135" y="235"/>
                    <a:pt x="139" y="239"/>
                    <a:pt x="136" y="241"/>
                  </a:cubicBezTo>
                  <a:cubicBezTo>
                    <a:pt x="132" y="243"/>
                    <a:pt x="130" y="246"/>
                    <a:pt x="126" y="244"/>
                  </a:cubicBezTo>
                  <a:cubicBezTo>
                    <a:pt x="122" y="242"/>
                    <a:pt x="119" y="240"/>
                    <a:pt x="116" y="240"/>
                  </a:cubicBezTo>
                  <a:cubicBezTo>
                    <a:pt x="113" y="240"/>
                    <a:pt x="112" y="244"/>
                    <a:pt x="106" y="244"/>
                  </a:cubicBezTo>
                  <a:cubicBezTo>
                    <a:pt x="99" y="244"/>
                    <a:pt x="98" y="243"/>
                    <a:pt x="94" y="245"/>
                  </a:cubicBezTo>
                  <a:cubicBezTo>
                    <a:pt x="90" y="247"/>
                    <a:pt x="90" y="250"/>
                    <a:pt x="88" y="251"/>
                  </a:cubicBezTo>
                  <a:cubicBezTo>
                    <a:pt x="85" y="251"/>
                    <a:pt x="87" y="253"/>
                    <a:pt x="84" y="254"/>
                  </a:cubicBezTo>
                  <a:cubicBezTo>
                    <a:pt x="80" y="255"/>
                    <a:pt x="89" y="257"/>
                    <a:pt x="77" y="256"/>
                  </a:cubicBezTo>
                  <a:cubicBezTo>
                    <a:pt x="64" y="255"/>
                    <a:pt x="72" y="257"/>
                    <a:pt x="60" y="254"/>
                  </a:cubicBezTo>
                  <a:cubicBezTo>
                    <a:pt x="47" y="251"/>
                    <a:pt x="49" y="251"/>
                    <a:pt x="45" y="248"/>
                  </a:cubicBezTo>
                  <a:cubicBezTo>
                    <a:pt x="42" y="245"/>
                    <a:pt x="40" y="251"/>
                    <a:pt x="35" y="242"/>
                  </a:cubicBezTo>
                  <a:cubicBezTo>
                    <a:pt x="29" y="232"/>
                    <a:pt x="39" y="234"/>
                    <a:pt x="38" y="232"/>
                  </a:cubicBezTo>
                  <a:cubicBezTo>
                    <a:pt x="38" y="230"/>
                    <a:pt x="34" y="215"/>
                    <a:pt x="34" y="215"/>
                  </a:cubicBezTo>
                  <a:cubicBezTo>
                    <a:pt x="34" y="215"/>
                    <a:pt x="32" y="204"/>
                    <a:pt x="27" y="201"/>
                  </a:cubicBezTo>
                  <a:cubicBezTo>
                    <a:pt x="21" y="197"/>
                    <a:pt x="23" y="198"/>
                    <a:pt x="22" y="192"/>
                  </a:cubicBezTo>
                  <a:cubicBezTo>
                    <a:pt x="22" y="186"/>
                    <a:pt x="23" y="187"/>
                    <a:pt x="14" y="180"/>
                  </a:cubicBezTo>
                  <a:cubicBezTo>
                    <a:pt x="6" y="174"/>
                    <a:pt x="6" y="173"/>
                    <a:pt x="3" y="168"/>
                  </a:cubicBezTo>
                  <a:cubicBezTo>
                    <a:pt x="0" y="163"/>
                    <a:pt x="0" y="157"/>
                    <a:pt x="0" y="155"/>
                  </a:cubicBezTo>
                  <a:cubicBezTo>
                    <a:pt x="1" y="152"/>
                    <a:pt x="0" y="156"/>
                    <a:pt x="5" y="153"/>
                  </a:cubicBezTo>
                  <a:cubicBezTo>
                    <a:pt x="10" y="151"/>
                    <a:pt x="10" y="147"/>
                    <a:pt x="5" y="145"/>
                  </a:cubicBezTo>
                  <a:cubicBezTo>
                    <a:pt x="0" y="142"/>
                    <a:pt x="0" y="138"/>
                    <a:pt x="2" y="129"/>
                  </a:cubicBezTo>
                  <a:cubicBezTo>
                    <a:pt x="4" y="120"/>
                    <a:pt x="1" y="116"/>
                    <a:pt x="11" y="108"/>
                  </a:cubicBezTo>
                  <a:cubicBezTo>
                    <a:pt x="21" y="100"/>
                    <a:pt x="23" y="96"/>
                    <a:pt x="49" y="93"/>
                  </a:cubicBezTo>
                  <a:cubicBezTo>
                    <a:pt x="75" y="89"/>
                    <a:pt x="80" y="81"/>
                    <a:pt x="80" y="65"/>
                  </a:cubicBezTo>
                  <a:cubicBezTo>
                    <a:pt x="81" y="49"/>
                    <a:pt x="85" y="55"/>
                    <a:pt x="85" y="55"/>
                  </a:cubicBezTo>
                  <a:cubicBezTo>
                    <a:pt x="96" y="59"/>
                    <a:pt x="96" y="59"/>
                    <a:pt x="96" y="59"/>
                  </a:cubicBezTo>
                  <a:cubicBezTo>
                    <a:pt x="96" y="59"/>
                    <a:pt x="101" y="60"/>
                    <a:pt x="100" y="53"/>
                  </a:cubicBezTo>
                  <a:cubicBezTo>
                    <a:pt x="100" y="47"/>
                    <a:pt x="99" y="38"/>
                    <a:pt x="104" y="38"/>
                  </a:cubicBezTo>
                  <a:cubicBezTo>
                    <a:pt x="110" y="38"/>
                    <a:pt x="130" y="27"/>
                    <a:pt x="133" y="28"/>
                  </a:cubicBezTo>
                  <a:cubicBezTo>
                    <a:pt x="136" y="30"/>
                    <a:pt x="137" y="34"/>
                    <a:pt x="145" y="41"/>
                  </a:cubicBezTo>
                  <a:cubicBezTo>
                    <a:pt x="153" y="47"/>
                    <a:pt x="150" y="37"/>
                    <a:pt x="153" y="39"/>
                  </a:cubicBezTo>
                  <a:cubicBezTo>
                    <a:pt x="155" y="41"/>
                    <a:pt x="151" y="33"/>
                    <a:pt x="152" y="30"/>
                  </a:cubicBezTo>
                  <a:cubicBezTo>
                    <a:pt x="152" y="28"/>
                    <a:pt x="157" y="21"/>
                    <a:pt x="157" y="21"/>
                  </a:cubicBezTo>
                  <a:cubicBezTo>
                    <a:pt x="166" y="16"/>
                    <a:pt x="166" y="16"/>
                    <a:pt x="166" y="16"/>
                  </a:cubicBezTo>
                  <a:cubicBezTo>
                    <a:pt x="178" y="13"/>
                    <a:pt x="178" y="13"/>
                    <a:pt x="178" y="13"/>
                  </a:cubicBezTo>
                  <a:cubicBezTo>
                    <a:pt x="178" y="13"/>
                    <a:pt x="169" y="9"/>
                    <a:pt x="171" y="6"/>
                  </a:cubicBezTo>
                  <a:cubicBezTo>
                    <a:pt x="173" y="4"/>
                    <a:pt x="174" y="5"/>
                    <a:pt x="181" y="5"/>
                  </a:cubicBezTo>
                  <a:cubicBezTo>
                    <a:pt x="188" y="5"/>
                    <a:pt x="197" y="11"/>
                    <a:pt x="200" y="11"/>
                  </a:cubicBezTo>
                  <a:cubicBezTo>
                    <a:pt x="203" y="11"/>
                    <a:pt x="223" y="13"/>
                    <a:pt x="223" y="13"/>
                  </a:cubicBezTo>
                  <a:cubicBezTo>
                    <a:pt x="230" y="16"/>
                    <a:pt x="230" y="16"/>
                    <a:pt x="230" y="16"/>
                  </a:cubicBezTo>
                  <a:cubicBezTo>
                    <a:pt x="230" y="16"/>
                    <a:pt x="230" y="36"/>
                    <a:pt x="227" y="36"/>
                  </a:cubicBezTo>
                  <a:cubicBezTo>
                    <a:pt x="225" y="36"/>
                    <a:pt x="223" y="44"/>
                    <a:pt x="234" y="47"/>
                  </a:cubicBezTo>
                  <a:cubicBezTo>
                    <a:pt x="244" y="51"/>
                    <a:pt x="249" y="54"/>
                    <a:pt x="249" y="54"/>
                  </a:cubicBezTo>
                  <a:cubicBezTo>
                    <a:pt x="266" y="64"/>
                    <a:pt x="266" y="64"/>
                    <a:pt x="266" y="64"/>
                  </a:cubicBezTo>
                  <a:cubicBezTo>
                    <a:pt x="266" y="64"/>
                    <a:pt x="291" y="72"/>
                    <a:pt x="284" y="68"/>
                  </a:cubicBezTo>
                  <a:cubicBezTo>
                    <a:pt x="277" y="65"/>
                    <a:pt x="293" y="73"/>
                    <a:pt x="290" y="59"/>
                  </a:cubicBezTo>
                  <a:cubicBezTo>
                    <a:pt x="286" y="45"/>
                    <a:pt x="288" y="37"/>
                    <a:pt x="285" y="31"/>
                  </a:cubicBezTo>
                  <a:cubicBezTo>
                    <a:pt x="283" y="26"/>
                    <a:pt x="281" y="15"/>
                    <a:pt x="282" y="12"/>
                  </a:cubicBezTo>
                  <a:cubicBezTo>
                    <a:pt x="284" y="10"/>
                    <a:pt x="284" y="8"/>
                    <a:pt x="286" y="4"/>
                  </a:cubicBezTo>
                  <a:cubicBezTo>
                    <a:pt x="288" y="1"/>
                    <a:pt x="281" y="0"/>
                    <a:pt x="288" y="1"/>
                  </a:cubicBezTo>
                  <a:cubicBezTo>
                    <a:pt x="294" y="1"/>
                    <a:pt x="298" y="6"/>
                    <a:pt x="298" y="6"/>
                  </a:cubicBezTo>
                  <a:cubicBezTo>
                    <a:pt x="298" y="6"/>
                    <a:pt x="304" y="26"/>
                    <a:pt x="310" y="29"/>
                  </a:cubicBezTo>
                  <a:cubicBezTo>
                    <a:pt x="315" y="32"/>
                    <a:pt x="325" y="35"/>
                    <a:pt x="325" y="35"/>
                  </a:cubicBezTo>
                  <a:cubicBezTo>
                    <a:pt x="325" y="35"/>
                    <a:pt x="336" y="47"/>
                    <a:pt x="337" y="51"/>
                  </a:cubicBezTo>
                  <a:cubicBezTo>
                    <a:pt x="338" y="56"/>
                    <a:pt x="353" y="60"/>
                    <a:pt x="348" y="64"/>
                  </a:cubicBezTo>
                  <a:cubicBezTo>
                    <a:pt x="344" y="69"/>
                    <a:pt x="345" y="74"/>
                    <a:pt x="348" y="75"/>
                  </a:cubicBezTo>
                  <a:cubicBezTo>
                    <a:pt x="352" y="76"/>
                    <a:pt x="361" y="83"/>
                    <a:pt x="361" y="83"/>
                  </a:cubicBezTo>
                  <a:cubicBezTo>
                    <a:pt x="361" y="83"/>
                    <a:pt x="365" y="88"/>
                    <a:pt x="372" y="91"/>
                  </a:cubicBezTo>
                  <a:cubicBezTo>
                    <a:pt x="378" y="93"/>
                    <a:pt x="382" y="101"/>
                    <a:pt x="382" y="101"/>
                  </a:cubicBezTo>
                  <a:cubicBezTo>
                    <a:pt x="406" y="118"/>
                    <a:pt x="406" y="118"/>
                    <a:pt x="406" y="118"/>
                  </a:cubicBezTo>
                  <a:cubicBezTo>
                    <a:pt x="406" y="118"/>
                    <a:pt x="392" y="117"/>
                    <a:pt x="400" y="120"/>
                  </a:cubicBezTo>
                  <a:cubicBezTo>
                    <a:pt x="408" y="124"/>
                    <a:pt x="429" y="131"/>
                    <a:pt x="430" y="133"/>
                  </a:cubicBezTo>
                  <a:cubicBezTo>
                    <a:pt x="430" y="135"/>
                    <a:pt x="446" y="143"/>
                    <a:pt x="448" y="153"/>
                  </a:cubicBezTo>
                  <a:cubicBezTo>
                    <a:pt x="450" y="163"/>
                    <a:pt x="458" y="180"/>
                    <a:pt x="456" y="189"/>
                  </a:cubicBezTo>
                  <a:cubicBezTo>
                    <a:pt x="454" y="197"/>
                    <a:pt x="458" y="210"/>
                    <a:pt x="460" y="214"/>
                  </a:cubicBezTo>
                  <a:cubicBezTo>
                    <a:pt x="462" y="218"/>
                    <a:pt x="465" y="224"/>
                    <a:pt x="456" y="228"/>
                  </a:cubicBezTo>
                  <a:cubicBezTo>
                    <a:pt x="447" y="233"/>
                    <a:pt x="449" y="242"/>
                    <a:pt x="445" y="247"/>
                  </a:cubicBezTo>
                  <a:cubicBezTo>
                    <a:pt x="441" y="252"/>
                    <a:pt x="447" y="264"/>
                    <a:pt x="444" y="265"/>
                  </a:cubicBezTo>
                  <a:cubicBezTo>
                    <a:pt x="440" y="265"/>
                    <a:pt x="451" y="277"/>
                    <a:pt x="443" y="279"/>
                  </a:cubicBezTo>
                  <a:cubicBezTo>
                    <a:pt x="435" y="280"/>
                    <a:pt x="420" y="281"/>
                    <a:pt x="420" y="281"/>
                  </a:cubicBezTo>
                  <a:cubicBezTo>
                    <a:pt x="420" y="281"/>
                    <a:pt x="419" y="286"/>
                    <a:pt x="417" y="290"/>
                  </a:cubicBezTo>
                  <a:cubicBezTo>
                    <a:pt x="415" y="294"/>
                    <a:pt x="420" y="297"/>
                    <a:pt x="410" y="296"/>
                  </a:cubicBezTo>
                  <a:cubicBezTo>
                    <a:pt x="401" y="296"/>
                    <a:pt x="396" y="303"/>
                    <a:pt x="395" y="292"/>
                  </a:cubicBezTo>
                  <a:cubicBezTo>
                    <a:pt x="394" y="282"/>
                    <a:pt x="396" y="280"/>
                    <a:pt x="391" y="283"/>
                  </a:cubicBezTo>
                  <a:cubicBezTo>
                    <a:pt x="386" y="286"/>
                    <a:pt x="377" y="288"/>
                    <a:pt x="376" y="291"/>
                  </a:cubicBezTo>
                  <a:cubicBezTo>
                    <a:pt x="375" y="294"/>
                    <a:pt x="378" y="298"/>
                    <a:pt x="373" y="298"/>
                  </a:cubicBezTo>
                  <a:cubicBezTo>
                    <a:pt x="369" y="299"/>
                    <a:pt x="358" y="296"/>
                    <a:pt x="350" y="291"/>
                  </a:cubicBezTo>
                  <a:cubicBezTo>
                    <a:pt x="341" y="286"/>
                    <a:pt x="353" y="294"/>
                    <a:pt x="341" y="286"/>
                  </a:cubicBezTo>
                  <a:cubicBezTo>
                    <a:pt x="329" y="279"/>
                    <a:pt x="322" y="269"/>
                    <a:pt x="322" y="267"/>
                  </a:cubicBezTo>
                  <a:cubicBezTo>
                    <a:pt x="323" y="264"/>
                    <a:pt x="332" y="266"/>
                    <a:pt x="324" y="259"/>
                  </a:cubicBezTo>
                  <a:cubicBezTo>
                    <a:pt x="316" y="251"/>
                    <a:pt x="311" y="263"/>
                    <a:pt x="306" y="261"/>
                  </a:cubicBezTo>
                  <a:cubicBezTo>
                    <a:pt x="301" y="259"/>
                    <a:pt x="303" y="264"/>
                    <a:pt x="296" y="259"/>
                  </a:cubicBezTo>
                  <a:cubicBezTo>
                    <a:pt x="290" y="255"/>
                    <a:pt x="286" y="251"/>
                    <a:pt x="286" y="251"/>
                  </a:cubicBezTo>
                  <a:lnTo>
                    <a:pt x="269" y="2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2" name="Freeform 193"/>
            <p:cNvSpPr/>
            <p:nvPr/>
          </p:nvSpPr>
          <p:spPr bwMode="auto">
            <a:xfrm>
              <a:off x="9653588" y="4995863"/>
              <a:ext cx="165100" cy="103188"/>
            </a:xfrm>
            <a:custGeom>
              <a:avLst/>
              <a:gdLst>
                <a:gd name="T0" fmla="*/ 37 w 62"/>
                <a:gd name="T1" fmla="*/ 11 h 39"/>
                <a:gd name="T2" fmla="*/ 9 w 62"/>
                <a:gd name="T3" fmla="*/ 3 h 39"/>
                <a:gd name="T4" fmla="*/ 13 w 62"/>
                <a:gd name="T5" fmla="*/ 17 h 39"/>
                <a:gd name="T6" fmla="*/ 25 w 62"/>
                <a:gd name="T7" fmla="*/ 27 h 39"/>
                <a:gd name="T8" fmla="*/ 36 w 62"/>
                <a:gd name="T9" fmla="*/ 38 h 39"/>
                <a:gd name="T10" fmla="*/ 55 w 62"/>
                <a:gd name="T11" fmla="*/ 31 h 39"/>
                <a:gd name="T12" fmla="*/ 57 w 62"/>
                <a:gd name="T13" fmla="*/ 11 h 39"/>
                <a:gd name="T14" fmla="*/ 49 w 62"/>
                <a:gd name="T15" fmla="*/ 2 h 39"/>
                <a:gd name="T16" fmla="*/ 37 w 62"/>
                <a:gd name="T17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9">
                  <a:moveTo>
                    <a:pt x="37" y="11"/>
                  </a:moveTo>
                  <a:cubicBezTo>
                    <a:pt x="19" y="8"/>
                    <a:pt x="19" y="3"/>
                    <a:pt x="9" y="3"/>
                  </a:cubicBezTo>
                  <a:cubicBezTo>
                    <a:pt x="0" y="3"/>
                    <a:pt x="7" y="14"/>
                    <a:pt x="13" y="17"/>
                  </a:cubicBezTo>
                  <a:cubicBezTo>
                    <a:pt x="20" y="20"/>
                    <a:pt x="20" y="21"/>
                    <a:pt x="25" y="27"/>
                  </a:cubicBezTo>
                  <a:cubicBezTo>
                    <a:pt x="30" y="33"/>
                    <a:pt x="25" y="38"/>
                    <a:pt x="36" y="38"/>
                  </a:cubicBezTo>
                  <a:cubicBezTo>
                    <a:pt x="48" y="39"/>
                    <a:pt x="54" y="34"/>
                    <a:pt x="55" y="31"/>
                  </a:cubicBezTo>
                  <a:cubicBezTo>
                    <a:pt x="56" y="28"/>
                    <a:pt x="62" y="18"/>
                    <a:pt x="57" y="11"/>
                  </a:cubicBezTo>
                  <a:cubicBezTo>
                    <a:pt x="51" y="5"/>
                    <a:pt x="54" y="0"/>
                    <a:pt x="49" y="2"/>
                  </a:cubicBezTo>
                  <a:cubicBezTo>
                    <a:pt x="44" y="4"/>
                    <a:pt x="37" y="11"/>
                    <a:pt x="3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hyperlink" Target="mailto:ruanshuhua@scu.edu.cn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51" name="矩形 5"/>
          <p:cNvSpPr>
            <a:spLocks noChangeArrowheads="1"/>
          </p:cNvSpPr>
          <p:nvPr/>
        </p:nvSpPr>
        <p:spPr bwMode="auto">
          <a:xfrm>
            <a:off x="0" y="4249929"/>
            <a:ext cx="12192000" cy="45719"/>
          </a:xfrm>
          <a:prstGeom prst="rect">
            <a:avLst/>
          </a:prstGeom>
          <a:solidFill>
            <a:srgbClr val="DB5355"/>
          </a:solidFill>
          <a:ln>
            <a:solidFill>
              <a:srgbClr val="DB5355"/>
            </a:solidFill>
          </a:ln>
        </p:spPr>
        <p:txBody>
          <a:bodyPr anchor="ctr"/>
          <a:lstStyle/>
          <a:p>
            <a:pPr algn="ctr"/>
            <a:r>
              <a:rPr lang="en-US" altLang="zh-CN" b="1">
                <a:solidFill>
                  <a:srgbClr val="FFFFFF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052" name="矩形 3"/>
          <p:cNvSpPr>
            <a:spLocks noChangeArrowheads="1"/>
          </p:cNvSpPr>
          <p:nvPr/>
        </p:nvSpPr>
        <p:spPr bwMode="auto">
          <a:xfrm>
            <a:off x="0" y="1849645"/>
            <a:ext cx="12192000" cy="228600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txBody>
          <a:bodyPr anchor="ctr"/>
          <a:lstStyle/>
          <a:p>
            <a:pPr algn="ctr"/>
            <a:r>
              <a:rPr lang="en-US" altLang="zh-CN" b="1">
                <a:ln w="12700">
                  <a:solidFill>
                    <a:schemeClr val="tx1"/>
                  </a:solidFill>
                </a:ln>
                <a:solidFill>
                  <a:srgbClr val="FF000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</a:t>
            </a:r>
            <a:endParaRPr lang="zh-CN" altLang="en-US">
              <a:ln w="12700">
                <a:solidFill>
                  <a:schemeClr val="tx1"/>
                </a:solidFill>
              </a:ln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32794" y="2736214"/>
            <a:ext cx="852641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微软雅黑" pitchFamily="34" charset="-122"/>
              </a:rPr>
              <a:t>面向对象程序设计导论（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Java</a:t>
            </a:r>
            <a:r>
              <a:rPr lang="zh-CN" altLang="en-US" sz="4000" b="1" dirty="0">
                <a:solidFill>
                  <a:schemeClr val="bg1"/>
                </a:solidFill>
                <a:latin typeface="微软雅黑" pitchFamily="34" charset="-122"/>
              </a:rPr>
              <a:t>）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12" y="207315"/>
            <a:ext cx="3816026" cy="1193224"/>
          </a:xfrm>
          <a:prstGeom prst="rect">
            <a:avLst/>
          </a:prstGeom>
        </p:spPr>
      </p:pic>
      <p:sp>
        <p:nvSpPr>
          <p:cNvPr id="8" name="TextBox 3"/>
          <p:cNvSpPr txBox="1"/>
          <p:nvPr/>
        </p:nvSpPr>
        <p:spPr>
          <a:xfrm>
            <a:off x="7428149" y="6434331"/>
            <a:ext cx="380905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070D096-FE58-41D7-ADAD-0C31C82231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412" y="432849"/>
            <a:ext cx="1495818" cy="1935379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sp>
        <p:nvSpPr>
          <p:cNvPr id="10" name="TextBox 3"/>
          <p:cNvSpPr txBox="1"/>
          <p:nvPr/>
        </p:nvSpPr>
        <p:spPr>
          <a:xfrm>
            <a:off x="814038" y="4466795"/>
            <a:ext cx="9902283" cy="153888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阮树骅</a:t>
            </a:r>
            <a:endParaRPr lang="en-US" altLang="ja-JP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ja-JP" sz="1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E-mail: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ruanshuhua@scu.edu.cn</a:t>
            </a:r>
            <a:endParaRPr lang="en-US" altLang="zh-CN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Cell-p and WeChat: 13708090854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-12291" y="5965294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 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4029040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&amp;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Cheng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Huang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1">
            <a:extLst>
              <a:ext uri="{FF2B5EF4-FFF2-40B4-BE49-F238E27FC236}">
                <a16:creationId xmlns:a16="http://schemas.microsoft.com/office/drawing/2014/main" id="{2E6A70AC-AA49-A44A-9F75-200E2B3BA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" y="979395"/>
            <a:ext cx="8976867" cy="304698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public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abstract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class A {//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定义一个抽象类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endParaRPr lang="zh-CN" altLang="en-US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public static final String FLAG = “CHINA” ; // 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类常量</a:t>
            </a:r>
          </a:p>
          <a:p>
            <a:pPr eaLnBrk="1" hangingPunct="1"/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private String name = “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张三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” ; //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实例</a:t>
            </a:r>
            <a:r>
              <a:rPr lang="zh-CN" altLang="en-US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变量</a:t>
            </a:r>
            <a:r>
              <a:rPr lang="en-US" altLang="zh-CN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有默认值</a:t>
            </a: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public void speak() { //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实例方法</a:t>
            </a: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</a:t>
            </a:r>
            <a:r>
              <a:rPr lang="en-US" altLang="zh-CN" sz="24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this.name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);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}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//public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abstract 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void print() ;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// 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定义的抽象方法被注释掉了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730CF02-C4A1-4791-8F7B-D2E396756B5F}"/>
              </a:ext>
            </a:extLst>
          </p:cNvPr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高级类设计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2A2C09D-A5BB-49EB-BF04-D979EEF61D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283" y="3793807"/>
            <a:ext cx="6030278" cy="210502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7B10A03-860A-4F00-AB7C-01A3F879F47D}"/>
              </a:ext>
            </a:extLst>
          </p:cNvPr>
          <p:cNvSpPr txBox="1"/>
          <p:nvPr/>
        </p:nvSpPr>
        <p:spPr>
          <a:xfrm>
            <a:off x="170589" y="4130040"/>
            <a:ext cx="5808834" cy="193899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/>
          </a:ln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 AbstractDemo03{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 static void main(String[]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new A();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32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/>
          <p:cNvSpPr/>
          <p:nvPr/>
        </p:nvSpPr>
        <p:spPr>
          <a:xfrm>
            <a:off x="1158875" y="3009265"/>
            <a:ext cx="10217785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高级类设计 </a:t>
            </a:r>
            <a:r>
              <a:rPr lang="en-US" altLang="zh-CN"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</a:p>
        </p:txBody>
      </p:sp>
      <p:pic>
        <p:nvPicPr>
          <p:cNvPr id="86" name="图片 8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5239"/>
          <a:stretch>
            <a:fillRect/>
          </a:stretch>
        </p:blipFill>
        <p:spPr>
          <a:xfrm>
            <a:off x="0" y="431122"/>
            <a:ext cx="5069403" cy="416315"/>
          </a:xfrm>
          <a:prstGeom prst="rect">
            <a:avLst/>
          </a:prstGeom>
        </p:spPr>
      </p:pic>
      <p:pic>
        <p:nvPicPr>
          <p:cNvPr id="87" name="图片 86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5239"/>
          <a:stretch>
            <a:fillRect/>
          </a:stretch>
        </p:blipFill>
        <p:spPr>
          <a:xfrm rot="10800000" flipH="1">
            <a:off x="0" y="919916"/>
            <a:ext cx="5069403" cy="41631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60" y="510328"/>
            <a:ext cx="2443615" cy="76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75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高级类设计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Cheng Huang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02745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接口</a:t>
            </a: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什么是接口？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kumimoji="1" lang="zh-CN" altLang="en-US" sz="2800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sym typeface="+mn-ea"/>
              </a:rPr>
              <a:t>仅包含抽象方法（用</a:t>
            </a:r>
            <a:r>
              <a:rPr kumimoji="1" lang="en-US" altLang="zh-CN" sz="28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sym typeface="+mn-ea"/>
              </a:rPr>
              <a:t>abstract</a:t>
            </a:r>
            <a:r>
              <a:rPr kumimoji="1" lang="en-US" altLang="zh-CN" sz="2800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 </a:t>
            </a:r>
            <a:r>
              <a:rPr kumimoji="1" lang="zh-CN" altLang="en-US" sz="2800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sym typeface="+mn-ea"/>
              </a:rPr>
              <a:t>修饰符）的类型</a:t>
            </a: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kumimoji="1" lang="zh-CN" altLang="en-US" sz="2800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sym typeface="+mn-ea"/>
              </a:rPr>
              <a:t> 可以包含常量（用</a:t>
            </a:r>
            <a:r>
              <a:rPr kumimoji="1" lang="zh-CN" altLang="en-US" sz="28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sym typeface="+mn-ea"/>
              </a:rPr>
              <a:t>static final </a:t>
            </a:r>
            <a:r>
              <a:rPr kumimoji="1" lang="zh-CN" altLang="en-US" sz="2800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sym typeface="+mn-ea"/>
              </a:rPr>
              <a:t>修饰符）的成员变量</a:t>
            </a:r>
            <a:r>
              <a:rPr kumimoji="1" lang="zh-CN" altLang="en-US" sz="28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sym typeface="+mn-ea"/>
              </a:rPr>
              <a:t> </a:t>
            </a:r>
          </a:p>
          <a:p>
            <a:pPr marL="457200" lvl="1" indent="0" fontAlgn="auto">
              <a:lnSpc>
                <a:spcPct val="100000"/>
              </a:lnSpc>
              <a:spcBef>
                <a:spcPts val="0"/>
              </a:spcBef>
              <a:buSzPct val="60000"/>
              <a:buNone/>
            </a:pPr>
            <a:endParaRPr kumimoji="1" lang="zh-CN" altLang="en-US" sz="1000" kern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sym typeface="+mn-ea"/>
            </a:endParaRP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为什么需要接口？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对一类事物的某种特有行为的规范，辐射式设计 </a:t>
            </a:r>
            <a:endParaRPr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like-a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关系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中所有子类的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某种特有行为规范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的类型</a:t>
            </a:r>
            <a:endParaRPr kumimoji="1" lang="zh-CN" altLang="en-US" sz="2800" kern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sym typeface="+mn-ea"/>
            </a:endParaRP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kumimoji="1" lang="zh-CN" altLang="en-US" sz="2800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sym typeface="+mn-ea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like-a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关系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中所有子类的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某种特有行为具有不同的实现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</a:p>
          <a:p>
            <a:pPr marL="457200" lvl="1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仅在接口中定义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方法名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无方法体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—— 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抽象方法：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对特有行为的规范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高级类设计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Cheng Huang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02745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接口</a:t>
            </a: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endParaRPr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4578" name="Rectangle 14"/>
          <p:cNvSpPr/>
          <p:nvPr/>
        </p:nvSpPr>
        <p:spPr>
          <a:xfrm>
            <a:off x="468313" y="4040188"/>
            <a:ext cx="4029075" cy="754062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n-US" altLang="zh-CN" sz="2000" u="none" dirty="0">
                <a:latin typeface="Times New Roman" panose="02020603050405020304" pitchFamily="18" charset="0"/>
                <a:ea typeface="宋体" panose="02010600030101010101" pitchFamily="2" charset="-122"/>
              </a:rPr>
              <a:t>-major : String</a:t>
            </a:r>
          </a:p>
        </p:txBody>
      </p:sp>
      <p:sp>
        <p:nvSpPr>
          <p:cNvPr id="24579" name="Rectangle 15"/>
          <p:cNvSpPr/>
          <p:nvPr/>
        </p:nvSpPr>
        <p:spPr>
          <a:xfrm>
            <a:off x="468313" y="3643313"/>
            <a:ext cx="4029075" cy="396875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anchor="t"/>
          <a:lstStyle/>
          <a:p>
            <a:pPr algn="ctr" fontAlgn="ctr">
              <a:spcBef>
                <a:spcPct val="20000"/>
              </a:spcBef>
            </a:pPr>
            <a:r>
              <a:rPr lang="en-US" altLang="zh-CN" sz="2000" u="none" dirty="0">
                <a:latin typeface="Times New Roman" panose="02020603050405020304" pitchFamily="18" charset="0"/>
                <a:ea typeface="宋体" panose="02010600030101010101" pitchFamily="2" charset="-122"/>
              </a:rPr>
              <a:t>GraduateStudent</a:t>
            </a:r>
          </a:p>
        </p:txBody>
      </p:sp>
      <p:sp>
        <p:nvSpPr>
          <p:cNvPr id="24580" name="Line 16"/>
          <p:cNvSpPr/>
          <p:nvPr/>
        </p:nvSpPr>
        <p:spPr>
          <a:xfrm>
            <a:off x="468313" y="3643313"/>
            <a:ext cx="4029075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1" name="Line 17"/>
          <p:cNvSpPr/>
          <p:nvPr/>
        </p:nvSpPr>
        <p:spPr>
          <a:xfrm>
            <a:off x="468313" y="4040188"/>
            <a:ext cx="4029075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2" name="Rectangle 13"/>
          <p:cNvSpPr/>
          <p:nvPr/>
        </p:nvSpPr>
        <p:spPr>
          <a:xfrm>
            <a:off x="468630" y="4794250"/>
            <a:ext cx="4029075" cy="1255395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n-US" altLang="zh-CN" sz="2000" u="none" dirty="0">
                <a:latin typeface="Times New Roman" panose="02020603050405020304" pitchFamily="18" charset="0"/>
                <a:ea typeface="宋体" panose="02010600030101010101" pitchFamily="2" charset="-122"/>
              </a:rPr>
              <a:t>+enrollCourses() : Vector</a:t>
            </a:r>
          </a:p>
          <a:p>
            <a:pPr>
              <a:spcBef>
                <a:spcPct val="20000"/>
              </a:spcBef>
            </a:pPr>
            <a:r>
              <a:rPr lang="en-US" altLang="zh-CN" sz="2000" u="none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+computePayment() : double</a:t>
            </a:r>
          </a:p>
          <a:p>
            <a:pPr>
              <a:spcBef>
                <a:spcPct val="20000"/>
              </a:spcBef>
            </a:pPr>
            <a:r>
              <a:rPr lang="en-US" altLang="zh-CN" sz="2000" u="none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+doResearch()</a:t>
            </a:r>
          </a:p>
        </p:txBody>
      </p:sp>
      <p:sp>
        <p:nvSpPr>
          <p:cNvPr id="24583" name="Line 18"/>
          <p:cNvSpPr/>
          <p:nvPr/>
        </p:nvSpPr>
        <p:spPr>
          <a:xfrm>
            <a:off x="468313" y="4794250"/>
            <a:ext cx="4029075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4" name="Line 21"/>
          <p:cNvSpPr/>
          <p:nvPr/>
        </p:nvSpPr>
        <p:spPr>
          <a:xfrm>
            <a:off x="4497070" y="3643630"/>
            <a:ext cx="1270" cy="233934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5" name="Line 20"/>
          <p:cNvSpPr/>
          <p:nvPr/>
        </p:nvSpPr>
        <p:spPr>
          <a:xfrm>
            <a:off x="468630" y="3643630"/>
            <a:ext cx="635" cy="2339975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6" name="Line 19"/>
          <p:cNvSpPr/>
          <p:nvPr/>
        </p:nvSpPr>
        <p:spPr>
          <a:xfrm>
            <a:off x="468313" y="5982653"/>
            <a:ext cx="4029075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7" name="Rectangle 14"/>
          <p:cNvSpPr/>
          <p:nvPr/>
        </p:nvSpPr>
        <p:spPr>
          <a:xfrm>
            <a:off x="4789488" y="4040188"/>
            <a:ext cx="4030662" cy="754062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n-US" altLang="zh-CN" sz="2000" u="none" dirty="0">
                <a:latin typeface="Times New Roman" panose="02020603050405020304" pitchFamily="18" charset="0"/>
                <a:ea typeface="宋体" panose="02010600030101010101" pitchFamily="2" charset="-122"/>
              </a:rPr>
              <a:t>-rInterests : String</a:t>
            </a:r>
          </a:p>
        </p:txBody>
      </p:sp>
      <p:sp>
        <p:nvSpPr>
          <p:cNvPr id="24588" name="Rectangle 15"/>
          <p:cNvSpPr/>
          <p:nvPr/>
        </p:nvSpPr>
        <p:spPr>
          <a:xfrm>
            <a:off x="4789488" y="3643313"/>
            <a:ext cx="4030662" cy="396875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anchor="t"/>
          <a:lstStyle/>
          <a:p>
            <a:pPr algn="ctr" fontAlgn="ctr">
              <a:spcBef>
                <a:spcPct val="20000"/>
              </a:spcBef>
            </a:pPr>
            <a:r>
              <a:rPr lang="en-US" altLang="zh-CN" sz="2000" u="none" dirty="0">
                <a:latin typeface="Times New Roman" panose="02020603050405020304" pitchFamily="18" charset="0"/>
                <a:ea typeface="宋体" panose="02010600030101010101" pitchFamily="2" charset="-122"/>
              </a:rPr>
              <a:t>Professor</a:t>
            </a:r>
          </a:p>
        </p:txBody>
      </p:sp>
      <p:sp>
        <p:nvSpPr>
          <p:cNvPr id="24589" name="Line 16"/>
          <p:cNvSpPr/>
          <p:nvPr/>
        </p:nvSpPr>
        <p:spPr>
          <a:xfrm>
            <a:off x="4789488" y="3643313"/>
            <a:ext cx="4030662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90" name="Line 17"/>
          <p:cNvSpPr/>
          <p:nvPr/>
        </p:nvSpPr>
        <p:spPr>
          <a:xfrm>
            <a:off x="4789488" y="4040188"/>
            <a:ext cx="4030662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91" name="Rectangle 13"/>
          <p:cNvSpPr/>
          <p:nvPr/>
        </p:nvSpPr>
        <p:spPr>
          <a:xfrm>
            <a:off x="4789805" y="4794250"/>
            <a:ext cx="4030345" cy="1188720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n-US" altLang="zh-CN" sz="2000" u="none" dirty="0">
                <a:latin typeface="Times New Roman" panose="02020603050405020304" pitchFamily="18" charset="0"/>
                <a:ea typeface="宋体" panose="02010600030101010101" pitchFamily="2" charset="-122"/>
              </a:rPr>
              <a:t>+teachingCourses() : Vector</a:t>
            </a:r>
          </a:p>
          <a:p>
            <a:pPr>
              <a:spcBef>
                <a:spcPct val="20000"/>
              </a:spcBef>
            </a:pPr>
            <a:r>
              <a:rPr lang="en-US" altLang="zh-CN" sz="2000" u="none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+computePayment() : double</a:t>
            </a:r>
          </a:p>
          <a:p>
            <a:pPr>
              <a:spcBef>
                <a:spcPct val="20000"/>
              </a:spcBef>
            </a:pPr>
            <a:r>
              <a:rPr lang="en-US" altLang="zh-CN" sz="2000" u="none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+doResearch()</a:t>
            </a:r>
          </a:p>
        </p:txBody>
      </p:sp>
      <p:sp>
        <p:nvSpPr>
          <p:cNvPr id="24592" name="Line 18"/>
          <p:cNvSpPr/>
          <p:nvPr/>
        </p:nvSpPr>
        <p:spPr>
          <a:xfrm>
            <a:off x="4789488" y="4794250"/>
            <a:ext cx="4030662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93" name="Line 21"/>
          <p:cNvSpPr/>
          <p:nvPr/>
        </p:nvSpPr>
        <p:spPr>
          <a:xfrm>
            <a:off x="8819515" y="3643630"/>
            <a:ext cx="1270" cy="229489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94" name="Line 20"/>
          <p:cNvSpPr/>
          <p:nvPr/>
        </p:nvSpPr>
        <p:spPr>
          <a:xfrm>
            <a:off x="4789170" y="3643630"/>
            <a:ext cx="1270" cy="229489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95" name="Line 19"/>
          <p:cNvSpPr/>
          <p:nvPr/>
        </p:nvSpPr>
        <p:spPr>
          <a:xfrm>
            <a:off x="4789488" y="5938838"/>
            <a:ext cx="4030662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96" name="Line 31"/>
          <p:cNvSpPr/>
          <p:nvPr/>
        </p:nvSpPr>
        <p:spPr>
          <a:xfrm>
            <a:off x="2484438" y="3427413"/>
            <a:ext cx="425132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97" name="AutoShape 35"/>
          <p:cNvSpPr/>
          <p:nvPr/>
        </p:nvSpPr>
        <p:spPr>
          <a:xfrm>
            <a:off x="4500563" y="2922588"/>
            <a:ext cx="282575" cy="252412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24598" name="直接连接符 27"/>
          <p:cNvCxnSpPr/>
          <p:nvPr/>
        </p:nvCxnSpPr>
        <p:spPr>
          <a:xfrm>
            <a:off x="2484438" y="3427413"/>
            <a:ext cx="0" cy="2159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599" name="直接连接符 28"/>
          <p:cNvCxnSpPr/>
          <p:nvPr/>
        </p:nvCxnSpPr>
        <p:spPr>
          <a:xfrm>
            <a:off x="6732588" y="3427413"/>
            <a:ext cx="0" cy="2159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00" name="直接连接符 29"/>
          <p:cNvCxnSpPr/>
          <p:nvPr/>
        </p:nvCxnSpPr>
        <p:spPr>
          <a:xfrm>
            <a:off x="4643438" y="3209925"/>
            <a:ext cx="0" cy="21748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601" name="Rectangle 14"/>
          <p:cNvSpPr/>
          <p:nvPr/>
        </p:nvSpPr>
        <p:spPr>
          <a:xfrm>
            <a:off x="2557463" y="1387475"/>
            <a:ext cx="4030662" cy="755650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n-US" altLang="zh-CN" sz="2000" u="none" dirty="0">
                <a:latin typeface="Times New Roman" panose="02020603050405020304" pitchFamily="18" charset="0"/>
                <a:ea typeface="宋体" panose="02010600030101010101" pitchFamily="2" charset="-122"/>
              </a:rPr>
              <a:t>-name: String</a:t>
            </a:r>
          </a:p>
        </p:txBody>
      </p:sp>
      <p:sp>
        <p:nvSpPr>
          <p:cNvPr id="24602" name="Rectangle 15"/>
          <p:cNvSpPr/>
          <p:nvPr/>
        </p:nvSpPr>
        <p:spPr>
          <a:xfrm>
            <a:off x="2557463" y="990600"/>
            <a:ext cx="4030662" cy="396875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anchor="t"/>
          <a:lstStyle/>
          <a:p>
            <a:pPr algn="ctr" fontAlgn="ctr">
              <a:spcBef>
                <a:spcPct val="20000"/>
              </a:spcBef>
            </a:pPr>
            <a:r>
              <a:rPr lang="en-US" altLang="zh-CN" sz="2000" b="1" i="1" u="none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Person</a:t>
            </a:r>
          </a:p>
        </p:txBody>
      </p:sp>
      <p:sp>
        <p:nvSpPr>
          <p:cNvPr id="24603" name="Line 16"/>
          <p:cNvSpPr/>
          <p:nvPr/>
        </p:nvSpPr>
        <p:spPr>
          <a:xfrm>
            <a:off x="2557463" y="990600"/>
            <a:ext cx="4030662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604" name="Line 17"/>
          <p:cNvSpPr/>
          <p:nvPr/>
        </p:nvSpPr>
        <p:spPr>
          <a:xfrm>
            <a:off x="2557463" y="1387475"/>
            <a:ext cx="4030662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605" name="Rectangle 13"/>
          <p:cNvSpPr/>
          <p:nvPr/>
        </p:nvSpPr>
        <p:spPr>
          <a:xfrm>
            <a:off x="2557780" y="2011680"/>
            <a:ext cx="4030345" cy="868045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n-US" altLang="zh-CN" sz="2000" b="1" i="1" u="none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+computePayment() : double</a:t>
            </a:r>
          </a:p>
          <a:p>
            <a:pPr>
              <a:spcBef>
                <a:spcPct val="20000"/>
              </a:spcBef>
            </a:pPr>
            <a:r>
              <a:rPr lang="en-US" altLang="zh-CN" sz="2000" b="1" i="1" u="none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+doResearch()</a:t>
            </a:r>
          </a:p>
        </p:txBody>
      </p:sp>
      <p:sp>
        <p:nvSpPr>
          <p:cNvPr id="24606" name="Line 18"/>
          <p:cNvSpPr/>
          <p:nvPr/>
        </p:nvSpPr>
        <p:spPr>
          <a:xfrm>
            <a:off x="2557463" y="2011680"/>
            <a:ext cx="4030662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607" name="Line 21"/>
          <p:cNvSpPr/>
          <p:nvPr/>
        </p:nvSpPr>
        <p:spPr>
          <a:xfrm>
            <a:off x="6587490" y="990600"/>
            <a:ext cx="1270" cy="188849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608" name="Line 20"/>
          <p:cNvSpPr/>
          <p:nvPr/>
        </p:nvSpPr>
        <p:spPr>
          <a:xfrm>
            <a:off x="2557780" y="990600"/>
            <a:ext cx="635" cy="188849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609" name="Line 19"/>
          <p:cNvSpPr/>
          <p:nvPr/>
        </p:nvSpPr>
        <p:spPr>
          <a:xfrm>
            <a:off x="2557463" y="2864168"/>
            <a:ext cx="4030662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610" name="TextBox 40"/>
          <p:cNvSpPr txBox="1"/>
          <p:nvPr/>
        </p:nvSpPr>
        <p:spPr>
          <a:xfrm>
            <a:off x="6659563" y="1612900"/>
            <a:ext cx="2411412" cy="13836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这样设计</a:t>
            </a:r>
            <a:endParaRPr lang="en-US" altLang="zh-CN" sz="2800" b="1" i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doRsearch()</a:t>
            </a:r>
            <a:endParaRPr lang="zh-CN" altLang="en-US" sz="2800" b="1" i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是否会有问题？</a:t>
            </a:r>
          </a:p>
        </p:txBody>
      </p:sp>
      <p:sp>
        <p:nvSpPr>
          <p:cNvPr id="44" name="TextBox 40">
            <a:extLst>
              <a:ext uri="{FF2B5EF4-FFF2-40B4-BE49-F238E27FC236}">
                <a16:creationId xmlns:a16="http://schemas.microsoft.com/office/drawing/2014/main" id="{DC71B623-B376-4ED0-BBFD-2118DAB5E906}"/>
              </a:ext>
            </a:extLst>
          </p:cNvPr>
          <p:cNvSpPr txBox="1"/>
          <p:nvPr/>
        </p:nvSpPr>
        <p:spPr>
          <a:xfrm>
            <a:off x="9564053" y="4484370"/>
            <a:ext cx="2297430" cy="95313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none" anchor="t">
            <a:spAutoFit/>
          </a:bodyPr>
          <a:lstStyle/>
          <a:p>
            <a:r>
              <a:rPr lang="en-US" altLang="zh-CN" sz="2800" b="1" u="none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Specialization</a:t>
            </a:r>
          </a:p>
          <a:p>
            <a:pPr algn="ctr"/>
            <a:r>
              <a:rPr lang="zh-CN" altLang="en-US" sz="2800" b="1" u="none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特殊化</a:t>
            </a:r>
          </a:p>
        </p:txBody>
      </p:sp>
      <p:sp>
        <p:nvSpPr>
          <p:cNvPr id="45" name="TextBox 41">
            <a:extLst>
              <a:ext uri="{FF2B5EF4-FFF2-40B4-BE49-F238E27FC236}">
                <a16:creationId xmlns:a16="http://schemas.microsoft.com/office/drawing/2014/main" id="{F78EB5D2-F245-4605-B745-E27592244291}"/>
              </a:ext>
            </a:extLst>
          </p:cNvPr>
          <p:cNvSpPr txBox="1"/>
          <p:nvPr/>
        </p:nvSpPr>
        <p:spPr>
          <a:xfrm>
            <a:off x="9505633" y="1658303"/>
            <a:ext cx="2435860" cy="95313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none" anchor="t">
            <a:spAutoFit/>
          </a:bodyPr>
          <a:lstStyle/>
          <a:p>
            <a:r>
              <a:rPr lang="en-US" altLang="zh-CN" sz="2800" b="1" i="1" u="none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Generalization</a:t>
            </a:r>
          </a:p>
          <a:p>
            <a:pPr algn="ctr"/>
            <a:r>
              <a:rPr lang="zh-CN" altLang="en-US" sz="2800" b="1" i="1" u="none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泛化</a:t>
            </a:r>
          </a:p>
        </p:txBody>
      </p:sp>
      <p:sp>
        <p:nvSpPr>
          <p:cNvPr id="46" name="上下箭头 1">
            <a:extLst>
              <a:ext uri="{FF2B5EF4-FFF2-40B4-BE49-F238E27FC236}">
                <a16:creationId xmlns:a16="http://schemas.microsoft.com/office/drawing/2014/main" id="{107BEE1C-DC9A-48A9-84CC-E8C39EE9C35E}"/>
              </a:ext>
            </a:extLst>
          </p:cNvPr>
          <p:cNvSpPr/>
          <p:nvPr/>
        </p:nvSpPr>
        <p:spPr>
          <a:xfrm>
            <a:off x="10586720" y="2683510"/>
            <a:ext cx="244475" cy="1720215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高级类设计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Cheng Huang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02745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接口</a:t>
            </a: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endParaRPr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4587" name="Rectangle 14"/>
          <p:cNvSpPr/>
          <p:nvPr/>
        </p:nvSpPr>
        <p:spPr>
          <a:xfrm>
            <a:off x="4104005" y="4040505"/>
            <a:ext cx="3239770" cy="753745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-major : String</a:t>
            </a:r>
            <a:endParaRPr lang="en-US" altLang="zh-CN" sz="2000" u="none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8" name="Rectangle 15"/>
          <p:cNvSpPr/>
          <p:nvPr/>
        </p:nvSpPr>
        <p:spPr>
          <a:xfrm>
            <a:off x="4104005" y="3643630"/>
            <a:ext cx="3227705" cy="396875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anchor="t"/>
          <a:lstStyle/>
          <a:p>
            <a:pPr algn="ctr" fontAlgn="ctr">
              <a:spcBef>
                <a:spcPct val="200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GraduateStudent</a:t>
            </a:r>
            <a:endParaRPr lang="en-US" altLang="zh-CN" sz="2000" u="none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9" name="Line 16"/>
          <p:cNvSpPr/>
          <p:nvPr/>
        </p:nvSpPr>
        <p:spPr>
          <a:xfrm>
            <a:off x="4104005" y="3643630"/>
            <a:ext cx="3227705" cy="635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90" name="Line 17"/>
          <p:cNvSpPr/>
          <p:nvPr/>
        </p:nvSpPr>
        <p:spPr>
          <a:xfrm>
            <a:off x="4104005" y="4040505"/>
            <a:ext cx="3227070" cy="63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91" name="Rectangle 13"/>
          <p:cNvSpPr/>
          <p:nvPr/>
        </p:nvSpPr>
        <p:spPr>
          <a:xfrm>
            <a:off x="4104005" y="4794250"/>
            <a:ext cx="3239770" cy="1188720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+enrollCourses() : Vector</a:t>
            </a:r>
            <a:endParaRPr lang="en-US" altLang="zh-CN" sz="2000" u="none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000" u="none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+computePayment() : double</a:t>
            </a:r>
          </a:p>
          <a:p>
            <a:pPr>
              <a:spcBef>
                <a:spcPct val="20000"/>
              </a:spcBef>
            </a:pPr>
            <a:r>
              <a:rPr lang="en-US" altLang="zh-CN" sz="2000" u="none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+doResearch()</a:t>
            </a:r>
          </a:p>
        </p:txBody>
      </p:sp>
      <p:sp>
        <p:nvSpPr>
          <p:cNvPr id="24592" name="Line 18"/>
          <p:cNvSpPr/>
          <p:nvPr/>
        </p:nvSpPr>
        <p:spPr>
          <a:xfrm>
            <a:off x="4104005" y="4794250"/>
            <a:ext cx="3267075" cy="63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93" name="Line 21"/>
          <p:cNvSpPr/>
          <p:nvPr/>
        </p:nvSpPr>
        <p:spPr>
          <a:xfrm>
            <a:off x="7359015" y="3643630"/>
            <a:ext cx="1270" cy="229489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95" name="Line 19"/>
          <p:cNvSpPr/>
          <p:nvPr/>
        </p:nvSpPr>
        <p:spPr>
          <a:xfrm flipV="1">
            <a:off x="4091305" y="5951220"/>
            <a:ext cx="3252470" cy="635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96" name="Line 31"/>
          <p:cNvSpPr/>
          <p:nvPr/>
        </p:nvSpPr>
        <p:spPr>
          <a:xfrm>
            <a:off x="1734820" y="3427730"/>
            <a:ext cx="6528435" cy="63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97" name="AutoShape 35"/>
          <p:cNvSpPr/>
          <p:nvPr/>
        </p:nvSpPr>
        <p:spPr>
          <a:xfrm>
            <a:off x="4500563" y="2922588"/>
            <a:ext cx="282575" cy="252412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24598" name="直接连接符 27"/>
          <p:cNvCxnSpPr/>
          <p:nvPr/>
        </p:nvCxnSpPr>
        <p:spPr>
          <a:xfrm>
            <a:off x="1747838" y="3427413"/>
            <a:ext cx="0" cy="2159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599" name="直接连接符 28"/>
          <p:cNvCxnSpPr/>
          <p:nvPr/>
        </p:nvCxnSpPr>
        <p:spPr>
          <a:xfrm>
            <a:off x="5780088" y="3427413"/>
            <a:ext cx="0" cy="2159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00" name="直接连接符 29"/>
          <p:cNvCxnSpPr/>
          <p:nvPr/>
        </p:nvCxnSpPr>
        <p:spPr>
          <a:xfrm>
            <a:off x="4643438" y="3209925"/>
            <a:ext cx="0" cy="21748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601" name="Rectangle 14"/>
          <p:cNvSpPr/>
          <p:nvPr/>
        </p:nvSpPr>
        <p:spPr>
          <a:xfrm>
            <a:off x="2557463" y="1387475"/>
            <a:ext cx="4030662" cy="755650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n-US" altLang="zh-CN" sz="2000" u="none" dirty="0">
                <a:latin typeface="Times New Roman" panose="02020603050405020304" pitchFamily="18" charset="0"/>
                <a:ea typeface="宋体" panose="02010600030101010101" pitchFamily="2" charset="-122"/>
              </a:rPr>
              <a:t>-name: String</a:t>
            </a:r>
          </a:p>
        </p:txBody>
      </p:sp>
      <p:sp>
        <p:nvSpPr>
          <p:cNvPr id="24602" name="Rectangle 15"/>
          <p:cNvSpPr/>
          <p:nvPr/>
        </p:nvSpPr>
        <p:spPr>
          <a:xfrm>
            <a:off x="2557463" y="990600"/>
            <a:ext cx="4030662" cy="396875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anchor="t"/>
          <a:lstStyle/>
          <a:p>
            <a:pPr algn="ctr" fontAlgn="ctr">
              <a:spcBef>
                <a:spcPct val="20000"/>
              </a:spcBef>
            </a:pPr>
            <a:r>
              <a:rPr lang="en-US" altLang="zh-CN" sz="2000" b="1" i="1" u="none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Person</a:t>
            </a:r>
          </a:p>
        </p:txBody>
      </p:sp>
      <p:sp>
        <p:nvSpPr>
          <p:cNvPr id="24603" name="Line 16"/>
          <p:cNvSpPr/>
          <p:nvPr/>
        </p:nvSpPr>
        <p:spPr>
          <a:xfrm>
            <a:off x="2557463" y="990600"/>
            <a:ext cx="4030662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604" name="Line 17"/>
          <p:cNvSpPr/>
          <p:nvPr/>
        </p:nvSpPr>
        <p:spPr>
          <a:xfrm>
            <a:off x="2557463" y="1387475"/>
            <a:ext cx="4030662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605" name="Rectangle 13"/>
          <p:cNvSpPr/>
          <p:nvPr/>
        </p:nvSpPr>
        <p:spPr>
          <a:xfrm>
            <a:off x="2557780" y="2011680"/>
            <a:ext cx="4030345" cy="868045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n-US" altLang="zh-CN" sz="2000" b="1" i="1" u="none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+computePayment() : double</a:t>
            </a:r>
          </a:p>
          <a:p>
            <a:pPr>
              <a:spcBef>
                <a:spcPct val="20000"/>
              </a:spcBef>
            </a:pPr>
            <a:r>
              <a:rPr lang="en-US" altLang="zh-CN" sz="20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000" b="1" i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doResearch</a:t>
            </a:r>
            <a:r>
              <a:rPr lang="en-US" altLang="zh-CN" sz="20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()</a:t>
            </a:r>
          </a:p>
          <a:p>
            <a:pPr>
              <a:spcBef>
                <a:spcPct val="20000"/>
              </a:spcBef>
            </a:pPr>
            <a:endParaRPr lang="en-US" altLang="zh-CN" sz="2000" b="1" i="1" u="none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606" name="Line 18"/>
          <p:cNvSpPr/>
          <p:nvPr/>
        </p:nvSpPr>
        <p:spPr>
          <a:xfrm>
            <a:off x="2557463" y="2011680"/>
            <a:ext cx="4030662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607" name="Line 21"/>
          <p:cNvSpPr/>
          <p:nvPr/>
        </p:nvSpPr>
        <p:spPr>
          <a:xfrm>
            <a:off x="6587490" y="990600"/>
            <a:ext cx="1270" cy="188849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608" name="Line 20"/>
          <p:cNvSpPr/>
          <p:nvPr/>
        </p:nvSpPr>
        <p:spPr>
          <a:xfrm>
            <a:off x="2557780" y="990600"/>
            <a:ext cx="635" cy="188849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609" name="Line 19"/>
          <p:cNvSpPr/>
          <p:nvPr/>
        </p:nvSpPr>
        <p:spPr>
          <a:xfrm>
            <a:off x="2557463" y="2864168"/>
            <a:ext cx="4030662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Rectangle 14"/>
          <p:cNvSpPr/>
          <p:nvPr/>
        </p:nvSpPr>
        <p:spPr>
          <a:xfrm>
            <a:off x="7672705" y="4040505"/>
            <a:ext cx="3239770" cy="753745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n-US" altLang="zh-CN" sz="2000" u="none" dirty="0">
                <a:latin typeface="Times New Roman" panose="02020603050405020304" pitchFamily="18" charset="0"/>
                <a:ea typeface="宋体" panose="02010600030101010101" pitchFamily="2" charset="-122"/>
              </a:rPr>
              <a:t>-rInterests : String</a:t>
            </a:r>
          </a:p>
        </p:txBody>
      </p:sp>
      <p:sp>
        <p:nvSpPr>
          <p:cNvPr id="5" name="Rectangle 15"/>
          <p:cNvSpPr/>
          <p:nvPr/>
        </p:nvSpPr>
        <p:spPr>
          <a:xfrm>
            <a:off x="7672705" y="3643630"/>
            <a:ext cx="3227705" cy="396875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anchor="t"/>
          <a:lstStyle/>
          <a:p>
            <a:pPr algn="ctr" fontAlgn="ctr">
              <a:spcBef>
                <a:spcPct val="20000"/>
              </a:spcBef>
            </a:pPr>
            <a:r>
              <a:rPr lang="en-US" altLang="zh-CN" sz="2000" u="none" dirty="0">
                <a:latin typeface="Times New Roman" panose="02020603050405020304" pitchFamily="18" charset="0"/>
                <a:ea typeface="宋体" panose="02010600030101010101" pitchFamily="2" charset="-122"/>
              </a:rPr>
              <a:t>Professor</a:t>
            </a:r>
          </a:p>
        </p:txBody>
      </p:sp>
      <p:sp>
        <p:nvSpPr>
          <p:cNvPr id="6" name="Line 16"/>
          <p:cNvSpPr/>
          <p:nvPr/>
        </p:nvSpPr>
        <p:spPr>
          <a:xfrm>
            <a:off x="7672705" y="3643630"/>
            <a:ext cx="3227705" cy="635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Line 17"/>
          <p:cNvSpPr/>
          <p:nvPr/>
        </p:nvSpPr>
        <p:spPr>
          <a:xfrm>
            <a:off x="7672705" y="4040505"/>
            <a:ext cx="3239770" cy="63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Rectangle 13"/>
          <p:cNvSpPr/>
          <p:nvPr/>
        </p:nvSpPr>
        <p:spPr>
          <a:xfrm>
            <a:off x="7672705" y="4794250"/>
            <a:ext cx="3239770" cy="1188720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n-US" altLang="zh-CN" sz="2000" u="none" dirty="0">
                <a:latin typeface="Times New Roman" panose="02020603050405020304" pitchFamily="18" charset="0"/>
                <a:ea typeface="宋体" panose="02010600030101010101" pitchFamily="2" charset="-122"/>
              </a:rPr>
              <a:t>+teachingCourses() : Vector</a:t>
            </a:r>
          </a:p>
          <a:p>
            <a:pPr>
              <a:spcBef>
                <a:spcPct val="20000"/>
              </a:spcBef>
            </a:pPr>
            <a:r>
              <a:rPr lang="en-US" altLang="zh-CN" sz="2000" u="none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+computePayment() : double</a:t>
            </a:r>
          </a:p>
          <a:p>
            <a:pPr>
              <a:spcBef>
                <a:spcPct val="20000"/>
              </a:spcBef>
            </a:pPr>
            <a:r>
              <a:rPr lang="en-US" altLang="zh-CN" sz="2000" u="none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+doResearch()</a:t>
            </a:r>
          </a:p>
        </p:txBody>
      </p:sp>
      <p:sp>
        <p:nvSpPr>
          <p:cNvPr id="11" name="Line 18"/>
          <p:cNvSpPr/>
          <p:nvPr/>
        </p:nvSpPr>
        <p:spPr>
          <a:xfrm>
            <a:off x="7672705" y="4794250"/>
            <a:ext cx="3267075" cy="63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Line 21"/>
          <p:cNvSpPr/>
          <p:nvPr/>
        </p:nvSpPr>
        <p:spPr>
          <a:xfrm>
            <a:off x="10927715" y="3643630"/>
            <a:ext cx="1270" cy="229489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Line 20"/>
          <p:cNvSpPr/>
          <p:nvPr/>
        </p:nvSpPr>
        <p:spPr>
          <a:xfrm>
            <a:off x="7659370" y="3643630"/>
            <a:ext cx="1270" cy="229489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Line 19"/>
          <p:cNvSpPr/>
          <p:nvPr/>
        </p:nvSpPr>
        <p:spPr>
          <a:xfrm flipV="1">
            <a:off x="7672705" y="5938520"/>
            <a:ext cx="3227705" cy="635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Line 20"/>
          <p:cNvSpPr/>
          <p:nvPr/>
        </p:nvSpPr>
        <p:spPr>
          <a:xfrm>
            <a:off x="4065270" y="3656330"/>
            <a:ext cx="1270" cy="229489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" name="Rectangle 14"/>
          <p:cNvSpPr/>
          <p:nvPr/>
        </p:nvSpPr>
        <p:spPr>
          <a:xfrm>
            <a:off x="296545" y="4041140"/>
            <a:ext cx="3239770" cy="753745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n-US" altLang="zh-CN" sz="2000" u="none" dirty="0">
                <a:latin typeface="Times New Roman" panose="02020603050405020304" pitchFamily="18" charset="0"/>
                <a:ea typeface="宋体" panose="02010600030101010101" pitchFamily="2" charset="-122"/>
              </a:rPr>
              <a:t>-position : String</a:t>
            </a:r>
          </a:p>
        </p:txBody>
      </p:sp>
      <p:sp>
        <p:nvSpPr>
          <p:cNvPr id="28" name="Rectangle 15"/>
          <p:cNvSpPr/>
          <p:nvPr/>
        </p:nvSpPr>
        <p:spPr>
          <a:xfrm>
            <a:off x="296545" y="3644265"/>
            <a:ext cx="3227705" cy="396875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anchor="t"/>
          <a:lstStyle/>
          <a:p>
            <a:pPr algn="ctr" fontAlgn="ctr">
              <a:spcBef>
                <a:spcPct val="20000"/>
              </a:spcBef>
            </a:pPr>
            <a:r>
              <a:rPr lang="en-US" altLang="zh-CN" sz="2000" u="none" dirty="0">
                <a:latin typeface="Times New Roman" panose="02020603050405020304" pitchFamily="18" charset="0"/>
                <a:ea typeface="宋体" panose="02010600030101010101" pitchFamily="2" charset="-122"/>
              </a:rPr>
              <a:t>Staff</a:t>
            </a:r>
          </a:p>
        </p:txBody>
      </p:sp>
      <p:sp>
        <p:nvSpPr>
          <p:cNvPr id="29" name="Line 16"/>
          <p:cNvSpPr/>
          <p:nvPr/>
        </p:nvSpPr>
        <p:spPr>
          <a:xfrm>
            <a:off x="296545" y="3644265"/>
            <a:ext cx="3227705" cy="635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" name="Line 17"/>
          <p:cNvSpPr/>
          <p:nvPr/>
        </p:nvSpPr>
        <p:spPr>
          <a:xfrm>
            <a:off x="296545" y="4041140"/>
            <a:ext cx="3239770" cy="63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" name="Rectangle 13"/>
          <p:cNvSpPr/>
          <p:nvPr/>
        </p:nvSpPr>
        <p:spPr>
          <a:xfrm>
            <a:off x="296545" y="4794885"/>
            <a:ext cx="3239770" cy="1188720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1"/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n-US" altLang="zh-CN" sz="2000" u="none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+computePayment() : double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000" b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doResearch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() ???</a:t>
            </a:r>
          </a:p>
        </p:txBody>
      </p:sp>
      <p:sp>
        <p:nvSpPr>
          <p:cNvPr id="32" name="Line 18"/>
          <p:cNvSpPr/>
          <p:nvPr/>
        </p:nvSpPr>
        <p:spPr>
          <a:xfrm>
            <a:off x="296545" y="4794885"/>
            <a:ext cx="3267075" cy="63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" name="Line 21"/>
          <p:cNvSpPr/>
          <p:nvPr/>
        </p:nvSpPr>
        <p:spPr>
          <a:xfrm>
            <a:off x="3551555" y="3644265"/>
            <a:ext cx="1270" cy="229489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" name="Line 20"/>
          <p:cNvSpPr/>
          <p:nvPr/>
        </p:nvSpPr>
        <p:spPr>
          <a:xfrm>
            <a:off x="283210" y="3644265"/>
            <a:ext cx="1270" cy="229489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" name="Line 19"/>
          <p:cNvSpPr/>
          <p:nvPr/>
        </p:nvSpPr>
        <p:spPr>
          <a:xfrm flipV="1">
            <a:off x="296545" y="5939155"/>
            <a:ext cx="3227705" cy="635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36" name="直接连接符 28"/>
          <p:cNvCxnSpPr/>
          <p:nvPr/>
        </p:nvCxnSpPr>
        <p:spPr>
          <a:xfrm>
            <a:off x="8243888" y="3440113"/>
            <a:ext cx="0" cy="2159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A7BDA72C-E579-419C-AFF2-5D42D264E8DD}"/>
              </a:ext>
            </a:extLst>
          </p:cNvPr>
          <p:cNvSpPr/>
          <p:nvPr/>
        </p:nvSpPr>
        <p:spPr>
          <a:xfrm>
            <a:off x="179004" y="5151120"/>
            <a:ext cx="2378459" cy="51752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高级类设计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Cheng Huang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02745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接口</a:t>
            </a: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endParaRPr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4587" name="Rectangle 14"/>
          <p:cNvSpPr/>
          <p:nvPr/>
        </p:nvSpPr>
        <p:spPr>
          <a:xfrm>
            <a:off x="4104005" y="4040505"/>
            <a:ext cx="3239770" cy="753745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-major : String</a:t>
            </a:r>
            <a:endParaRPr lang="en-US" altLang="zh-CN" sz="2000" u="none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8" name="Rectangle 15"/>
          <p:cNvSpPr/>
          <p:nvPr/>
        </p:nvSpPr>
        <p:spPr>
          <a:xfrm>
            <a:off x="4104005" y="3643630"/>
            <a:ext cx="3227705" cy="396875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anchor="t"/>
          <a:lstStyle/>
          <a:p>
            <a:pPr algn="ctr" fontAlgn="ctr">
              <a:spcBef>
                <a:spcPct val="200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GraduateStudent</a:t>
            </a:r>
            <a:endParaRPr lang="en-US" altLang="zh-CN" sz="2000" u="none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9" name="Line 16"/>
          <p:cNvSpPr/>
          <p:nvPr/>
        </p:nvSpPr>
        <p:spPr>
          <a:xfrm>
            <a:off x="4104005" y="3643630"/>
            <a:ext cx="3227705" cy="635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90" name="Line 17"/>
          <p:cNvSpPr/>
          <p:nvPr/>
        </p:nvSpPr>
        <p:spPr>
          <a:xfrm>
            <a:off x="4104005" y="4040505"/>
            <a:ext cx="3227070" cy="63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91" name="Rectangle 13"/>
          <p:cNvSpPr/>
          <p:nvPr/>
        </p:nvSpPr>
        <p:spPr>
          <a:xfrm>
            <a:off x="4104005" y="4794250"/>
            <a:ext cx="3239770" cy="1188720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+enrollCourses() : Vector</a:t>
            </a:r>
            <a:endParaRPr lang="en-US" altLang="zh-CN" sz="2000" u="none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000" u="none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+computePayment() : double</a:t>
            </a:r>
          </a:p>
          <a:p>
            <a:pPr>
              <a:spcBef>
                <a:spcPct val="20000"/>
              </a:spcBef>
            </a:pPr>
            <a:r>
              <a:rPr lang="en-US" altLang="zh-CN" sz="2000" u="none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+doResearch()</a:t>
            </a:r>
          </a:p>
        </p:txBody>
      </p:sp>
      <p:sp>
        <p:nvSpPr>
          <p:cNvPr id="24592" name="Line 18"/>
          <p:cNvSpPr/>
          <p:nvPr/>
        </p:nvSpPr>
        <p:spPr>
          <a:xfrm>
            <a:off x="4104005" y="4794250"/>
            <a:ext cx="3267075" cy="63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93" name="Line 21"/>
          <p:cNvSpPr/>
          <p:nvPr/>
        </p:nvSpPr>
        <p:spPr>
          <a:xfrm>
            <a:off x="7359015" y="3643630"/>
            <a:ext cx="1270" cy="229489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95" name="Line 19"/>
          <p:cNvSpPr/>
          <p:nvPr/>
        </p:nvSpPr>
        <p:spPr>
          <a:xfrm flipV="1">
            <a:off x="4091305" y="5951220"/>
            <a:ext cx="3252470" cy="635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96" name="Line 31"/>
          <p:cNvSpPr/>
          <p:nvPr/>
        </p:nvSpPr>
        <p:spPr>
          <a:xfrm>
            <a:off x="1734820" y="3427730"/>
            <a:ext cx="6528435" cy="63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97" name="AutoShape 35"/>
          <p:cNvSpPr/>
          <p:nvPr/>
        </p:nvSpPr>
        <p:spPr>
          <a:xfrm>
            <a:off x="4500563" y="2922588"/>
            <a:ext cx="282575" cy="252412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24598" name="直接连接符 27"/>
          <p:cNvCxnSpPr/>
          <p:nvPr/>
        </p:nvCxnSpPr>
        <p:spPr>
          <a:xfrm>
            <a:off x="1747838" y="3427413"/>
            <a:ext cx="0" cy="2159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599" name="直接连接符 28"/>
          <p:cNvCxnSpPr/>
          <p:nvPr/>
        </p:nvCxnSpPr>
        <p:spPr>
          <a:xfrm>
            <a:off x="5780088" y="3427413"/>
            <a:ext cx="0" cy="2159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00" name="直接连接符 29"/>
          <p:cNvCxnSpPr/>
          <p:nvPr/>
        </p:nvCxnSpPr>
        <p:spPr>
          <a:xfrm>
            <a:off x="4643438" y="3209925"/>
            <a:ext cx="0" cy="21748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601" name="Rectangle 14"/>
          <p:cNvSpPr/>
          <p:nvPr/>
        </p:nvSpPr>
        <p:spPr>
          <a:xfrm>
            <a:off x="2557463" y="1387475"/>
            <a:ext cx="4030662" cy="755650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n-US" altLang="zh-CN" sz="2000" u="none" dirty="0">
                <a:latin typeface="Times New Roman" panose="02020603050405020304" pitchFamily="18" charset="0"/>
                <a:ea typeface="宋体" panose="02010600030101010101" pitchFamily="2" charset="-122"/>
              </a:rPr>
              <a:t>-name: String</a:t>
            </a:r>
          </a:p>
        </p:txBody>
      </p:sp>
      <p:sp>
        <p:nvSpPr>
          <p:cNvPr id="24602" name="Rectangle 15"/>
          <p:cNvSpPr/>
          <p:nvPr/>
        </p:nvSpPr>
        <p:spPr>
          <a:xfrm>
            <a:off x="2557463" y="990600"/>
            <a:ext cx="4030662" cy="396875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anchor="t"/>
          <a:lstStyle/>
          <a:p>
            <a:pPr algn="ctr" fontAlgn="ctr">
              <a:spcBef>
                <a:spcPct val="20000"/>
              </a:spcBef>
            </a:pPr>
            <a:r>
              <a:rPr lang="en-US" altLang="zh-CN" sz="2000" b="1" i="1" u="none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Person</a:t>
            </a:r>
          </a:p>
        </p:txBody>
      </p:sp>
      <p:sp>
        <p:nvSpPr>
          <p:cNvPr id="24603" name="Line 16"/>
          <p:cNvSpPr/>
          <p:nvPr/>
        </p:nvSpPr>
        <p:spPr>
          <a:xfrm>
            <a:off x="2557463" y="990600"/>
            <a:ext cx="4030662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604" name="Line 17"/>
          <p:cNvSpPr/>
          <p:nvPr/>
        </p:nvSpPr>
        <p:spPr>
          <a:xfrm>
            <a:off x="2557463" y="1387475"/>
            <a:ext cx="4030662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605" name="Rectangle 13"/>
          <p:cNvSpPr/>
          <p:nvPr/>
        </p:nvSpPr>
        <p:spPr>
          <a:xfrm>
            <a:off x="2557780" y="2011680"/>
            <a:ext cx="4030345" cy="868045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n-US" altLang="zh-CN" sz="2000" b="1" i="1" u="none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+computePayment() : double</a:t>
            </a:r>
          </a:p>
          <a:p>
            <a:pPr>
              <a:spcBef>
                <a:spcPct val="20000"/>
              </a:spcBef>
            </a:pPr>
            <a:endParaRPr lang="en-US" altLang="zh-CN" sz="2000" b="1" i="1" u="none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606" name="Line 18"/>
          <p:cNvSpPr/>
          <p:nvPr/>
        </p:nvSpPr>
        <p:spPr>
          <a:xfrm>
            <a:off x="2557463" y="2011680"/>
            <a:ext cx="4030662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607" name="Line 21"/>
          <p:cNvSpPr/>
          <p:nvPr/>
        </p:nvSpPr>
        <p:spPr>
          <a:xfrm>
            <a:off x="6587490" y="990600"/>
            <a:ext cx="1270" cy="188849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608" name="Line 20"/>
          <p:cNvSpPr/>
          <p:nvPr/>
        </p:nvSpPr>
        <p:spPr>
          <a:xfrm>
            <a:off x="2557780" y="990600"/>
            <a:ext cx="635" cy="188849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609" name="Line 19"/>
          <p:cNvSpPr/>
          <p:nvPr/>
        </p:nvSpPr>
        <p:spPr>
          <a:xfrm>
            <a:off x="2557463" y="2864168"/>
            <a:ext cx="4030662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7523" name="Rectangle 4"/>
          <p:cNvSpPr/>
          <p:nvPr/>
        </p:nvSpPr>
        <p:spPr>
          <a:xfrm>
            <a:off x="6953250" y="1940560"/>
            <a:ext cx="4589145" cy="8737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n-US" altLang="zh-CN" sz="2000" b="1" i="1" u="none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+doResearch()</a:t>
            </a:r>
            <a:r>
              <a:rPr lang="en-US" altLang="zh-CN" sz="2000" b="1" u="none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07524" name="Rectangle 5"/>
          <p:cNvSpPr/>
          <p:nvPr/>
        </p:nvSpPr>
        <p:spPr>
          <a:xfrm>
            <a:off x="6953250" y="1066800"/>
            <a:ext cx="4589145" cy="8737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anchor="t"/>
          <a:lstStyle/>
          <a:p>
            <a:pPr algn="ctr" fontAlgn="ctr">
              <a:spcBef>
                <a:spcPct val="20000"/>
              </a:spcBef>
            </a:pPr>
            <a:r>
              <a:rPr lang="en-US" altLang="zh-CN" sz="2000" b="1" u="none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&lt;&lt;interface&gt;&gt;</a:t>
            </a:r>
          </a:p>
          <a:p>
            <a:pPr algn="ctr" fontAlgn="ctr">
              <a:spcBef>
                <a:spcPct val="20000"/>
              </a:spcBef>
            </a:pPr>
            <a:r>
              <a:rPr lang="en-US" altLang="zh-CN" sz="2000" b="1" u="none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Research</a:t>
            </a:r>
          </a:p>
        </p:txBody>
      </p:sp>
      <p:sp>
        <p:nvSpPr>
          <p:cNvPr id="107525" name="Line 6"/>
          <p:cNvSpPr/>
          <p:nvPr/>
        </p:nvSpPr>
        <p:spPr>
          <a:xfrm>
            <a:off x="6953250" y="1066800"/>
            <a:ext cx="4589145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7526" name="Line 7"/>
          <p:cNvSpPr/>
          <p:nvPr/>
        </p:nvSpPr>
        <p:spPr>
          <a:xfrm>
            <a:off x="6953250" y="1940560"/>
            <a:ext cx="4589145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7527" name="Line 8"/>
          <p:cNvSpPr/>
          <p:nvPr/>
        </p:nvSpPr>
        <p:spPr>
          <a:xfrm>
            <a:off x="6953250" y="2814320"/>
            <a:ext cx="4589145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7528" name="Line 9"/>
          <p:cNvSpPr/>
          <p:nvPr/>
        </p:nvSpPr>
        <p:spPr>
          <a:xfrm>
            <a:off x="6953250" y="1066800"/>
            <a:ext cx="0" cy="174752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7529" name="Line 10"/>
          <p:cNvSpPr/>
          <p:nvPr/>
        </p:nvSpPr>
        <p:spPr>
          <a:xfrm>
            <a:off x="11542395" y="1066800"/>
            <a:ext cx="0" cy="174752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7548" name="Line 29"/>
          <p:cNvSpPr/>
          <p:nvPr/>
        </p:nvSpPr>
        <p:spPr>
          <a:xfrm>
            <a:off x="9090660" y="3352800"/>
            <a:ext cx="2012315" cy="635"/>
          </a:xfrm>
          <a:prstGeom prst="line">
            <a:avLst/>
          </a:prstGeom>
          <a:ln w="38100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7550" name="Line 31"/>
          <p:cNvSpPr/>
          <p:nvPr/>
        </p:nvSpPr>
        <p:spPr>
          <a:xfrm>
            <a:off x="11102975" y="3351530"/>
            <a:ext cx="635" cy="3341370"/>
          </a:xfrm>
          <a:prstGeom prst="line">
            <a:avLst/>
          </a:prstGeom>
          <a:ln w="38100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7551" name="Line 32"/>
          <p:cNvSpPr/>
          <p:nvPr/>
        </p:nvSpPr>
        <p:spPr>
          <a:xfrm flipV="1">
            <a:off x="9090660" y="3092450"/>
            <a:ext cx="635" cy="551815"/>
          </a:xfrm>
          <a:prstGeom prst="line">
            <a:avLst/>
          </a:prstGeom>
          <a:ln w="38100" cap="flat" cmpd="sng">
            <a:solidFill>
              <a:srgbClr val="C00000"/>
            </a:solidFill>
            <a:prstDash val="dash"/>
            <a:round/>
            <a:headEnd type="none" w="med" len="med"/>
            <a:tailEnd type="none" w="lg" len="sm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7552" name="AutoShape 33"/>
          <p:cNvSpPr/>
          <p:nvPr/>
        </p:nvSpPr>
        <p:spPr>
          <a:xfrm>
            <a:off x="8964295" y="2830195"/>
            <a:ext cx="250825" cy="262255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Line 29"/>
          <p:cNvSpPr/>
          <p:nvPr/>
        </p:nvSpPr>
        <p:spPr>
          <a:xfrm>
            <a:off x="5669280" y="6692900"/>
            <a:ext cx="5433695" cy="635"/>
          </a:xfrm>
          <a:prstGeom prst="line">
            <a:avLst/>
          </a:prstGeom>
          <a:ln w="38100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Line 30"/>
          <p:cNvSpPr/>
          <p:nvPr/>
        </p:nvSpPr>
        <p:spPr>
          <a:xfrm>
            <a:off x="5669915" y="6050280"/>
            <a:ext cx="635" cy="643255"/>
          </a:xfrm>
          <a:prstGeom prst="line">
            <a:avLst/>
          </a:prstGeom>
          <a:ln w="38100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Rectangle 14"/>
          <p:cNvSpPr/>
          <p:nvPr/>
        </p:nvSpPr>
        <p:spPr>
          <a:xfrm>
            <a:off x="7672705" y="4040505"/>
            <a:ext cx="3239770" cy="753745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n-US" altLang="zh-CN" sz="2000" u="none" dirty="0">
                <a:latin typeface="Times New Roman" panose="02020603050405020304" pitchFamily="18" charset="0"/>
                <a:ea typeface="宋体" panose="02010600030101010101" pitchFamily="2" charset="-122"/>
              </a:rPr>
              <a:t>-rInterests : String</a:t>
            </a:r>
          </a:p>
        </p:txBody>
      </p:sp>
      <p:sp>
        <p:nvSpPr>
          <p:cNvPr id="5" name="Rectangle 15"/>
          <p:cNvSpPr/>
          <p:nvPr/>
        </p:nvSpPr>
        <p:spPr>
          <a:xfrm>
            <a:off x="7672705" y="3643630"/>
            <a:ext cx="3227705" cy="396875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anchor="t"/>
          <a:lstStyle/>
          <a:p>
            <a:pPr algn="ctr" fontAlgn="ctr">
              <a:spcBef>
                <a:spcPct val="20000"/>
              </a:spcBef>
            </a:pPr>
            <a:r>
              <a:rPr lang="en-US" altLang="zh-CN" sz="2000" u="none" dirty="0">
                <a:latin typeface="Times New Roman" panose="02020603050405020304" pitchFamily="18" charset="0"/>
                <a:ea typeface="宋体" panose="02010600030101010101" pitchFamily="2" charset="-122"/>
              </a:rPr>
              <a:t>Professor</a:t>
            </a:r>
          </a:p>
        </p:txBody>
      </p:sp>
      <p:sp>
        <p:nvSpPr>
          <p:cNvPr id="6" name="Line 16"/>
          <p:cNvSpPr/>
          <p:nvPr/>
        </p:nvSpPr>
        <p:spPr>
          <a:xfrm>
            <a:off x="7672705" y="3643630"/>
            <a:ext cx="3227705" cy="635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Line 17"/>
          <p:cNvSpPr/>
          <p:nvPr/>
        </p:nvSpPr>
        <p:spPr>
          <a:xfrm>
            <a:off x="7672705" y="4040505"/>
            <a:ext cx="3239770" cy="63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Rectangle 13"/>
          <p:cNvSpPr/>
          <p:nvPr/>
        </p:nvSpPr>
        <p:spPr>
          <a:xfrm>
            <a:off x="7672705" y="4794250"/>
            <a:ext cx="3239770" cy="1188720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n-US" altLang="zh-CN" sz="2000" u="none" dirty="0">
                <a:latin typeface="Times New Roman" panose="02020603050405020304" pitchFamily="18" charset="0"/>
                <a:ea typeface="宋体" panose="02010600030101010101" pitchFamily="2" charset="-122"/>
              </a:rPr>
              <a:t>+teachingCourses() : Vector</a:t>
            </a:r>
          </a:p>
          <a:p>
            <a:pPr>
              <a:spcBef>
                <a:spcPct val="20000"/>
              </a:spcBef>
            </a:pPr>
            <a:r>
              <a:rPr lang="en-US" altLang="zh-CN" sz="2000" u="none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+computePayment() : double</a:t>
            </a:r>
          </a:p>
          <a:p>
            <a:pPr>
              <a:spcBef>
                <a:spcPct val="20000"/>
              </a:spcBef>
            </a:pPr>
            <a:r>
              <a:rPr lang="en-US" altLang="zh-CN" sz="2000" u="none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+doResearch()</a:t>
            </a:r>
          </a:p>
        </p:txBody>
      </p:sp>
      <p:sp>
        <p:nvSpPr>
          <p:cNvPr id="11" name="Line 18"/>
          <p:cNvSpPr/>
          <p:nvPr/>
        </p:nvSpPr>
        <p:spPr>
          <a:xfrm>
            <a:off x="7672705" y="4794250"/>
            <a:ext cx="3267075" cy="63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Line 21"/>
          <p:cNvSpPr/>
          <p:nvPr/>
        </p:nvSpPr>
        <p:spPr>
          <a:xfrm>
            <a:off x="10927715" y="3643630"/>
            <a:ext cx="1270" cy="229489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Line 20"/>
          <p:cNvSpPr/>
          <p:nvPr/>
        </p:nvSpPr>
        <p:spPr>
          <a:xfrm>
            <a:off x="7659370" y="3643630"/>
            <a:ext cx="1270" cy="229489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Line 19"/>
          <p:cNvSpPr/>
          <p:nvPr/>
        </p:nvSpPr>
        <p:spPr>
          <a:xfrm flipV="1">
            <a:off x="7672705" y="5938520"/>
            <a:ext cx="3227705" cy="635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Line 20"/>
          <p:cNvSpPr/>
          <p:nvPr/>
        </p:nvSpPr>
        <p:spPr>
          <a:xfrm>
            <a:off x="4065270" y="3656330"/>
            <a:ext cx="1270" cy="229489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" name="Rectangle 14"/>
          <p:cNvSpPr/>
          <p:nvPr/>
        </p:nvSpPr>
        <p:spPr>
          <a:xfrm>
            <a:off x="296545" y="4041140"/>
            <a:ext cx="3239770" cy="753745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n-US" altLang="zh-CN" sz="2000" u="none" dirty="0">
                <a:latin typeface="Times New Roman" panose="02020603050405020304" pitchFamily="18" charset="0"/>
                <a:ea typeface="宋体" panose="02010600030101010101" pitchFamily="2" charset="-122"/>
              </a:rPr>
              <a:t>-position : String</a:t>
            </a:r>
          </a:p>
        </p:txBody>
      </p:sp>
      <p:sp>
        <p:nvSpPr>
          <p:cNvPr id="28" name="Rectangle 15"/>
          <p:cNvSpPr/>
          <p:nvPr/>
        </p:nvSpPr>
        <p:spPr>
          <a:xfrm>
            <a:off x="296545" y="3644265"/>
            <a:ext cx="3227705" cy="396875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anchor="t"/>
          <a:lstStyle/>
          <a:p>
            <a:pPr algn="ctr" fontAlgn="ctr">
              <a:spcBef>
                <a:spcPct val="20000"/>
              </a:spcBef>
            </a:pPr>
            <a:r>
              <a:rPr lang="en-US" altLang="zh-CN" sz="2000" u="none" dirty="0">
                <a:latin typeface="Times New Roman" panose="02020603050405020304" pitchFamily="18" charset="0"/>
                <a:ea typeface="宋体" panose="02010600030101010101" pitchFamily="2" charset="-122"/>
              </a:rPr>
              <a:t>Staff</a:t>
            </a:r>
          </a:p>
        </p:txBody>
      </p:sp>
      <p:sp>
        <p:nvSpPr>
          <p:cNvPr id="29" name="Line 16"/>
          <p:cNvSpPr/>
          <p:nvPr/>
        </p:nvSpPr>
        <p:spPr>
          <a:xfrm>
            <a:off x="296545" y="3644265"/>
            <a:ext cx="3227705" cy="635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" name="Line 17"/>
          <p:cNvSpPr/>
          <p:nvPr/>
        </p:nvSpPr>
        <p:spPr>
          <a:xfrm>
            <a:off x="296545" y="4041140"/>
            <a:ext cx="3239770" cy="63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" name="Rectangle 13"/>
          <p:cNvSpPr/>
          <p:nvPr/>
        </p:nvSpPr>
        <p:spPr>
          <a:xfrm>
            <a:off x="296545" y="4794885"/>
            <a:ext cx="3239770" cy="1188720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n-US" altLang="zh-CN" sz="2000" u="none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+computePayment() : double</a:t>
            </a:r>
          </a:p>
          <a:p>
            <a:pPr>
              <a:spcBef>
                <a:spcPct val="20000"/>
              </a:spcBef>
            </a:pPr>
            <a:endParaRPr lang="en-US" altLang="zh-CN" sz="2000" u="none" dirty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" name="Line 18"/>
          <p:cNvSpPr/>
          <p:nvPr/>
        </p:nvSpPr>
        <p:spPr>
          <a:xfrm>
            <a:off x="296545" y="4794885"/>
            <a:ext cx="3267075" cy="63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" name="Line 21"/>
          <p:cNvSpPr/>
          <p:nvPr/>
        </p:nvSpPr>
        <p:spPr>
          <a:xfrm>
            <a:off x="3551555" y="3644265"/>
            <a:ext cx="1270" cy="229489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" name="Line 20"/>
          <p:cNvSpPr/>
          <p:nvPr/>
        </p:nvSpPr>
        <p:spPr>
          <a:xfrm>
            <a:off x="283210" y="3644265"/>
            <a:ext cx="1270" cy="229489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" name="Line 19"/>
          <p:cNvSpPr/>
          <p:nvPr/>
        </p:nvSpPr>
        <p:spPr>
          <a:xfrm flipV="1">
            <a:off x="296545" y="5939155"/>
            <a:ext cx="3227705" cy="635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36" name="直接连接符 28"/>
          <p:cNvCxnSpPr/>
          <p:nvPr/>
        </p:nvCxnSpPr>
        <p:spPr>
          <a:xfrm>
            <a:off x="8243888" y="3440113"/>
            <a:ext cx="0" cy="2159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8913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-12291" y="5965294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 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4029040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&amp;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Cheng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Huang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8AE2D7A3-1642-B74D-A99E-8D9F63367A07}"/>
              </a:ext>
            </a:extLst>
          </p:cNvPr>
          <p:cNvSpPr txBox="1">
            <a:spLocks noChangeArrowheads="1"/>
          </p:cNvSpPr>
          <p:nvPr/>
        </p:nvSpPr>
        <p:spPr>
          <a:xfrm>
            <a:off x="239965" y="933676"/>
            <a:ext cx="11266235" cy="47849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接口的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使用规则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</a:rPr>
              <a:t>）接口不能被实例化；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</a:rPr>
              <a:t>）可包含类常量、类方法、私有方法和抽象方法；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</a:rPr>
              <a:t>3</a:t>
            </a:r>
            <a:r>
              <a:rPr lang="zh-CN" altLang="en-US" dirty="0">
                <a:latin typeface="宋体" panose="02010600030101010101" pitchFamily="2" charset="-122"/>
              </a:rPr>
              <a:t>）接口中的抽象方法默认的是</a:t>
            </a:r>
            <a:r>
              <a:rPr lang="en-US" altLang="zh-CN" dirty="0">
                <a:latin typeface="宋体" panose="02010600030101010101" pitchFamily="2" charset="-122"/>
              </a:rPr>
              <a:t>public</a:t>
            </a:r>
            <a:r>
              <a:rPr lang="zh-CN" altLang="en-US" dirty="0">
                <a:latin typeface="宋体" panose="02010600030101010101" pitchFamily="2" charset="-122"/>
              </a:rPr>
              <a:t>、</a:t>
            </a:r>
            <a:r>
              <a:rPr lang="en-HK" altLang="ja-JP" dirty="0">
                <a:latin typeface="SimSun" panose="02010600030101010101" pitchFamily="2" charset="-122"/>
                <a:ea typeface="SimSun" panose="02010600030101010101" pitchFamily="2" charset="-122"/>
              </a:rPr>
              <a:t>abstract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，修饰符可省略</a:t>
            </a:r>
            <a:r>
              <a:rPr lang="zh-CN" altLang="en-US" dirty="0">
                <a:latin typeface="宋体" panose="02010600030101010101" pitchFamily="2" charset="-122"/>
              </a:rPr>
              <a:t>；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</a:rPr>
              <a:t>4</a:t>
            </a:r>
            <a:r>
              <a:rPr lang="zh-CN" altLang="en-US" dirty="0">
                <a:latin typeface="宋体" panose="02010600030101010101" pitchFamily="2" charset="-122"/>
              </a:rPr>
              <a:t>）如果一个类实现了一个接口，那么这个类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必须实现</a:t>
            </a:r>
            <a:r>
              <a:rPr lang="zh-CN" altLang="en-US" dirty="0">
                <a:latin typeface="宋体" panose="02010600030101010101" pitchFamily="2" charset="-122"/>
              </a:rPr>
              <a:t>接口中的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所有抽象方法才能声明为一个具体类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zh-CN" altLang="en-US" dirty="0">
                <a:latin typeface="宋体" panose="02010600030101010101" pitchFamily="2" charset="-122"/>
              </a:rPr>
              <a:t>否则，该类只能声明为一个抽象类；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</a:rPr>
              <a:t>5</a:t>
            </a:r>
            <a:r>
              <a:rPr lang="zh-CN" altLang="en-US" dirty="0">
                <a:latin typeface="宋体" panose="02010600030101010101" pitchFamily="2" charset="-122"/>
              </a:rPr>
              <a:t>）一个类可以同时继承一个父类（抽象或具体）并实现多个接口。</a:t>
            </a:r>
            <a:endParaRPr lang="en-US" altLang="zh-CN" dirty="0">
              <a:latin typeface="宋体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1BD7AE2-A5AA-4E5C-9EB3-39AA98163C26}"/>
              </a:ext>
            </a:extLst>
          </p:cNvPr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高级类设计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17A90734-F73B-44AC-80CA-074D85A2658A}"/>
              </a:ext>
            </a:extLst>
          </p:cNvPr>
          <p:cNvSpPr txBox="1">
            <a:spLocks/>
          </p:cNvSpPr>
          <p:nvPr/>
        </p:nvSpPr>
        <p:spPr bwMode="auto">
          <a:xfrm>
            <a:off x="641447" y="4325704"/>
            <a:ext cx="8974993" cy="136526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400" dirty="0"/>
              <a:t>public class </a:t>
            </a:r>
            <a:r>
              <a:rPr lang="zh-CN" altLang="en-US" sz="2400" dirty="0"/>
              <a:t>类</a:t>
            </a:r>
            <a:r>
              <a:rPr lang="en-US" altLang="zh-CN" sz="2400" dirty="0"/>
              <a:t>B </a:t>
            </a:r>
            <a:r>
              <a:rPr lang="en-US" altLang="zh-CN" sz="2400" dirty="0">
                <a:solidFill>
                  <a:srgbClr val="C00000"/>
                </a:solidFill>
              </a:rPr>
              <a:t>extends</a:t>
            </a:r>
            <a:r>
              <a:rPr lang="en-US" altLang="zh-CN" sz="2400" dirty="0"/>
              <a:t> </a:t>
            </a:r>
            <a:r>
              <a:rPr lang="zh-CN" altLang="en-US" sz="2400" dirty="0"/>
              <a:t>类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implements</a:t>
            </a:r>
            <a:r>
              <a:rPr lang="en-US" altLang="zh-CN" sz="2400" dirty="0"/>
              <a:t> </a:t>
            </a:r>
            <a:r>
              <a:rPr lang="zh-CN" altLang="en-US" sz="2400" dirty="0"/>
              <a:t>接口</a:t>
            </a:r>
            <a:r>
              <a:rPr lang="en-US" altLang="zh-CN" sz="2400" dirty="0"/>
              <a:t>C, </a:t>
            </a:r>
            <a:r>
              <a:rPr lang="zh-CN" altLang="en-US" sz="2400" dirty="0"/>
              <a:t>接口</a:t>
            </a:r>
            <a:r>
              <a:rPr lang="en-US" altLang="zh-CN" sz="2400" dirty="0"/>
              <a:t>D, </a:t>
            </a:r>
            <a:r>
              <a:rPr lang="en-US" altLang="zh-CN" sz="2400" dirty="0">
                <a:latin typeface="Arial" panose="020B0604020202020204" pitchFamily="34" charset="0"/>
              </a:rPr>
              <a:t>… </a:t>
            </a:r>
            <a:r>
              <a:rPr lang="en-US" altLang="zh-CN" sz="2400" dirty="0"/>
              <a:t>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400" dirty="0"/>
              <a:t> 		</a:t>
            </a:r>
            <a:r>
              <a:rPr lang="zh-CN" altLang="en-US" sz="2400" dirty="0"/>
              <a:t>类</a:t>
            </a:r>
            <a:r>
              <a:rPr lang="en-US" altLang="zh-CN" sz="2400" dirty="0"/>
              <a:t>B</a:t>
            </a:r>
            <a:r>
              <a:rPr lang="zh-CN" altLang="en-US" sz="2400" dirty="0"/>
              <a:t>的语句体；</a:t>
            </a:r>
            <a:r>
              <a:rPr lang="en-US" altLang="zh-CN" sz="2400" dirty="0"/>
              <a:t>	 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553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55563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825909" y="5965294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 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4029040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&amp;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Cheng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Huang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id="{7E96E97B-D8E5-0344-9F7E-0CF78A279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643" y="1613306"/>
            <a:ext cx="6186309" cy="224676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interface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Doable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 void </a:t>
            </a:r>
            <a:r>
              <a:rPr lang="en-US" altLang="zh-CN" sz="20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doThis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();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 int </a:t>
            </a:r>
            <a:r>
              <a:rPr lang="en-US" altLang="zh-CN" sz="20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doThat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();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 void doThis2 (float value, char </a:t>
            </a:r>
            <a:r>
              <a:rPr lang="en-US" altLang="zh-CN" sz="20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ch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lang="en-US" altLang="zh-CN" sz="20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boolean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doTheOther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(int num);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18" name="Text Box 6">
            <a:extLst>
              <a:ext uri="{FF2B5EF4-FFF2-40B4-BE49-F238E27FC236}">
                <a16:creationId xmlns:a16="http://schemas.microsoft.com/office/drawing/2014/main" id="{B4920886-59C2-C040-BDAD-31CF1F578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5" y="937389"/>
            <a:ext cx="958916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保留字</a:t>
            </a:r>
            <a:endParaRPr lang="zh-CN" altLang="en-US" b="1" dirty="0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Line 7">
            <a:extLst>
              <a:ext uri="{FF2B5EF4-FFF2-40B4-BE49-F238E27FC236}">
                <a16:creationId xmlns:a16="http://schemas.microsoft.com/office/drawing/2014/main" id="{5C95E1F7-16F9-0F43-ABB1-D0CE7365793A}"/>
              </a:ext>
            </a:extLst>
          </p:cNvPr>
          <p:cNvSpPr>
            <a:spLocks noChangeShapeType="1"/>
          </p:cNvSpPr>
          <p:nvPr/>
        </p:nvSpPr>
        <p:spPr bwMode="auto">
          <a:xfrm>
            <a:off x="964756" y="1335563"/>
            <a:ext cx="0" cy="381000"/>
          </a:xfrm>
          <a:prstGeom prst="line">
            <a:avLst/>
          </a:prstGeom>
          <a:noFill/>
          <a:ln w="31750">
            <a:solidFill>
              <a:schemeClr val="accent1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grpSp>
        <p:nvGrpSpPr>
          <p:cNvPr id="20" name="Group 8">
            <a:extLst>
              <a:ext uri="{FF2B5EF4-FFF2-40B4-BE49-F238E27FC236}">
                <a16:creationId xmlns:a16="http://schemas.microsoft.com/office/drawing/2014/main" id="{D1A65643-0A57-1E4F-82FA-C716E7A7A170}"/>
              </a:ext>
            </a:extLst>
          </p:cNvPr>
          <p:cNvGrpSpPr>
            <a:grpSpLocks/>
          </p:cNvGrpSpPr>
          <p:nvPr/>
        </p:nvGrpSpPr>
        <p:grpSpPr bwMode="auto">
          <a:xfrm>
            <a:off x="2914526" y="3575843"/>
            <a:ext cx="3024188" cy="1149350"/>
            <a:chOff x="3124" y="2832"/>
            <a:chExt cx="1905" cy="724"/>
          </a:xfrm>
        </p:grpSpPr>
        <p:sp>
          <p:nvSpPr>
            <p:cNvPr id="21" name="Text Box 9">
              <a:extLst>
                <a:ext uri="{FF2B5EF4-FFF2-40B4-BE49-F238E27FC236}">
                  <a16:creationId xmlns:a16="http://schemas.microsoft.com/office/drawing/2014/main" id="{516252DB-C11A-C949-A2BE-1DB7661EA4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" y="3129"/>
              <a:ext cx="1905" cy="42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方法头后直接写一个分号</a:t>
              </a:r>
              <a:endPara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b="1" dirty="0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无需 </a:t>
              </a:r>
              <a:r>
                <a:rPr lang="en-US" altLang="zh-CN" b="1" dirty="0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{ }</a:t>
              </a:r>
              <a:endParaRPr lang="zh-CN" altLang="en-US" b="1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Line 10">
              <a:extLst>
                <a:ext uri="{FF2B5EF4-FFF2-40B4-BE49-F238E27FC236}">
                  <a16:creationId xmlns:a16="http://schemas.microsoft.com/office/drawing/2014/main" id="{678FEE45-12D4-C347-B293-F1397D118B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8" y="2832"/>
              <a:ext cx="138" cy="28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</p:grpSp>
      <p:sp>
        <p:nvSpPr>
          <p:cNvPr id="23" name="Text Box 3">
            <a:extLst>
              <a:ext uri="{FF2B5EF4-FFF2-40B4-BE49-F238E27FC236}">
                <a16:creationId xmlns:a16="http://schemas.microsoft.com/office/drawing/2014/main" id="{42DE2A40-FBFF-154D-9230-98AA7C4D9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2068" y="1028145"/>
            <a:ext cx="5670550" cy="435927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public class </a:t>
            </a:r>
            <a:r>
              <a:rPr lang="en-US" altLang="zh-CN" sz="20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CanDo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implements 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Doable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 public void </a:t>
            </a:r>
            <a:r>
              <a:rPr lang="en-US" altLang="zh-CN" sz="20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doThis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()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 {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    </a:t>
            </a: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// whatever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 }</a:t>
            </a:r>
          </a:p>
          <a:p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 public void </a:t>
            </a:r>
            <a:r>
              <a:rPr lang="en-US" altLang="zh-CN" sz="20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doThat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()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 {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    </a:t>
            </a: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// whatever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 }</a:t>
            </a:r>
          </a:p>
          <a:p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// etc.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B89186EB-23E6-0147-923B-BE1CF1EA9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8458" y="2482157"/>
            <a:ext cx="958916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保留字</a:t>
            </a:r>
            <a:endParaRPr lang="zh-CN" altLang="en-US" dirty="0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Line 6">
            <a:extLst>
              <a:ext uri="{FF2B5EF4-FFF2-40B4-BE49-F238E27FC236}">
                <a16:creationId xmlns:a16="http://schemas.microsoft.com/office/drawing/2014/main" id="{036EEEE9-FA2C-A942-AB69-2CA558C1088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801858" y="1335881"/>
            <a:ext cx="171454" cy="1168268"/>
          </a:xfrm>
          <a:prstGeom prst="line">
            <a:avLst/>
          </a:prstGeom>
          <a:noFill/>
          <a:ln w="31750">
            <a:solidFill>
              <a:schemeClr val="accent1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ext Box 8">
            <a:extLst>
              <a:ext uri="{FF2B5EF4-FFF2-40B4-BE49-F238E27FC236}">
                <a16:creationId xmlns:a16="http://schemas.microsoft.com/office/drawing/2014/main" id="{3823C9BE-C9E6-1540-B3A3-2041DE99C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4735" y="4919863"/>
            <a:ext cx="3021457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Doable </a:t>
            </a:r>
            <a:r>
              <a:rPr lang="zh-CN" altLang="en-US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列出的</a:t>
            </a:r>
          </a:p>
          <a:p>
            <a:pPr algn="ctr"/>
            <a:r>
              <a:rPr lang="zh-CN" altLang="en-US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每个方法都要有实现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AutoShape 9">
            <a:extLst>
              <a:ext uri="{FF2B5EF4-FFF2-40B4-BE49-F238E27FC236}">
                <a16:creationId xmlns:a16="http://schemas.microsoft.com/office/drawing/2014/main" id="{AE3BC8B3-1D42-B345-9DA6-1E3FDC9BEDB1}"/>
              </a:ext>
            </a:extLst>
          </p:cNvPr>
          <p:cNvSpPr>
            <a:spLocks/>
          </p:cNvSpPr>
          <p:nvPr/>
        </p:nvSpPr>
        <p:spPr bwMode="auto">
          <a:xfrm>
            <a:off x="10585958" y="3469481"/>
            <a:ext cx="457200" cy="1295400"/>
          </a:xfrm>
          <a:prstGeom prst="rightBrace">
            <a:avLst>
              <a:gd name="adj1" fmla="val 23611"/>
              <a:gd name="adj2" fmla="val 50000"/>
            </a:avLst>
          </a:prstGeom>
          <a:noFill/>
          <a:ln w="317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B35CBFD-AC09-4756-8C6D-AC611AE11B92}"/>
              </a:ext>
            </a:extLst>
          </p:cNvPr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高级类设计</a:t>
            </a:r>
          </a:p>
        </p:txBody>
      </p:sp>
    </p:spTree>
    <p:extLst>
      <p:ext uri="{BB962C8B-B14F-4D97-AF65-F5344CB8AC3E}">
        <p14:creationId xmlns:p14="http://schemas.microsoft.com/office/powerpoint/2010/main" val="1198699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825909" y="5965294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 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4029040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&amp;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Cheng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Huang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8EE285-9464-0D44-84A3-AF5054AFDF7B}"/>
              </a:ext>
            </a:extLst>
          </p:cNvPr>
          <p:cNvSpPr txBox="1"/>
          <p:nvPr/>
        </p:nvSpPr>
        <p:spPr>
          <a:xfrm>
            <a:off x="179004" y="897066"/>
            <a:ext cx="5575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类、</a:t>
            </a:r>
            <a:r>
              <a:rPr lang="zh-Hans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接口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间的继承、实现</a:t>
            </a:r>
            <a:r>
              <a:rPr lang="zh-Hans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关系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示例</a:t>
            </a:r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914F7314-31EC-5B43-99AC-EA58F4DB5E6C}"/>
              </a:ext>
            </a:extLst>
          </p:cNvPr>
          <p:cNvSpPr txBox="1">
            <a:spLocks/>
          </p:cNvSpPr>
          <p:nvPr/>
        </p:nvSpPr>
        <p:spPr>
          <a:xfrm>
            <a:off x="240695" y="1444636"/>
            <a:ext cx="11027837" cy="5373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zh-Hans" altLang="en-US" sz="2400" dirty="0"/>
              <a:t> </a:t>
            </a:r>
            <a:r>
              <a:rPr lang="zh-CN" altLang="en-US" sz="2400" dirty="0"/>
              <a:t>类继承类 </a:t>
            </a:r>
            <a:r>
              <a:rPr lang="en-US" altLang="zh-CN" sz="2400" dirty="0"/>
              <a:t>—— </a:t>
            </a:r>
            <a:r>
              <a:rPr lang="zh-CN" altLang="en-US" sz="2400" dirty="0"/>
              <a:t>单继承</a:t>
            </a:r>
            <a:endParaRPr lang="en-US" altLang="zh-CN" sz="2400" dirty="0"/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 class  B 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</a:t>
            </a:r>
          </a:p>
          <a:p>
            <a:pPr>
              <a:buFont typeface="Wingdings" pitchFamily="2" charset="2"/>
              <a:buChar char="q"/>
            </a:pPr>
            <a:r>
              <a:rPr lang="zh-Hans" altLang="en-US" sz="2400" dirty="0"/>
              <a:t> </a:t>
            </a:r>
            <a:r>
              <a:rPr lang="zh-CN" altLang="en-US" sz="2400" dirty="0"/>
              <a:t>类实现接口 </a:t>
            </a:r>
            <a:r>
              <a:rPr lang="en-US" altLang="zh-CN" sz="2400" dirty="0"/>
              <a:t>—— </a:t>
            </a:r>
            <a:r>
              <a:rPr lang="zh-CN" altLang="en-US" sz="2400" dirty="0"/>
              <a:t>实现一个或多个接口，同时还可继承一个类</a:t>
            </a:r>
            <a:endParaRPr lang="en-US" altLang="zh-CN" sz="2400" dirty="0"/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 class  A 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 class  B 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 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D, E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class  B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 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D, E</a:t>
            </a:r>
          </a:p>
          <a:p>
            <a:pPr>
              <a:buFont typeface="Wingdings" pitchFamily="2" charset="2"/>
              <a:buChar char="q"/>
            </a:pPr>
            <a:r>
              <a:rPr lang="zh-Hans" altLang="en-US" sz="2400" dirty="0"/>
              <a:t> </a:t>
            </a:r>
            <a:r>
              <a:rPr lang="zh-CN" altLang="en-US" sz="2400" dirty="0"/>
              <a:t>接口继承接口 </a:t>
            </a:r>
            <a:r>
              <a:rPr lang="en-US" altLang="zh-CN" sz="2400" dirty="0"/>
              <a:t>—— </a:t>
            </a:r>
            <a:r>
              <a:rPr lang="zh-CN" altLang="en-US" sz="2400" dirty="0"/>
              <a:t>多继承</a:t>
            </a:r>
            <a:endParaRPr lang="en-US" altLang="zh-CN" sz="2400" dirty="0"/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 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 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A, C,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C78F56E-ACEB-4DED-990B-FAFE1D80204B}"/>
              </a:ext>
            </a:extLst>
          </p:cNvPr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高级类设计</a:t>
            </a:r>
          </a:p>
        </p:txBody>
      </p:sp>
    </p:spTree>
    <p:extLst>
      <p:ext uri="{BB962C8B-B14F-4D97-AF65-F5344CB8AC3E}">
        <p14:creationId xmlns:p14="http://schemas.microsoft.com/office/powerpoint/2010/main" val="687813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高级类设计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Cheng Huang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02745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接口：一个讨论问题</a:t>
            </a: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假设你已经开发了一个接口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Dolt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lvl="1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None/>
            </a:pP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lvl="1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None/>
            </a:pP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lvl="1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None/>
            </a:pP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lvl="1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现在需要增加一个方法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didItWork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到接口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Dolt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sz="28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如下实现是否有问题？</a:t>
            </a:r>
          </a:p>
        </p:txBody>
      </p:sp>
      <p:graphicFrame>
        <p:nvGraphicFramePr>
          <p:cNvPr id="2" name="对象 1"/>
          <p:cNvGraphicFramePr/>
          <p:nvPr/>
        </p:nvGraphicFramePr>
        <p:xfrm>
          <a:off x="784225" y="2178050"/>
          <a:ext cx="4804410" cy="1287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7" r:id="rId5" imgW="4800600" imgH="1285875" progId="Paint.Picture">
                  <p:embed/>
                </p:oleObj>
              </mc:Choice>
              <mc:Fallback>
                <p:oleObj r:id="rId5" imgW="4800600" imgH="128587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4225" y="2178050"/>
                        <a:ext cx="4804410" cy="1287145"/>
                      </a:xfrm>
                      <a:prstGeom prst="rect">
                        <a:avLst/>
                      </a:prstGeom>
                      <a:ln w="38100"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813435" y="4314190"/>
          <a:ext cx="6043930" cy="1582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8" r:id="rId7" imgW="6038850" imgH="1581150" progId="Paint.Picture">
                  <p:embed/>
                </p:oleObj>
              </mc:Choice>
              <mc:Fallback>
                <p:oleObj r:id="rId7" imgW="6038850" imgH="158115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13435" y="4314190"/>
                        <a:ext cx="6043930" cy="1582420"/>
                      </a:xfrm>
                      <a:prstGeom prst="rect">
                        <a:avLst/>
                      </a:prstGeom>
                      <a:ln w="38100"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10" name="TextBox 40"/>
          <p:cNvSpPr txBox="1"/>
          <p:nvPr/>
        </p:nvSpPr>
        <p:spPr>
          <a:xfrm>
            <a:off x="7599680" y="4584700"/>
            <a:ext cx="43815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升级更新涉及什么？？？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431122"/>
            <a:ext cx="5069403" cy="905109"/>
            <a:chOff x="0" y="431122"/>
            <a:chExt cx="5069403" cy="905109"/>
          </a:xfrm>
        </p:grpSpPr>
        <p:sp>
          <p:nvSpPr>
            <p:cNvPr id="776" name="文本框 775"/>
            <p:cNvSpPr txBox="1"/>
            <p:nvPr/>
          </p:nvSpPr>
          <p:spPr>
            <a:xfrm>
              <a:off x="386746" y="596752"/>
              <a:ext cx="20441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CONTENTS</a:t>
              </a:r>
              <a:endParaRPr lang="zh-CN" altLang="en-US" sz="3600" b="1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pic>
          <p:nvPicPr>
            <p:cNvPr id="784" name="图片 78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t="75239"/>
            <a:stretch>
              <a:fillRect/>
            </a:stretch>
          </p:blipFill>
          <p:spPr>
            <a:xfrm>
              <a:off x="0" y="431122"/>
              <a:ext cx="5069403" cy="416315"/>
            </a:xfrm>
            <a:prstGeom prst="rect">
              <a:avLst/>
            </a:prstGeom>
          </p:spPr>
        </p:pic>
        <p:pic>
          <p:nvPicPr>
            <p:cNvPr id="787" name="图片 78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t="75239"/>
            <a:stretch>
              <a:fillRect/>
            </a:stretch>
          </p:blipFill>
          <p:spPr>
            <a:xfrm rot="10800000" flipH="1">
              <a:off x="0" y="919916"/>
              <a:ext cx="5069403" cy="416315"/>
            </a:xfrm>
            <a:prstGeom prst="rect">
              <a:avLst/>
            </a:prstGeom>
          </p:spPr>
        </p:pic>
      </p:grpSp>
      <p:sp>
        <p:nvSpPr>
          <p:cNvPr id="777" name="文本框 776"/>
          <p:cNvSpPr txBox="1"/>
          <p:nvPr/>
        </p:nvSpPr>
        <p:spPr>
          <a:xfrm>
            <a:off x="2927983" y="596751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b="1" dirty="0">
                <a:solidFill>
                  <a:srgbClr val="E4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上节回顾</a:t>
            </a:r>
          </a:p>
        </p:txBody>
      </p:sp>
      <p:pic>
        <p:nvPicPr>
          <p:cNvPr id="82" name="图片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726" y="49858"/>
            <a:ext cx="3816026" cy="119322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78180" y="1872615"/>
            <a:ext cx="9439214" cy="3344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/>
            </a:pPr>
            <a:r>
              <a:rPr kumimoji="1"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Library System </a:t>
            </a:r>
            <a:r>
              <a:rPr kumimoji="1" lang="zh-CN" altLang="ja-JP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  <a:r>
              <a:rPr kumimoji="1"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kumimoji="1"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kumimoji="1"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kumimoji="1" lang="ja-JP" altLang="en-US" sz="3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/>
            </a:pPr>
            <a:r>
              <a:rPr kumimoji="1" lang="en-US" altLang="en-US" sz="32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</a:t>
            </a:r>
            <a:r>
              <a:rPr kumimoji="1"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</a:t>
            </a:r>
            <a:endParaRPr kumimoji="1" lang="en-US" altLang="zh-CN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/>
            </a:pPr>
            <a:r>
              <a:rPr kumimoji="1"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课后作业：</a:t>
            </a:r>
            <a:r>
              <a:rPr kumimoji="1"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Gourmet Coffee System</a:t>
            </a:r>
            <a:r>
              <a:rPr kumimoji="1" lang="ja-JP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kumimoji="1"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的设计</a:t>
            </a:r>
            <a:endParaRPr kumimoji="1" lang="zh-CN" altLang="en-US" sz="3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/>
            </a:pPr>
            <a:r>
              <a:rPr kumimoji="1"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阅读</a:t>
            </a:r>
            <a:r>
              <a:rPr kumimoji="1" lang="en-US" altLang="en-US" sz="32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</a:t>
            </a:r>
            <a:endParaRPr kumimoji="1" lang="ja-JP" altLang="en-US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高级类设计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Cheng Huang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02745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接口：一个讨论问题</a:t>
            </a: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假设你已经开发了一个接口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Dolt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lvl="1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None/>
            </a:pP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lvl="1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None/>
            </a:pP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lvl="1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None/>
            </a:pP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lvl="1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现在需要增加一个方法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didItWork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到接口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Dolt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sz="28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如下实现是否有问题？</a:t>
            </a:r>
          </a:p>
        </p:txBody>
      </p:sp>
      <p:graphicFrame>
        <p:nvGraphicFramePr>
          <p:cNvPr id="2" name="对象 1"/>
          <p:cNvGraphicFramePr/>
          <p:nvPr/>
        </p:nvGraphicFramePr>
        <p:xfrm>
          <a:off x="784225" y="2178050"/>
          <a:ext cx="4804410" cy="1287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9" r:id="rId5" imgW="4800600" imgH="1285875" progId="Paint.Picture">
                  <p:embed/>
                </p:oleObj>
              </mc:Choice>
              <mc:Fallback>
                <p:oleObj r:id="rId5" imgW="4800600" imgH="128587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4225" y="2178050"/>
                        <a:ext cx="4804410" cy="1287145"/>
                      </a:xfrm>
                      <a:prstGeom prst="rect">
                        <a:avLst/>
                      </a:prstGeom>
                      <a:ln w="38100"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776605" y="4389120"/>
          <a:ext cx="640842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0" r:id="rId7" imgW="6619875" imgH="1152525" progId="Paint.Picture">
                  <p:embed/>
                </p:oleObj>
              </mc:Choice>
              <mc:Fallback>
                <p:oleObj r:id="rId7" imgW="6619875" imgH="1152525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76605" y="4389120"/>
                        <a:ext cx="6408420" cy="1073150"/>
                      </a:xfrm>
                      <a:prstGeom prst="rect">
                        <a:avLst/>
                      </a:prstGeom>
                      <a:ln w="38100"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10" name="TextBox 40"/>
          <p:cNvSpPr txBox="1"/>
          <p:nvPr/>
        </p:nvSpPr>
        <p:spPr>
          <a:xfrm>
            <a:off x="7599680" y="4523740"/>
            <a:ext cx="4381500" cy="521970"/>
          </a:xfrm>
          <a:prstGeom prst="rect">
            <a:avLst/>
          </a:prstGeom>
          <a:noFill/>
          <a:ln w="2857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继承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Dolt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的新接口</a:t>
            </a:r>
            <a:r>
              <a:rPr lang="en-US" altLang="zh-CN" sz="28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DoltPlus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/>
          <p:cNvSpPr/>
          <p:nvPr/>
        </p:nvSpPr>
        <p:spPr>
          <a:xfrm>
            <a:off x="1158875" y="3009265"/>
            <a:ext cx="10217785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高级类设计 </a:t>
            </a:r>
            <a:r>
              <a:rPr lang="en-US" altLang="zh-CN"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多态</a:t>
            </a:r>
          </a:p>
        </p:txBody>
      </p:sp>
      <p:pic>
        <p:nvPicPr>
          <p:cNvPr id="86" name="图片 8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5239"/>
          <a:stretch>
            <a:fillRect/>
          </a:stretch>
        </p:blipFill>
        <p:spPr>
          <a:xfrm>
            <a:off x="0" y="431122"/>
            <a:ext cx="5069403" cy="416315"/>
          </a:xfrm>
          <a:prstGeom prst="rect">
            <a:avLst/>
          </a:prstGeom>
        </p:spPr>
      </p:pic>
      <p:pic>
        <p:nvPicPr>
          <p:cNvPr id="87" name="图片 86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5239"/>
          <a:stretch>
            <a:fillRect/>
          </a:stretch>
        </p:blipFill>
        <p:spPr>
          <a:xfrm rot="10800000" flipH="1">
            <a:off x="0" y="919916"/>
            <a:ext cx="5069403" cy="41631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60" y="510328"/>
            <a:ext cx="2443615" cy="76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21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高级类设计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Cheng Huang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02745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多态（Polymorphism）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什么是多态？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kumimoji="1" lang="zh-CN" altLang="en-US" sz="2800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sym typeface="+mn-ea"/>
              </a:rPr>
              <a:t>用</a:t>
            </a:r>
            <a:r>
              <a:rPr kumimoji="1" lang="zh-CN" altLang="en-US" sz="28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一个名字</a:t>
            </a:r>
            <a:r>
              <a:rPr kumimoji="1" lang="zh-CN" altLang="en-US" sz="2800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sym typeface="+mn-ea"/>
              </a:rPr>
              <a:t>或</a:t>
            </a:r>
            <a:r>
              <a:rPr kumimoji="1" lang="zh-CN" altLang="en-US" sz="28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符号</a:t>
            </a:r>
            <a:r>
              <a:rPr kumimoji="1" lang="zh-CN" altLang="en-US" sz="2800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sym typeface="+mn-ea"/>
              </a:rPr>
              <a:t>表达</a:t>
            </a:r>
            <a:r>
              <a:rPr kumimoji="1" lang="zh-CN" altLang="en-US" sz="28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多种含义</a:t>
            </a: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kumimoji="1" lang="zh-CN" altLang="en-US" sz="28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sym typeface="+mn-ea"/>
              </a:rPr>
              <a:t> 一个对象可以代表</a:t>
            </a:r>
            <a:r>
              <a:rPr kumimoji="1" lang="zh-CN" altLang="en-US" sz="28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多个类型</a:t>
            </a: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kumimoji="1" lang="zh-CN" altLang="en-US" sz="28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sym typeface="+mn-ea"/>
              </a:rPr>
              <a:t> 代表多个类型的对象对同一个事件可以有</a:t>
            </a:r>
            <a:r>
              <a:rPr kumimoji="1" lang="zh-CN" altLang="en-US" sz="28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不同响应（实现）</a:t>
            </a:r>
          </a:p>
          <a:p>
            <a:pPr marL="457200" lvl="1" indent="0" fontAlgn="auto">
              <a:lnSpc>
                <a:spcPct val="100000"/>
              </a:lnSpc>
              <a:spcBef>
                <a:spcPts val="0"/>
              </a:spcBef>
              <a:buSzPct val="60000"/>
              <a:buNone/>
            </a:pPr>
            <a:endParaRPr kumimoji="1" lang="zh-CN" altLang="en-US" sz="1000" kern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sym typeface="+mn-ea"/>
            </a:endParaRP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为什么需要多态？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现实世界中对象多种表现形式的体现</a:t>
            </a:r>
            <a:endParaRPr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父类型引用</a:t>
            </a:r>
            <a:r>
              <a:rPr lang="zh-CN" altLang="en-US" sz="2800" b="1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  <a:sym typeface="+mn-ea"/>
              </a:rPr>
              <a:t>可以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指向自己</a:t>
            </a: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kumimoji="1" lang="zh-CN" altLang="en-US" sz="2800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sym typeface="+mn-ea"/>
              </a:rPr>
              <a:t> </a:t>
            </a:r>
            <a:r>
              <a:rPr kumimoji="1" lang="zh-CN" altLang="en-US" sz="28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父类型引用</a:t>
            </a:r>
            <a:r>
              <a:rPr kumimoji="1" lang="zh-CN" altLang="en-US" sz="2800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sym typeface="+mn-ea"/>
              </a:rPr>
              <a:t>可以</a:t>
            </a:r>
            <a:r>
              <a:rPr kumimoji="1" lang="zh-CN" altLang="en-US" sz="28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指向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子类对象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高级类设计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Cheng Huang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02745" cy="4922929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多态（Polymorphism）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多态实现的前提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kumimoji="1" lang="zh-CN" altLang="en-US" sz="28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封装（Encapsulation）</a:t>
            </a: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kumimoji="1" lang="zh-CN" altLang="en-US" sz="28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kumimoji="1"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继承（Inheritance）</a:t>
            </a:r>
            <a:endParaRPr kumimoji="1" lang="en-US" altLang="zh-CN" sz="2800" b="1" kern="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kumimoji="1"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kumimoji="1"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实现（</a:t>
            </a:r>
            <a:r>
              <a:rPr kumimoji="1"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Implementation</a:t>
            </a:r>
            <a:r>
              <a:rPr kumimoji="1"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</a:p>
          <a:p>
            <a:pPr marL="457200" lvl="1" indent="0" fontAlgn="auto">
              <a:lnSpc>
                <a:spcPct val="100000"/>
              </a:lnSpc>
              <a:spcBef>
                <a:spcPts val="0"/>
              </a:spcBef>
              <a:buSzPct val="60000"/>
              <a:buNone/>
            </a:pPr>
            <a:endParaRPr kumimoji="1" lang="zh-CN" altLang="en-US" sz="1000" kern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sym typeface="+mn-ea"/>
            </a:endParaRP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多态实现的方法</a:t>
            </a:r>
            <a:endParaRPr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操作符重载（Operator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verloading）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—— 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编译时</a:t>
            </a:r>
            <a:r>
              <a:rPr kumimoji="1" lang="en-US" altLang="zh-CN" sz="28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sym typeface="+mn-ea"/>
              </a:rPr>
              <a:t>compile-time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kumimoji="1" lang="zh-CN" altLang="en-US" sz="2800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sym typeface="+mn-ea"/>
              </a:rPr>
              <a:t> </a:t>
            </a:r>
            <a:r>
              <a:rPr kumimoji="1" lang="zh-CN" altLang="en-US" sz="28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sym typeface="+mn-ea"/>
              </a:rPr>
              <a:t>方法重载（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Method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verloading）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—— 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编译时</a:t>
            </a:r>
            <a:r>
              <a:rPr kumimoji="1" lang="en-US" altLang="zh-CN" sz="28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sym typeface="+mn-ea"/>
              </a:rPr>
              <a:t>compile-time</a:t>
            </a:r>
            <a:endParaRPr kumimoji="1" lang="zh-CN" altLang="en-US" sz="2800" b="1" kern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ea"/>
              <a:sym typeface="+mn-ea"/>
            </a:endParaRP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latin typeface="+mn-ea"/>
                <a:cs typeface="微软雅黑" panose="020B0503020204020204" pitchFamily="34" charset="-122"/>
                <a:sym typeface="+mn-ea"/>
              </a:rPr>
              <a:t>方法重写或覆写（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Method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verriding）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—— 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运行时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Run-time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高级类设计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Cheng Huang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02745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多态实现方法？</a:t>
            </a: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endParaRPr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4587" name="Rectangle 14"/>
          <p:cNvSpPr/>
          <p:nvPr/>
        </p:nvSpPr>
        <p:spPr>
          <a:xfrm>
            <a:off x="4104005" y="4040505"/>
            <a:ext cx="3239770" cy="753745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-major : String</a:t>
            </a:r>
            <a:endParaRPr lang="en-US" altLang="zh-CN" sz="2000" u="none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8" name="Rectangle 15"/>
          <p:cNvSpPr/>
          <p:nvPr/>
        </p:nvSpPr>
        <p:spPr>
          <a:xfrm>
            <a:off x="4104005" y="3643630"/>
            <a:ext cx="3227705" cy="396875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anchor="t"/>
          <a:lstStyle/>
          <a:p>
            <a:pPr algn="ctr" fontAlgn="ctr">
              <a:spcBef>
                <a:spcPct val="200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GraduateStudent</a:t>
            </a:r>
            <a:endParaRPr lang="en-US" altLang="zh-CN" sz="2000" u="none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9" name="Line 16"/>
          <p:cNvSpPr/>
          <p:nvPr/>
        </p:nvSpPr>
        <p:spPr>
          <a:xfrm>
            <a:off x="4104005" y="3643630"/>
            <a:ext cx="3227705" cy="635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90" name="Line 17"/>
          <p:cNvSpPr/>
          <p:nvPr/>
        </p:nvSpPr>
        <p:spPr>
          <a:xfrm>
            <a:off x="4104005" y="4040505"/>
            <a:ext cx="3227070" cy="63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91" name="Rectangle 13"/>
          <p:cNvSpPr/>
          <p:nvPr/>
        </p:nvSpPr>
        <p:spPr>
          <a:xfrm>
            <a:off x="4104005" y="4794250"/>
            <a:ext cx="3239770" cy="1188720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+enrollCourses() : Vector</a:t>
            </a:r>
            <a:endParaRPr lang="en-US" altLang="zh-CN" sz="2000" u="none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000" u="none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+computePayment() : double</a:t>
            </a:r>
          </a:p>
          <a:p>
            <a:pPr>
              <a:spcBef>
                <a:spcPct val="20000"/>
              </a:spcBef>
            </a:pPr>
            <a:r>
              <a:rPr lang="en-US" altLang="zh-CN" sz="2000" u="none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+doResearch()</a:t>
            </a:r>
          </a:p>
        </p:txBody>
      </p:sp>
      <p:sp>
        <p:nvSpPr>
          <p:cNvPr id="24592" name="Line 18"/>
          <p:cNvSpPr/>
          <p:nvPr/>
        </p:nvSpPr>
        <p:spPr>
          <a:xfrm>
            <a:off x="4104005" y="4794250"/>
            <a:ext cx="3267075" cy="63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93" name="Line 21"/>
          <p:cNvSpPr/>
          <p:nvPr/>
        </p:nvSpPr>
        <p:spPr>
          <a:xfrm>
            <a:off x="7359015" y="3643630"/>
            <a:ext cx="1270" cy="229489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95" name="Line 19"/>
          <p:cNvSpPr/>
          <p:nvPr/>
        </p:nvSpPr>
        <p:spPr>
          <a:xfrm flipV="1">
            <a:off x="4091305" y="5951220"/>
            <a:ext cx="3252470" cy="635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96" name="Line 31"/>
          <p:cNvSpPr/>
          <p:nvPr/>
        </p:nvSpPr>
        <p:spPr>
          <a:xfrm>
            <a:off x="1734820" y="3427730"/>
            <a:ext cx="6528435" cy="63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97" name="AutoShape 35"/>
          <p:cNvSpPr/>
          <p:nvPr/>
        </p:nvSpPr>
        <p:spPr>
          <a:xfrm>
            <a:off x="4500563" y="2922588"/>
            <a:ext cx="282575" cy="252412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24598" name="直接连接符 27"/>
          <p:cNvCxnSpPr/>
          <p:nvPr/>
        </p:nvCxnSpPr>
        <p:spPr>
          <a:xfrm>
            <a:off x="1747838" y="3427413"/>
            <a:ext cx="0" cy="2159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599" name="直接连接符 28"/>
          <p:cNvCxnSpPr/>
          <p:nvPr/>
        </p:nvCxnSpPr>
        <p:spPr>
          <a:xfrm>
            <a:off x="5780088" y="3427413"/>
            <a:ext cx="0" cy="2159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00" name="直接连接符 29"/>
          <p:cNvCxnSpPr/>
          <p:nvPr/>
        </p:nvCxnSpPr>
        <p:spPr>
          <a:xfrm>
            <a:off x="4643438" y="3209925"/>
            <a:ext cx="0" cy="21748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601" name="Rectangle 14"/>
          <p:cNvSpPr/>
          <p:nvPr/>
        </p:nvSpPr>
        <p:spPr>
          <a:xfrm>
            <a:off x="2773363" y="1387475"/>
            <a:ext cx="4030662" cy="755650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n-US" altLang="zh-CN" sz="2000" u="none" dirty="0">
                <a:latin typeface="Times New Roman" panose="02020603050405020304" pitchFamily="18" charset="0"/>
                <a:ea typeface="宋体" panose="02010600030101010101" pitchFamily="2" charset="-122"/>
              </a:rPr>
              <a:t>-name: String</a:t>
            </a:r>
          </a:p>
        </p:txBody>
      </p:sp>
      <p:sp>
        <p:nvSpPr>
          <p:cNvPr id="24602" name="Rectangle 15"/>
          <p:cNvSpPr/>
          <p:nvPr/>
        </p:nvSpPr>
        <p:spPr>
          <a:xfrm>
            <a:off x="2773363" y="990600"/>
            <a:ext cx="4030662" cy="396875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anchor="t"/>
          <a:lstStyle/>
          <a:p>
            <a:pPr algn="ctr" fontAlgn="ctr">
              <a:spcBef>
                <a:spcPct val="20000"/>
              </a:spcBef>
            </a:pPr>
            <a:r>
              <a:rPr lang="en-US" altLang="zh-CN" sz="2000" b="1" i="1" u="none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Person</a:t>
            </a:r>
          </a:p>
        </p:txBody>
      </p:sp>
      <p:sp>
        <p:nvSpPr>
          <p:cNvPr id="24603" name="Line 16"/>
          <p:cNvSpPr/>
          <p:nvPr/>
        </p:nvSpPr>
        <p:spPr>
          <a:xfrm>
            <a:off x="2773363" y="990600"/>
            <a:ext cx="4030662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604" name="Line 17"/>
          <p:cNvSpPr/>
          <p:nvPr/>
        </p:nvSpPr>
        <p:spPr>
          <a:xfrm>
            <a:off x="2773363" y="1387475"/>
            <a:ext cx="4030662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605" name="Rectangle 13"/>
          <p:cNvSpPr/>
          <p:nvPr/>
        </p:nvSpPr>
        <p:spPr>
          <a:xfrm>
            <a:off x="2773680" y="2011680"/>
            <a:ext cx="4030345" cy="868045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n-US" altLang="zh-CN" sz="2000" b="1" i="1" u="none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+computePayment() : double</a:t>
            </a:r>
          </a:p>
          <a:p>
            <a:pPr>
              <a:spcBef>
                <a:spcPct val="20000"/>
              </a:spcBef>
            </a:pPr>
            <a:endParaRPr lang="en-US" altLang="zh-CN" sz="2000" b="1" i="1" u="none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606" name="Line 18"/>
          <p:cNvSpPr/>
          <p:nvPr/>
        </p:nvSpPr>
        <p:spPr>
          <a:xfrm>
            <a:off x="2773363" y="2011680"/>
            <a:ext cx="4030662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607" name="Line 21"/>
          <p:cNvSpPr/>
          <p:nvPr/>
        </p:nvSpPr>
        <p:spPr>
          <a:xfrm>
            <a:off x="6803390" y="990600"/>
            <a:ext cx="1270" cy="188849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608" name="Line 20"/>
          <p:cNvSpPr/>
          <p:nvPr/>
        </p:nvSpPr>
        <p:spPr>
          <a:xfrm>
            <a:off x="2773680" y="990600"/>
            <a:ext cx="635" cy="188849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609" name="Line 19"/>
          <p:cNvSpPr/>
          <p:nvPr/>
        </p:nvSpPr>
        <p:spPr>
          <a:xfrm>
            <a:off x="2773363" y="2864168"/>
            <a:ext cx="4030662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7523" name="Rectangle 4"/>
          <p:cNvSpPr/>
          <p:nvPr/>
        </p:nvSpPr>
        <p:spPr>
          <a:xfrm>
            <a:off x="6953250" y="1940560"/>
            <a:ext cx="4589145" cy="8737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n-US" altLang="zh-CN" sz="2000" b="1" i="1" u="none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+doResearch()</a:t>
            </a:r>
            <a:r>
              <a:rPr lang="en-US" altLang="zh-CN" sz="2000" b="1" u="none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07524" name="Rectangle 5"/>
          <p:cNvSpPr/>
          <p:nvPr/>
        </p:nvSpPr>
        <p:spPr>
          <a:xfrm>
            <a:off x="6953250" y="1066800"/>
            <a:ext cx="4589145" cy="8737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anchor="t"/>
          <a:lstStyle/>
          <a:p>
            <a:pPr algn="ctr" fontAlgn="ctr">
              <a:spcBef>
                <a:spcPct val="20000"/>
              </a:spcBef>
            </a:pPr>
            <a:r>
              <a:rPr lang="en-US" altLang="zh-CN" sz="2000" b="1" u="none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&lt;&lt;interface&gt;&gt;</a:t>
            </a:r>
          </a:p>
          <a:p>
            <a:pPr algn="ctr" fontAlgn="ctr">
              <a:spcBef>
                <a:spcPct val="20000"/>
              </a:spcBef>
            </a:pPr>
            <a:r>
              <a:rPr lang="en-US" altLang="zh-CN" sz="2000" b="1" u="none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Research</a:t>
            </a:r>
          </a:p>
        </p:txBody>
      </p:sp>
      <p:sp>
        <p:nvSpPr>
          <p:cNvPr id="107525" name="Line 6"/>
          <p:cNvSpPr/>
          <p:nvPr/>
        </p:nvSpPr>
        <p:spPr>
          <a:xfrm>
            <a:off x="6953250" y="1066800"/>
            <a:ext cx="4589145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7526" name="Line 7"/>
          <p:cNvSpPr/>
          <p:nvPr/>
        </p:nvSpPr>
        <p:spPr>
          <a:xfrm>
            <a:off x="6953250" y="1940560"/>
            <a:ext cx="4589145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7527" name="Line 8"/>
          <p:cNvSpPr/>
          <p:nvPr/>
        </p:nvSpPr>
        <p:spPr>
          <a:xfrm>
            <a:off x="6953250" y="2814320"/>
            <a:ext cx="4589145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7528" name="Line 9"/>
          <p:cNvSpPr/>
          <p:nvPr/>
        </p:nvSpPr>
        <p:spPr>
          <a:xfrm>
            <a:off x="6953250" y="1066800"/>
            <a:ext cx="0" cy="174752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7529" name="Line 10"/>
          <p:cNvSpPr/>
          <p:nvPr/>
        </p:nvSpPr>
        <p:spPr>
          <a:xfrm>
            <a:off x="11542395" y="1066800"/>
            <a:ext cx="0" cy="174752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7548" name="Line 29"/>
          <p:cNvSpPr/>
          <p:nvPr/>
        </p:nvSpPr>
        <p:spPr>
          <a:xfrm>
            <a:off x="9090660" y="3352800"/>
            <a:ext cx="2012315" cy="635"/>
          </a:xfrm>
          <a:prstGeom prst="line">
            <a:avLst/>
          </a:prstGeom>
          <a:ln w="38100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7550" name="Line 31"/>
          <p:cNvSpPr/>
          <p:nvPr/>
        </p:nvSpPr>
        <p:spPr>
          <a:xfrm>
            <a:off x="11102975" y="3351530"/>
            <a:ext cx="635" cy="3341370"/>
          </a:xfrm>
          <a:prstGeom prst="line">
            <a:avLst/>
          </a:prstGeom>
          <a:ln w="38100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7551" name="Line 32"/>
          <p:cNvSpPr/>
          <p:nvPr/>
        </p:nvSpPr>
        <p:spPr>
          <a:xfrm flipV="1">
            <a:off x="9090660" y="3092450"/>
            <a:ext cx="635" cy="551815"/>
          </a:xfrm>
          <a:prstGeom prst="line">
            <a:avLst/>
          </a:prstGeom>
          <a:ln w="38100" cap="flat" cmpd="sng">
            <a:solidFill>
              <a:srgbClr val="C00000"/>
            </a:solidFill>
            <a:prstDash val="dash"/>
            <a:round/>
            <a:headEnd type="none" w="med" len="med"/>
            <a:tailEnd type="none" w="lg" len="sm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7552" name="AutoShape 33"/>
          <p:cNvSpPr/>
          <p:nvPr/>
        </p:nvSpPr>
        <p:spPr>
          <a:xfrm>
            <a:off x="8964295" y="2830195"/>
            <a:ext cx="250825" cy="262255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Line 29"/>
          <p:cNvSpPr/>
          <p:nvPr/>
        </p:nvSpPr>
        <p:spPr>
          <a:xfrm>
            <a:off x="5669280" y="6692900"/>
            <a:ext cx="5433695" cy="635"/>
          </a:xfrm>
          <a:prstGeom prst="line">
            <a:avLst/>
          </a:prstGeom>
          <a:ln w="38100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Line 30"/>
          <p:cNvSpPr/>
          <p:nvPr/>
        </p:nvSpPr>
        <p:spPr>
          <a:xfrm>
            <a:off x="5669915" y="6050280"/>
            <a:ext cx="635" cy="643255"/>
          </a:xfrm>
          <a:prstGeom prst="line">
            <a:avLst/>
          </a:prstGeom>
          <a:ln w="38100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Rectangle 14"/>
          <p:cNvSpPr/>
          <p:nvPr/>
        </p:nvSpPr>
        <p:spPr>
          <a:xfrm>
            <a:off x="7672705" y="4040505"/>
            <a:ext cx="3239770" cy="753745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n-US" altLang="zh-CN" sz="2000" u="none" dirty="0">
                <a:latin typeface="Times New Roman" panose="02020603050405020304" pitchFamily="18" charset="0"/>
                <a:ea typeface="宋体" panose="02010600030101010101" pitchFamily="2" charset="-122"/>
              </a:rPr>
              <a:t>-rInterests : String</a:t>
            </a:r>
          </a:p>
        </p:txBody>
      </p:sp>
      <p:sp>
        <p:nvSpPr>
          <p:cNvPr id="5" name="Rectangle 15"/>
          <p:cNvSpPr/>
          <p:nvPr/>
        </p:nvSpPr>
        <p:spPr>
          <a:xfrm>
            <a:off x="7672705" y="3643630"/>
            <a:ext cx="3227705" cy="396875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anchor="t"/>
          <a:lstStyle/>
          <a:p>
            <a:pPr algn="ctr" fontAlgn="ctr">
              <a:spcBef>
                <a:spcPct val="20000"/>
              </a:spcBef>
            </a:pPr>
            <a:r>
              <a:rPr lang="en-US" altLang="zh-CN" sz="2000" u="none" dirty="0">
                <a:latin typeface="Times New Roman" panose="02020603050405020304" pitchFamily="18" charset="0"/>
                <a:ea typeface="宋体" panose="02010600030101010101" pitchFamily="2" charset="-122"/>
              </a:rPr>
              <a:t>Professor</a:t>
            </a:r>
          </a:p>
        </p:txBody>
      </p:sp>
      <p:sp>
        <p:nvSpPr>
          <p:cNvPr id="6" name="Line 16"/>
          <p:cNvSpPr/>
          <p:nvPr/>
        </p:nvSpPr>
        <p:spPr>
          <a:xfrm>
            <a:off x="7672705" y="3643630"/>
            <a:ext cx="3227705" cy="635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Line 17"/>
          <p:cNvSpPr/>
          <p:nvPr/>
        </p:nvSpPr>
        <p:spPr>
          <a:xfrm>
            <a:off x="7672705" y="4040505"/>
            <a:ext cx="3239770" cy="63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Rectangle 13"/>
          <p:cNvSpPr/>
          <p:nvPr/>
        </p:nvSpPr>
        <p:spPr>
          <a:xfrm>
            <a:off x="7672705" y="4794250"/>
            <a:ext cx="3239770" cy="1188720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n-US" altLang="zh-CN" sz="2000" u="none" dirty="0">
                <a:latin typeface="Times New Roman" panose="02020603050405020304" pitchFamily="18" charset="0"/>
                <a:ea typeface="宋体" panose="02010600030101010101" pitchFamily="2" charset="-122"/>
              </a:rPr>
              <a:t>+teachingCourses() : Vector</a:t>
            </a:r>
          </a:p>
          <a:p>
            <a:pPr>
              <a:spcBef>
                <a:spcPct val="20000"/>
              </a:spcBef>
            </a:pPr>
            <a:r>
              <a:rPr lang="en-US" altLang="zh-CN" sz="2000" u="none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+computePayment() : double</a:t>
            </a:r>
          </a:p>
          <a:p>
            <a:pPr>
              <a:spcBef>
                <a:spcPct val="20000"/>
              </a:spcBef>
            </a:pPr>
            <a:r>
              <a:rPr lang="en-US" altLang="zh-CN" sz="2000" u="none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+doResearch()</a:t>
            </a:r>
          </a:p>
        </p:txBody>
      </p:sp>
      <p:sp>
        <p:nvSpPr>
          <p:cNvPr id="11" name="Line 18"/>
          <p:cNvSpPr/>
          <p:nvPr/>
        </p:nvSpPr>
        <p:spPr>
          <a:xfrm>
            <a:off x="7672705" y="4794250"/>
            <a:ext cx="3267075" cy="63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Line 21"/>
          <p:cNvSpPr/>
          <p:nvPr/>
        </p:nvSpPr>
        <p:spPr>
          <a:xfrm>
            <a:off x="10927715" y="3643630"/>
            <a:ext cx="1270" cy="229489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Line 20"/>
          <p:cNvSpPr/>
          <p:nvPr/>
        </p:nvSpPr>
        <p:spPr>
          <a:xfrm>
            <a:off x="7659370" y="3643630"/>
            <a:ext cx="1270" cy="229489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Line 19"/>
          <p:cNvSpPr/>
          <p:nvPr/>
        </p:nvSpPr>
        <p:spPr>
          <a:xfrm flipV="1">
            <a:off x="7672705" y="5938520"/>
            <a:ext cx="3227705" cy="635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Line 20"/>
          <p:cNvSpPr/>
          <p:nvPr/>
        </p:nvSpPr>
        <p:spPr>
          <a:xfrm>
            <a:off x="4065270" y="3656330"/>
            <a:ext cx="1270" cy="229489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" name="Rectangle 14"/>
          <p:cNvSpPr/>
          <p:nvPr/>
        </p:nvSpPr>
        <p:spPr>
          <a:xfrm>
            <a:off x="296545" y="4041140"/>
            <a:ext cx="3239770" cy="753745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n-US" altLang="zh-CN" sz="2000" u="none" dirty="0">
                <a:latin typeface="Times New Roman" panose="02020603050405020304" pitchFamily="18" charset="0"/>
                <a:ea typeface="宋体" panose="02010600030101010101" pitchFamily="2" charset="-122"/>
              </a:rPr>
              <a:t>-position : String</a:t>
            </a:r>
          </a:p>
        </p:txBody>
      </p:sp>
      <p:sp>
        <p:nvSpPr>
          <p:cNvPr id="28" name="Rectangle 15"/>
          <p:cNvSpPr/>
          <p:nvPr/>
        </p:nvSpPr>
        <p:spPr>
          <a:xfrm>
            <a:off x="296545" y="3644265"/>
            <a:ext cx="3227705" cy="396875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anchor="t"/>
          <a:lstStyle/>
          <a:p>
            <a:pPr algn="ctr" fontAlgn="ctr">
              <a:spcBef>
                <a:spcPct val="20000"/>
              </a:spcBef>
            </a:pPr>
            <a:r>
              <a:rPr lang="en-US" altLang="zh-CN" sz="2000" u="none" dirty="0">
                <a:latin typeface="Times New Roman" panose="02020603050405020304" pitchFamily="18" charset="0"/>
                <a:ea typeface="宋体" panose="02010600030101010101" pitchFamily="2" charset="-122"/>
              </a:rPr>
              <a:t>Staff</a:t>
            </a:r>
          </a:p>
        </p:txBody>
      </p:sp>
      <p:sp>
        <p:nvSpPr>
          <p:cNvPr id="29" name="Line 16"/>
          <p:cNvSpPr/>
          <p:nvPr/>
        </p:nvSpPr>
        <p:spPr>
          <a:xfrm>
            <a:off x="296545" y="3644265"/>
            <a:ext cx="3227705" cy="635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" name="Line 17"/>
          <p:cNvSpPr/>
          <p:nvPr/>
        </p:nvSpPr>
        <p:spPr>
          <a:xfrm>
            <a:off x="296545" y="4041140"/>
            <a:ext cx="3239770" cy="63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" name="Rectangle 13"/>
          <p:cNvSpPr/>
          <p:nvPr/>
        </p:nvSpPr>
        <p:spPr>
          <a:xfrm>
            <a:off x="296545" y="4794885"/>
            <a:ext cx="3239770" cy="1188720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n-US" altLang="zh-CN" sz="2000" u="none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+computePayment() : double</a:t>
            </a:r>
          </a:p>
          <a:p>
            <a:pPr>
              <a:spcBef>
                <a:spcPct val="20000"/>
              </a:spcBef>
            </a:pPr>
            <a:endParaRPr lang="en-US" altLang="zh-CN" sz="2000" u="none" dirty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" name="Line 18"/>
          <p:cNvSpPr/>
          <p:nvPr/>
        </p:nvSpPr>
        <p:spPr>
          <a:xfrm>
            <a:off x="296545" y="4794885"/>
            <a:ext cx="3267075" cy="63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" name="Line 21"/>
          <p:cNvSpPr/>
          <p:nvPr/>
        </p:nvSpPr>
        <p:spPr>
          <a:xfrm>
            <a:off x="3551555" y="3644265"/>
            <a:ext cx="1270" cy="229489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" name="Line 20"/>
          <p:cNvSpPr/>
          <p:nvPr/>
        </p:nvSpPr>
        <p:spPr>
          <a:xfrm>
            <a:off x="283210" y="3644265"/>
            <a:ext cx="1270" cy="229489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" name="Line 19"/>
          <p:cNvSpPr/>
          <p:nvPr/>
        </p:nvSpPr>
        <p:spPr>
          <a:xfrm flipV="1">
            <a:off x="296545" y="5939155"/>
            <a:ext cx="3227705" cy="635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36" name="直接连接符 28"/>
          <p:cNvCxnSpPr/>
          <p:nvPr/>
        </p:nvCxnSpPr>
        <p:spPr>
          <a:xfrm>
            <a:off x="8243888" y="3440113"/>
            <a:ext cx="0" cy="2159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/>
          <p:cNvSpPr/>
          <p:nvPr/>
        </p:nvSpPr>
        <p:spPr>
          <a:xfrm>
            <a:off x="1158875" y="3009265"/>
            <a:ext cx="10217785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高级类设计 </a:t>
            </a:r>
            <a:r>
              <a:rPr lang="en-US" altLang="zh-CN"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综合应用示例</a:t>
            </a:r>
          </a:p>
        </p:txBody>
      </p:sp>
      <p:pic>
        <p:nvPicPr>
          <p:cNvPr id="86" name="图片 8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5239"/>
          <a:stretch>
            <a:fillRect/>
          </a:stretch>
        </p:blipFill>
        <p:spPr>
          <a:xfrm>
            <a:off x="0" y="431122"/>
            <a:ext cx="5069403" cy="416315"/>
          </a:xfrm>
          <a:prstGeom prst="rect">
            <a:avLst/>
          </a:prstGeom>
        </p:spPr>
      </p:pic>
      <p:pic>
        <p:nvPicPr>
          <p:cNvPr id="87" name="图片 86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5239"/>
          <a:stretch>
            <a:fillRect/>
          </a:stretch>
        </p:blipFill>
        <p:spPr>
          <a:xfrm rot="10800000" flipH="1">
            <a:off x="0" y="919916"/>
            <a:ext cx="5069403" cy="41631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60" y="510328"/>
            <a:ext cx="2443615" cy="76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86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高级类设计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Cheng Huang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8380730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抽象类、接口和多态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 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综合应用示例</a:t>
            </a: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kumimoji="1"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C912969-1319-4010-9C54-ACC4C5C4209C}"/>
              </a:ext>
            </a:extLst>
          </p:cNvPr>
          <p:cNvSpPr txBox="1">
            <a:spLocks noChangeArrowheads="1"/>
          </p:cNvSpPr>
          <p:nvPr/>
        </p:nvSpPr>
        <p:spPr>
          <a:xfrm>
            <a:off x="179070" y="1817723"/>
            <a:ext cx="11833860" cy="4047351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动作冒险游戏（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Action Game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）：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在动作冒险游戏中，人物会需要许多不同的招式和技能去战斗。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游戏里有多个人物，诸如国王、皇后、骑士和巨魔等。每一个人物在任何时候都能使用一种武器去战斗，而且在游戏里的任何时间点都能变换所使用的武器。武器有刀、弓、箭、剑、斧等。</a:t>
            </a: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 action adventure game has many game characters, such as king, queen, knight and troll. Each character can make use of one weapon to fight at a time, but can change weapons at any time during the game. These weapons include knife, bow and arrow, sword, axe.</a:t>
            </a: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None/>
            </a:pP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为这个游戏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设计UML类图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；实现这个游戏；并对你的某个实现做测试。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高级类设计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Cheng Huang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69" y="1062355"/>
            <a:ext cx="11934191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抽象类、接口和多态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 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综合应用示例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Action Game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（参考设计方案一）</a:t>
            </a: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kumimoji="1"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D0AEDC5B-0823-45A2-B807-F2A6BCC60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84630"/>
            <a:ext cx="12113260" cy="4616452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4799641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高级类设计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Cheng Huang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69" y="1062355"/>
            <a:ext cx="11934191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抽象类、接口和多态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 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综合应用示例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Action Game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（参考设计方案二）</a:t>
            </a: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kumimoji="1"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72706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84630"/>
            <a:ext cx="12113260" cy="461645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2218055" y="1542415"/>
            <a:ext cx="1480185" cy="466090"/>
          </a:xfrm>
          <a:prstGeom prst="rect">
            <a:avLst/>
          </a:prstGeom>
          <a:solidFill>
            <a:schemeClr val="bg1"/>
          </a:solidFill>
          <a:ln>
            <a:miter/>
          </a:ln>
        </p:spPr>
        <p:txBody>
          <a:bodyPr wrap="none"/>
          <a:lstStyle/>
          <a:p>
            <a:pPr marL="0" indent="0" algn="ctr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1600" b="1" i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Character</a:t>
            </a:r>
          </a:p>
        </p:txBody>
      </p:sp>
    </p:spTree>
    <p:extLst>
      <p:ext uri="{BB962C8B-B14F-4D97-AF65-F5344CB8AC3E}">
        <p14:creationId xmlns:p14="http://schemas.microsoft.com/office/powerpoint/2010/main" val="9784900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/>
          <p:cNvSpPr/>
          <p:nvPr/>
        </p:nvSpPr>
        <p:spPr>
          <a:xfrm>
            <a:off x="3360415" y="3009171"/>
            <a:ext cx="58777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HK" altLang="zh-Hans" sz="4400" b="1" dirty="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instanceof</a:t>
            </a:r>
            <a:r>
              <a:rPr kumimoji="1" lang="en-HK" altLang="zh-Hans" sz="4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4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运算符</a:t>
            </a:r>
            <a:endParaRPr kumimoji="1" lang="ja-JP" altLang="en-US" sz="440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6" name="图片 8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t="75239"/>
          <a:stretch/>
        </p:blipFill>
        <p:spPr>
          <a:xfrm>
            <a:off x="0" y="431122"/>
            <a:ext cx="5069403" cy="416315"/>
          </a:xfrm>
          <a:prstGeom prst="rect">
            <a:avLst/>
          </a:prstGeom>
        </p:spPr>
      </p:pic>
      <p:pic>
        <p:nvPicPr>
          <p:cNvPr id="87" name="图片 86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t="75239"/>
          <a:stretch/>
        </p:blipFill>
        <p:spPr>
          <a:xfrm rot="10800000" flipH="1">
            <a:off x="0" y="919916"/>
            <a:ext cx="5069403" cy="41631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60" y="510328"/>
            <a:ext cx="2443615" cy="76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07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7" name="图片 786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5239"/>
          <a:stretch>
            <a:fillRect/>
          </a:stretch>
        </p:blipFill>
        <p:spPr>
          <a:xfrm rot="10800000" flipH="1">
            <a:off x="0" y="919916"/>
            <a:ext cx="5069403" cy="416315"/>
          </a:xfrm>
          <a:prstGeom prst="rect">
            <a:avLst/>
          </a:prstGeom>
        </p:spPr>
      </p:pic>
      <p:pic>
        <p:nvPicPr>
          <p:cNvPr id="784" name="图片 783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5239"/>
          <a:stretch>
            <a:fillRect/>
          </a:stretch>
        </p:blipFill>
        <p:spPr>
          <a:xfrm>
            <a:off x="0" y="431122"/>
            <a:ext cx="5069403" cy="416315"/>
          </a:xfrm>
          <a:prstGeom prst="rect">
            <a:avLst/>
          </a:prstGeom>
        </p:spPr>
      </p:pic>
      <p:sp>
        <p:nvSpPr>
          <p:cNvPr id="776" name="文本框 775"/>
          <p:cNvSpPr txBox="1"/>
          <p:nvPr/>
        </p:nvSpPr>
        <p:spPr>
          <a:xfrm>
            <a:off x="386746" y="596752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CONTENTS</a:t>
            </a:r>
            <a:endParaRPr lang="zh-CN" altLang="en-US" sz="3600" b="1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77" name="文本框 776"/>
          <p:cNvSpPr txBox="1"/>
          <p:nvPr/>
        </p:nvSpPr>
        <p:spPr>
          <a:xfrm>
            <a:off x="2927983" y="59675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solidFill>
                  <a:srgbClr val="E4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本节目录</a:t>
            </a:r>
          </a:p>
        </p:txBody>
      </p:sp>
      <p:pic>
        <p:nvPicPr>
          <p:cNvPr id="82" name="图片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726" y="49858"/>
            <a:ext cx="3816026" cy="119322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75640" y="1651635"/>
            <a:ext cx="10158730" cy="4211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/>
            </a:pPr>
            <a:r>
              <a:rPr kumimoji="1" lang="zh-CN" altLang="ja-JP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高级类设计</a:t>
            </a:r>
            <a:r>
              <a:rPr kumimoji="1"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zh-CN" altLang="ja-JP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抽象类、接口和多态</a:t>
            </a:r>
            <a:endParaRPr kumimoji="1" lang="ja-JP" altLang="en-US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/>
            </a:pPr>
            <a:r>
              <a:rPr kumimoji="1" lang="en-HK" altLang="zh-Hans" sz="3200" b="1" dirty="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instanceof</a:t>
            </a:r>
            <a:r>
              <a:rPr kumimoji="1" lang="en-HK" altLang="zh-Hans" sz="32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32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运算符</a:t>
            </a:r>
            <a:endParaRPr kumimoji="1" lang="en-US" altLang="ja-JP" sz="320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/>
            </a:pPr>
            <a:r>
              <a:rPr kumimoji="1" lang="zh-CN" altLang="en-US" sz="32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课堂实践：</a:t>
            </a:r>
            <a:r>
              <a:rPr kumimoji="1" lang="en-US" altLang="zh-CN" sz="32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Action Game</a:t>
            </a:r>
            <a:endParaRPr kumimoji="1" lang="en-US" altLang="zh-CN" sz="3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/>
            </a:pPr>
            <a:r>
              <a:rPr kumimoji="1"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课后作业：</a:t>
            </a:r>
            <a:r>
              <a:rPr kumimoji="1"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Gourmet Coffee System</a:t>
            </a:r>
            <a:r>
              <a:rPr kumimoji="1" lang="ja-JP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kumimoji="1"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的实现</a:t>
            </a:r>
            <a:endParaRPr kumimoji="1" lang="en-US" altLang="en-US" sz="3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/>
            </a:pPr>
            <a:r>
              <a:rPr kumimoji="1"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阅读</a:t>
            </a:r>
            <a:r>
              <a:rPr kumimoji="1" lang="en-US" altLang="en-US" sz="32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</a:t>
            </a:r>
            <a:endParaRPr kumimoji="1" lang="ja-JP" altLang="en-US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421880" y="194165"/>
            <a:ext cx="4130783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ja-JP" sz="28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instanceof</a:t>
            </a:r>
            <a:r>
              <a:rPr lang="en-HK" altLang="ja-JP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运算符</a:t>
            </a:r>
            <a:endParaRPr lang="ja-JP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-12291" y="5965294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 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4029040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&amp;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Cheng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Huang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4EE8EFD-94D9-7843-9991-4DEAA87272F6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142999"/>
            <a:ext cx="10825976" cy="38252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zh-Hans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作用：判断一个对象是属于哪个类型的实例。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zh-Hans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格式：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对象名 </a:t>
            </a:r>
            <a:r>
              <a:rPr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instanceof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类名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代码示例：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employee </a:t>
            </a:r>
            <a:r>
              <a:rPr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instanceof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Person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返回值：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boolean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类型的值</a:t>
            </a:r>
          </a:p>
        </p:txBody>
      </p:sp>
    </p:spTree>
    <p:extLst>
      <p:ext uri="{BB962C8B-B14F-4D97-AF65-F5344CB8AC3E}">
        <p14:creationId xmlns:p14="http://schemas.microsoft.com/office/powerpoint/2010/main" val="17208112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-27531" y="5965294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 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4029040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&amp;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Cheng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Huang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矩形 1">
            <a:extLst>
              <a:ext uri="{FF2B5EF4-FFF2-40B4-BE49-F238E27FC236}">
                <a16:creationId xmlns:a16="http://schemas.microsoft.com/office/drawing/2014/main" id="{59A0712B-DFC7-1640-9477-91271BB63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1" y="1120626"/>
            <a:ext cx="2827309" cy="304698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HK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//extends Object</a:t>
            </a:r>
          </a:p>
          <a:p>
            <a:pPr eaLnBrk="1" hangingPunct="1"/>
            <a:r>
              <a:rPr lang="en-HK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N {}</a:t>
            </a:r>
          </a:p>
          <a:p>
            <a:pPr eaLnBrk="1" hangingPunct="1"/>
            <a:endParaRPr lang="en-HK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HK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//extends Object</a:t>
            </a:r>
          </a:p>
          <a:p>
            <a:pPr eaLnBrk="1" hangingPunct="1"/>
            <a:r>
              <a:rPr lang="en-HK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H {}</a:t>
            </a:r>
          </a:p>
          <a:p>
            <a:pPr eaLnBrk="1" hangingPunct="1"/>
            <a:endParaRPr lang="en-HK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HK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H1 </a:t>
            </a:r>
          </a:p>
          <a:p>
            <a:pPr eaLnBrk="1" hangingPunct="1"/>
            <a:r>
              <a:rPr lang="en-HK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extends H {}</a:t>
            </a: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17166DE0-D350-D641-A58B-188B17C12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855" y="918435"/>
            <a:ext cx="8697478" cy="526297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HK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HK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InstanceOfDemo</a:t>
            </a:r>
            <a:r>
              <a:rPr lang="en-HK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eaLnBrk="1" hangingPunct="1"/>
            <a:r>
              <a:rPr lang="en-HK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main(String[] </a:t>
            </a:r>
            <a:r>
              <a:rPr lang="en-HK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HK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eaLnBrk="1" hangingPunct="1"/>
            <a:r>
              <a:rPr lang="en-HK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H1 </a:t>
            </a:r>
            <a:r>
              <a:rPr lang="en-HK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HK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H1();</a:t>
            </a:r>
          </a:p>
          <a:p>
            <a:pPr eaLnBrk="1" hangingPunct="1"/>
            <a:r>
              <a:rPr lang="en-HK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if(</a:t>
            </a:r>
            <a:r>
              <a:rPr lang="en-HK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HK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instanceof</a:t>
            </a:r>
            <a:r>
              <a:rPr lang="en-HK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H1) {</a:t>
            </a:r>
          </a:p>
          <a:p>
            <a:pPr eaLnBrk="1" hangingPunct="1"/>
            <a:r>
              <a:rPr lang="en-HK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HK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HK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HK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HK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HK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instance </a:t>
            </a:r>
            <a:r>
              <a:rPr lang="en-HK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H1");</a:t>
            </a:r>
          </a:p>
          <a:p>
            <a:pPr eaLnBrk="1" hangingPunct="1"/>
            <a:r>
              <a:rPr lang="en-HK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eaLnBrk="1" hangingPunct="1"/>
            <a:r>
              <a:rPr lang="en-HK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if(</a:t>
            </a:r>
            <a:r>
              <a:rPr lang="en-HK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HK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instanceof</a:t>
            </a:r>
            <a:r>
              <a:rPr lang="en-HK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H) {</a:t>
            </a:r>
          </a:p>
          <a:p>
            <a:pPr eaLnBrk="1" hangingPunct="1"/>
            <a:r>
              <a:rPr lang="en-HK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HK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HK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HK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HK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also </a:t>
            </a:r>
            <a:r>
              <a:rPr lang="en-HK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instance </a:t>
            </a:r>
            <a:r>
              <a:rPr lang="en-HK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H");</a:t>
            </a:r>
          </a:p>
          <a:p>
            <a:pPr eaLnBrk="1" hangingPunct="1"/>
            <a:r>
              <a:rPr lang="en-HK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eaLnBrk="1" hangingPunct="1"/>
            <a:r>
              <a:rPr lang="en-HK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if(</a:t>
            </a:r>
            <a:r>
              <a:rPr lang="en-HK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HK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instanceof</a:t>
            </a:r>
            <a:r>
              <a:rPr lang="en-HK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Object) {</a:t>
            </a:r>
          </a:p>
          <a:p>
            <a:pPr eaLnBrk="1" hangingPunct="1"/>
            <a:r>
              <a:rPr lang="en-HK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HK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HK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HK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HK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also </a:t>
            </a:r>
            <a:r>
              <a:rPr lang="en-HK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HK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instanceof</a:t>
            </a:r>
            <a:r>
              <a:rPr lang="en-HK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Object");</a:t>
            </a:r>
          </a:p>
          <a:p>
            <a:pPr eaLnBrk="1" hangingPunct="1"/>
            <a:r>
              <a:rPr lang="en-HK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eaLnBrk="1" hangingPunct="1"/>
            <a:r>
              <a:rPr lang="en-HK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eaLnBrk="1" hangingPunct="1"/>
            <a:r>
              <a:rPr lang="en-HK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00F8953-BDE2-454A-AFD4-5E714DDF00C7}"/>
              </a:ext>
            </a:extLst>
          </p:cNvPr>
          <p:cNvSpPr/>
          <p:nvPr/>
        </p:nvSpPr>
        <p:spPr>
          <a:xfrm>
            <a:off x="7421880" y="194165"/>
            <a:ext cx="4130783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ja-JP" sz="28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instanceof</a:t>
            </a:r>
            <a:r>
              <a:rPr lang="en-HK" altLang="ja-JP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运算符</a:t>
            </a:r>
            <a:endParaRPr lang="ja-JP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716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59691" y="2420982"/>
            <a:ext cx="329222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 堂 实 践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Cheng Huang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54305" y="918210"/>
            <a:ext cx="11733530" cy="216217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   </a:t>
            </a:r>
            <a:r>
              <a:rPr lang="zh-CN" b="1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  <a:sym typeface="+mn-ea"/>
              </a:rPr>
              <a:t>1、</a:t>
            </a:r>
            <a:r>
              <a:rPr lang="zh-CN" altLang="en-US" b="1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  <a:sym typeface="+mn-ea"/>
              </a:rPr>
              <a:t>学习、修改并完善所给的动作冒险游戏</a:t>
            </a:r>
            <a:r>
              <a:rPr lang="en-US" altLang="zh-CN" b="1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  <a:sym typeface="+mn-ea"/>
              </a:rPr>
              <a:t>Action Game</a:t>
            </a:r>
            <a:r>
              <a:rPr lang="zh-CN" altLang="en-US" b="1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  <a:sym typeface="+mn-ea"/>
              </a:rPr>
              <a:t>设计的</a:t>
            </a:r>
            <a:r>
              <a:rPr lang="zh-CN" b="1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  <a:sym typeface="+mn-ea"/>
              </a:rPr>
              <a:t>实现；</a:t>
            </a: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b="1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  <a:sym typeface="+mn-ea"/>
              </a:rPr>
              <a:t>   </a:t>
            </a:r>
            <a:r>
              <a:rPr lang="en-US" altLang="zh-CN" b="1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b="1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  <a:sym typeface="+mn-ea"/>
              </a:rPr>
              <a:t>、尝试写一个应用类</a:t>
            </a:r>
            <a:r>
              <a:rPr lang="en-US" altLang="zh-CN" b="1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  <a:sym typeface="+mn-ea"/>
              </a:rPr>
              <a:t>ActionGameDemo</a:t>
            </a:r>
            <a:r>
              <a:rPr lang="zh-CN" altLang="en-US" b="1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  <a:sym typeface="+mn-ea"/>
              </a:rPr>
              <a:t>。</a:t>
            </a:r>
          </a:p>
        </p:txBody>
      </p:sp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课堂实践</a:t>
            </a:r>
          </a:p>
        </p:txBody>
      </p:sp>
      <p:pic>
        <p:nvPicPr>
          <p:cNvPr id="72706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" y="1865630"/>
            <a:ext cx="12113260" cy="43491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2256155" y="1923415"/>
            <a:ext cx="1480185" cy="466090"/>
          </a:xfrm>
          <a:prstGeom prst="rect">
            <a:avLst/>
          </a:prstGeom>
          <a:solidFill>
            <a:schemeClr val="bg1"/>
          </a:solidFill>
          <a:ln>
            <a:miter/>
          </a:ln>
        </p:spPr>
        <p:txBody>
          <a:bodyPr wrap="none"/>
          <a:lstStyle/>
          <a:p>
            <a:pPr marL="0" indent="0" algn="ctr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1600" b="1" i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Character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24129" y="2633015"/>
            <a:ext cx="25766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课后作业</a:t>
            </a:r>
          </a:p>
        </p:txBody>
      </p:sp>
    </p:spTree>
    <p:extLst>
      <p:ext uri="{BB962C8B-B14F-4D97-AF65-F5344CB8AC3E}">
        <p14:creationId xmlns:p14="http://schemas.microsoft.com/office/powerpoint/2010/main" val="35897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Gourmet Coffee System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Cheng Huang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738610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课后作业：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可参阅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SSD3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Exercise 2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 the Gourmet Coffee System, the user can:</a:t>
            </a:r>
            <a:endParaRPr dirty="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Wingdings" panose="05000000000000000000" charset="0"/>
              <a:buChar char="p"/>
            </a:pPr>
            <a:r>
              <a:rPr sz="2400" dirty="0">
                <a:solidFill>
                  <a:srgbClr val="C00000"/>
                </a:solidFill>
                <a:latin typeface="+mn-ea"/>
                <a:cs typeface="+mn-ea"/>
                <a:sym typeface="+mn-ea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Display the catalog</a:t>
            </a:r>
          </a:p>
          <a:p>
            <a:pPr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Wingdings" panose="05000000000000000000" charset="0"/>
              <a:buNone/>
            </a:pP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lists the code and description of each product </a:t>
            </a:r>
          </a:p>
          <a:p>
            <a:pPr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Wingdings" panose="05000000000000000000" charset="0"/>
              <a:buChar char="p"/>
            </a:pP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Display a product </a:t>
            </a:r>
          </a:p>
          <a:p>
            <a:pPr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Wingdings" panose="05000000000000000000" charset="0"/>
              <a:buChar char="p"/>
            </a:pP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Display the current order: lists quantity, code, and price of each product in the   </a:t>
            </a:r>
          </a:p>
          <a:p>
            <a:pPr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Wingdings" panose="05000000000000000000" charset="0"/>
              <a:buNone/>
            </a:pP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current order, and the total of the order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Wingdings" panose="05000000000000000000" charset="0"/>
              <a:buChar char="p"/>
            </a:pP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Add a product to the current order—if the specified product is already part of the </a:t>
            </a:r>
          </a:p>
          <a:p>
            <a:pPr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Wingdings" panose="05000000000000000000" charset="0"/>
              <a:buNone/>
            </a:pP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order, this command will modify the quantity of that product</a:t>
            </a:r>
          </a:p>
          <a:p>
            <a:pPr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Wingdings" panose="05000000000000000000" charset="0"/>
              <a:buChar char="p"/>
            </a:pP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Remove a product from the current order </a:t>
            </a:r>
          </a:p>
          <a:p>
            <a:pPr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Wingdings" panose="05000000000000000000" charset="0"/>
              <a:buChar char="p"/>
            </a:pP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Register the sale of the current order—this command adds the order to the store's </a:t>
            </a:r>
          </a:p>
          <a:p>
            <a:pPr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Wingdings" panose="05000000000000000000" charset="0"/>
              <a:buNone/>
            </a:pP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sales and empties the current order </a:t>
            </a:r>
          </a:p>
          <a:p>
            <a:pPr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Wingdings" panose="05000000000000000000" charset="0"/>
              <a:buChar char="p"/>
            </a:pP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Display the sales: lists all the orders that have been sold</a:t>
            </a:r>
            <a:endParaRPr kumimoji="1"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8540" y="1062355"/>
            <a:ext cx="4549140" cy="1576705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</p:pic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663BAB3F-B85F-4C54-8889-CDC4ECAC16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4460583"/>
              </p:ext>
            </p:extLst>
          </p:nvPr>
        </p:nvGraphicFramePr>
        <p:xfrm>
          <a:off x="2834706" y="864870"/>
          <a:ext cx="9160510" cy="5920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r:id="rId6" imgW="9153525" imgH="5915025" progId="Paint.Picture">
                  <p:embed/>
                </p:oleObj>
              </mc:Choice>
              <mc:Fallback>
                <p:oleObj r:id="rId6" imgW="9153525" imgH="5915025" progId="Paint.Picture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86F6F442-15B6-4827-816D-3DC7E971CE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34706" y="864870"/>
                        <a:ext cx="9160510" cy="5920105"/>
                      </a:xfrm>
                      <a:prstGeom prst="rect">
                        <a:avLst/>
                      </a:prstGeom>
                      <a:ln w="28575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724291" y="224645"/>
            <a:ext cx="2895279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2800" b="1" dirty="0"/>
              <a:t>课</a:t>
            </a:r>
            <a:r>
              <a:rPr lang="zh-CN" altLang="en-US" sz="2800" b="1" dirty="0"/>
              <a:t>后作业</a:t>
            </a:r>
            <a:endParaRPr lang="ja-JP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4029040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&amp;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Cheng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Huang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D81D005-2426-F247-8AB8-61FDB22D3511}"/>
              </a:ext>
            </a:extLst>
          </p:cNvPr>
          <p:cNvSpPr txBox="1">
            <a:spLocks noChangeArrowheads="1"/>
          </p:cNvSpPr>
          <p:nvPr/>
        </p:nvSpPr>
        <p:spPr>
          <a:xfrm>
            <a:off x="179004" y="1062451"/>
            <a:ext cx="11619570" cy="5038630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zh-Hans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利用面向对象程序设计思想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，分析、设计、实现“Gourmet Coffee System”</a:t>
            </a:r>
            <a:r>
              <a:rPr kumimoji="1" lang="zh-Hans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kumimoji="1" lang="en-HK" altLang="zh-Han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kumimoji="1" lang="zh-Hans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基本要求：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）进一步分析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Gourmet Coffee System需求；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          2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）依据需求确认抽象类及类间关系（多样性）；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          3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）依据需求确认类的内部结构（属性和方法）；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          4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确认系统设计：</a:t>
            </a:r>
            <a:r>
              <a:rPr kumimoji="1" lang="en-US" altLang="zh-CN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类图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；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kumimoji="1" lang="en-US" altLang="zh-Han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        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实现系统设计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，并完成</a:t>
            </a:r>
            <a:r>
              <a:rPr kumimoji="1" lang="zh-CN" altLang="en-U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交流</a:t>
            </a:r>
            <a:r>
              <a:rPr kumimoji="1" lang="en-US" altLang="zh-CN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PPT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（简洁、清晰）。</a:t>
            </a:r>
            <a:endParaRPr kumimoji="1" lang="en-US" altLang="zh-Hans" sz="24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kumimoji="1" lang="zh-Hans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提交内容：</a:t>
            </a:r>
            <a:r>
              <a:rPr kumimoji="1" lang="en-US" altLang="zh-CN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类图、源代码、交流</a:t>
            </a:r>
            <a:r>
              <a:rPr kumimoji="1" lang="en-US" altLang="zh-CN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PPT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行课班号</a:t>
            </a:r>
            <a:r>
              <a:rPr kumimoji="1"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kumimoji="1"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组号</a:t>
            </a:r>
            <a:r>
              <a:rPr kumimoji="1"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kumimoji="1" lang="en-US" altLang="zh-CN" sz="2000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GourmetCoffeeC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1" lang="en-HK" altLang="zh-Hans" sz="24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kumimoji="1" lang="zh-Hans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提交时间：</a:t>
            </a:r>
            <a:r>
              <a:rPr kumimoji="1"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第十周课前两天</a:t>
            </a:r>
            <a:r>
              <a:rPr kumimoji="1" lang="zh-CN" alt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，按组提交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到</a:t>
            </a:r>
            <a:r>
              <a:rPr kumimoji="1" lang="zh-Hans" altLang="en-US" sz="2400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邮箱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913153042@qq.com</a:t>
            </a:r>
            <a:r>
              <a:rPr kumimoji="1" lang="zh-Hans" altLang="en-US" sz="2400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1" lang="en-US" altLang="zh-Hans" sz="24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kumimoji="1" lang="en-US" altLang="zh-Han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              </a:t>
            </a:r>
            <a:r>
              <a:rPr kumimoji="1" lang="zh-CN" alt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比如：周一行课班的各组，请在周六晚上</a:t>
            </a:r>
            <a:r>
              <a:rPr kumimoji="1" lang="en-US" altLang="zh-CN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kumimoji="1" lang="zh-CN" alt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点前提交。</a:t>
            </a:r>
            <a:endParaRPr kumimoji="1" lang="en-HK" altLang="zh-Hans" sz="24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8" name="Rectangle 5">
            <a:extLst>
              <a:ext uri="{FF2B5EF4-FFF2-40B4-BE49-F238E27FC236}">
                <a16:creationId xmlns:a16="http://schemas.microsoft.com/office/drawing/2014/main" id="{87852D59-0BD2-A748-8CA8-7C5A39686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32" name="Rectangle 13">
            <a:extLst>
              <a:ext uri="{FF2B5EF4-FFF2-40B4-BE49-F238E27FC236}">
                <a16:creationId xmlns:a16="http://schemas.microsoft.com/office/drawing/2014/main" id="{4FA53C5F-09F0-7245-8B7D-9009CB652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33" name="Rectangle 21">
            <a:extLst>
              <a:ext uri="{FF2B5EF4-FFF2-40B4-BE49-F238E27FC236}">
                <a16:creationId xmlns:a16="http://schemas.microsoft.com/office/drawing/2014/main" id="{28132227-1BE1-6140-899D-E71FFE400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37" name="Rectangle 29">
            <a:extLst>
              <a:ext uri="{FF2B5EF4-FFF2-40B4-BE49-F238E27FC236}">
                <a16:creationId xmlns:a16="http://schemas.microsoft.com/office/drawing/2014/main" id="{CEC82161-319F-894F-87F1-8416F8B35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41" name="Rectangle 37">
            <a:extLst>
              <a:ext uri="{FF2B5EF4-FFF2-40B4-BE49-F238E27FC236}">
                <a16:creationId xmlns:a16="http://schemas.microsoft.com/office/drawing/2014/main" id="{71F2282A-08DD-BB4F-AC87-224481B27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45" name="Rectangle 45">
            <a:extLst>
              <a:ext uri="{FF2B5EF4-FFF2-40B4-BE49-F238E27FC236}">
                <a16:creationId xmlns:a16="http://schemas.microsoft.com/office/drawing/2014/main" id="{3B08B74D-FD37-2F4E-AB6C-844FFB625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405033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7045" y="2421255"/>
            <a:ext cx="890333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阅读推荐</a:t>
            </a:r>
          </a:p>
          <a:p>
            <a:endParaRPr lang="zh-CN" altLang="en-US" sz="4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</a:rPr>
              <a:t>干货</a:t>
            </a:r>
            <a:r>
              <a:rPr lang="en-US" altLang="zh-CN" sz="2800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</a:rPr>
              <a:t>|</a:t>
            </a:r>
            <a:r>
              <a:rPr lang="zh-CN" altLang="en-US" sz="2800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</a:rPr>
              <a:t>一次对钓鱼邮件攻击者的溯源分析：</a:t>
            </a:r>
            <a:r>
              <a:rPr lang="en-US" altLang="zh-CN" sz="2800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</a:rPr>
              <a:t>https://www.freebuf.com/column/233568.html</a:t>
            </a:r>
            <a:endParaRPr lang="zh-CN" altLang="en-US" sz="2800" dirty="0">
              <a:solidFill>
                <a:srgbClr val="C0000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4685" y="2420982"/>
            <a:ext cx="50596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4000" b="1" dirty="0">
                <a:solidFill>
                  <a:srgbClr val="C00000"/>
                </a:solidFill>
              </a:rPr>
              <a:t>祝</a:t>
            </a:r>
            <a:r>
              <a:rPr lang="zh-CN" altLang="en-US" sz="4000" b="1" dirty="0">
                <a:solidFill>
                  <a:srgbClr val="C00000"/>
                </a:solidFill>
              </a:rPr>
              <a:t>大家学习愉快</a:t>
            </a:r>
            <a:r>
              <a:rPr lang="en-US" altLang="en-US" sz="4000" b="1" dirty="0">
                <a:solidFill>
                  <a:srgbClr val="C00000"/>
                </a:solidFill>
              </a:rPr>
              <a:t>！</a:t>
            </a:r>
            <a:endParaRPr lang="en-US" sz="4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/>
          <p:cNvSpPr/>
          <p:nvPr/>
        </p:nvSpPr>
        <p:spPr>
          <a:xfrm>
            <a:off x="1158875" y="3009265"/>
            <a:ext cx="10217785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高级类设计 </a:t>
            </a:r>
            <a:r>
              <a:rPr lang="en-US" altLang="zh-CN"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抽象类</a:t>
            </a:r>
          </a:p>
        </p:txBody>
      </p:sp>
      <p:pic>
        <p:nvPicPr>
          <p:cNvPr id="86" name="图片 8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5239"/>
          <a:stretch>
            <a:fillRect/>
          </a:stretch>
        </p:blipFill>
        <p:spPr>
          <a:xfrm>
            <a:off x="0" y="431122"/>
            <a:ext cx="5069403" cy="416315"/>
          </a:xfrm>
          <a:prstGeom prst="rect">
            <a:avLst/>
          </a:prstGeom>
        </p:spPr>
      </p:pic>
      <p:pic>
        <p:nvPicPr>
          <p:cNvPr id="87" name="图片 86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5239"/>
          <a:stretch>
            <a:fillRect/>
          </a:stretch>
        </p:blipFill>
        <p:spPr>
          <a:xfrm rot="10800000" flipH="1">
            <a:off x="0" y="919916"/>
            <a:ext cx="5069403" cy="41631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60" y="510328"/>
            <a:ext cx="2443615" cy="7640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高级类设计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Cheng Huang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02745" cy="4922929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抽象类</a:t>
            </a: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什么是抽象类？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类的头部包含有</a:t>
            </a:r>
            <a:r>
              <a:rPr kumimoji="1" lang="en-US" altLang="zh-CN" sz="2800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 </a:t>
            </a:r>
            <a:r>
              <a:rPr kumimoji="1" lang="en-US" altLang="zh-CN" sz="28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sym typeface="+mn-ea"/>
              </a:rPr>
              <a:t>abstract</a:t>
            </a:r>
            <a:r>
              <a:rPr kumimoji="1" lang="en-US" altLang="zh-CN" sz="2800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 </a:t>
            </a:r>
            <a:r>
              <a:rPr kumimoji="1" lang="zh-CN" altLang="en-US" sz="2800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sym typeface="+mn-ea"/>
              </a:rPr>
              <a:t>修饰符的类</a:t>
            </a: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kumimoji="1" lang="zh-CN" altLang="en-US" sz="2800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sym typeface="+mn-ea"/>
              </a:rPr>
              <a:t> 可以包含抽象方法（同样用</a:t>
            </a:r>
            <a:r>
              <a:rPr kumimoji="1" lang="en-US" altLang="zh-CN" sz="28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sym typeface="+mn-ea"/>
              </a:rPr>
              <a:t>abstract</a:t>
            </a:r>
            <a:r>
              <a:rPr kumimoji="1" lang="en-US" altLang="zh-CN" sz="2800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 </a:t>
            </a:r>
            <a:r>
              <a:rPr kumimoji="1" lang="zh-CN" altLang="en-US" sz="2800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sym typeface="+mn-ea"/>
              </a:rPr>
              <a:t>修饰符）的类</a:t>
            </a:r>
            <a:endParaRPr lang="en-US" altLang="zh-CN" sz="1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</a:t>
            </a:r>
            <a:r>
              <a:rPr lang="zh-CN" altLang="en-US" sz="1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 sz="1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为什么需要抽象类？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对一类事物共同属性和行为的抽象，模板式设计</a:t>
            </a:r>
            <a:endParaRPr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is-a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关系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中所有子类的共同的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没有或不能有实例化需求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的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父类</a:t>
            </a:r>
            <a:endParaRPr kumimoji="1" lang="zh-CN" altLang="en-US" sz="2800" kern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sym typeface="+mn-ea"/>
            </a:endParaRPr>
          </a:p>
          <a:p>
            <a:pPr lvl="1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Char char="l"/>
            </a:pPr>
            <a:r>
              <a:rPr kumimoji="1" lang="zh-CN" altLang="en-US" sz="2800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sym typeface="+mn-ea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is-a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关系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中所有子类的</a:t>
            </a:r>
            <a:r>
              <a:rPr lang="zh-CN" altLang="en-US" sz="2800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  <a:sym typeface="+mn-ea"/>
              </a:rPr>
              <a:t>某种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本质行为具有不同的实现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</a:p>
          <a:p>
            <a:pPr marL="457200" lvl="1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charset="0"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仅在父类中定义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方法名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无方法体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—— 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抽象方法：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对本质行为的规范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高级类设计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Cheng Huang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02745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抽象类</a:t>
            </a: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endParaRPr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4578" name="Rectangle 14"/>
          <p:cNvSpPr/>
          <p:nvPr/>
        </p:nvSpPr>
        <p:spPr>
          <a:xfrm>
            <a:off x="468313" y="4040188"/>
            <a:ext cx="4029075" cy="754062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n-US" altLang="zh-CN" sz="2000" u="none" dirty="0">
                <a:latin typeface="Times New Roman" panose="02020603050405020304" pitchFamily="18" charset="0"/>
                <a:ea typeface="宋体" panose="02010600030101010101" pitchFamily="2" charset="-122"/>
              </a:rPr>
              <a:t>-major : String</a:t>
            </a:r>
          </a:p>
        </p:txBody>
      </p:sp>
      <p:sp>
        <p:nvSpPr>
          <p:cNvPr id="24579" name="Rectangle 15"/>
          <p:cNvSpPr/>
          <p:nvPr/>
        </p:nvSpPr>
        <p:spPr>
          <a:xfrm>
            <a:off x="468313" y="3643313"/>
            <a:ext cx="4029075" cy="396875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anchor="t"/>
          <a:lstStyle/>
          <a:p>
            <a:pPr algn="ctr" fontAlgn="ctr">
              <a:spcBef>
                <a:spcPct val="20000"/>
              </a:spcBef>
            </a:pPr>
            <a:r>
              <a:rPr lang="en-US" altLang="zh-CN" sz="2000" u="none" dirty="0">
                <a:latin typeface="Times New Roman" panose="02020603050405020304" pitchFamily="18" charset="0"/>
                <a:ea typeface="宋体" panose="02010600030101010101" pitchFamily="2" charset="-122"/>
              </a:rPr>
              <a:t>GraduateStudent</a:t>
            </a:r>
          </a:p>
        </p:txBody>
      </p:sp>
      <p:sp>
        <p:nvSpPr>
          <p:cNvPr id="24580" name="Line 16"/>
          <p:cNvSpPr/>
          <p:nvPr/>
        </p:nvSpPr>
        <p:spPr>
          <a:xfrm>
            <a:off x="468313" y="3643313"/>
            <a:ext cx="4029075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1" name="Line 17"/>
          <p:cNvSpPr/>
          <p:nvPr/>
        </p:nvSpPr>
        <p:spPr>
          <a:xfrm>
            <a:off x="468313" y="4040188"/>
            <a:ext cx="4029075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2" name="Rectangle 13"/>
          <p:cNvSpPr/>
          <p:nvPr/>
        </p:nvSpPr>
        <p:spPr>
          <a:xfrm>
            <a:off x="468313" y="4794250"/>
            <a:ext cx="4029075" cy="998538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n-US" altLang="zh-CN" sz="2000" u="none" dirty="0">
                <a:latin typeface="Times New Roman" panose="02020603050405020304" pitchFamily="18" charset="0"/>
                <a:ea typeface="宋体" panose="02010600030101010101" pitchFamily="2" charset="-122"/>
              </a:rPr>
              <a:t>+enrollCourses() : Vector</a:t>
            </a:r>
            <a:endParaRPr lang="en-US" altLang="zh-CN" sz="2000" u="none" dirty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3" name="Line 18"/>
          <p:cNvSpPr/>
          <p:nvPr/>
        </p:nvSpPr>
        <p:spPr>
          <a:xfrm>
            <a:off x="468313" y="4794250"/>
            <a:ext cx="4029075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4" name="Line 21"/>
          <p:cNvSpPr/>
          <p:nvPr/>
        </p:nvSpPr>
        <p:spPr>
          <a:xfrm>
            <a:off x="4497388" y="3643313"/>
            <a:ext cx="0" cy="2149475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5" name="Line 20"/>
          <p:cNvSpPr/>
          <p:nvPr/>
        </p:nvSpPr>
        <p:spPr>
          <a:xfrm>
            <a:off x="468313" y="3643313"/>
            <a:ext cx="0" cy="2149475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6" name="Line 19"/>
          <p:cNvSpPr/>
          <p:nvPr/>
        </p:nvSpPr>
        <p:spPr>
          <a:xfrm>
            <a:off x="468313" y="5792788"/>
            <a:ext cx="4029075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7" name="Rectangle 14"/>
          <p:cNvSpPr/>
          <p:nvPr/>
        </p:nvSpPr>
        <p:spPr>
          <a:xfrm>
            <a:off x="4789488" y="4040188"/>
            <a:ext cx="4030662" cy="754062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n-US" altLang="zh-CN" sz="2000" u="none" dirty="0">
                <a:latin typeface="Times New Roman" panose="02020603050405020304" pitchFamily="18" charset="0"/>
                <a:ea typeface="宋体" panose="02010600030101010101" pitchFamily="2" charset="-122"/>
              </a:rPr>
              <a:t>-rInterests : String</a:t>
            </a:r>
          </a:p>
        </p:txBody>
      </p:sp>
      <p:sp>
        <p:nvSpPr>
          <p:cNvPr id="24588" name="Rectangle 15"/>
          <p:cNvSpPr/>
          <p:nvPr/>
        </p:nvSpPr>
        <p:spPr>
          <a:xfrm>
            <a:off x="4789488" y="3643313"/>
            <a:ext cx="4030662" cy="396875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anchor="t"/>
          <a:lstStyle/>
          <a:p>
            <a:pPr algn="ctr" fontAlgn="ctr">
              <a:spcBef>
                <a:spcPct val="20000"/>
              </a:spcBef>
            </a:pPr>
            <a:r>
              <a:rPr lang="en-US" altLang="zh-CN" sz="2000" u="none" dirty="0">
                <a:latin typeface="Times New Roman" panose="02020603050405020304" pitchFamily="18" charset="0"/>
                <a:ea typeface="宋体" panose="02010600030101010101" pitchFamily="2" charset="-122"/>
              </a:rPr>
              <a:t>Professor</a:t>
            </a:r>
          </a:p>
        </p:txBody>
      </p:sp>
      <p:sp>
        <p:nvSpPr>
          <p:cNvPr id="24589" name="Line 16"/>
          <p:cNvSpPr/>
          <p:nvPr/>
        </p:nvSpPr>
        <p:spPr>
          <a:xfrm>
            <a:off x="4789488" y="3643313"/>
            <a:ext cx="4030662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90" name="Line 17"/>
          <p:cNvSpPr/>
          <p:nvPr/>
        </p:nvSpPr>
        <p:spPr>
          <a:xfrm>
            <a:off x="4789488" y="4040188"/>
            <a:ext cx="4030662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91" name="Rectangle 13"/>
          <p:cNvSpPr/>
          <p:nvPr/>
        </p:nvSpPr>
        <p:spPr>
          <a:xfrm>
            <a:off x="4789488" y="4794250"/>
            <a:ext cx="4030662" cy="998538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n-US" altLang="zh-CN" sz="2000" u="none" dirty="0">
                <a:latin typeface="Times New Roman" panose="02020603050405020304" pitchFamily="18" charset="0"/>
                <a:ea typeface="宋体" panose="02010600030101010101" pitchFamily="2" charset="-122"/>
              </a:rPr>
              <a:t>+teachingCourses() : Vector</a:t>
            </a:r>
            <a:endParaRPr lang="en-US" altLang="zh-CN" sz="2000" u="none" dirty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92" name="Line 18"/>
          <p:cNvSpPr/>
          <p:nvPr/>
        </p:nvSpPr>
        <p:spPr>
          <a:xfrm>
            <a:off x="4789488" y="4794250"/>
            <a:ext cx="4030662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93" name="Line 21"/>
          <p:cNvSpPr/>
          <p:nvPr/>
        </p:nvSpPr>
        <p:spPr>
          <a:xfrm>
            <a:off x="8820150" y="3643313"/>
            <a:ext cx="0" cy="2149475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94" name="Line 20"/>
          <p:cNvSpPr/>
          <p:nvPr/>
        </p:nvSpPr>
        <p:spPr>
          <a:xfrm>
            <a:off x="4789488" y="3643313"/>
            <a:ext cx="0" cy="2149475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95" name="Line 19"/>
          <p:cNvSpPr/>
          <p:nvPr/>
        </p:nvSpPr>
        <p:spPr>
          <a:xfrm>
            <a:off x="4789488" y="5792788"/>
            <a:ext cx="4030662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96" name="Line 31"/>
          <p:cNvSpPr/>
          <p:nvPr/>
        </p:nvSpPr>
        <p:spPr>
          <a:xfrm>
            <a:off x="2484438" y="3427413"/>
            <a:ext cx="425132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97" name="AutoShape 35"/>
          <p:cNvSpPr/>
          <p:nvPr/>
        </p:nvSpPr>
        <p:spPr>
          <a:xfrm>
            <a:off x="4500563" y="2922588"/>
            <a:ext cx="282575" cy="252412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24598" name="直接连接符 27"/>
          <p:cNvCxnSpPr/>
          <p:nvPr/>
        </p:nvCxnSpPr>
        <p:spPr>
          <a:xfrm>
            <a:off x="2484438" y="3427413"/>
            <a:ext cx="0" cy="2159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599" name="直接连接符 28"/>
          <p:cNvCxnSpPr/>
          <p:nvPr/>
        </p:nvCxnSpPr>
        <p:spPr>
          <a:xfrm>
            <a:off x="6732588" y="3427413"/>
            <a:ext cx="0" cy="2159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00" name="直接连接符 29"/>
          <p:cNvCxnSpPr/>
          <p:nvPr/>
        </p:nvCxnSpPr>
        <p:spPr>
          <a:xfrm>
            <a:off x="4643438" y="3209925"/>
            <a:ext cx="0" cy="21748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601" name="Rectangle 14"/>
          <p:cNvSpPr/>
          <p:nvPr/>
        </p:nvSpPr>
        <p:spPr>
          <a:xfrm>
            <a:off x="2557463" y="1387475"/>
            <a:ext cx="4030662" cy="755650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n-US" altLang="zh-CN" sz="2000" u="none" dirty="0">
                <a:latin typeface="Times New Roman" panose="02020603050405020304" pitchFamily="18" charset="0"/>
                <a:ea typeface="宋体" panose="02010600030101010101" pitchFamily="2" charset="-122"/>
              </a:rPr>
              <a:t>-name: String</a:t>
            </a:r>
          </a:p>
        </p:txBody>
      </p:sp>
      <p:sp>
        <p:nvSpPr>
          <p:cNvPr id="24602" name="Rectangle 15"/>
          <p:cNvSpPr/>
          <p:nvPr/>
        </p:nvSpPr>
        <p:spPr>
          <a:xfrm>
            <a:off x="2557463" y="990600"/>
            <a:ext cx="4030662" cy="396875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anchor="t"/>
          <a:lstStyle/>
          <a:p>
            <a:pPr algn="ctr" fontAlgn="ctr">
              <a:spcBef>
                <a:spcPct val="20000"/>
              </a:spcBef>
            </a:pPr>
            <a:r>
              <a:rPr lang="en-US" altLang="zh-CN" sz="20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Person</a:t>
            </a:r>
          </a:p>
        </p:txBody>
      </p:sp>
      <p:sp>
        <p:nvSpPr>
          <p:cNvPr id="24603" name="Line 16"/>
          <p:cNvSpPr/>
          <p:nvPr/>
        </p:nvSpPr>
        <p:spPr>
          <a:xfrm>
            <a:off x="2557463" y="990600"/>
            <a:ext cx="4030662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604" name="Line 17"/>
          <p:cNvSpPr/>
          <p:nvPr/>
        </p:nvSpPr>
        <p:spPr>
          <a:xfrm>
            <a:off x="2557463" y="1387475"/>
            <a:ext cx="4030662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605" name="Rectangle 13"/>
          <p:cNvSpPr/>
          <p:nvPr/>
        </p:nvSpPr>
        <p:spPr>
          <a:xfrm>
            <a:off x="2557780" y="2011680"/>
            <a:ext cx="4030345" cy="868045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n-US" altLang="zh-CN" sz="20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+computePayment() : double</a:t>
            </a:r>
          </a:p>
        </p:txBody>
      </p:sp>
      <p:sp>
        <p:nvSpPr>
          <p:cNvPr id="24606" name="Line 18"/>
          <p:cNvSpPr/>
          <p:nvPr/>
        </p:nvSpPr>
        <p:spPr>
          <a:xfrm>
            <a:off x="2557463" y="2011680"/>
            <a:ext cx="4030662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607" name="Line 21"/>
          <p:cNvSpPr/>
          <p:nvPr/>
        </p:nvSpPr>
        <p:spPr>
          <a:xfrm>
            <a:off x="6587490" y="990600"/>
            <a:ext cx="1270" cy="188849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608" name="Line 20"/>
          <p:cNvSpPr/>
          <p:nvPr/>
        </p:nvSpPr>
        <p:spPr>
          <a:xfrm>
            <a:off x="2557780" y="990600"/>
            <a:ext cx="635" cy="188849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609" name="Line 19"/>
          <p:cNvSpPr/>
          <p:nvPr/>
        </p:nvSpPr>
        <p:spPr>
          <a:xfrm>
            <a:off x="2557463" y="2864168"/>
            <a:ext cx="4030662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610" name="TextBox 40"/>
          <p:cNvSpPr txBox="1"/>
          <p:nvPr/>
        </p:nvSpPr>
        <p:spPr>
          <a:xfrm>
            <a:off x="6878955" y="1388110"/>
            <a:ext cx="4956810" cy="13849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这样的设计是否有问题？</a:t>
            </a:r>
            <a:endParaRPr lang="en-US" altLang="zh-CN" sz="28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Person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能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写出酬金计算方法吗？</a:t>
            </a:r>
            <a:endParaRPr lang="en-US" altLang="zh-CN" sz="28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如果能写出来，一样吗？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高级类设计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SCU_314064030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1" lang="en-US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Shuhua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Ruan</a:t>
            </a:r>
            <a:r>
              <a:rPr kumimoji="1" lang="en-US" altLang="en-US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Cheng Huang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9070" y="1062355"/>
            <a:ext cx="11802745" cy="43999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抽象类</a:t>
            </a:r>
          </a:p>
          <a:p>
            <a:pPr marL="0" indent="0" fontAlgn="auto">
              <a:lnSpc>
                <a:spcPts val="306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endParaRPr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4578" name="Rectangle 14"/>
          <p:cNvSpPr/>
          <p:nvPr/>
        </p:nvSpPr>
        <p:spPr>
          <a:xfrm>
            <a:off x="468313" y="4040188"/>
            <a:ext cx="4029075" cy="754062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n-US" altLang="zh-CN" sz="2000" u="none" dirty="0">
                <a:latin typeface="Times New Roman" panose="02020603050405020304" pitchFamily="18" charset="0"/>
                <a:ea typeface="宋体" panose="02010600030101010101" pitchFamily="2" charset="-122"/>
              </a:rPr>
              <a:t>-major : String</a:t>
            </a:r>
          </a:p>
        </p:txBody>
      </p:sp>
      <p:sp>
        <p:nvSpPr>
          <p:cNvPr id="24579" name="Rectangle 15"/>
          <p:cNvSpPr/>
          <p:nvPr/>
        </p:nvSpPr>
        <p:spPr>
          <a:xfrm>
            <a:off x="468313" y="3643313"/>
            <a:ext cx="4029075" cy="396875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anchor="t"/>
          <a:lstStyle/>
          <a:p>
            <a:pPr algn="ctr" fontAlgn="ctr">
              <a:spcBef>
                <a:spcPct val="20000"/>
              </a:spcBef>
            </a:pPr>
            <a:r>
              <a:rPr lang="en-US" altLang="zh-CN" sz="2000" u="none" dirty="0">
                <a:latin typeface="Times New Roman" panose="02020603050405020304" pitchFamily="18" charset="0"/>
                <a:ea typeface="宋体" panose="02010600030101010101" pitchFamily="2" charset="-122"/>
              </a:rPr>
              <a:t>GraduateStudent</a:t>
            </a:r>
          </a:p>
        </p:txBody>
      </p:sp>
      <p:sp>
        <p:nvSpPr>
          <p:cNvPr id="24580" name="Line 16"/>
          <p:cNvSpPr/>
          <p:nvPr/>
        </p:nvSpPr>
        <p:spPr>
          <a:xfrm>
            <a:off x="468313" y="3643313"/>
            <a:ext cx="4029075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1" name="Line 17"/>
          <p:cNvSpPr/>
          <p:nvPr/>
        </p:nvSpPr>
        <p:spPr>
          <a:xfrm>
            <a:off x="468313" y="4040188"/>
            <a:ext cx="4029075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2" name="Rectangle 13"/>
          <p:cNvSpPr/>
          <p:nvPr/>
        </p:nvSpPr>
        <p:spPr>
          <a:xfrm>
            <a:off x="468313" y="4794250"/>
            <a:ext cx="4029075" cy="998538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n-US" altLang="zh-CN" sz="2000" u="none" dirty="0">
                <a:latin typeface="Times New Roman" panose="02020603050405020304" pitchFamily="18" charset="0"/>
                <a:ea typeface="宋体" panose="02010600030101010101" pitchFamily="2" charset="-122"/>
              </a:rPr>
              <a:t>+enrollCourses() : Vector</a:t>
            </a:r>
          </a:p>
          <a:p>
            <a:pPr>
              <a:spcBef>
                <a:spcPct val="20000"/>
              </a:spcBef>
            </a:pPr>
            <a:r>
              <a:rPr lang="en-US" altLang="zh-CN" sz="2000" u="none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+computePayment() : double</a:t>
            </a:r>
          </a:p>
        </p:txBody>
      </p:sp>
      <p:sp>
        <p:nvSpPr>
          <p:cNvPr id="24583" name="Line 18"/>
          <p:cNvSpPr/>
          <p:nvPr/>
        </p:nvSpPr>
        <p:spPr>
          <a:xfrm>
            <a:off x="468313" y="4794250"/>
            <a:ext cx="4029075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4" name="Line 21"/>
          <p:cNvSpPr/>
          <p:nvPr/>
        </p:nvSpPr>
        <p:spPr>
          <a:xfrm>
            <a:off x="4497388" y="3643313"/>
            <a:ext cx="0" cy="2149475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5" name="Line 20"/>
          <p:cNvSpPr/>
          <p:nvPr/>
        </p:nvSpPr>
        <p:spPr>
          <a:xfrm>
            <a:off x="468313" y="3643313"/>
            <a:ext cx="0" cy="2149475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6" name="Line 19"/>
          <p:cNvSpPr/>
          <p:nvPr/>
        </p:nvSpPr>
        <p:spPr>
          <a:xfrm>
            <a:off x="468313" y="5792788"/>
            <a:ext cx="4029075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7" name="Rectangle 14"/>
          <p:cNvSpPr/>
          <p:nvPr/>
        </p:nvSpPr>
        <p:spPr>
          <a:xfrm>
            <a:off x="4789488" y="4040188"/>
            <a:ext cx="4030662" cy="754062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n-US" altLang="zh-CN" sz="2000" u="none" dirty="0">
                <a:latin typeface="Times New Roman" panose="02020603050405020304" pitchFamily="18" charset="0"/>
                <a:ea typeface="宋体" panose="02010600030101010101" pitchFamily="2" charset="-122"/>
              </a:rPr>
              <a:t>-rInterests : String</a:t>
            </a:r>
          </a:p>
        </p:txBody>
      </p:sp>
      <p:sp>
        <p:nvSpPr>
          <p:cNvPr id="24588" name="Rectangle 15"/>
          <p:cNvSpPr/>
          <p:nvPr/>
        </p:nvSpPr>
        <p:spPr>
          <a:xfrm>
            <a:off x="4789488" y="3643313"/>
            <a:ext cx="4030662" cy="396875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anchor="t"/>
          <a:lstStyle/>
          <a:p>
            <a:pPr algn="ctr" fontAlgn="ctr">
              <a:spcBef>
                <a:spcPct val="20000"/>
              </a:spcBef>
            </a:pPr>
            <a:r>
              <a:rPr lang="en-US" altLang="zh-CN" sz="2000" u="none" dirty="0">
                <a:latin typeface="Times New Roman" panose="02020603050405020304" pitchFamily="18" charset="0"/>
                <a:ea typeface="宋体" panose="02010600030101010101" pitchFamily="2" charset="-122"/>
              </a:rPr>
              <a:t>Professor</a:t>
            </a:r>
          </a:p>
        </p:txBody>
      </p:sp>
      <p:sp>
        <p:nvSpPr>
          <p:cNvPr id="24589" name="Line 16"/>
          <p:cNvSpPr/>
          <p:nvPr/>
        </p:nvSpPr>
        <p:spPr>
          <a:xfrm>
            <a:off x="4789488" y="3643313"/>
            <a:ext cx="4030662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90" name="Line 17"/>
          <p:cNvSpPr/>
          <p:nvPr/>
        </p:nvSpPr>
        <p:spPr>
          <a:xfrm>
            <a:off x="4789488" y="4040188"/>
            <a:ext cx="4030662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91" name="Rectangle 13"/>
          <p:cNvSpPr/>
          <p:nvPr/>
        </p:nvSpPr>
        <p:spPr>
          <a:xfrm>
            <a:off x="4789488" y="4794250"/>
            <a:ext cx="4030662" cy="998538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n-US" altLang="zh-CN" sz="2000" u="none" dirty="0">
                <a:latin typeface="Times New Roman" panose="02020603050405020304" pitchFamily="18" charset="0"/>
                <a:ea typeface="宋体" panose="02010600030101010101" pitchFamily="2" charset="-122"/>
              </a:rPr>
              <a:t>+teachingCourses() : Vector</a:t>
            </a:r>
          </a:p>
          <a:p>
            <a:pPr>
              <a:spcBef>
                <a:spcPct val="20000"/>
              </a:spcBef>
            </a:pPr>
            <a:r>
              <a:rPr lang="en-US" altLang="zh-CN" sz="2000" u="none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+computePayment() : double</a:t>
            </a:r>
          </a:p>
        </p:txBody>
      </p:sp>
      <p:sp>
        <p:nvSpPr>
          <p:cNvPr id="24592" name="Line 18"/>
          <p:cNvSpPr/>
          <p:nvPr/>
        </p:nvSpPr>
        <p:spPr>
          <a:xfrm>
            <a:off x="4789488" y="4794250"/>
            <a:ext cx="4030662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93" name="Line 21"/>
          <p:cNvSpPr/>
          <p:nvPr/>
        </p:nvSpPr>
        <p:spPr>
          <a:xfrm>
            <a:off x="8820150" y="3643313"/>
            <a:ext cx="0" cy="2149475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94" name="Line 20"/>
          <p:cNvSpPr/>
          <p:nvPr/>
        </p:nvSpPr>
        <p:spPr>
          <a:xfrm>
            <a:off x="4789488" y="3643313"/>
            <a:ext cx="0" cy="2149475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95" name="Line 19"/>
          <p:cNvSpPr/>
          <p:nvPr/>
        </p:nvSpPr>
        <p:spPr>
          <a:xfrm>
            <a:off x="4789488" y="5792788"/>
            <a:ext cx="4030662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96" name="Line 31"/>
          <p:cNvSpPr/>
          <p:nvPr/>
        </p:nvSpPr>
        <p:spPr>
          <a:xfrm>
            <a:off x="2484438" y="3427413"/>
            <a:ext cx="425132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97" name="AutoShape 35"/>
          <p:cNvSpPr/>
          <p:nvPr/>
        </p:nvSpPr>
        <p:spPr>
          <a:xfrm>
            <a:off x="4500563" y="2922588"/>
            <a:ext cx="282575" cy="252412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24598" name="直接连接符 27"/>
          <p:cNvCxnSpPr/>
          <p:nvPr/>
        </p:nvCxnSpPr>
        <p:spPr>
          <a:xfrm>
            <a:off x="2484438" y="3427413"/>
            <a:ext cx="0" cy="2159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599" name="直接连接符 28"/>
          <p:cNvCxnSpPr/>
          <p:nvPr/>
        </p:nvCxnSpPr>
        <p:spPr>
          <a:xfrm>
            <a:off x="6732588" y="3427413"/>
            <a:ext cx="0" cy="2159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00" name="直接连接符 29"/>
          <p:cNvCxnSpPr/>
          <p:nvPr/>
        </p:nvCxnSpPr>
        <p:spPr>
          <a:xfrm>
            <a:off x="4643438" y="3209925"/>
            <a:ext cx="0" cy="21748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601" name="Rectangle 14"/>
          <p:cNvSpPr/>
          <p:nvPr/>
        </p:nvSpPr>
        <p:spPr>
          <a:xfrm>
            <a:off x="2557463" y="1387475"/>
            <a:ext cx="4030662" cy="755650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n-US" altLang="zh-CN" sz="2000" u="none" dirty="0">
                <a:latin typeface="Times New Roman" panose="02020603050405020304" pitchFamily="18" charset="0"/>
                <a:ea typeface="宋体" panose="02010600030101010101" pitchFamily="2" charset="-122"/>
              </a:rPr>
              <a:t>-name: String</a:t>
            </a:r>
          </a:p>
        </p:txBody>
      </p:sp>
      <p:sp>
        <p:nvSpPr>
          <p:cNvPr id="24602" name="Rectangle 15"/>
          <p:cNvSpPr/>
          <p:nvPr/>
        </p:nvSpPr>
        <p:spPr>
          <a:xfrm>
            <a:off x="2557463" y="990600"/>
            <a:ext cx="4030662" cy="396875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anchor="t"/>
          <a:lstStyle/>
          <a:p>
            <a:pPr algn="ctr" fontAlgn="ctr">
              <a:spcBef>
                <a:spcPct val="20000"/>
              </a:spcBef>
            </a:pPr>
            <a:r>
              <a:rPr lang="en-US" altLang="zh-CN" sz="2000" b="1" i="1" u="none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Person</a:t>
            </a:r>
          </a:p>
        </p:txBody>
      </p:sp>
      <p:sp>
        <p:nvSpPr>
          <p:cNvPr id="24603" name="Line 16"/>
          <p:cNvSpPr/>
          <p:nvPr/>
        </p:nvSpPr>
        <p:spPr>
          <a:xfrm>
            <a:off x="2557463" y="990600"/>
            <a:ext cx="4030662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604" name="Line 17"/>
          <p:cNvSpPr/>
          <p:nvPr/>
        </p:nvSpPr>
        <p:spPr>
          <a:xfrm>
            <a:off x="2557463" y="1387475"/>
            <a:ext cx="4030662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605" name="Rectangle 13"/>
          <p:cNvSpPr/>
          <p:nvPr/>
        </p:nvSpPr>
        <p:spPr>
          <a:xfrm>
            <a:off x="2557780" y="2011680"/>
            <a:ext cx="4030345" cy="868045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n-US" altLang="zh-CN" sz="2000" b="1" i="1" u="none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+computePayment() : double</a:t>
            </a:r>
          </a:p>
        </p:txBody>
      </p:sp>
      <p:sp>
        <p:nvSpPr>
          <p:cNvPr id="24606" name="Line 18"/>
          <p:cNvSpPr/>
          <p:nvPr/>
        </p:nvSpPr>
        <p:spPr>
          <a:xfrm>
            <a:off x="2557463" y="2011680"/>
            <a:ext cx="4030662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607" name="Line 21"/>
          <p:cNvSpPr/>
          <p:nvPr/>
        </p:nvSpPr>
        <p:spPr>
          <a:xfrm>
            <a:off x="6587490" y="990600"/>
            <a:ext cx="1270" cy="188849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608" name="Line 20"/>
          <p:cNvSpPr/>
          <p:nvPr/>
        </p:nvSpPr>
        <p:spPr>
          <a:xfrm>
            <a:off x="2557780" y="990600"/>
            <a:ext cx="635" cy="188849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609" name="Line 19"/>
          <p:cNvSpPr/>
          <p:nvPr/>
        </p:nvSpPr>
        <p:spPr>
          <a:xfrm>
            <a:off x="2557463" y="2864168"/>
            <a:ext cx="4030662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610" name="TextBox 40"/>
          <p:cNvSpPr txBox="1"/>
          <p:nvPr/>
        </p:nvSpPr>
        <p:spPr>
          <a:xfrm>
            <a:off x="6659563" y="988060"/>
            <a:ext cx="2903220" cy="224676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抽象父类  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Person</a:t>
            </a:r>
          </a:p>
          <a:p>
            <a:endParaRPr lang="en-US" altLang="zh-CN" sz="2800" b="1" i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这里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r>
              <a:rPr lang="zh-CN" altLang="en-US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只有方法名</a:t>
            </a:r>
          </a:p>
          <a:p>
            <a:r>
              <a:rPr lang="zh-CN" altLang="en-US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无方法体</a:t>
            </a:r>
          </a:p>
        </p:txBody>
      </p:sp>
      <p:sp>
        <p:nvSpPr>
          <p:cNvPr id="24611" name="TextBox 40"/>
          <p:cNvSpPr txBox="1"/>
          <p:nvPr/>
        </p:nvSpPr>
        <p:spPr>
          <a:xfrm>
            <a:off x="9564053" y="4484370"/>
            <a:ext cx="2297430" cy="95313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none" anchor="t">
            <a:spAutoFit/>
          </a:bodyPr>
          <a:lstStyle/>
          <a:p>
            <a:r>
              <a:rPr lang="en-US" altLang="zh-CN" sz="2800" b="1" u="none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Specialization</a:t>
            </a:r>
          </a:p>
          <a:p>
            <a:pPr algn="ctr"/>
            <a:r>
              <a:rPr lang="zh-CN" altLang="en-US" sz="2800" b="1" u="none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特殊化</a:t>
            </a:r>
          </a:p>
        </p:txBody>
      </p:sp>
      <p:sp>
        <p:nvSpPr>
          <p:cNvPr id="24612" name="TextBox 41"/>
          <p:cNvSpPr txBox="1"/>
          <p:nvPr/>
        </p:nvSpPr>
        <p:spPr>
          <a:xfrm>
            <a:off x="9505633" y="1658303"/>
            <a:ext cx="2435860" cy="95313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none" anchor="t">
            <a:spAutoFit/>
          </a:bodyPr>
          <a:lstStyle/>
          <a:p>
            <a:r>
              <a:rPr lang="en-US" altLang="zh-CN" sz="2800" b="1" i="1" u="none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Generalization</a:t>
            </a:r>
          </a:p>
          <a:p>
            <a:pPr algn="ctr"/>
            <a:r>
              <a:rPr lang="zh-CN" altLang="en-US" sz="2800" b="1" i="1" u="none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泛化</a:t>
            </a:r>
          </a:p>
        </p:txBody>
      </p:sp>
      <p:sp>
        <p:nvSpPr>
          <p:cNvPr id="2" name="上下箭头 1"/>
          <p:cNvSpPr/>
          <p:nvPr/>
        </p:nvSpPr>
        <p:spPr>
          <a:xfrm>
            <a:off x="10586720" y="2683510"/>
            <a:ext cx="244475" cy="1720215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11" grpId="0" animBg="1"/>
      <p:bldP spid="24612" grpId="0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-12291" y="5965294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 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4029040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&amp;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Cheng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Huang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8AE2D7A3-1642-B74D-A99E-8D9F63367A07}"/>
              </a:ext>
            </a:extLst>
          </p:cNvPr>
          <p:cNvSpPr txBox="1">
            <a:spLocks noChangeArrowheads="1"/>
          </p:cNvSpPr>
          <p:nvPr/>
        </p:nvSpPr>
        <p:spPr>
          <a:xfrm>
            <a:off x="239965" y="933676"/>
            <a:ext cx="11266235" cy="47849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抽象类的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使用规则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）抽象类不能被实例化；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）抽象类不一定包含抽象方法，可以只包含实例变量和方法；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）如果一个子类继承了一个抽象父类，那么这个子类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必须实现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抽象父类中的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所有抽象方法才能声明为一个具体类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否则，该子类依然要声明为一个抽象类。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1BD7AE2-A5AA-4E5C-9EB3-39AA98163C26}"/>
              </a:ext>
            </a:extLst>
          </p:cNvPr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高级类设计</a:t>
            </a:r>
          </a:p>
        </p:txBody>
      </p:sp>
    </p:spTree>
    <p:extLst>
      <p:ext uri="{BB962C8B-B14F-4D97-AF65-F5344CB8AC3E}">
        <p14:creationId xmlns:p14="http://schemas.microsoft.com/office/powerpoint/2010/main" val="321374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2949" y="5965294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 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4029040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&amp;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Cheng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Huang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1">
            <a:extLst>
              <a:ext uri="{FF2B5EF4-FFF2-40B4-BE49-F238E27FC236}">
                <a16:creationId xmlns:a16="http://schemas.microsoft.com/office/drawing/2014/main" id="{2E6A70AC-AA49-A44A-9F75-200E2B3BA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" y="979395"/>
            <a:ext cx="8440737" cy="304698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public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abstract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class A {//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定义一个抽象类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endParaRPr lang="zh-CN" altLang="en-US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public static final String FLAG = “CHINA” ; // 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类常量</a:t>
            </a:r>
          </a:p>
          <a:p>
            <a:pPr eaLnBrk="1" hangingPunct="1"/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private String name = “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张三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” ; //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实例</a:t>
            </a:r>
            <a:r>
              <a:rPr lang="zh-CN" altLang="en-US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变量</a:t>
            </a:r>
            <a:r>
              <a:rPr lang="en-US" altLang="zh-CN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有默认值</a:t>
            </a: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public void speak() { //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实例方法</a:t>
            </a: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</a:t>
            </a:r>
            <a:r>
              <a:rPr lang="en-US" altLang="zh-CN" sz="24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this.name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);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}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public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abstract 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void print() ;	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// 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定义了一个抽象方法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730CF02-C4A1-4791-8F7B-D2E396756B5F}"/>
              </a:ext>
            </a:extLst>
          </p:cNvPr>
          <p:cNvSpPr/>
          <p:nvPr/>
        </p:nvSpPr>
        <p:spPr>
          <a:xfrm>
            <a:off x="7185025" y="224790"/>
            <a:ext cx="4434205" cy="50419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高级类设计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A64B760-5113-4E46-BAAB-EE3D05D432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283" y="3793807"/>
            <a:ext cx="6030278" cy="210502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EECC10F2-29E6-4813-BDB7-FD987DC577E1}"/>
              </a:ext>
            </a:extLst>
          </p:cNvPr>
          <p:cNvSpPr txBox="1"/>
          <p:nvPr/>
        </p:nvSpPr>
        <p:spPr>
          <a:xfrm>
            <a:off x="170589" y="4130040"/>
            <a:ext cx="5808834" cy="193899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/>
          </a:ln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 AbstractDemo03{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 static void main(String[]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new A();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65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ln>
          <a:miter/>
        </a:ln>
      </a:spPr>
      <a:bodyPr/>
      <a:lstStyle>
        <a:defPPr marL="0" indent="0" fontAlgn="auto">
          <a:lnSpc>
            <a:spcPts val="3060"/>
          </a:lnSpc>
          <a:spcBef>
            <a:spcPts val="600"/>
          </a:spcBef>
          <a:spcAft>
            <a:spcPts val="600"/>
          </a:spcAft>
          <a:buFont typeface="Wingdings" panose="05000000000000000000" pitchFamily="2" charset="2"/>
          <a:buNone/>
          <a:defRPr lang="zh-CN" altLang="en-US" b="1" dirty="0">
            <a:solidFill>
              <a:srgbClr val="C00000"/>
            </a:solidFill>
            <a:latin typeface="微软雅黑" panose="020B0503020204020204" pitchFamily="34" charset="-122"/>
            <a:ea typeface="微软雅黑" panose="020B0503020204020204" pitchFamily="34" charset="-122"/>
            <a:sym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1704</TotalTime>
  <Words>3416</Words>
  <Application>Microsoft Office PowerPoint</Application>
  <PresentationFormat>宽屏</PresentationFormat>
  <Paragraphs>443</Paragraphs>
  <Slides>38</Slides>
  <Notes>30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4" baseType="lpstr">
      <vt:lpstr>ＭＳ Ｐゴシック</vt:lpstr>
      <vt:lpstr>华文楷体</vt:lpstr>
      <vt:lpstr>SimSun</vt:lpstr>
      <vt:lpstr>SimSun</vt:lpstr>
      <vt:lpstr>Microsoft YaHei</vt:lpstr>
      <vt:lpstr>Microsoft YaHei</vt:lpstr>
      <vt:lpstr>Arial</vt:lpstr>
      <vt:lpstr>Calibri</vt:lpstr>
      <vt:lpstr>Calibri Light</vt:lpstr>
      <vt:lpstr>Comic Sans MS</vt:lpstr>
      <vt:lpstr>Courier New</vt:lpstr>
      <vt:lpstr>Times New Roman</vt:lpstr>
      <vt:lpstr>Verdana</vt:lpstr>
      <vt:lpstr>Wingdings</vt:lpstr>
      <vt:lpstr>Office 主题</vt:lpstr>
      <vt:lpstr>Bitmap Image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tom phan</dc:creator>
  <cp:lastModifiedBy>周塬烨</cp:lastModifiedBy>
  <cp:revision>742</cp:revision>
  <dcterms:created xsi:type="dcterms:W3CDTF">2018-01-19T07:31:00Z</dcterms:created>
  <dcterms:modified xsi:type="dcterms:W3CDTF">2021-04-25T14:54:49Z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