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64" r:id="rId5"/>
    <p:sldId id="276" r:id="rId6"/>
    <p:sldId id="277" r:id="rId7"/>
    <p:sldId id="278" r:id="rId8"/>
    <p:sldId id="279" r:id="rId9"/>
    <p:sldId id="268" r:id="rId10"/>
    <p:sldId id="280" r:id="rId11"/>
    <p:sldId id="266" r:id="rId12"/>
    <p:sldId id="274" r:id="rId13"/>
  </p:sldIdLst>
  <p:sldSz cx="12188825" cy="6858000"/>
  <p:notesSz cx="6858000" cy="9144000"/>
  <p:defaultTextStyle>
    <a:defPPr rtl="0">
      <a:defRPr lang="h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howGuides="1">
      <p:cViewPr varScale="1">
        <p:scale>
          <a:sx n="78" d="100"/>
          <a:sy n="78" d="100"/>
        </p:scale>
        <p:origin x="204" y="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1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7EDA7075-86FF-42B2-8927-7F322A15F833}" type="datetime1">
              <a:rPr lang="hu-HU" smtClean="0">
                <a:solidFill>
                  <a:schemeClr val="tx2"/>
                </a:solidFill>
              </a:rPr>
              <a:pPr algn="r" rtl="0"/>
              <a:t>2025. 04. 14.</a:t>
            </a:fld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CFD77566-CD65-4859-9FA1-43956DC85B8C}" type="slidenum">
              <a:rPr lang="hu-HU" smtClean="0">
                <a:solidFill>
                  <a:schemeClr val="tx2"/>
                </a:solidFill>
              </a:rPr>
              <a:pPr algn="r" rtl="0"/>
              <a:t>‹#›</a:t>
            </a:fld>
            <a:endParaRPr lang="hu-H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6648EB40-417A-43B6-8398-70047EA5A74C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96F01-7154-41E0-B48B-A6921757531A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867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 rtlCol="0">
            <a:normAutofit/>
          </a:bodyPr>
          <a:lstStyle>
            <a:lvl1pPr algn="l" rtl="0">
              <a:lnSpc>
                <a:spcPct val="90000"/>
              </a:lnSpc>
              <a:defRPr sz="540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smtClean="0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E2763D-E032-4DFF-B0B3-3D8422FFCF0E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57ABD3E-B90B-44E6-BFFE-432971789295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 baseline="0"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6C6E60-1866-4758-8791-4C4E45C36254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rtlCol="0" anchor="t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A8FF994-63F4-4649-B3EC-87876C8F5873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800"/>
            </a:lvl3pPr>
            <a:lvl4pPr algn="l" rtl="0">
              <a:defRPr sz="1800"/>
            </a:lvl4pPr>
            <a:lvl5pPr marL="2011328" algn="l" rtl="0">
              <a:defRPr sz="1800"/>
            </a:lvl5pPr>
            <a:lvl6pPr marL="2011328" algn="l" rtl="0">
              <a:defRPr sz="1800"/>
            </a:lvl6pPr>
            <a:lvl7pPr marL="2011328" algn="l" rtl="0">
              <a:defRPr sz="1800"/>
            </a:lvl7pPr>
            <a:lvl8pPr marL="2011328" algn="l" rtl="0">
              <a:defRPr sz="1800"/>
            </a:lvl8pPr>
            <a:lvl9pPr marL="2011328" algn="l" rtl="0"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BE2DD76-DA38-4175-BA3B-63CD08093EE0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A77CE3F-4691-403E-A0B4-65592C908B08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C7133D-4DC0-4E2A-8D81-F8B473E814B4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800"/>
            </a:lvl4pPr>
            <a:lvl5pPr algn="l" rtl="0">
              <a:defRPr sz="1800"/>
            </a:lvl5pPr>
            <a:lvl6pPr algn="l" rtl="0">
              <a:defRPr sz="1800"/>
            </a:lvl6pPr>
            <a:lvl7pPr algn="l" rtl="0">
              <a:defRPr sz="1800"/>
            </a:lvl7pPr>
            <a:lvl8pPr algn="l" rtl="0">
              <a:defRPr sz="1800"/>
            </a:lvl8pPr>
            <a:lvl9pPr algn="l" rtl="0">
              <a:defRPr sz="1800"/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78BBDA-88A6-480E-A129-7B2F79ABA348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 rtl="0">
              <a:defRPr sz="2000" b="1"/>
            </a:lvl1pPr>
          </a:lstStyle>
          <a:p>
            <a:pPr rtl="0"/>
            <a:r>
              <a:rPr lang="hu-HU" smtClean="0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hu-HU" smtClean="0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81C038-294F-4567-9ADB-CFB54F107354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hu-HU" dirty="0" smtClean="0"/>
              <a:t>Mintaszöveg szerkesztése</a:t>
            </a:r>
          </a:p>
          <a:p>
            <a:pPr lvl="1" rtl="0"/>
            <a:r>
              <a:rPr lang="hu-HU" dirty="0" smtClean="0"/>
              <a:t>Második szint</a:t>
            </a:r>
          </a:p>
          <a:p>
            <a:pPr lvl="2" rtl="0"/>
            <a:r>
              <a:rPr lang="hu-HU" dirty="0" smtClean="0"/>
              <a:t>Harmadik szint</a:t>
            </a:r>
          </a:p>
          <a:p>
            <a:pPr lvl="3" rtl="0"/>
            <a:r>
              <a:rPr lang="hu-HU" dirty="0" smtClean="0"/>
              <a:t>Negyedik szint</a:t>
            </a:r>
          </a:p>
          <a:p>
            <a:pPr lvl="4" rtl="0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982AADB5-EBED-4173-BC4E-244A8186BD03}" type="datetime1">
              <a:rPr lang="hu-HU" smtClean="0"/>
              <a:pPr/>
              <a:t>2025. 04. 14.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 rtl="0">
              <a:defRPr sz="12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fld id="{EB37DED6-D4C7-42EE-AB49-D2E39E64FDE4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paybalint/SzakdogaC/search?l=vue" TargetMode="External"/><Relationship Id="rId7" Type="http://schemas.openxmlformats.org/officeDocument/2006/relationships/hyperlink" Target="https://github.com/papaybalint/SzakdogaC/search?l=scss" TargetMode="External"/><Relationship Id="rId2" Type="http://schemas.openxmlformats.org/officeDocument/2006/relationships/hyperlink" Target="https://github.com/papaybalint/SzakdogaC/search?l=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paybalint/SzakdogaC/search?l=blade" TargetMode="External"/><Relationship Id="rId5" Type="http://schemas.openxmlformats.org/officeDocument/2006/relationships/hyperlink" Target="https://github.com/papaybalint/SzakdogaC/search?l=powershell" TargetMode="External"/><Relationship Id="rId4" Type="http://schemas.openxmlformats.org/officeDocument/2006/relationships/hyperlink" Target="https://github.com/papaybalint/SzakdogaC/search?l=javascrip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672383" y="620688"/>
            <a:ext cx="7008574" cy="3298825"/>
          </a:xfrm>
        </p:spPr>
        <p:txBody>
          <a:bodyPr rtlCol="0"/>
          <a:lstStyle/>
          <a:p>
            <a:pPr rtl="0"/>
            <a:r>
              <a:rPr lang="hu-HU" dirty="0" smtClean="0"/>
              <a:t>Dör Községi Könyvtár-kezelő Szoftver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693170" y="4149080"/>
            <a:ext cx="7008574" cy="2376264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hu-HU" dirty="0" err="1" smtClean="0"/>
              <a:t>Laravel-Vue</a:t>
            </a:r>
            <a:r>
              <a:rPr lang="hu-HU" dirty="0" smtClean="0"/>
              <a:t> Alapú webalkalmazás</a:t>
            </a:r>
          </a:p>
          <a:p>
            <a:pPr rtl="0"/>
            <a:r>
              <a:rPr lang="hu-HU" dirty="0" smtClean="0"/>
              <a:t>Készítette:</a:t>
            </a:r>
          </a:p>
          <a:p>
            <a:pPr rtl="0"/>
            <a:endParaRPr lang="hu-HU" dirty="0" smtClean="0"/>
          </a:p>
          <a:p>
            <a:pPr rtl="0"/>
            <a:r>
              <a:rPr lang="hu-HU" dirty="0" smtClean="0"/>
              <a:t>Erdős Dániel</a:t>
            </a:r>
          </a:p>
          <a:p>
            <a:pPr rtl="0"/>
            <a:r>
              <a:rPr lang="hu-HU" dirty="0" err="1" smtClean="0"/>
              <a:t>Pápay</a:t>
            </a:r>
            <a:r>
              <a:rPr lang="hu-HU" dirty="0" smtClean="0"/>
              <a:t> Bálint</a:t>
            </a:r>
          </a:p>
          <a:p>
            <a:pPr rtl="0"/>
            <a:r>
              <a:rPr lang="hu-HU" dirty="0" smtClean="0"/>
              <a:t>Hatos Zoltán</a:t>
            </a:r>
          </a:p>
          <a:p>
            <a:pPr rtl="0"/>
            <a:endParaRPr lang="hu-HU" dirty="0" smtClean="0"/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ím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project célja</a:t>
            </a:r>
            <a:endParaRPr lang="hu-HU" dirty="0"/>
          </a:p>
        </p:txBody>
      </p:sp>
      <p:sp>
        <p:nvSpPr>
          <p:cNvPr id="14" name="Tartalom helye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hu-HU" dirty="0" smtClean="0"/>
              <a:t>Önkormányzati kérésre egyszerű, könnyen kezelhető webes alkalmazás létrehozása</a:t>
            </a:r>
            <a:endParaRPr lang="hu-HU" dirty="0" smtClean="0"/>
          </a:p>
          <a:p>
            <a:pPr rtl="0"/>
            <a:r>
              <a:rPr lang="hu-HU" dirty="0" smtClean="0"/>
              <a:t>Meglévő adatbázis tartalom felhasználása, bővítése</a:t>
            </a:r>
            <a:endParaRPr lang="hu-HU" dirty="0" smtClean="0"/>
          </a:p>
          <a:p>
            <a:pPr rtl="0"/>
            <a:r>
              <a:rPr lang="hu-HU" dirty="0" smtClean="0"/>
              <a:t>Kölcsönzések átláthatósága és nyomon követése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1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7828" y="304800"/>
            <a:ext cx="10157354" cy="1397000"/>
          </a:xfrm>
        </p:spPr>
        <p:txBody>
          <a:bodyPr rtlCol="0"/>
          <a:lstStyle/>
          <a:p>
            <a:pPr rtl="0"/>
            <a:r>
              <a:rPr lang="hu-HU" dirty="0" smtClean="0"/>
              <a:t>Használt technológiák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17309" y="1701800"/>
            <a:ext cx="10157354" cy="4751536"/>
          </a:xfrm>
        </p:spPr>
        <p:txBody>
          <a:bodyPr/>
          <a:lstStyle/>
          <a:p>
            <a:pPr marL="0" indent="0">
              <a:buNone/>
            </a:pPr>
            <a:endParaRPr lang="hu-HU" b="1" dirty="0"/>
          </a:p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PHP53.6%</a:t>
            </a:r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  <a:hlinkClick r:id="rId3"/>
              </a:rPr>
              <a:t>Vue45.1%</a:t>
            </a:r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  <a:hlinkClick r:id="rId4"/>
              </a:rPr>
              <a:t>JavaScript0.7%</a:t>
            </a:r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  <a:hlinkClick r:id="rId5"/>
              </a:rPr>
              <a:t>PowerShell0.3%</a:t>
            </a:r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  <a:hlinkClick r:id="rId6"/>
              </a:rPr>
              <a:t>Blade0.2%</a:t>
            </a:r>
            <a:r>
              <a:rPr lang="hu-HU" b="1" dirty="0">
                <a:solidFill>
                  <a:schemeClr val="accent5">
                    <a:lumMod val="75000"/>
                  </a:schemeClr>
                </a:solidFill>
              </a:rPr>
              <a:t> </a:t>
            </a:r>
          </a:p>
          <a:p>
            <a:r>
              <a:rPr lang="hu-HU" b="1" dirty="0">
                <a:solidFill>
                  <a:schemeClr val="accent5">
                    <a:lumMod val="75000"/>
                  </a:schemeClr>
                </a:solidFill>
                <a:hlinkClick r:id="rId7"/>
              </a:rPr>
              <a:t>SCSS0.1</a:t>
            </a:r>
            <a:r>
              <a:rPr lang="hu-HU" b="1" dirty="0" smtClean="0">
                <a:solidFill>
                  <a:schemeClr val="accent5">
                    <a:lumMod val="75000"/>
                  </a:schemeClr>
                </a:solidFill>
                <a:hlinkClick r:id="rId7"/>
              </a:rPr>
              <a:t>%</a:t>
            </a:r>
            <a:endParaRPr lang="hu-HU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1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5" name="Tartalom helye 4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hu-HU" dirty="0" err="1" smtClean="0"/>
              <a:t>Composer</a:t>
            </a:r>
            <a:endParaRPr lang="hu-HU" dirty="0" smtClean="0"/>
          </a:p>
          <a:p>
            <a:pPr rtl="0"/>
            <a:r>
              <a:rPr lang="hu-HU" dirty="0" smtClean="0"/>
              <a:t>NPM</a:t>
            </a:r>
            <a:endParaRPr lang="hu-HU" dirty="0" smtClean="0"/>
          </a:p>
          <a:p>
            <a:pPr rtl="0"/>
            <a:r>
              <a:rPr lang="hu-HU" dirty="0" err="1" smtClean="0"/>
              <a:t>Vite</a:t>
            </a:r>
            <a:endParaRPr lang="hu-HU" dirty="0" smtClean="0"/>
          </a:p>
          <a:p>
            <a:pPr rtl="0"/>
            <a:r>
              <a:rPr lang="hu-HU" dirty="0" err="1" smtClean="0"/>
              <a:t>PHPUnit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                  </a:t>
            </a:r>
            <a:r>
              <a:rPr lang="hu-HU" b="1" dirty="0" smtClean="0"/>
              <a:t>Adatbázis</a:t>
            </a:r>
          </a:p>
          <a:p>
            <a:pPr marL="0" indent="0">
              <a:buNone/>
            </a:pPr>
            <a:r>
              <a:rPr lang="hu-HU" dirty="0" err="1" smtClean="0"/>
              <a:t>Sqlite</a:t>
            </a:r>
            <a:endParaRPr lang="hu-HU" dirty="0"/>
          </a:p>
          <a:p>
            <a:pPr marL="0" indent="0">
              <a:buNone/>
            </a:pPr>
            <a:endParaRPr lang="hu-HU" dirty="0" smtClean="0"/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60" y="3212976"/>
            <a:ext cx="4207396" cy="280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A project felépítése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smtClean="0"/>
              <a:t>Tervezés, adatbázis felépítése</a:t>
            </a:r>
          </a:p>
          <a:p>
            <a:r>
              <a:rPr lang="hu-HU" dirty="0" err="1"/>
              <a:t>a</a:t>
            </a:r>
            <a:r>
              <a:rPr lang="hu-HU" dirty="0" err="1" smtClean="0"/>
              <a:t>pp</a:t>
            </a:r>
            <a:r>
              <a:rPr lang="hu-HU" dirty="0" smtClean="0"/>
              <a:t>/:Alkalmazás logika</a:t>
            </a:r>
          </a:p>
          <a:p>
            <a:r>
              <a:rPr lang="hu-HU" dirty="0" err="1" smtClean="0"/>
              <a:t>routes</a:t>
            </a:r>
            <a:r>
              <a:rPr lang="hu-HU" dirty="0" smtClean="0"/>
              <a:t>/:Útvonalak</a:t>
            </a:r>
          </a:p>
          <a:p>
            <a:r>
              <a:rPr lang="hu-HU" dirty="0" err="1" smtClean="0"/>
              <a:t>resources</a:t>
            </a:r>
            <a:r>
              <a:rPr lang="hu-HU" dirty="0" smtClean="0"/>
              <a:t>/:</a:t>
            </a:r>
            <a:r>
              <a:rPr lang="hu-HU" dirty="0" err="1" smtClean="0"/>
              <a:t>Nézetek,statikus</a:t>
            </a:r>
            <a:r>
              <a:rPr lang="hu-HU" dirty="0" smtClean="0"/>
              <a:t> fájlok</a:t>
            </a:r>
          </a:p>
          <a:p>
            <a:r>
              <a:rPr lang="hu-HU" dirty="0" err="1" smtClean="0"/>
              <a:t>database</a:t>
            </a:r>
            <a:r>
              <a:rPr lang="hu-HU" dirty="0" smtClean="0"/>
              <a:t>/:Migrációk, </a:t>
            </a:r>
            <a:r>
              <a:rPr lang="hu-HU" dirty="0" err="1" smtClean="0"/>
              <a:t>seed-ek</a:t>
            </a: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0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 smtClean="0"/>
              <a:t>Tesztelés és hibakeresés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2"/>
          </p:nvPr>
        </p:nvSpPr>
        <p:spPr>
          <a:xfrm>
            <a:off x="1218882" y="1988840"/>
            <a:ext cx="4977104" cy="3962400"/>
          </a:xfrm>
        </p:spPr>
        <p:txBody>
          <a:bodyPr rtlCol="0"/>
          <a:lstStyle/>
          <a:p>
            <a:pPr rtl="0"/>
            <a:r>
              <a:rPr lang="hu-HU" sz="2400" dirty="0" err="1" smtClean="0"/>
              <a:t>Api</a:t>
            </a:r>
            <a:r>
              <a:rPr lang="hu-HU" sz="2400" dirty="0" smtClean="0"/>
              <a:t> – backend tesztek</a:t>
            </a:r>
          </a:p>
          <a:p>
            <a:pPr rtl="0"/>
            <a:r>
              <a:rPr lang="hu-HU" sz="2400" dirty="0" smtClean="0"/>
              <a:t>PHP Unit tesztek</a:t>
            </a:r>
          </a:p>
          <a:p>
            <a:pPr rtl="0"/>
            <a:r>
              <a:rPr lang="hu-HU" sz="2400" dirty="0" smtClean="0"/>
              <a:t>Hibakezelés : </a:t>
            </a:r>
            <a:r>
              <a:rPr lang="hu-HU" sz="2400" dirty="0" err="1" smtClean="0"/>
              <a:t>Laravel</a:t>
            </a:r>
            <a:r>
              <a:rPr lang="hu-HU" sz="2400" dirty="0" smtClean="0"/>
              <a:t> beépített rendszer</a:t>
            </a:r>
          </a:p>
          <a:p>
            <a:pPr rtl="0"/>
            <a:r>
              <a:rPr lang="hu-HU" sz="2400" dirty="0" err="1" smtClean="0"/>
              <a:t>Logolás</a:t>
            </a:r>
            <a:r>
              <a:rPr lang="hu-HU" sz="2400" smtClean="0"/>
              <a:t> : storage</a:t>
            </a:r>
            <a:r>
              <a:rPr lang="hu-HU" sz="2400" dirty="0" smtClean="0"/>
              <a:t>/logs/</a:t>
            </a:r>
          </a:p>
          <a:p>
            <a:pPr rtl="0"/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329694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7788" y="482600"/>
            <a:ext cx="10796875" cy="589280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hu-HU" sz="4400" dirty="0" smtClean="0"/>
              <a:t>       Telepítési lépések</a:t>
            </a:r>
          </a:p>
          <a:p>
            <a:pPr marL="0" indent="0" rtl="0">
              <a:buNone/>
            </a:pPr>
            <a:r>
              <a:rPr lang="hu-HU" dirty="0" smtClean="0"/>
              <a:t>	</a:t>
            </a:r>
            <a:endParaRPr lang="hu-HU" dirty="0"/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1557908" y="1905000"/>
            <a:ext cx="497710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 smtClean="0"/>
              <a:t>Composer</a:t>
            </a:r>
            <a:r>
              <a:rPr lang="hu-HU" dirty="0" smtClean="0"/>
              <a:t> update</a:t>
            </a:r>
          </a:p>
          <a:p>
            <a:r>
              <a:rPr lang="hu-HU" dirty="0" smtClean="0"/>
              <a:t>NPM </a:t>
            </a:r>
            <a:r>
              <a:rPr lang="hu-HU" dirty="0" err="1" smtClean="0"/>
              <a:t>install</a:t>
            </a:r>
            <a:endParaRPr lang="hu-HU" dirty="0" smtClean="0"/>
          </a:p>
          <a:p>
            <a:r>
              <a:rPr lang="hu-HU" dirty="0" smtClean="0"/>
              <a:t>Php </a:t>
            </a:r>
            <a:r>
              <a:rPr lang="hu-HU" dirty="0" err="1" smtClean="0"/>
              <a:t>artisan</a:t>
            </a:r>
            <a:r>
              <a:rPr lang="hu-HU" dirty="0" smtClean="0"/>
              <a:t> </a:t>
            </a:r>
            <a:r>
              <a:rPr lang="hu-HU" dirty="0" err="1" smtClean="0"/>
              <a:t>key:generate</a:t>
            </a:r>
            <a:endParaRPr lang="hu-HU" dirty="0" smtClean="0"/>
          </a:p>
          <a:p>
            <a:r>
              <a:rPr lang="hu-HU" dirty="0" smtClean="0"/>
              <a:t>Php </a:t>
            </a:r>
            <a:r>
              <a:rPr lang="hu-HU" dirty="0" err="1" smtClean="0"/>
              <a:t>artisan</a:t>
            </a:r>
            <a:r>
              <a:rPr lang="hu-HU" dirty="0" smtClean="0"/>
              <a:t> </a:t>
            </a:r>
            <a:r>
              <a:rPr lang="hu-HU" dirty="0" err="1" smtClean="0"/>
              <a:t>migrate</a:t>
            </a:r>
            <a:r>
              <a:rPr lang="hu-HU" dirty="0" smtClean="0"/>
              <a:t>, </a:t>
            </a:r>
            <a:r>
              <a:rPr lang="hu-HU" dirty="0" err="1" smtClean="0"/>
              <a:t>db:seed</a:t>
            </a:r>
            <a:r>
              <a:rPr lang="hu-HU" dirty="0" smtClean="0"/>
              <a:t>, </a:t>
            </a:r>
            <a:r>
              <a:rPr lang="hu-HU" dirty="0" err="1" smtClean="0"/>
              <a:t>storage:link</a:t>
            </a:r>
            <a:endParaRPr lang="hu-HU" dirty="0" smtClean="0"/>
          </a:p>
          <a:p>
            <a:r>
              <a:rPr lang="hu-HU" dirty="0" smtClean="0"/>
              <a:t>Php </a:t>
            </a:r>
            <a:r>
              <a:rPr lang="hu-HU" dirty="0" err="1" smtClean="0"/>
              <a:t>artisan</a:t>
            </a:r>
            <a:r>
              <a:rPr lang="hu-HU" dirty="0" smtClean="0"/>
              <a:t> </a:t>
            </a:r>
            <a:r>
              <a:rPr lang="hu-HU" dirty="0" err="1" smtClean="0"/>
              <a:t>serve</a:t>
            </a:r>
            <a:r>
              <a:rPr lang="hu-HU" dirty="0" smtClean="0"/>
              <a:t> </a:t>
            </a:r>
          </a:p>
          <a:p>
            <a:r>
              <a:rPr lang="hu-HU" dirty="0" smtClean="0"/>
              <a:t>Vagy ./setup.ps1 futtatása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068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11795" y="908720"/>
            <a:ext cx="7008574" cy="1722264"/>
          </a:xfrm>
        </p:spPr>
        <p:txBody>
          <a:bodyPr rtlCol="0">
            <a:normAutofit fontScale="90000"/>
          </a:bodyPr>
          <a:lstStyle/>
          <a:p>
            <a:pPr rtl="0"/>
            <a:r>
              <a:rPr lang="hu-HU" dirty="0" smtClean="0"/>
              <a:t>Összegzés és további fejleszthetőségek</a:t>
            </a:r>
            <a:endParaRPr lang="hu-HU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981844" y="2630984"/>
            <a:ext cx="5553168" cy="3744416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Kitűzött célok teljesítve</a:t>
            </a:r>
          </a:p>
          <a:p>
            <a:r>
              <a:rPr lang="hu-HU" dirty="0" smtClean="0"/>
              <a:t>További funkciók implementálása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976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76130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önyvek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2000_TF02787940_TF02787940.potx" id="{B68210BC-6D90-4931-9A79-431CF5D316B4}" vid="{C6FF3AFF-6251-4176-AEA2-2ABE4BE2359F}"/>
    </a:ext>
  </a:extLst>
</a:theme>
</file>

<file path=ppt/theme/theme2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Kék könyvtorony bemutató (szélesvásznú)</Template>
  <TotalTime>0</TotalTime>
  <Words>127</Words>
  <Application>Microsoft Office PowerPoint</Application>
  <PresentationFormat>Egyéni</PresentationFormat>
  <Paragraphs>54</Paragraphs>
  <Slides>9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Könyvek 16x9</vt:lpstr>
      <vt:lpstr>Dör Községi Könyvtár-kezelő Szoftver</vt:lpstr>
      <vt:lpstr>A project célja</vt:lpstr>
      <vt:lpstr>Használt technológiák</vt:lpstr>
      <vt:lpstr>Eszközök</vt:lpstr>
      <vt:lpstr>A project felépítése</vt:lpstr>
      <vt:lpstr>Tesztelés és hibakeresés</vt:lpstr>
      <vt:lpstr>PowerPoint-bemutató</vt:lpstr>
      <vt:lpstr>Összegzés és további fejleszthetőségek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2025-04-14T09:17:33Z</dcterms:created>
  <dcterms:modified xsi:type="dcterms:W3CDTF">2025-04-24T11:52:27Z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