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3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3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2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05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7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87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67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35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3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-52878" y="5937905"/>
            <a:ext cx="12146117" cy="36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74221" y="3084253"/>
            <a:ext cx="1716258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Administrativo</a:t>
            </a:r>
            <a:endParaRPr lang="es-MX" dirty="0"/>
          </a:p>
        </p:txBody>
      </p:sp>
      <p:sp>
        <p:nvSpPr>
          <p:cNvPr id="3" name="Rectángulo redondeado 2"/>
          <p:cNvSpPr/>
          <p:nvPr/>
        </p:nvSpPr>
        <p:spPr>
          <a:xfrm>
            <a:off x="2140876" y="3084253"/>
            <a:ext cx="1493950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Registrar Cita</a:t>
            </a:r>
            <a:endParaRPr lang="es-MX" dirty="0"/>
          </a:p>
        </p:txBody>
      </p:sp>
      <p:cxnSp>
        <p:nvCxnSpPr>
          <p:cNvPr id="6" name="Conector recto de flecha 5"/>
          <p:cNvCxnSpPr>
            <a:stCxn id="9" idx="3"/>
            <a:endCxn id="3" idx="1"/>
          </p:cNvCxnSpPr>
          <p:nvPr/>
        </p:nvCxnSpPr>
        <p:spPr>
          <a:xfrm>
            <a:off x="1990479" y="3393742"/>
            <a:ext cx="150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48" idx="2"/>
          </p:cNvCxnSpPr>
          <p:nvPr/>
        </p:nvCxnSpPr>
        <p:spPr>
          <a:xfrm flipV="1">
            <a:off x="4844839" y="2203239"/>
            <a:ext cx="1760" cy="25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6636790" y="1294390"/>
            <a:ext cx="2150772" cy="259053"/>
          </a:xfrm>
          <a:prstGeom prst="roundRect">
            <a:avLst/>
          </a:prstGeom>
          <a:solidFill>
            <a:srgbClr val="E9353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Cancelar cita</a:t>
            </a:r>
            <a:endParaRPr lang="es-MX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3514581" y="1893750"/>
            <a:ext cx="2664035" cy="309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Lista de Especialidades con cita</a:t>
            </a:r>
            <a:endParaRPr lang="es-MX" sz="1200" dirty="0"/>
          </a:p>
        </p:txBody>
      </p:sp>
      <p:cxnSp>
        <p:nvCxnSpPr>
          <p:cNvPr id="36" name="Conector recto de flecha 35"/>
          <p:cNvCxnSpPr>
            <a:stCxn id="44" idx="3"/>
            <a:endCxn id="31" idx="1"/>
          </p:cNvCxnSpPr>
          <p:nvPr/>
        </p:nvCxnSpPr>
        <p:spPr>
          <a:xfrm>
            <a:off x="6271325" y="1407623"/>
            <a:ext cx="365465" cy="1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cumento 36"/>
          <p:cNvSpPr/>
          <p:nvPr/>
        </p:nvSpPr>
        <p:spPr>
          <a:xfrm>
            <a:off x="6636790" y="2172421"/>
            <a:ext cx="1493949" cy="6189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Ficha de Agenda</a:t>
            </a:r>
            <a:endParaRPr lang="es-MX" dirty="0"/>
          </a:p>
        </p:txBody>
      </p:sp>
      <p:cxnSp>
        <p:nvCxnSpPr>
          <p:cNvPr id="39" name="Conector recto de flecha 38"/>
          <p:cNvCxnSpPr>
            <a:stCxn id="3" idx="3"/>
            <a:endCxn id="83" idx="1"/>
          </p:cNvCxnSpPr>
          <p:nvPr/>
        </p:nvCxnSpPr>
        <p:spPr>
          <a:xfrm>
            <a:off x="3634826" y="3393742"/>
            <a:ext cx="42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6366037" y="3071741"/>
            <a:ext cx="1493950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Reportes de Agendas</a:t>
            </a:r>
            <a:endParaRPr lang="es-MX" dirty="0"/>
          </a:p>
        </p:txBody>
      </p:sp>
      <p:cxnSp>
        <p:nvCxnSpPr>
          <p:cNvPr id="41" name="Conector recto 40"/>
          <p:cNvCxnSpPr>
            <a:stCxn id="54" idx="3"/>
          </p:cNvCxnSpPr>
          <p:nvPr/>
        </p:nvCxnSpPr>
        <p:spPr>
          <a:xfrm>
            <a:off x="7859987" y="3381230"/>
            <a:ext cx="651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8523941" y="2429999"/>
            <a:ext cx="0" cy="1965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8523941" y="2429999"/>
            <a:ext cx="63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cumento 45"/>
          <p:cNvSpPr/>
          <p:nvPr/>
        </p:nvSpPr>
        <p:spPr>
          <a:xfrm>
            <a:off x="9155006" y="2172421"/>
            <a:ext cx="1146219" cy="5151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Medico</a:t>
            </a:r>
            <a:endParaRPr lang="es-MX" sz="1600" dirty="0"/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8581206" y="3381230"/>
            <a:ext cx="1867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o 66"/>
          <p:cNvSpPr/>
          <p:nvPr/>
        </p:nvSpPr>
        <p:spPr>
          <a:xfrm>
            <a:off x="10448642" y="3123652"/>
            <a:ext cx="1604110" cy="5151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Especialidades</a:t>
            </a:r>
            <a:endParaRPr lang="es-MX" sz="1600" dirty="0"/>
          </a:p>
        </p:txBody>
      </p:sp>
      <p:cxnSp>
        <p:nvCxnSpPr>
          <p:cNvPr id="68" name="Conector recto de flecha 67"/>
          <p:cNvCxnSpPr/>
          <p:nvPr/>
        </p:nvCxnSpPr>
        <p:spPr>
          <a:xfrm>
            <a:off x="8531073" y="4380636"/>
            <a:ext cx="63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cumento 68"/>
          <p:cNvSpPr/>
          <p:nvPr/>
        </p:nvSpPr>
        <p:spPr>
          <a:xfrm>
            <a:off x="9149259" y="4134226"/>
            <a:ext cx="1146219" cy="5151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Consultorio</a:t>
            </a:r>
            <a:endParaRPr lang="es-MX" sz="1600" dirty="0"/>
          </a:p>
        </p:txBody>
      </p:sp>
      <p:sp>
        <p:nvSpPr>
          <p:cNvPr id="89" name="Elipse 88"/>
          <p:cNvSpPr/>
          <p:nvPr/>
        </p:nvSpPr>
        <p:spPr>
          <a:xfrm>
            <a:off x="1170413" y="4502337"/>
            <a:ext cx="3434875" cy="40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atenciones_paciente</a:t>
            </a:r>
            <a:endParaRPr lang="es-MX" dirty="0"/>
          </a:p>
        </p:txBody>
      </p:sp>
      <p:cxnSp>
        <p:nvCxnSpPr>
          <p:cNvPr id="60" name="Conector recto de flecha 59"/>
          <p:cNvCxnSpPr>
            <a:stCxn id="3" idx="2"/>
            <a:endCxn id="89" idx="0"/>
          </p:cNvCxnSpPr>
          <p:nvPr/>
        </p:nvCxnSpPr>
        <p:spPr>
          <a:xfrm>
            <a:off x="2887851" y="3703231"/>
            <a:ext cx="0" cy="79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2885087" y="3870497"/>
            <a:ext cx="24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+</a:t>
            </a:r>
            <a:endParaRPr lang="es-MX" dirty="0"/>
          </a:p>
        </p:txBody>
      </p:sp>
      <p:cxnSp>
        <p:nvCxnSpPr>
          <p:cNvPr id="21" name="Conector recto de flecha 20"/>
          <p:cNvCxnSpPr>
            <a:stCxn id="44" idx="3"/>
            <a:endCxn id="37" idx="0"/>
          </p:cNvCxnSpPr>
          <p:nvPr/>
        </p:nvCxnSpPr>
        <p:spPr>
          <a:xfrm>
            <a:off x="6271325" y="1407623"/>
            <a:ext cx="1112440" cy="76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7092693" y="6048149"/>
            <a:ext cx="4934857" cy="76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Todos los reportes realizados deberán de tener un filtro por rango de fechas.</a:t>
            </a:r>
            <a:endParaRPr lang="es-MX" sz="16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9551578" y="-15360"/>
            <a:ext cx="2640422" cy="1297303"/>
          </a:xfrm>
          <a:prstGeom prst="roundRect">
            <a:avLst/>
          </a:prstGeom>
          <a:solidFill>
            <a:srgbClr val="E9353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 la lista de los consultorios solo debe de aparecer los de Consulta Externa</a:t>
            </a:r>
            <a:endParaRPr lang="es-MX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3421872" y="1256624"/>
            <a:ext cx="2849453" cy="30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Registro de citas por especialidad</a:t>
            </a:r>
            <a:endParaRPr lang="es-MX" sz="1200" dirty="0"/>
          </a:p>
        </p:txBody>
      </p:sp>
      <p:cxnSp>
        <p:nvCxnSpPr>
          <p:cNvPr id="16" name="Conector recto de flecha 15"/>
          <p:cNvCxnSpPr>
            <a:stCxn id="48" idx="0"/>
            <a:endCxn id="44" idx="2"/>
          </p:cNvCxnSpPr>
          <p:nvPr/>
        </p:nvCxnSpPr>
        <p:spPr>
          <a:xfrm flipV="1">
            <a:off x="4846599" y="1558622"/>
            <a:ext cx="0" cy="33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redondeado 55"/>
          <p:cNvSpPr/>
          <p:nvPr/>
        </p:nvSpPr>
        <p:spPr>
          <a:xfrm>
            <a:off x="3511941" y="2469614"/>
            <a:ext cx="2664035" cy="309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Seleccionar la fecha de la Cita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4061718" y="3084253"/>
            <a:ext cx="1493950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Agendas</a:t>
            </a:r>
            <a:endParaRPr lang="es-MX" dirty="0"/>
          </a:p>
        </p:txBody>
      </p:sp>
      <p:cxnSp>
        <p:nvCxnSpPr>
          <p:cNvPr id="86" name="Conector recto de flecha 85"/>
          <p:cNvCxnSpPr/>
          <p:nvPr/>
        </p:nvCxnSpPr>
        <p:spPr>
          <a:xfrm>
            <a:off x="5555668" y="3393742"/>
            <a:ext cx="772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808693" y="2769146"/>
            <a:ext cx="0" cy="33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205571" y="-9745"/>
            <a:ext cx="2679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Agendas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79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62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paperez</dc:creator>
  <cp:lastModifiedBy>paperez</cp:lastModifiedBy>
  <cp:revision>18</cp:revision>
  <dcterms:created xsi:type="dcterms:W3CDTF">2019-11-27T18:15:21Z</dcterms:created>
  <dcterms:modified xsi:type="dcterms:W3CDTF">2019-12-03T00:23:18Z</dcterms:modified>
</cp:coreProperties>
</file>