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3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13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139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825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50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905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19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5179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587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5671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90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635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494E5-47E0-46F2-A5D6-C57539ED99E6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631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45883" y="3960555"/>
            <a:ext cx="12146117" cy="360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196948" y="1791897"/>
            <a:ext cx="1716258" cy="6189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Administrativo</a:t>
            </a:r>
            <a:endParaRPr lang="es-MX" dirty="0"/>
          </a:p>
        </p:txBody>
      </p:sp>
      <p:sp>
        <p:nvSpPr>
          <p:cNvPr id="11" name="Rectángulo 10"/>
          <p:cNvSpPr/>
          <p:nvPr/>
        </p:nvSpPr>
        <p:spPr>
          <a:xfrm>
            <a:off x="196948" y="5345723"/>
            <a:ext cx="1716258" cy="6189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Chofer</a:t>
            </a:r>
            <a:endParaRPr lang="es-MX" dirty="0"/>
          </a:p>
        </p:txBody>
      </p:sp>
      <p:sp>
        <p:nvSpPr>
          <p:cNvPr id="3" name="Rectángulo redondeado 2"/>
          <p:cNvSpPr/>
          <p:nvPr/>
        </p:nvSpPr>
        <p:spPr>
          <a:xfrm>
            <a:off x="2846231" y="1791897"/>
            <a:ext cx="1493950" cy="618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Registrar Traslado</a:t>
            </a:r>
            <a:endParaRPr lang="es-MX" dirty="0"/>
          </a:p>
        </p:txBody>
      </p:sp>
      <p:cxnSp>
        <p:nvCxnSpPr>
          <p:cNvPr id="6" name="Conector recto de flecha 5"/>
          <p:cNvCxnSpPr>
            <a:stCxn id="9" idx="3"/>
            <a:endCxn id="3" idx="1"/>
          </p:cNvCxnSpPr>
          <p:nvPr/>
        </p:nvCxnSpPr>
        <p:spPr>
          <a:xfrm>
            <a:off x="1913206" y="2101386"/>
            <a:ext cx="933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11" idx="3"/>
          </p:cNvCxnSpPr>
          <p:nvPr/>
        </p:nvCxnSpPr>
        <p:spPr>
          <a:xfrm>
            <a:off x="1913206" y="5655212"/>
            <a:ext cx="1370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dondear rectángulo de esquina diagonal 19"/>
          <p:cNvSpPr/>
          <p:nvPr/>
        </p:nvSpPr>
        <p:spPr>
          <a:xfrm>
            <a:off x="3245476" y="5177307"/>
            <a:ext cx="2369713" cy="97879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El chofer no realiza actividad en el sistema.</a:t>
            </a:r>
            <a:endParaRPr lang="es-MX" dirty="0"/>
          </a:p>
        </p:txBody>
      </p:sp>
      <p:cxnSp>
        <p:nvCxnSpPr>
          <p:cNvPr id="28" name="Conector recto de flecha 27"/>
          <p:cNvCxnSpPr>
            <a:stCxn id="3" idx="0"/>
            <a:endCxn id="48" idx="2"/>
          </p:cNvCxnSpPr>
          <p:nvPr/>
        </p:nvCxnSpPr>
        <p:spPr>
          <a:xfrm flipV="1">
            <a:off x="3593206" y="832594"/>
            <a:ext cx="0" cy="959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redondeado 30"/>
          <p:cNvSpPr/>
          <p:nvPr/>
        </p:nvSpPr>
        <p:spPr>
          <a:xfrm>
            <a:off x="4941921" y="312213"/>
            <a:ext cx="2150772" cy="421783"/>
          </a:xfrm>
          <a:prstGeom prst="roundRect">
            <a:avLst/>
          </a:prstGeom>
          <a:solidFill>
            <a:srgbClr val="E93535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Cancelar Traslado</a:t>
            </a:r>
            <a:endParaRPr lang="es-MX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8" name="Rectángulo redondeado 47"/>
          <p:cNvSpPr/>
          <p:nvPr/>
        </p:nvSpPr>
        <p:spPr>
          <a:xfrm>
            <a:off x="2846231" y="213616"/>
            <a:ext cx="1493950" cy="618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Traslados</a:t>
            </a:r>
            <a:endParaRPr lang="es-MX" dirty="0"/>
          </a:p>
        </p:txBody>
      </p:sp>
      <p:cxnSp>
        <p:nvCxnSpPr>
          <p:cNvPr id="36" name="Conector recto de flecha 35"/>
          <p:cNvCxnSpPr>
            <a:stCxn id="48" idx="3"/>
            <a:endCxn id="31" idx="1"/>
          </p:cNvCxnSpPr>
          <p:nvPr/>
        </p:nvCxnSpPr>
        <p:spPr>
          <a:xfrm>
            <a:off x="4340181" y="523105"/>
            <a:ext cx="601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ocumento 36"/>
          <p:cNvSpPr/>
          <p:nvPr/>
        </p:nvSpPr>
        <p:spPr>
          <a:xfrm>
            <a:off x="5235264" y="870324"/>
            <a:ext cx="1493949" cy="61897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Ficha de Traslado</a:t>
            </a:r>
            <a:endParaRPr lang="es-MX" dirty="0"/>
          </a:p>
        </p:txBody>
      </p:sp>
      <p:cxnSp>
        <p:nvCxnSpPr>
          <p:cNvPr id="39" name="Conector recto de flecha 38"/>
          <p:cNvCxnSpPr>
            <a:stCxn id="3" idx="3"/>
          </p:cNvCxnSpPr>
          <p:nvPr/>
        </p:nvCxnSpPr>
        <p:spPr>
          <a:xfrm>
            <a:off x="4340181" y="2101386"/>
            <a:ext cx="953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redondeado 53"/>
          <p:cNvSpPr/>
          <p:nvPr/>
        </p:nvSpPr>
        <p:spPr>
          <a:xfrm>
            <a:off x="5273206" y="1791897"/>
            <a:ext cx="1493950" cy="618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Reportes de Traslados</a:t>
            </a:r>
            <a:endParaRPr lang="es-MX" dirty="0"/>
          </a:p>
        </p:txBody>
      </p:sp>
      <p:cxnSp>
        <p:nvCxnSpPr>
          <p:cNvPr id="41" name="Conector recto 40"/>
          <p:cNvCxnSpPr>
            <a:stCxn id="54" idx="3"/>
          </p:cNvCxnSpPr>
          <p:nvPr/>
        </p:nvCxnSpPr>
        <p:spPr>
          <a:xfrm>
            <a:off x="6767156" y="2101386"/>
            <a:ext cx="651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7431110" y="1150155"/>
            <a:ext cx="0" cy="1965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>
            <a:off x="7431110" y="1150155"/>
            <a:ext cx="631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ocumento 45"/>
          <p:cNvSpPr/>
          <p:nvPr/>
        </p:nvSpPr>
        <p:spPr>
          <a:xfrm>
            <a:off x="8062175" y="892577"/>
            <a:ext cx="1146219" cy="51515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Cancelados</a:t>
            </a:r>
            <a:endParaRPr lang="es-MX" sz="1600" dirty="0"/>
          </a:p>
        </p:txBody>
      </p:sp>
      <p:cxnSp>
        <p:nvCxnSpPr>
          <p:cNvPr id="52" name="Conector recto de flecha 51"/>
          <p:cNvCxnSpPr/>
          <p:nvPr/>
        </p:nvCxnSpPr>
        <p:spPr>
          <a:xfrm>
            <a:off x="7431110" y="1562279"/>
            <a:ext cx="1867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Documento 66"/>
          <p:cNvSpPr/>
          <p:nvPr/>
        </p:nvSpPr>
        <p:spPr>
          <a:xfrm>
            <a:off x="9298546" y="1304701"/>
            <a:ext cx="1146219" cy="51515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Choferes</a:t>
            </a:r>
            <a:endParaRPr lang="es-MX" sz="1600" dirty="0"/>
          </a:p>
        </p:txBody>
      </p:sp>
      <p:cxnSp>
        <p:nvCxnSpPr>
          <p:cNvPr id="68" name="Conector recto de flecha 67"/>
          <p:cNvCxnSpPr/>
          <p:nvPr/>
        </p:nvCxnSpPr>
        <p:spPr>
          <a:xfrm>
            <a:off x="7431110" y="1933977"/>
            <a:ext cx="631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Documento 68"/>
          <p:cNvSpPr/>
          <p:nvPr/>
        </p:nvSpPr>
        <p:spPr>
          <a:xfrm>
            <a:off x="8049296" y="1687567"/>
            <a:ext cx="1146219" cy="51515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Hospitales</a:t>
            </a:r>
            <a:endParaRPr lang="es-MX" sz="1600" dirty="0"/>
          </a:p>
        </p:txBody>
      </p:sp>
      <p:cxnSp>
        <p:nvCxnSpPr>
          <p:cNvPr id="70" name="Conector recto de flecha 69"/>
          <p:cNvCxnSpPr/>
          <p:nvPr/>
        </p:nvCxnSpPr>
        <p:spPr>
          <a:xfrm>
            <a:off x="7418231" y="2736386"/>
            <a:ext cx="631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Documento 70"/>
          <p:cNvSpPr/>
          <p:nvPr/>
        </p:nvSpPr>
        <p:spPr>
          <a:xfrm>
            <a:off x="8031050" y="2447289"/>
            <a:ext cx="1182710" cy="51515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Ambulancia</a:t>
            </a:r>
            <a:endParaRPr lang="es-MX" sz="1600" dirty="0"/>
          </a:p>
        </p:txBody>
      </p:sp>
      <p:cxnSp>
        <p:nvCxnSpPr>
          <p:cNvPr id="76" name="Conector recto de flecha 75"/>
          <p:cNvCxnSpPr/>
          <p:nvPr/>
        </p:nvCxnSpPr>
        <p:spPr>
          <a:xfrm>
            <a:off x="7456510" y="2329645"/>
            <a:ext cx="1867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Documento 77"/>
          <p:cNvSpPr/>
          <p:nvPr/>
        </p:nvSpPr>
        <p:spPr>
          <a:xfrm>
            <a:off x="9317148" y="2023559"/>
            <a:ext cx="1146219" cy="51515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Servicio</a:t>
            </a:r>
            <a:endParaRPr lang="es-MX" sz="1600" dirty="0"/>
          </a:p>
        </p:txBody>
      </p:sp>
      <p:cxnSp>
        <p:nvCxnSpPr>
          <p:cNvPr id="80" name="Conector recto de flecha 79"/>
          <p:cNvCxnSpPr/>
          <p:nvPr/>
        </p:nvCxnSpPr>
        <p:spPr>
          <a:xfrm>
            <a:off x="7418231" y="3115256"/>
            <a:ext cx="1867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Documento 84"/>
          <p:cNvSpPr/>
          <p:nvPr/>
        </p:nvSpPr>
        <p:spPr>
          <a:xfrm>
            <a:off x="9272070" y="2825551"/>
            <a:ext cx="1255713" cy="51515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Medico</a:t>
            </a:r>
            <a:endParaRPr lang="es-MX" sz="1600" dirty="0"/>
          </a:p>
        </p:txBody>
      </p:sp>
      <p:sp>
        <p:nvSpPr>
          <p:cNvPr id="87" name="Rectángulo 86"/>
          <p:cNvSpPr/>
          <p:nvPr/>
        </p:nvSpPr>
        <p:spPr>
          <a:xfrm>
            <a:off x="7092693" y="4134304"/>
            <a:ext cx="4934857" cy="76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Todos los reportes realizados deberán de tener un filtro por rango de fechas.</a:t>
            </a:r>
            <a:endParaRPr lang="es-MX" sz="1600" dirty="0"/>
          </a:p>
        </p:txBody>
      </p:sp>
      <p:sp>
        <p:nvSpPr>
          <p:cNvPr id="89" name="Elipse 88"/>
          <p:cNvSpPr/>
          <p:nvPr/>
        </p:nvSpPr>
        <p:spPr>
          <a:xfrm>
            <a:off x="1875768" y="3049787"/>
            <a:ext cx="3434875" cy="400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atenciones_paciente</a:t>
            </a:r>
            <a:endParaRPr lang="es-MX" dirty="0"/>
          </a:p>
        </p:txBody>
      </p:sp>
      <p:cxnSp>
        <p:nvCxnSpPr>
          <p:cNvPr id="60" name="Conector recto de flecha 59"/>
          <p:cNvCxnSpPr>
            <a:stCxn id="3" idx="2"/>
            <a:endCxn id="89" idx="0"/>
          </p:cNvCxnSpPr>
          <p:nvPr/>
        </p:nvCxnSpPr>
        <p:spPr>
          <a:xfrm>
            <a:off x="3593206" y="2410875"/>
            <a:ext cx="0" cy="63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uadroTexto 90"/>
          <p:cNvSpPr txBox="1"/>
          <p:nvPr/>
        </p:nvSpPr>
        <p:spPr>
          <a:xfrm>
            <a:off x="3312046" y="2531461"/>
            <a:ext cx="245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+</a:t>
            </a:r>
            <a:endParaRPr lang="es-MX" dirty="0"/>
          </a:p>
        </p:txBody>
      </p:sp>
      <p:cxnSp>
        <p:nvCxnSpPr>
          <p:cNvPr id="21" name="Conector recto de flecha 20"/>
          <p:cNvCxnSpPr>
            <a:stCxn id="48" idx="3"/>
            <a:endCxn id="37" idx="1"/>
          </p:cNvCxnSpPr>
          <p:nvPr/>
        </p:nvCxnSpPr>
        <p:spPr>
          <a:xfrm>
            <a:off x="4340181" y="523105"/>
            <a:ext cx="895083" cy="656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/>
          <p:cNvSpPr/>
          <p:nvPr/>
        </p:nvSpPr>
        <p:spPr>
          <a:xfrm>
            <a:off x="8979977" y="5922094"/>
            <a:ext cx="29295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Traslados</a:t>
            </a:r>
            <a:endParaRPr lang="es-E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796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45</Words>
  <Application>Microsoft Office PowerPoint</Application>
  <PresentationFormat>Panorámica</PresentationFormat>
  <Paragraphs>18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paperez</dc:creator>
  <cp:lastModifiedBy>paperez</cp:lastModifiedBy>
  <cp:revision>17</cp:revision>
  <dcterms:created xsi:type="dcterms:W3CDTF">2019-11-27T18:15:21Z</dcterms:created>
  <dcterms:modified xsi:type="dcterms:W3CDTF">2019-12-03T00:24:11Z</dcterms:modified>
</cp:coreProperties>
</file>