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1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825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05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87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6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3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94E5-47E0-46F2-A5D6-C57539ED99E6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55CB-242F-472A-9533-C8689B4EC2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631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 flipV="1">
            <a:off x="0" y="2194560"/>
            <a:ext cx="12192000" cy="281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0" y="4304714"/>
            <a:ext cx="12192000" cy="4220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196948" y="2954215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Administrativo</a:t>
            </a:r>
            <a:endParaRPr lang="es-MX" dirty="0"/>
          </a:p>
        </p:txBody>
      </p:sp>
      <p:sp>
        <p:nvSpPr>
          <p:cNvPr id="10" name="Rectángulo 9"/>
          <p:cNvSpPr/>
          <p:nvPr/>
        </p:nvSpPr>
        <p:spPr>
          <a:xfrm>
            <a:off x="196948" y="685789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Médico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171328" y="5358890"/>
            <a:ext cx="1716258" cy="6189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Enfermero</a:t>
            </a:r>
            <a:endParaRPr lang="es-MX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285193" y="2933001"/>
            <a:ext cx="2150772" cy="618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Ingresar Paciente</a:t>
            </a:r>
            <a:endParaRPr lang="es-MX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2285193" y="5358890"/>
            <a:ext cx="2150772" cy="61897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TRIAGE</a:t>
            </a:r>
            <a:endParaRPr lang="es-MX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3833430" y="611888"/>
            <a:ext cx="2590801" cy="804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Atiende, diagnostica, receta medicamento, da el alta.</a:t>
            </a:r>
            <a:endParaRPr lang="es-MX" dirty="0"/>
          </a:p>
        </p:txBody>
      </p:sp>
      <p:sp>
        <p:nvSpPr>
          <p:cNvPr id="15" name="Documento 14"/>
          <p:cNvSpPr/>
          <p:nvPr/>
        </p:nvSpPr>
        <p:spPr>
          <a:xfrm>
            <a:off x="9501390" y="2386372"/>
            <a:ext cx="2385296" cy="5803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Imprime lista de Ingresados urgencias</a:t>
            </a:r>
            <a:endParaRPr lang="es-MX" dirty="0"/>
          </a:p>
        </p:txBody>
      </p:sp>
      <p:cxnSp>
        <p:nvCxnSpPr>
          <p:cNvPr id="17" name="Conector recto de flecha 16"/>
          <p:cNvCxnSpPr>
            <a:stCxn id="9" idx="3"/>
            <a:endCxn id="12" idx="1"/>
          </p:cNvCxnSpPr>
          <p:nvPr/>
        </p:nvCxnSpPr>
        <p:spPr>
          <a:xfrm flipV="1">
            <a:off x="1913206" y="3242490"/>
            <a:ext cx="371987" cy="21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2" idx="2"/>
            <a:endCxn id="13" idx="0"/>
          </p:cNvCxnSpPr>
          <p:nvPr/>
        </p:nvCxnSpPr>
        <p:spPr>
          <a:xfrm>
            <a:off x="3360579" y="3551979"/>
            <a:ext cx="0" cy="1806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3" idx="3"/>
          </p:cNvCxnSpPr>
          <p:nvPr/>
        </p:nvCxnSpPr>
        <p:spPr>
          <a:xfrm flipV="1">
            <a:off x="4435965" y="5655212"/>
            <a:ext cx="692866" cy="1316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H="1" flipV="1">
            <a:off x="5128831" y="1387903"/>
            <a:ext cx="5878" cy="4280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12" idx="3"/>
            <a:endCxn id="30" idx="1"/>
          </p:cNvCxnSpPr>
          <p:nvPr/>
        </p:nvCxnSpPr>
        <p:spPr>
          <a:xfrm flipV="1">
            <a:off x="4435965" y="2682993"/>
            <a:ext cx="1129242" cy="559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7039429" y="4459458"/>
            <a:ext cx="4934857" cy="1234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La lista de urgencias deberá de estar ordenada por el nivel del TRIAGE los casos mas críticos deberán de aparecer al inicio de la Lista , el segundo criterio de ordenamiento será la fecha de ingreso y el tercero será la hora de ingreso.</a:t>
            </a:r>
            <a:endParaRPr lang="es-MX" sz="1600" dirty="0"/>
          </a:p>
        </p:txBody>
      </p:sp>
      <p:sp>
        <p:nvSpPr>
          <p:cNvPr id="29" name="Rectángulo 28"/>
          <p:cNvSpPr/>
          <p:nvPr/>
        </p:nvSpPr>
        <p:spPr>
          <a:xfrm>
            <a:off x="7039428" y="5811634"/>
            <a:ext cx="4934857" cy="806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En la lista , deberá de aparecer una columna que indique el color del TRIAGE al no estar evaluada deberá de aparecer un símbolo de interrogación.</a:t>
            </a:r>
            <a:endParaRPr lang="es-MX" sz="1600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5565207" y="2432985"/>
            <a:ext cx="3303022" cy="500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Ver Listado de ingresados de urgencias</a:t>
            </a:r>
            <a:endParaRPr lang="es-MX" dirty="0"/>
          </a:p>
        </p:txBody>
      </p:sp>
      <p:cxnSp>
        <p:nvCxnSpPr>
          <p:cNvPr id="51" name="Conector recto de flecha 50"/>
          <p:cNvCxnSpPr/>
          <p:nvPr/>
        </p:nvCxnSpPr>
        <p:spPr>
          <a:xfrm>
            <a:off x="7594671" y="2512532"/>
            <a:ext cx="847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30" idx="3"/>
            <a:endCxn id="15" idx="1"/>
          </p:cNvCxnSpPr>
          <p:nvPr/>
        </p:nvCxnSpPr>
        <p:spPr>
          <a:xfrm flipV="1">
            <a:off x="8868229" y="2676544"/>
            <a:ext cx="633161" cy="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>
            <a:stCxn id="12" idx="3"/>
          </p:cNvCxnSpPr>
          <p:nvPr/>
        </p:nvCxnSpPr>
        <p:spPr>
          <a:xfrm>
            <a:off x="4435965" y="3242490"/>
            <a:ext cx="14423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Rectángulo redondeado 74"/>
          <p:cNvSpPr/>
          <p:nvPr/>
        </p:nvSpPr>
        <p:spPr>
          <a:xfrm>
            <a:off x="5878286" y="3045766"/>
            <a:ext cx="1455172" cy="343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Reportes</a:t>
            </a:r>
            <a:endParaRPr lang="es-MX" dirty="0"/>
          </a:p>
        </p:txBody>
      </p:sp>
      <p:cxnSp>
        <p:nvCxnSpPr>
          <p:cNvPr id="77" name="Conector recto 76"/>
          <p:cNvCxnSpPr>
            <a:stCxn id="75" idx="3"/>
          </p:cNvCxnSpPr>
          <p:nvPr/>
        </p:nvCxnSpPr>
        <p:spPr>
          <a:xfrm flipV="1">
            <a:off x="7333458" y="3217349"/>
            <a:ext cx="3775592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/>
          <p:nvPr/>
        </p:nvCxnSpPr>
        <p:spPr>
          <a:xfrm>
            <a:off x="7594671" y="321734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Documento 80"/>
          <p:cNvSpPr/>
          <p:nvPr/>
        </p:nvSpPr>
        <p:spPr>
          <a:xfrm>
            <a:off x="6865257" y="3701143"/>
            <a:ext cx="1576539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Tipo de alta (Rango de Fechas)</a:t>
            </a:r>
            <a:endParaRPr lang="es-MX" sz="1400" dirty="0"/>
          </a:p>
        </p:txBody>
      </p:sp>
      <p:cxnSp>
        <p:nvCxnSpPr>
          <p:cNvPr id="82" name="Conector recto de flecha 81"/>
          <p:cNvCxnSpPr/>
          <p:nvPr/>
        </p:nvCxnSpPr>
        <p:spPr>
          <a:xfrm>
            <a:off x="9469628" y="321734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Documento 82"/>
          <p:cNvSpPr/>
          <p:nvPr/>
        </p:nvSpPr>
        <p:spPr>
          <a:xfrm>
            <a:off x="8763242" y="3693438"/>
            <a:ext cx="1528365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Nivel de urgencias (Rango de Fechas)</a:t>
            </a:r>
            <a:endParaRPr lang="es-MX" sz="1400" dirty="0"/>
          </a:p>
        </p:txBody>
      </p:sp>
      <p:cxnSp>
        <p:nvCxnSpPr>
          <p:cNvPr id="84" name="Conector recto de flecha 83"/>
          <p:cNvCxnSpPr/>
          <p:nvPr/>
        </p:nvCxnSpPr>
        <p:spPr>
          <a:xfrm>
            <a:off x="11109050" y="3236379"/>
            <a:ext cx="0" cy="447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6" name="Documento 85"/>
          <p:cNvSpPr/>
          <p:nvPr/>
        </p:nvSpPr>
        <p:spPr>
          <a:xfrm>
            <a:off x="10537371" y="3654789"/>
            <a:ext cx="1163338" cy="60357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Sexo (Rango de Fechas)</a:t>
            </a:r>
            <a:endParaRPr lang="es-MX" sz="1400" dirty="0"/>
          </a:p>
        </p:txBody>
      </p:sp>
      <p:sp>
        <p:nvSpPr>
          <p:cNvPr id="88" name="Rectángulo redondeado 87"/>
          <p:cNvSpPr/>
          <p:nvPr/>
        </p:nvSpPr>
        <p:spPr>
          <a:xfrm>
            <a:off x="5279479" y="3633208"/>
            <a:ext cx="1455172" cy="573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Ficha de Consulta</a:t>
            </a:r>
            <a:endParaRPr lang="es-MX" dirty="0"/>
          </a:p>
        </p:txBody>
      </p:sp>
      <p:cxnSp>
        <p:nvCxnSpPr>
          <p:cNvPr id="90" name="Conector recto de flecha 89"/>
          <p:cNvCxnSpPr>
            <a:stCxn id="12" idx="3"/>
            <a:endCxn id="88" idx="1"/>
          </p:cNvCxnSpPr>
          <p:nvPr/>
        </p:nvCxnSpPr>
        <p:spPr>
          <a:xfrm>
            <a:off x="4435965" y="3242490"/>
            <a:ext cx="843514" cy="6775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1677442" y="2309587"/>
            <a:ext cx="3366273" cy="331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atenciones_paciente</a:t>
            </a:r>
            <a:endParaRPr lang="es-MX" dirty="0"/>
          </a:p>
        </p:txBody>
      </p:sp>
      <p:cxnSp>
        <p:nvCxnSpPr>
          <p:cNvPr id="4" name="Conector recto de flecha 3"/>
          <p:cNvCxnSpPr>
            <a:stCxn id="12" idx="0"/>
            <a:endCxn id="2" idx="4"/>
          </p:cNvCxnSpPr>
          <p:nvPr/>
        </p:nvCxnSpPr>
        <p:spPr>
          <a:xfrm flipV="1">
            <a:off x="3360579" y="2640635"/>
            <a:ext cx="0" cy="29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350073" y="2602152"/>
            <a:ext cx="24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+</a:t>
            </a:r>
            <a:endParaRPr lang="es-MX" dirty="0"/>
          </a:p>
        </p:txBody>
      </p:sp>
      <p:sp>
        <p:nvSpPr>
          <p:cNvPr id="36" name="Rectángulo redondeado 35"/>
          <p:cNvSpPr/>
          <p:nvPr/>
        </p:nvSpPr>
        <p:spPr>
          <a:xfrm>
            <a:off x="7988037" y="161616"/>
            <a:ext cx="2963182" cy="1297303"/>
          </a:xfrm>
          <a:prstGeom prst="roundRect">
            <a:avLst/>
          </a:prstGeom>
          <a:solidFill>
            <a:srgbClr val="E93535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 la lista de los consultorios solo debe de aparecer los de urgencias</a:t>
            </a:r>
            <a:endParaRPr lang="es-MX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Conector recto de flecha 5"/>
          <p:cNvCxnSpPr>
            <a:stCxn id="10" idx="3"/>
            <a:endCxn id="14" idx="1"/>
          </p:cNvCxnSpPr>
          <p:nvPr/>
        </p:nvCxnSpPr>
        <p:spPr>
          <a:xfrm>
            <a:off x="1913206" y="995278"/>
            <a:ext cx="1920224" cy="1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11" idx="3"/>
            <a:endCxn id="13" idx="1"/>
          </p:cNvCxnSpPr>
          <p:nvPr/>
        </p:nvCxnSpPr>
        <p:spPr>
          <a:xfrm>
            <a:off x="1887586" y="5668379"/>
            <a:ext cx="39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3256755" y="6053048"/>
            <a:ext cx="30512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Urgencias</a:t>
            </a:r>
            <a:endParaRPr lang="es-E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96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142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paperez</dc:creator>
  <cp:lastModifiedBy>paperez</cp:lastModifiedBy>
  <cp:revision>13</cp:revision>
  <dcterms:created xsi:type="dcterms:W3CDTF">2019-11-27T18:15:21Z</dcterms:created>
  <dcterms:modified xsi:type="dcterms:W3CDTF">2019-12-03T00:24:28Z</dcterms:modified>
</cp:coreProperties>
</file>