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-52878" y="5937905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74221" y="3973253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Trabajo Social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140876" y="3973253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Lista de pacientes con atención.</a:t>
            </a:r>
            <a:endParaRPr lang="es-MX" sz="1400" dirty="0"/>
          </a:p>
        </p:txBody>
      </p:sp>
      <p:cxnSp>
        <p:nvCxnSpPr>
          <p:cNvPr id="6" name="Conector recto de flecha 5"/>
          <p:cNvCxnSpPr>
            <a:stCxn id="9" idx="3"/>
            <a:endCxn id="3" idx="1"/>
          </p:cNvCxnSpPr>
          <p:nvPr/>
        </p:nvCxnSpPr>
        <p:spPr>
          <a:xfrm>
            <a:off x="1990479" y="4282742"/>
            <a:ext cx="1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" idx="0"/>
            <a:endCxn id="42" idx="2"/>
          </p:cNvCxnSpPr>
          <p:nvPr/>
        </p:nvCxnSpPr>
        <p:spPr>
          <a:xfrm flipH="1" flipV="1">
            <a:off x="2885086" y="3205143"/>
            <a:ext cx="2765" cy="76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875548" y="4033769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Reportes de </a:t>
            </a:r>
            <a:r>
              <a:rPr lang="es-MX" sz="1600" dirty="0" smtClean="0"/>
              <a:t>Descuentos</a:t>
            </a:r>
            <a:endParaRPr lang="es-MX" sz="1600" dirty="0"/>
          </a:p>
        </p:txBody>
      </p:sp>
      <p:sp>
        <p:nvSpPr>
          <p:cNvPr id="46" name="Documento 45"/>
          <p:cNvSpPr/>
          <p:nvPr/>
        </p:nvSpPr>
        <p:spPr>
          <a:xfrm>
            <a:off x="9189224" y="3944564"/>
            <a:ext cx="1856147" cy="91141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Lista </a:t>
            </a:r>
            <a:r>
              <a:rPr lang="es-MX" sz="1600" dirty="0" smtClean="0"/>
              <a:t>General de descuentos</a:t>
            </a:r>
            <a:endParaRPr lang="es-MX" sz="1600" dirty="0"/>
          </a:p>
        </p:txBody>
      </p:sp>
      <p:sp>
        <p:nvSpPr>
          <p:cNvPr id="89" name="Elipse 88"/>
          <p:cNvSpPr/>
          <p:nvPr/>
        </p:nvSpPr>
        <p:spPr>
          <a:xfrm>
            <a:off x="1170413" y="5391337"/>
            <a:ext cx="3434875" cy="40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atenciones_paciente</a:t>
            </a:r>
            <a:endParaRPr lang="es-MX" dirty="0"/>
          </a:p>
        </p:txBody>
      </p:sp>
      <p:cxnSp>
        <p:nvCxnSpPr>
          <p:cNvPr id="60" name="Conector recto de flecha 59"/>
          <p:cNvCxnSpPr>
            <a:stCxn id="3" idx="2"/>
            <a:endCxn id="89" idx="0"/>
          </p:cNvCxnSpPr>
          <p:nvPr/>
        </p:nvCxnSpPr>
        <p:spPr>
          <a:xfrm>
            <a:off x="2887851" y="4592231"/>
            <a:ext cx="0" cy="7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2885087" y="4759497"/>
            <a:ext cx="2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38" name="Rectángulo 37"/>
          <p:cNvSpPr/>
          <p:nvPr/>
        </p:nvSpPr>
        <p:spPr>
          <a:xfrm>
            <a:off x="7092693" y="6048149"/>
            <a:ext cx="4934857" cy="76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Todos los reportes realizados deberán de tener un filtro por rango de fechas.</a:t>
            </a:r>
            <a:endParaRPr lang="es-MX" sz="1600" dirty="0"/>
          </a:p>
        </p:txBody>
      </p:sp>
      <p:cxnSp>
        <p:nvCxnSpPr>
          <p:cNvPr id="86" name="Conector recto de flecha 85"/>
          <p:cNvCxnSpPr>
            <a:stCxn id="37" idx="3"/>
            <a:endCxn id="54" idx="1"/>
          </p:cNvCxnSpPr>
          <p:nvPr/>
        </p:nvCxnSpPr>
        <p:spPr>
          <a:xfrm>
            <a:off x="5926672" y="4337868"/>
            <a:ext cx="948876" cy="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2213601" y="2605104"/>
            <a:ext cx="1342969" cy="60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Lista de Atenciones del paciente</a:t>
            </a:r>
            <a:endParaRPr lang="es-MX" sz="1400" dirty="0"/>
          </a:p>
        </p:txBody>
      </p:sp>
      <p:cxnSp>
        <p:nvCxnSpPr>
          <p:cNvPr id="71" name="Conector recto 70"/>
          <p:cNvCxnSpPr/>
          <p:nvPr/>
        </p:nvCxnSpPr>
        <p:spPr>
          <a:xfrm flipV="1">
            <a:off x="5746" y="1944308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5138670" y="2906150"/>
            <a:ext cx="1420" cy="92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051767" y="86579"/>
            <a:ext cx="356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Descuentos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7" name="Conector recto 6"/>
          <p:cNvCxnSpPr>
            <a:stCxn id="42" idx="3"/>
          </p:cNvCxnSpPr>
          <p:nvPr/>
        </p:nvCxnSpPr>
        <p:spPr>
          <a:xfrm>
            <a:off x="3556570" y="2905124"/>
            <a:ext cx="1543464" cy="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4583703" y="3817564"/>
            <a:ext cx="1342969" cy="1040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Lista de pacientes con descuento aplicado.</a:t>
            </a:r>
            <a:endParaRPr lang="es-MX" sz="14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100034" y="5128829"/>
            <a:ext cx="1562023" cy="551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descuento</a:t>
            </a:r>
            <a:endParaRPr lang="es-MX" dirty="0"/>
          </a:p>
        </p:txBody>
      </p:sp>
      <p:cxnSp>
        <p:nvCxnSpPr>
          <p:cNvPr id="16" name="Conector recto de flecha 15"/>
          <p:cNvCxnSpPr>
            <a:stCxn id="37" idx="2"/>
            <a:endCxn id="14" idx="0"/>
          </p:cNvCxnSpPr>
          <p:nvPr/>
        </p:nvCxnSpPr>
        <p:spPr>
          <a:xfrm>
            <a:off x="5255188" y="4858172"/>
            <a:ext cx="625858" cy="27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54" idx="3"/>
            <a:endCxn id="46" idx="1"/>
          </p:cNvCxnSpPr>
          <p:nvPr/>
        </p:nvCxnSpPr>
        <p:spPr>
          <a:xfrm>
            <a:off x="8369498" y="4343258"/>
            <a:ext cx="819726" cy="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25</cp:revision>
  <dcterms:created xsi:type="dcterms:W3CDTF">2019-11-27T18:15:21Z</dcterms:created>
  <dcterms:modified xsi:type="dcterms:W3CDTF">2019-12-03T01:15:49Z</dcterms:modified>
</cp:coreProperties>
</file>