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3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2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8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6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3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-52878" y="5937905"/>
            <a:ext cx="12146117" cy="3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74221" y="3973253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Administrativo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2140876" y="3973253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Registrar </a:t>
            </a:r>
            <a:r>
              <a:rPr lang="es-MX" sz="1400" dirty="0" smtClean="0"/>
              <a:t>Paciente Hospitalizado</a:t>
            </a:r>
            <a:endParaRPr lang="es-MX" sz="1400" dirty="0"/>
          </a:p>
        </p:txBody>
      </p:sp>
      <p:cxnSp>
        <p:nvCxnSpPr>
          <p:cNvPr id="6" name="Conector recto de flecha 5"/>
          <p:cNvCxnSpPr>
            <a:stCxn id="9" idx="3"/>
            <a:endCxn id="3" idx="1"/>
          </p:cNvCxnSpPr>
          <p:nvPr/>
        </p:nvCxnSpPr>
        <p:spPr>
          <a:xfrm>
            <a:off x="1990479" y="4282742"/>
            <a:ext cx="15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274221" y="2630780"/>
            <a:ext cx="1357218" cy="586861"/>
          </a:xfrm>
          <a:prstGeom prst="roundRect">
            <a:avLst/>
          </a:prstGeom>
          <a:solidFill>
            <a:srgbClr val="E9353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Cancelar Registro</a:t>
            </a:r>
            <a:endParaRPr lang="es-MX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6" name="Conector recto de flecha 35"/>
          <p:cNvCxnSpPr>
            <a:stCxn id="42" idx="1"/>
            <a:endCxn id="31" idx="3"/>
          </p:cNvCxnSpPr>
          <p:nvPr/>
        </p:nvCxnSpPr>
        <p:spPr>
          <a:xfrm flipH="1">
            <a:off x="1631439" y="2905124"/>
            <a:ext cx="582162" cy="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" idx="0"/>
            <a:endCxn id="42" idx="2"/>
          </p:cNvCxnSpPr>
          <p:nvPr/>
        </p:nvCxnSpPr>
        <p:spPr>
          <a:xfrm flipH="1" flipV="1">
            <a:off x="2885086" y="3205143"/>
            <a:ext cx="2765" cy="76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393737" y="3973253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Reportes de Hospitalización</a:t>
            </a:r>
            <a:endParaRPr lang="es-MX" sz="1600" dirty="0"/>
          </a:p>
        </p:txBody>
      </p:sp>
      <p:cxnSp>
        <p:nvCxnSpPr>
          <p:cNvPr id="41" name="Conector recto 40"/>
          <p:cNvCxnSpPr>
            <a:stCxn id="54" idx="3"/>
          </p:cNvCxnSpPr>
          <p:nvPr/>
        </p:nvCxnSpPr>
        <p:spPr>
          <a:xfrm>
            <a:off x="7887687" y="4282742"/>
            <a:ext cx="651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8523941" y="3163728"/>
            <a:ext cx="0" cy="196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8529131" y="3163728"/>
            <a:ext cx="6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45"/>
          <p:cNvSpPr/>
          <p:nvPr/>
        </p:nvSpPr>
        <p:spPr>
          <a:xfrm>
            <a:off x="9160196" y="2906150"/>
            <a:ext cx="1146219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Lista General</a:t>
            </a:r>
            <a:endParaRPr lang="es-MX" sz="1600" dirty="0"/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8547736" y="5128829"/>
            <a:ext cx="612460" cy="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o 66"/>
          <p:cNvSpPr/>
          <p:nvPr/>
        </p:nvSpPr>
        <p:spPr>
          <a:xfrm>
            <a:off x="9160196" y="4849460"/>
            <a:ext cx="1604110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Especialidades</a:t>
            </a:r>
            <a:endParaRPr lang="es-MX" sz="1600" dirty="0"/>
          </a:p>
        </p:txBody>
      </p:sp>
      <p:sp>
        <p:nvSpPr>
          <p:cNvPr id="89" name="Elipse 88"/>
          <p:cNvSpPr/>
          <p:nvPr/>
        </p:nvSpPr>
        <p:spPr>
          <a:xfrm>
            <a:off x="1170413" y="5391337"/>
            <a:ext cx="3434875" cy="40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atenciones_paciente</a:t>
            </a:r>
            <a:endParaRPr lang="es-MX" dirty="0"/>
          </a:p>
        </p:txBody>
      </p:sp>
      <p:cxnSp>
        <p:nvCxnSpPr>
          <p:cNvPr id="60" name="Conector recto de flecha 59"/>
          <p:cNvCxnSpPr>
            <a:stCxn id="3" idx="2"/>
            <a:endCxn id="89" idx="0"/>
          </p:cNvCxnSpPr>
          <p:nvPr/>
        </p:nvCxnSpPr>
        <p:spPr>
          <a:xfrm>
            <a:off x="2887851" y="4592231"/>
            <a:ext cx="0" cy="79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2885087" y="4759497"/>
            <a:ext cx="24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+</a:t>
            </a:r>
            <a:endParaRPr lang="es-MX" dirty="0"/>
          </a:p>
        </p:txBody>
      </p:sp>
      <p:sp>
        <p:nvSpPr>
          <p:cNvPr id="38" name="Rectángulo 37"/>
          <p:cNvSpPr/>
          <p:nvPr/>
        </p:nvSpPr>
        <p:spPr>
          <a:xfrm>
            <a:off x="7092693" y="6048149"/>
            <a:ext cx="4934857" cy="76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Todos los reportes realizados deberán de tener un filtro por rango de fechas.</a:t>
            </a:r>
            <a:endParaRPr lang="es-MX" sz="16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2269405" y="779721"/>
            <a:ext cx="1231362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Atender Paciente</a:t>
            </a:r>
            <a:endParaRPr lang="es-MX" sz="1400" dirty="0"/>
          </a:p>
        </p:txBody>
      </p:sp>
      <p:cxnSp>
        <p:nvCxnSpPr>
          <p:cNvPr id="86" name="Conector recto de flecha 85"/>
          <p:cNvCxnSpPr>
            <a:stCxn id="76" idx="3"/>
            <a:endCxn id="54" idx="1"/>
          </p:cNvCxnSpPr>
          <p:nvPr/>
        </p:nvCxnSpPr>
        <p:spPr>
          <a:xfrm flipV="1">
            <a:off x="5887064" y="4282742"/>
            <a:ext cx="506673" cy="3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2213601" y="2605104"/>
            <a:ext cx="1342969" cy="600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Lista Hospitalizados</a:t>
            </a:r>
            <a:endParaRPr lang="es-MX" sz="1400" dirty="0"/>
          </a:p>
        </p:txBody>
      </p:sp>
      <p:cxnSp>
        <p:nvCxnSpPr>
          <p:cNvPr id="13" name="Conector recto de flecha 12"/>
          <p:cNvCxnSpPr>
            <a:stCxn id="42" idx="0"/>
            <a:endCxn id="83" idx="2"/>
          </p:cNvCxnSpPr>
          <p:nvPr/>
        </p:nvCxnSpPr>
        <p:spPr>
          <a:xfrm flipV="1">
            <a:off x="2885086" y="1398699"/>
            <a:ext cx="0" cy="120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/>
          <p:cNvSpPr/>
          <p:nvPr/>
        </p:nvSpPr>
        <p:spPr>
          <a:xfrm>
            <a:off x="274221" y="801272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Medico</a:t>
            </a:r>
            <a:endParaRPr lang="es-MX" dirty="0"/>
          </a:p>
        </p:txBody>
      </p:sp>
      <p:cxnSp>
        <p:nvCxnSpPr>
          <p:cNvPr id="71" name="Conector recto 70"/>
          <p:cNvCxnSpPr/>
          <p:nvPr/>
        </p:nvCxnSpPr>
        <p:spPr>
          <a:xfrm flipV="1">
            <a:off x="5746" y="1944308"/>
            <a:ext cx="12146117" cy="3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Documento 75"/>
          <p:cNvSpPr/>
          <p:nvPr/>
        </p:nvSpPr>
        <p:spPr>
          <a:xfrm>
            <a:off x="4393115" y="3973253"/>
            <a:ext cx="1493949" cy="6818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Ficha de  alta Hospitalizado</a:t>
            </a:r>
            <a:endParaRPr lang="es-MX" dirty="0"/>
          </a:p>
        </p:txBody>
      </p:sp>
      <p:cxnSp>
        <p:nvCxnSpPr>
          <p:cNvPr id="66" name="Conector recto 65"/>
          <p:cNvCxnSpPr>
            <a:stCxn id="83" idx="3"/>
          </p:cNvCxnSpPr>
          <p:nvPr/>
        </p:nvCxnSpPr>
        <p:spPr>
          <a:xfrm flipV="1">
            <a:off x="3500767" y="1078277"/>
            <a:ext cx="1637903" cy="1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endCxn id="76" idx="0"/>
          </p:cNvCxnSpPr>
          <p:nvPr/>
        </p:nvCxnSpPr>
        <p:spPr>
          <a:xfrm>
            <a:off x="5138670" y="1078277"/>
            <a:ext cx="1420" cy="28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7516747" y="86579"/>
            <a:ext cx="4635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Hospitalización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paperez</dc:creator>
  <cp:lastModifiedBy>paperez</cp:lastModifiedBy>
  <cp:revision>23</cp:revision>
  <dcterms:created xsi:type="dcterms:W3CDTF">2019-11-27T18:15:21Z</dcterms:created>
  <dcterms:modified xsi:type="dcterms:W3CDTF">2019-12-03T00:26:35Z</dcterms:modified>
</cp:coreProperties>
</file>