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83F0-18CA-4E41-8D63-9DCD214A89EE}" type="datetimeFigureOut">
              <a:rPr lang="es-MX" smtClean="0"/>
              <a:t>20/11/2019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F6B1-B4DC-45F1-B266-7FBEF0E654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396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483F0-18CA-4E41-8D63-9DCD214A89EE}" type="datetimeFigureOut">
              <a:rPr lang="es-MX" smtClean="0"/>
              <a:t>20/11/2019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AF6B1-B4DC-45F1-B266-7FBEF0E654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755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944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paperez</dc:creator>
  <cp:lastModifiedBy>paperez</cp:lastModifiedBy>
  <cp:revision>1</cp:revision>
  <dcterms:created xsi:type="dcterms:W3CDTF">2019-11-20T22:08:33Z</dcterms:created>
  <dcterms:modified xsi:type="dcterms:W3CDTF">2019-11-20T22:08:33Z</dcterms:modified>
</cp:coreProperties>
</file>