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75" r:id="rId4"/>
    <p:sldId id="276" r:id="rId5"/>
    <p:sldId id="283" r:id="rId6"/>
    <p:sldId id="28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90B9"/>
    <a:srgbClr val="6BC9F9"/>
    <a:srgbClr val="56D8F7"/>
    <a:srgbClr val="1D7CAD"/>
    <a:srgbClr val="055076"/>
    <a:srgbClr val="38506A"/>
    <a:srgbClr val="7087A9"/>
    <a:srgbClr val="F5E7D2"/>
    <a:srgbClr val="9AA3AD"/>
    <a:srgbClr val="F9AC6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F9AB1-EBFC-4F6D-AFCD-2FC64D23B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63A9BF-AF20-4DCF-BA4B-9C5E2CD4B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F2865-211E-467A-9026-DC12341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D7BAD-02B2-4F60-B508-81C5B441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01D20-C4A4-4CB2-AB5A-4CB5757A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6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97C5-C6D3-4DF0-8324-2E3E88A8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43328-EBF3-42FF-BB7F-8B4E54ED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D1A35-3954-4AD0-BDFB-51FC9B44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DF219-DB83-404E-877A-084ADF8F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34488-1A59-4D75-9C2F-00611FD3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27BEA-05AE-4FA9-9E19-3D043349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2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44ACC-DC47-4E95-90EF-27DA1421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1A6F44-4858-4606-BCBF-58657564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AB1E9-8B5D-4C2E-B112-59A2CDAC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3456A-8B72-4E08-9436-D7BA17BE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E21B5-66F2-4FE8-9A8D-8B5BEFC4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4CB6E-3081-4549-8420-F7D50372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20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77B7D-4B00-4715-81C9-81421ACD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9A9E5-3C0A-408B-A7EF-E09A97779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01275-D364-40A9-9B0F-29AC48A8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E5748-22C0-47A6-AA99-4DA9FFAA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1835-244D-4F69-B336-5956D7D7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14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C819A-5F6B-4D10-AB05-85029C4E2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CE9415-210C-4971-8816-12E98B55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18EAB-28BC-4321-B358-6D0BEB83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19676-2DF1-47F4-92F2-D3A9EA80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838AB-7A60-41CB-9DAB-3F1AAC64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2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6234D-AFDA-439B-9C70-C069CBC9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6E7E7-B5A5-4E19-962D-73B058F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D6F67-6D6D-430B-B1AE-B48C9314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910FF-2F34-47FE-A025-9C035A41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0008B-F03B-4C8E-9F70-27152B2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6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00FEC-0E23-406A-8497-4E990E06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53F02-2F5A-4AB3-A8D3-997390AF6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85CFE-D5F3-4D41-B3E0-6D4535CA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1DAEC-F0CD-4C67-BEB2-BDD5D899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F66CB-5148-422A-92CD-5A6EC7A8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7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EE24A-3FA4-42D8-B6A4-4D8C5EAC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968E2-8938-4F03-B84A-CFD8B4582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E2CA2B-278C-48D6-ACC7-920F692C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43CCE-1AA3-4D6B-BB92-752A2CB0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C453D-7C1E-4619-8925-833BF5B5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F6867-B95C-44D8-B7FA-5D1B801F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50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6CF34-5F92-4335-B555-C314003D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B643A-CDF0-4482-9806-1B530B6A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80E56-B4C9-434E-9170-7B2BAEAF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192F8A-078D-41AE-B224-05029D61F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A589B3-6382-42A2-9380-B96D3CCD7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4EA8C6-A593-4F47-823F-185FDE0D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5D169-6350-4F6C-89AA-AE61F68F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389294-7BD2-4044-9AA4-44E9F9E0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F36C-395A-4D44-A7F4-241E90E5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AD4D0E-5E18-4955-9944-644A16C5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A5E995-2E9D-4CD1-9779-D0F38A68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416AD-A776-4DA1-B789-A9FAD05F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2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08EFCD-CB48-49ED-AD14-03571B7A0C8B}"/>
              </a:ext>
            </a:extLst>
          </p:cNvPr>
          <p:cNvSpPr txBox="1"/>
          <p:nvPr userDrawn="1"/>
        </p:nvSpPr>
        <p:spPr>
          <a:xfrm>
            <a:off x="1000666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53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08EFCD-CB48-49ED-AD14-03571B7A0C8B}"/>
              </a:ext>
            </a:extLst>
          </p:cNvPr>
          <p:cNvSpPr txBox="1"/>
          <p:nvPr userDrawn="1"/>
        </p:nvSpPr>
        <p:spPr>
          <a:xfrm>
            <a:off x="1000666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9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1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2C7E60-34B9-4801-AF3B-86092ECC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56186-4ED1-4F43-BB7F-689A3506C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5F844-B6C4-43CD-B05C-E5A8EFDC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3918-0741-4F28-A4BF-F7941ABA141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89D6-8CC2-42FA-B045-E44E36DED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8B0EC-B06F-442B-8F3D-8EE462065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79BB4-D947-489C-B0EE-757A399A0D37}"/>
              </a:ext>
            </a:extLst>
          </p:cNvPr>
          <p:cNvSpPr/>
          <p:nvPr/>
        </p:nvSpPr>
        <p:spPr>
          <a:xfrm>
            <a:off x="272716" y="320842"/>
            <a:ext cx="11646569" cy="6304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51EC6-6284-4450-9FE2-21B3456D3CCC}"/>
              </a:ext>
            </a:extLst>
          </p:cNvPr>
          <p:cNvSpPr txBox="1"/>
          <p:nvPr/>
        </p:nvSpPr>
        <p:spPr>
          <a:xfrm>
            <a:off x="4352765" y="2536448"/>
            <a:ext cx="34864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-300" dirty="0">
                <a:solidFill>
                  <a:schemeClr val="bg1"/>
                </a:solidFill>
              </a:rPr>
              <a:t>Team4</a:t>
            </a:r>
            <a:endParaRPr lang="ko-KR" altLang="en-US" sz="8800" b="1" spc="-3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48709-F3AA-405C-9CCB-1C5CB9A747B9}"/>
              </a:ext>
            </a:extLst>
          </p:cNvPr>
          <p:cNvSpPr txBox="1"/>
          <p:nvPr/>
        </p:nvSpPr>
        <p:spPr>
          <a:xfrm>
            <a:off x="4936070" y="3982998"/>
            <a:ext cx="231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박진석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최황석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홍서희</a:t>
            </a:r>
          </a:p>
        </p:txBody>
      </p:sp>
    </p:spTree>
    <p:extLst>
      <p:ext uri="{BB962C8B-B14F-4D97-AF65-F5344CB8AC3E}">
        <p14:creationId xmlns:p14="http://schemas.microsoft.com/office/powerpoint/2010/main" val="15288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</a:rPr>
              <a:t>기획의도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3FC1F5-DEFE-19AD-925C-7CBFE1481BB9}"/>
              </a:ext>
            </a:extLst>
          </p:cNvPr>
          <p:cNvSpPr txBox="1"/>
          <p:nvPr/>
        </p:nvSpPr>
        <p:spPr>
          <a:xfrm>
            <a:off x="1010653" y="1588576"/>
            <a:ext cx="4775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정보 공유를 통한 즐거운 연수원 생활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세탁실 문제를 해결하기 위한 예약 시스템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6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7050BB2-97E4-421B-89EC-4D9682FE5134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1A1373-414E-4F05-81DA-3BE7450C8804}"/>
              </a:ext>
            </a:extLst>
          </p:cNvPr>
          <p:cNvSpPr txBox="1"/>
          <p:nvPr/>
        </p:nvSpPr>
        <p:spPr>
          <a:xfrm>
            <a:off x="80211" y="13617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E81E2-7CCA-4D42-A180-E9DDB8DCD9D7}"/>
              </a:ext>
            </a:extLst>
          </p:cNvPr>
          <p:cNvSpPr txBox="1"/>
          <p:nvPr/>
        </p:nvSpPr>
        <p:spPr>
          <a:xfrm>
            <a:off x="1042737" y="365341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</a:rPr>
              <a:t>기능 소개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0046526-B320-43C6-8D39-8046C6B2C0EF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8A579C-D4EE-8E2A-A433-2135372D030C}"/>
              </a:ext>
            </a:extLst>
          </p:cNvPr>
          <p:cNvCxnSpPr>
            <a:cxnSpLocks/>
          </p:cNvCxnSpPr>
          <p:nvPr/>
        </p:nvCxnSpPr>
        <p:spPr>
          <a:xfrm>
            <a:off x="1488744" y="5448522"/>
            <a:ext cx="2363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6B4EBD-AE0A-923B-D92E-27BD0C13DBDB}"/>
              </a:ext>
            </a:extLst>
          </p:cNvPr>
          <p:cNvCxnSpPr>
            <a:cxnSpLocks/>
          </p:cNvCxnSpPr>
          <p:nvPr/>
        </p:nvCxnSpPr>
        <p:spPr>
          <a:xfrm>
            <a:off x="9450956" y="5448522"/>
            <a:ext cx="2363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2C2556-FCB5-DA87-D969-9E64B43264C7}"/>
              </a:ext>
            </a:extLst>
          </p:cNvPr>
          <p:cNvSpPr txBox="1"/>
          <p:nvPr/>
        </p:nvSpPr>
        <p:spPr>
          <a:xfrm>
            <a:off x="3014877" y="328409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로그인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예약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게시판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7435083-D4B4-FE53-EC7A-C664C9BEAB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63" y="1497432"/>
            <a:ext cx="2396049" cy="2171572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B6DAC56D-61CD-1CF2-4F38-66D0BBA0D7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030" y="4000894"/>
            <a:ext cx="2369181" cy="249176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BD3C6DE-F130-89BC-78A4-49C276E92B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411" y="4008195"/>
            <a:ext cx="2369181" cy="2484464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51E7CA9-BC29-65B8-98B2-1EB8ACCEB257}"/>
              </a:ext>
            </a:extLst>
          </p:cNvPr>
          <p:cNvGrpSpPr/>
          <p:nvPr/>
        </p:nvGrpSpPr>
        <p:grpSpPr>
          <a:xfrm>
            <a:off x="800007" y="1664749"/>
            <a:ext cx="2311020" cy="1727476"/>
            <a:chOff x="829794" y="1636794"/>
            <a:chExt cx="2311020" cy="1727476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B3BBB9-4882-2EC8-48DE-D6C0B7E5B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794" y="1636794"/>
              <a:ext cx="2311020" cy="1727476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147E3B2-403F-2A78-FF1D-7CD502BA96EF}"/>
                </a:ext>
              </a:extLst>
            </p:cNvPr>
            <p:cNvSpPr/>
            <p:nvPr/>
          </p:nvSpPr>
          <p:spPr>
            <a:xfrm>
              <a:off x="1642820" y="3045417"/>
              <a:ext cx="720672" cy="1782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B54E25A-2E33-22EE-014C-039EC0B91A8F}"/>
                </a:ext>
              </a:extLst>
            </p:cNvPr>
            <p:cNvSpPr/>
            <p:nvPr/>
          </p:nvSpPr>
          <p:spPr>
            <a:xfrm>
              <a:off x="1538709" y="2468438"/>
              <a:ext cx="872186" cy="1782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1D5812-E9CB-F937-D654-ED17B818CB7E}"/>
              </a:ext>
            </a:extLst>
          </p:cNvPr>
          <p:cNvGrpSpPr/>
          <p:nvPr/>
        </p:nvGrpSpPr>
        <p:grpSpPr>
          <a:xfrm>
            <a:off x="768716" y="3979913"/>
            <a:ext cx="2409306" cy="2541028"/>
            <a:chOff x="5887948" y="1387300"/>
            <a:chExt cx="2409306" cy="2541028"/>
          </a:xfrm>
        </p:grpSpPr>
        <p:pic>
          <p:nvPicPr>
            <p:cNvPr id="9" name="그림 8" descr="테이블이(가) 표시된 사진&#10;&#10;자동 생성된 설명">
              <a:extLst>
                <a:ext uri="{FF2B5EF4-FFF2-40B4-BE49-F238E27FC236}">
                  <a16:creationId xmlns:a16="http://schemas.microsoft.com/office/drawing/2014/main" id="{CCCD61AC-ABB2-7EC7-B6B4-AD71F244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948" y="1387300"/>
              <a:ext cx="2409306" cy="2541028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AA8F50A-0164-BFEA-39D3-F5BC7B0A740A}"/>
                </a:ext>
              </a:extLst>
            </p:cNvPr>
            <p:cNvSpPr/>
            <p:nvPr/>
          </p:nvSpPr>
          <p:spPr>
            <a:xfrm>
              <a:off x="7681203" y="3750098"/>
              <a:ext cx="300424" cy="1511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5004870-6DAF-55E2-9F46-B4E215F04FD3}"/>
              </a:ext>
            </a:extLst>
          </p:cNvPr>
          <p:cNvGrpSpPr/>
          <p:nvPr/>
        </p:nvGrpSpPr>
        <p:grpSpPr>
          <a:xfrm>
            <a:off x="8521194" y="1363126"/>
            <a:ext cx="2369398" cy="2477204"/>
            <a:chOff x="3468813" y="4015455"/>
            <a:chExt cx="2369398" cy="247720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69548EC-FB1C-FD75-B73E-D9ED58875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8813" y="4015455"/>
              <a:ext cx="2369398" cy="2477204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046A519-A497-A772-027C-275333332351}"/>
                </a:ext>
              </a:extLst>
            </p:cNvPr>
            <p:cNvSpPr/>
            <p:nvPr/>
          </p:nvSpPr>
          <p:spPr>
            <a:xfrm>
              <a:off x="4562474" y="5380593"/>
              <a:ext cx="377825" cy="1358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4D329EE-4FA2-2FBB-E4C4-E6B34038A53D}"/>
                </a:ext>
              </a:extLst>
            </p:cNvPr>
            <p:cNvSpPr/>
            <p:nvPr/>
          </p:nvSpPr>
          <p:spPr>
            <a:xfrm>
              <a:off x="4421149" y="6096013"/>
              <a:ext cx="282649" cy="1362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7ED579-DCCD-F2EA-688D-1D94E7BAA53E}"/>
              </a:ext>
            </a:extLst>
          </p:cNvPr>
          <p:cNvGrpSpPr/>
          <p:nvPr/>
        </p:nvGrpSpPr>
        <p:grpSpPr>
          <a:xfrm>
            <a:off x="5927855" y="4008195"/>
            <a:ext cx="2369399" cy="2484464"/>
            <a:chOff x="5927855" y="4008195"/>
            <a:chExt cx="2369399" cy="248446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63D0BF0-F838-5849-5F75-DF5E2CB8F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855" y="4008195"/>
              <a:ext cx="2369399" cy="2484464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027D5E9-DB61-2197-11CD-BDBD2528A2AF}"/>
                </a:ext>
              </a:extLst>
            </p:cNvPr>
            <p:cNvSpPr/>
            <p:nvPr/>
          </p:nvSpPr>
          <p:spPr>
            <a:xfrm>
              <a:off x="6990279" y="5371068"/>
              <a:ext cx="458271" cy="134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1A73EE-560F-AB98-6341-330BACB9DADB}"/>
              </a:ext>
            </a:extLst>
          </p:cNvPr>
          <p:cNvSpPr/>
          <p:nvPr/>
        </p:nvSpPr>
        <p:spPr>
          <a:xfrm>
            <a:off x="10316409" y="4022615"/>
            <a:ext cx="267771" cy="160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D1E3391-8F35-72CA-8C18-68A6F043A58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46489" y="2583218"/>
            <a:ext cx="954974" cy="592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E6734985-D641-2CCB-9502-99733D9E4417}"/>
              </a:ext>
            </a:extLst>
          </p:cNvPr>
          <p:cNvCxnSpPr>
            <a:cxnSpLocks/>
            <a:stCxn id="36" idx="1"/>
            <a:endCxn id="9" idx="1"/>
          </p:cNvCxnSpPr>
          <p:nvPr/>
        </p:nvCxnSpPr>
        <p:spPr>
          <a:xfrm rot="10800000" flipV="1">
            <a:off x="768716" y="2585507"/>
            <a:ext cx="740206" cy="2664919"/>
          </a:xfrm>
          <a:prstGeom prst="bentConnector3">
            <a:avLst>
              <a:gd name="adj1" fmla="val 1308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55A05B7-DF6F-5AF9-7629-88504C99F588}"/>
              </a:ext>
            </a:extLst>
          </p:cNvPr>
          <p:cNvGrpSpPr/>
          <p:nvPr/>
        </p:nvGrpSpPr>
        <p:grpSpPr>
          <a:xfrm>
            <a:off x="5887948" y="1415358"/>
            <a:ext cx="2359912" cy="2477204"/>
            <a:chOff x="5887948" y="1415358"/>
            <a:chExt cx="2359912" cy="247720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2CD1299-3E3E-73FE-C30F-2A6DE29A0F75}"/>
                </a:ext>
              </a:extLst>
            </p:cNvPr>
            <p:cNvGrpSpPr/>
            <p:nvPr/>
          </p:nvGrpSpPr>
          <p:grpSpPr>
            <a:xfrm>
              <a:off x="5887948" y="1415358"/>
              <a:ext cx="2359912" cy="2477204"/>
              <a:chOff x="1005059" y="4015455"/>
              <a:chExt cx="2359912" cy="2477204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BBA5750-4183-EA48-1ECF-00099A867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059" y="4015455"/>
                <a:ext cx="2359912" cy="2477204"/>
              </a:xfrm>
              <a:prstGeom prst="rect">
                <a:avLst/>
              </a:prstGeom>
            </p:spPr>
          </p:pic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C7112C1-4321-A74A-F24C-A709ECDE11CA}"/>
                  </a:ext>
                </a:extLst>
              </p:cNvPr>
              <p:cNvSpPr/>
              <p:nvPr/>
            </p:nvSpPr>
            <p:spPr>
              <a:xfrm>
                <a:off x="2346489" y="5026066"/>
                <a:ext cx="133240" cy="1099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668F00A-EE7A-BA6B-D510-0DAFAFB0A1D6}"/>
                </a:ext>
              </a:extLst>
            </p:cNvPr>
            <p:cNvSpPr/>
            <p:nvPr/>
          </p:nvSpPr>
          <p:spPr>
            <a:xfrm>
              <a:off x="6846154" y="1442452"/>
              <a:ext cx="133240" cy="109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2EC5BCA-2426-C886-824B-71DC01A65BEC}"/>
              </a:ext>
            </a:extLst>
          </p:cNvPr>
          <p:cNvCxnSpPr>
            <a:cxnSpLocks/>
            <a:stCxn id="37" idx="3"/>
            <a:endCxn id="18" idx="1"/>
          </p:cNvCxnSpPr>
          <p:nvPr/>
        </p:nvCxnSpPr>
        <p:spPr>
          <a:xfrm flipV="1">
            <a:off x="2862395" y="5246777"/>
            <a:ext cx="525635" cy="1171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ACAC2DD-0C09-CBDE-4FEC-4856A0BC8CBD}"/>
              </a:ext>
            </a:extLst>
          </p:cNvPr>
          <p:cNvCxnSpPr>
            <a:cxnSpLocks/>
            <a:stCxn id="38" idx="3"/>
            <a:endCxn id="24" idx="1"/>
          </p:cNvCxnSpPr>
          <p:nvPr/>
        </p:nvCxnSpPr>
        <p:spPr>
          <a:xfrm>
            <a:off x="7362618" y="2480949"/>
            <a:ext cx="1158576" cy="120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AEA5E61-D087-85A5-D0FC-A4D1EAD25BE9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614854" y="2864121"/>
            <a:ext cx="188914" cy="579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8D1500E-C09D-F772-B9B1-9DFAD0D60810}"/>
              </a:ext>
            </a:extLst>
          </p:cNvPr>
          <p:cNvCxnSpPr>
            <a:cxnSpLocks/>
            <a:stCxn id="40" idx="1"/>
            <a:endCxn id="41" idx="0"/>
          </p:cNvCxnSpPr>
          <p:nvPr/>
        </p:nvCxnSpPr>
        <p:spPr>
          <a:xfrm rot="10800000" flipV="1">
            <a:off x="7219416" y="3511828"/>
            <a:ext cx="2254115" cy="185924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88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bg1"/>
                </a:solidFill>
              </a:rPr>
              <a:t>결과물 시연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183D7A8-F370-83A7-AE25-61185A8D1382}"/>
              </a:ext>
            </a:extLst>
          </p:cNvPr>
          <p:cNvCxnSpPr>
            <a:cxnSpLocks/>
          </p:cNvCxnSpPr>
          <p:nvPr/>
        </p:nvCxnSpPr>
        <p:spPr>
          <a:xfrm>
            <a:off x="1109362" y="5541147"/>
            <a:ext cx="2363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40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4D9C5-363A-4E91-8D42-7887BC130A0A}"/>
              </a:ext>
            </a:extLst>
          </p:cNvPr>
          <p:cNvSpPr txBox="1"/>
          <p:nvPr/>
        </p:nvSpPr>
        <p:spPr>
          <a:xfrm>
            <a:off x="4704433" y="2644170"/>
            <a:ext cx="2783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</a:rPr>
              <a:t>Q&amp;A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2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4D9C5-363A-4E91-8D42-7887BC130A0A}"/>
              </a:ext>
            </a:extLst>
          </p:cNvPr>
          <p:cNvSpPr txBox="1"/>
          <p:nvPr/>
        </p:nvSpPr>
        <p:spPr>
          <a:xfrm>
            <a:off x="4519286" y="3013501"/>
            <a:ext cx="3153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</a:rPr>
              <a:t>!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0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720_ㄱㄷ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55076"/>
      </a:accent1>
      <a:accent2>
        <a:srgbClr val="1D7CAD"/>
      </a:accent2>
      <a:accent3>
        <a:srgbClr val="56D8F7"/>
      </a:accent3>
      <a:accent4>
        <a:srgbClr val="38506A"/>
      </a:accent4>
      <a:accent5>
        <a:srgbClr val="F9AC61"/>
      </a:accent5>
      <a:accent6>
        <a:srgbClr val="F5E7D2"/>
      </a:accent6>
      <a:hlink>
        <a:srgbClr val="3F3F3F"/>
      </a:hlink>
      <a:folHlink>
        <a:srgbClr val="3F3F3F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43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203</cp:revision>
  <dcterms:created xsi:type="dcterms:W3CDTF">2020-07-20T00:13:37Z</dcterms:created>
  <dcterms:modified xsi:type="dcterms:W3CDTF">2022-10-28T08:12:31Z</dcterms:modified>
</cp:coreProperties>
</file>