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309" r:id="rId2"/>
    <p:sldId id="308" r:id="rId3"/>
    <p:sldId id="264" r:id="rId4"/>
    <p:sldId id="310" r:id="rId5"/>
    <p:sldId id="311" r:id="rId6"/>
    <p:sldId id="313" r:id="rId7"/>
    <p:sldId id="314" r:id="rId8"/>
    <p:sldId id="317" r:id="rId9"/>
    <p:sldId id="318" r:id="rId10"/>
    <p:sldId id="315" r:id="rId11"/>
    <p:sldId id="316" r:id="rId12"/>
    <p:sldId id="319" r:id="rId13"/>
    <p:sldId id="320" r:id="rId14"/>
    <p:sldId id="321" r:id="rId15"/>
    <p:sldId id="322" r:id="rId16"/>
    <p:sldId id="323" r:id="rId17"/>
    <p:sldId id="325" r:id="rId18"/>
    <p:sldId id="326" r:id="rId19"/>
    <p:sldId id="329" r:id="rId20"/>
    <p:sldId id="328"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ambria Math" panose="02040503050406030204" pitchFamily="18" charset="0"/>
      <p:regular r:id="rId27"/>
    </p:embeddedFont>
    <p:embeddedFont>
      <p:font typeface="微软雅黑" panose="020B0503020204020204" pitchFamily="34" charset="-122"/>
      <p:regular r:id="rId28"/>
      <p:bold r:id="rId29"/>
    </p:embeddedFont>
  </p:embeddedFontLst>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0B349"/>
    <a:srgbClr val="F3F3E7"/>
    <a:srgbClr val="F1F1E5"/>
    <a:srgbClr val="1C93E4"/>
    <a:srgbClr val="000000"/>
    <a:srgbClr val="A1DE08"/>
    <a:srgbClr val="8CC107"/>
    <a:srgbClr val="ADEC08"/>
    <a:srgbClr val="D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2CA93BB9-EB5C-497E-B86A-68B00F62A783}" srcId="{F512AEF7-3E63-439D-A84D-6FCFC1729374}" destId="{7C3FF1FA-879C-4FFE-96D4-73CAFD8183CA}" srcOrd="0" destOrd="0" parTransId="{51CFE248-1C1C-4854-90D9-68CFF6C5D4EA}" sibTransId="{CF5288EE-C048-46CA-B696-27DD4C242984}"/>
    <dgm:cxn modelId="{F47D6977-4E9F-4E4E-9BA7-48D188AABF8A}" type="presOf" srcId="{7C3FF1FA-879C-4FFE-96D4-73CAFD8183CA}" destId="{84943448-607D-4528-9708-BBCE5C4F5BBA}" srcOrd="0" destOrd="0" presId="urn:microsoft.com/office/officeart/2005/8/layout/hChevron3"/>
    <dgm:cxn modelId="{96DAD093-1E82-485F-AE3B-AA94220819F6}" srcId="{F512AEF7-3E63-439D-A84D-6FCFC1729374}" destId="{86EE6F6C-542D-40C9-964D-D867E650A84A}" srcOrd="3" destOrd="0" parTransId="{878285D0-CF9F-4575-B1FB-24A9FF8E804B}" sibTransId="{1BFD52C9-81A2-4639-9EFF-0C785E6BE41E}"/>
    <dgm:cxn modelId="{75CC9275-C112-4A16-AE05-59450ED27300}" type="presOf" srcId="{506E95B0-F4FD-417B-AF84-1CA4D9A7C131}" destId="{5865BC32-7E4C-4E32-B606-8CC7C03A067A}" srcOrd="0" destOrd="0" presId="urn:microsoft.com/office/officeart/2005/8/layout/hChevron3"/>
    <dgm:cxn modelId="{91809081-E60C-4A5E-B87F-63D2D038EB27}" srcId="{F512AEF7-3E63-439D-A84D-6FCFC1729374}" destId="{506E95B0-F4FD-417B-AF84-1CA4D9A7C131}" srcOrd="1" destOrd="0" parTransId="{E356A490-0F2E-406F-9751-6312CC9399F1}" sibTransId="{EF32912C-94CA-4B6D-8606-15EFEBF3C415}"/>
    <dgm:cxn modelId="{E60857ED-8690-41C9-AF6D-0C76BF7B35D2}" type="presOf" srcId="{46D58A17-774B-4CA2-AAD5-609A032712B9}" destId="{227BB779-7567-4973-9657-4083046E2F8A}" srcOrd="0" destOrd="0" presId="urn:microsoft.com/office/officeart/2005/8/layout/hChevron3"/>
    <dgm:cxn modelId="{C2AF7F5C-53D4-4863-9C8F-32F0C79B4456}" type="presOf" srcId="{9717CC16-5E14-407E-BB46-7462B11D6615}" destId="{B58FC902-EDBE-47B7-A74D-964063F21AF0}"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25BC0389-C742-4876-83EB-504B4933FD2D}" type="presOf" srcId="{F512AEF7-3E63-439D-A84D-6FCFC1729374}" destId="{6C2E2F74-875F-4DCD-BD88-DAC490B1E2AC}" srcOrd="0" destOrd="0" presId="urn:microsoft.com/office/officeart/2005/8/layout/hChevron3"/>
    <dgm:cxn modelId="{FCB9120D-BFF8-42E6-8B58-B389916C930E}"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BE78663E-4ECC-41B1-9972-8E12F4916B8E}" type="presParOf" srcId="{6C2E2F74-875F-4DCD-BD88-DAC490B1E2AC}" destId="{84943448-607D-4528-9708-BBCE5C4F5BBA}" srcOrd="0" destOrd="0" presId="urn:microsoft.com/office/officeart/2005/8/layout/hChevron3"/>
    <dgm:cxn modelId="{528699F3-BF5F-4DAA-A974-89C596B03103}" type="presParOf" srcId="{6C2E2F74-875F-4DCD-BD88-DAC490B1E2AC}" destId="{B05B427B-6B30-45AF-9BC0-BA578E4EBB51}" srcOrd="1" destOrd="0" presId="urn:microsoft.com/office/officeart/2005/8/layout/hChevron3"/>
    <dgm:cxn modelId="{58F1244F-F9E4-46D5-B8F5-7AFBC330BB4B}" type="presParOf" srcId="{6C2E2F74-875F-4DCD-BD88-DAC490B1E2AC}" destId="{5865BC32-7E4C-4E32-B606-8CC7C03A067A}" srcOrd="2" destOrd="0" presId="urn:microsoft.com/office/officeart/2005/8/layout/hChevron3"/>
    <dgm:cxn modelId="{C1F043FD-2920-43CE-A4CB-2B4C4BC1B231}" type="presParOf" srcId="{6C2E2F74-875F-4DCD-BD88-DAC490B1E2AC}" destId="{B3792872-5B2D-43F8-A36C-FE12954338CF}" srcOrd="3" destOrd="0" presId="urn:microsoft.com/office/officeart/2005/8/layout/hChevron3"/>
    <dgm:cxn modelId="{A4E32515-9B4E-4C09-906A-A8F61043B0BC}" type="presParOf" srcId="{6C2E2F74-875F-4DCD-BD88-DAC490B1E2AC}" destId="{B58FC902-EDBE-47B7-A74D-964063F21AF0}" srcOrd="4" destOrd="0" presId="urn:microsoft.com/office/officeart/2005/8/layout/hChevron3"/>
    <dgm:cxn modelId="{119ED52C-95D0-4DF7-8B6E-EC2012216A0C}" type="presParOf" srcId="{6C2E2F74-875F-4DCD-BD88-DAC490B1E2AC}" destId="{11202857-A449-494D-8230-5DEF42CB601C}" srcOrd="5" destOrd="0" presId="urn:microsoft.com/office/officeart/2005/8/layout/hChevron3"/>
    <dgm:cxn modelId="{36E8357D-C730-408F-9524-2180258CB290}" type="presParOf" srcId="{6C2E2F74-875F-4DCD-BD88-DAC490B1E2AC}" destId="{409DDBD1-D788-4F28-BBE0-55FD9F31DEDB}" srcOrd="6" destOrd="0" presId="urn:microsoft.com/office/officeart/2005/8/layout/hChevron3"/>
    <dgm:cxn modelId="{08A283BF-4030-489F-BF2E-4175600E30F9}" type="presParOf" srcId="{6C2E2F74-875F-4DCD-BD88-DAC490B1E2AC}" destId="{87EE6C7D-6AA0-4C95-8586-37F362E236F4}" srcOrd="7" destOrd="0" presId="urn:microsoft.com/office/officeart/2005/8/layout/hChevron3"/>
    <dgm:cxn modelId="{EFF9A566-CEC7-46CB-A26B-81E293AEC845}"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A4CD48D9-EA63-417D-B985-6F41E47B4DA7}" type="presOf" srcId="{86EE6F6C-542D-40C9-964D-D867E650A84A}" destId="{409DDBD1-D788-4F28-BBE0-55FD9F31DEDB}" srcOrd="0" destOrd="0" presId="urn:microsoft.com/office/officeart/2005/8/layout/hChevron3"/>
    <dgm:cxn modelId="{BC62D7B6-A8B2-4D32-87CC-DD9525DD3F22}" type="presOf" srcId="{506E95B0-F4FD-417B-AF84-1CA4D9A7C131}" destId="{5865BC32-7E4C-4E32-B606-8CC7C03A067A}" srcOrd="0" destOrd="0" presId="urn:microsoft.com/office/officeart/2005/8/layout/hChevron3"/>
    <dgm:cxn modelId="{A62AF017-0AF3-46A3-867B-2B1CF207FDCA}" type="presOf" srcId="{F512AEF7-3E63-439D-A84D-6FCFC1729374}" destId="{6C2E2F74-875F-4DCD-BD88-DAC490B1E2AC}" srcOrd="0" destOrd="0" presId="urn:microsoft.com/office/officeart/2005/8/layout/hChevron3"/>
    <dgm:cxn modelId="{52415D28-2B3C-42DE-BC1C-C08835797F8A}" type="presOf" srcId="{9717CC16-5E14-407E-BB46-7462B11D6615}" destId="{B58FC902-EDBE-47B7-A74D-964063F21AF0}"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1486EC29-B29B-49C8-983D-E9E27FDA0373}" type="presOf" srcId="{46D58A17-774B-4CA2-AAD5-609A032712B9}" destId="{227BB779-7567-4973-9657-4083046E2F8A}"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822FE008-88FD-40EA-94B7-227F128395CB}" type="presOf" srcId="{7C3FF1FA-879C-4FFE-96D4-73CAFD8183CA}" destId="{84943448-607D-4528-9708-BBCE5C4F5BBA}" srcOrd="0" destOrd="0" presId="urn:microsoft.com/office/officeart/2005/8/layout/hChevron3"/>
    <dgm:cxn modelId="{C267C3FA-2D38-4812-B1C9-D44BE137994D}" type="presParOf" srcId="{6C2E2F74-875F-4DCD-BD88-DAC490B1E2AC}" destId="{84943448-607D-4528-9708-BBCE5C4F5BBA}" srcOrd="0" destOrd="0" presId="urn:microsoft.com/office/officeart/2005/8/layout/hChevron3"/>
    <dgm:cxn modelId="{9485E8E4-4CF1-400C-928B-DF64224BD453}" type="presParOf" srcId="{6C2E2F74-875F-4DCD-BD88-DAC490B1E2AC}" destId="{B05B427B-6B30-45AF-9BC0-BA578E4EBB51}" srcOrd="1" destOrd="0" presId="urn:microsoft.com/office/officeart/2005/8/layout/hChevron3"/>
    <dgm:cxn modelId="{C7C3FBD6-B99B-4832-BAA2-2EA37A2D0AE6}" type="presParOf" srcId="{6C2E2F74-875F-4DCD-BD88-DAC490B1E2AC}" destId="{5865BC32-7E4C-4E32-B606-8CC7C03A067A}" srcOrd="2" destOrd="0" presId="urn:microsoft.com/office/officeart/2005/8/layout/hChevron3"/>
    <dgm:cxn modelId="{D4837187-ECF9-4DD4-9949-4C59970C793C}" type="presParOf" srcId="{6C2E2F74-875F-4DCD-BD88-DAC490B1E2AC}" destId="{B3792872-5B2D-43F8-A36C-FE12954338CF}" srcOrd="3" destOrd="0" presId="urn:microsoft.com/office/officeart/2005/8/layout/hChevron3"/>
    <dgm:cxn modelId="{DA678800-AE54-43FC-AAD0-FBFEEF219CF1}" type="presParOf" srcId="{6C2E2F74-875F-4DCD-BD88-DAC490B1E2AC}" destId="{B58FC902-EDBE-47B7-A74D-964063F21AF0}" srcOrd="4" destOrd="0" presId="urn:microsoft.com/office/officeart/2005/8/layout/hChevron3"/>
    <dgm:cxn modelId="{AB1FB44F-D532-4ADB-9211-998B40586C50}" type="presParOf" srcId="{6C2E2F74-875F-4DCD-BD88-DAC490B1E2AC}" destId="{11202857-A449-494D-8230-5DEF42CB601C}" srcOrd="5" destOrd="0" presId="urn:microsoft.com/office/officeart/2005/8/layout/hChevron3"/>
    <dgm:cxn modelId="{33770CCE-8569-4663-9A28-C0E2909FD9BC}" type="presParOf" srcId="{6C2E2F74-875F-4DCD-BD88-DAC490B1E2AC}" destId="{409DDBD1-D788-4F28-BBE0-55FD9F31DEDB}" srcOrd="6" destOrd="0" presId="urn:microsoft.com/office/officeart/2005/8/layout/hChevron3"/>
    <dgm:cxn modelId="{B9353D83-9E66-4A4E-A445-F5B69CB2356D}" type="presParOf" srcId="{6C2E2F74-875F-4DCD-BD88-DAC490B1E2AC}" destId="{87EE6C7D-6AA0-4C95-8586-37F362E236F4}" srcOrd="7" destOrd="0" presId="urn:microsoft.com/office/officeart/2005/8/layout/hChevron3"/>
    <dgm:cxn modelId="{65A2FFA7-A754-4683-B807-D9A7F24E8F53}"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502F7B5-3723-4DD8-9E16-1C8478D03B8B}" type="presOf" srcId="{F512AEF7-3E63-439D-A84D-6FCFC1729374}" destId="{6C2E2F74-875F-4DCD-BD88-DAC490B1E2AC}"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2CA93BB9-EB5C-497E-B86A-68B00F62A783}" srcId="{F512AEF7-3E63-439D-A84D-6FCFC1729374}" destId="{7C3FF1FA-879C-4FFE-96D4-73CAFD8183CA}" srcOrd="0" destOrd="0" parTransId="{51CFE248-1C1C-4854-90D9-68CFF6C5D4EA}" sibTransId="{CF5288EE-C048-46CA-B696-27DD4C242984}"/>
    <dgm:cxn modelId="{895AA962-47D1-42F2-B70B-F2CA4359537C}" type="presOf" srcId="{506E95B0-F4FD-417B-AF84-1CA4D9A7C131}" destId="{5865BC32-7E4C-4E32-B606-8CC7C03A067A}" srcOrd="0" destOrd="0" presId="urn:microsoft.com/office/officeart/2005/8/layout/hChevron3"/>
    <dgm:cxn modelId="{80C37400-AA31-4B05-9058-A92CE6C2049C}" type="presOf" srcId="{7C3FF1FA-879C-4FFE-96D4-73CAFD8183CA}" destId="{84943448-607D-4528-9708-BBCE5C4F5BBA}" srcOrd="0" destOrd="0" presId="urn:microsoft.com/office/officeart/2005/8/layout/hChevron3"/>
    <dgm:cxn modelId="{96DAD093-1E82-485F-AE3B-AA94220819F6}" srcId="{F512AEF7-3E63-439D-A84D-6FCFC1729374}" destId="{86EE6F6C-542D-40C9-964D-D867E650A84A}" srcOrd="3" destOrd="0" parTransId="{878285D0-CF9F-4575-B1FB-24A9FF8E804B}" sibTransId="{1BFD52C9-81A2-4639-9EFF-0C785E6BE41E}"/>
    <dgm:cxn modelId="{61185D1F-B522-4CC4-BC2E-F0FB0D5DCDC9}" srcId="{F512AEF7-3E63-439D-A84D-6FCFC1729374}" destId="{9717CC16-5E14-407E-BB46-7462B11D6615}" srcOrd="2" destOrd="0" parTransId="{02A63A8F-6DFF-4C65-9DA1-AEB2C61A634F}" sibTransId="{B2801BAE-150A-4E07-8A8B-D954BC4922DD}"/>
    <dgm:cxn modelId="{C35EF716-7CDC-4A98-B969-EA324239D832}" type="presOf" srcId="{9717CC16-5E14-407E-BB46-7462B11D6615}" destId="{B58FC902-EDBE-47B7-A74D-964063F21AF0}" srcOrd="0" destOrd="0" presId="urn:microsoft.com/office/officeart/2005/8/layout/hChevron3"/>
    <dgm:cxn modelId="{36C63B3E-1BBE-457E-A34A-36DA429E9BEB}" type="presOf" srcId="{86EE6F6C-542D-40C9-964D-D867E650A84A}" destId="{409DDBD1-D788-4F28-BBE0-55FD9F31DEDB}" srcOrd="0" destOrd="0" presId="urn:microsoft.com/office/officeart/2005/8/layout/hChevron3"/>
    <dgm:cxn modelId="{E14AAA5F-C5AE-466A-9604-5F44A75C54E5}" type="presOf" srcId="{46D58A17-774B-4CA2-AAD5-609A032712B9}" destId="{227BB779-7567-4973-9657-4083046E2F8A}" srcOrd="0" destOrd="0" presId="urn:microsoft.com/office/officeart/2005/8/layout/hChevron3"/>
    <dgm:cxn modelId="{91809081-E60C-4A5E-B87F-63D2D038EB27}" srcId="{F512AEF7-3E63-439D-A84D-6FCFC1729374}" destId="{506E95B0-F4FD-417B-AF84-1CA4D9A7C131}" srcOrd="1" destOrd="0" parTransId="{E356A490-0F2E-406F-9751-6312CC9399F1}" sibTransId="{EF32912C-94CA-4B6D-8606-15EFEBF3C415}"/>
    <dgm:cxn modelId="{1E723719-C144-4289-B9B7-3CAC51EE0A06}" type="presParOf" srcId="{6C2E2F74-875F-4DCD-BD88-DAC490B1E2AC}" destId="{84943448-607D-4528-9708-BBCE5C4F5BBA}" srcOrd="0" destOrd="0" presId="urn:microsoft.com/office/officeart/2005/8/layout/hChevron3"/>
    <dgm:cxn modelId="{D561F93B-9B58-48F4-B31B-631AF0F649F2}" type="presParOf" srcId="{6C2E2F74-875F-4DCD-BD88-DAC490B1E2AC}" destId="{B05B427B-6B30-45AF-9BC0-BA578E4EBB51}" srcOrd="1" destOrd="0" presId="urn:microsoft.com/office/officeart/2005/8/layout/hChevron3"/>
    <dgm:cxn modelId="{B6813F6E-08DF-414F-9D03-7EF843A246E2}" type="presParOf" srcId="{6C2E2F74-875F-4DCD-BD88-DAC490B1E2AC}" destId="{5865BC32-7E4C-4E32-B606-8CC7C03A067A}" srcOrd="2" destOrd="0" presId="urn:microsoft.com/office/officeart/2005/8/layout/hChevron3"/>
    <dgm:cxn modelId="{E48ED0F6-6833-4F06-BE48-25C6D4D674C4}" type="presParOf" srcId="{6C2E2F74-875F-4DCD-BD88-DAC490B1E2AC}" destId="{B3792872-5B2D-43F8-A36C-FE12954338CF}" srcOrd="3" destOrd="0" presId="urn:microsoft.com/office/officeart/2005/8/layout/hChevron3"/>
    <dgm:cxn modelId="{C204C820-C55F-4170-9718-49C409F8F07B}" type="presParOf" srcId="{6C2E2F74-875F-4DCD-BD88-DAC490B1E2AC}" destId="{B58FC902-EDBE-47B7-A74D-964063F21AF0}" srcOrd="4" destOrd="0" presId="urn:microsoft.com/office/officeart/2005/8/layout/hChevron3"/>
    <dgm:cxn modelId="{30048DC8-17B5-494B-9969-EAF9AA0E585F}" type="presParOf" srcId="{6C2E2F74-875F-4DCD-BD88-DAC490B1E2AC}" destId="{11202857-A449-494D-8230-5DEF42CB601C}" srcOrd="5" destOrd="0" presId="urn:microsoft.com/office/officeart/2005/8/layout/hChevron3"/>
    <dgm:cxn modelId="{4473C2A0-AA19-45FA-8E8F-67953AA28662}" type="presParOf" srcId="{6C2E2F74-875F-4DCD-BD88-DAC490B1E2AC}" destId="{409DDBD1-D788-4F28-BBE0-55FD9F31DEDB}" srcOrd="6" destOrd="0" presId="urn:microsoft.com/office/officeart/2005/8/layout/hChevron3"/>
    <dgm:cxn modelId="{859737B0-9FC8-4C2C-AEB7-9518B1F8306E}" type="presParOf" srcId="{6C2E2F74-875F-4DCD-BD88-DAC490B1E2AC}" destId="{87EE6C7D-6AA0-4C95-8586-37F362E236F4}" srcOrd="7" destOrd="0" presId="urn:microsoft.com/office/officeart/2005/8/layout/hChevron3"/>
    <dgm:cxn modelId="{4B5ED670-7385-4E23-A31E-7CEC81B4B33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39244845-0014-4AFB-8363-61EDB658048F}" type="presOf" srcId="{86EE6F6C-542D-40C9-964D-D867E650A84A}" destId="{409DDBD1-D788-4F28-BBE0-55FD9F31DEDB}"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7CA5B206-E09C-487E-B83B-2781830F0E29}" type="presOf" srcId="{7C3FF1FA-879C-4FFE-96D4-73CAFD8183CA}" destId="{84943448-607D-4528-9708-BBCE5C4F5BBA}" srcOrd="0" destOrd="0" presId="urn:microsoft.com/office/officeart/2005/8/layout/hChevron3"/>
    <dgm:cxn modelId="{91809081-E60C-4A5E-B87F-63D2D038EB27}" srcId="{F512AEF7-3E63-439D-A84D-6FCFC1729374}" destId="{506E95B0-F4FD-417B-AF84-1CA4D9A7C131}" srcOrd="1" destOrd="0" parTransId="{E356A490-0F2E-406F-9751-6312CC9399F1}" sibTransId="{EF32912C-94CA-4B6D-8606-15EFEBF3C415}"/>
    <dgm:cxn modelId="{A9049CF5-847C-4D48-BBF3-63263099844E}" type="presOf" srcId="{506E95B0-F4FD-417B-AF84-1CA4D9A7C131}" destId="{5865BC32-7E4C-4E32-B606-8CC7C03A067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EB3155A5-DAF8-480C-BD3B-FC06AAE9F2BD}" type="presOf" srcId="{46D58A17-774B-4CA2-AAD5-609A032712B9}" destId="{227BB779-7567-4973-9657-4083046E2F8A}" srcOrd="0" destOrd="0" presId="urn:microsoft.com/office/officeart/2005/8/layout/hChevron3"/>
    <dgm:cxn modelId="{C0917CA2-C5DB-4362-9426-B5F73B5CACD3}" type="presOf" srcId="{F512AEF7-3E63-439D-A84D-6FCFC1729374}" destId="{6C2E2F74-875F-4DCD-BD88-DAC490B1E2AC}" srcOrd="0" destOrd="0" presId="urn:microsoft.com/office/officeart/2005/8/layout/hChevron3"/>
    <dgm:cxn modelId="{62168C98-7A27-4D2A-8891-C3254EC0F6F5}" type="presOf" srcId="{9717CC16-5E14-407E-BB46-7462B11D6615}" destId="{B58FC902-EDBE-47B7-A74D-964063F21AF0}"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688E0D86-0A03-47A2-A87C-22D7E5376353}" type="presParOf" srcId="{6C2E2F74-875F-4DCD-BD88-DAC490B1E2AC}" destId="{84943448-607D-4528-9708-BBCE5C4F5BBA}" srcOrd="0" destOrd="0" presId="urn:microsoft.com/office/officeart/2005/8/layout/hChevron3"/>
    <dgm:cxn modelId="{9657BEEF-E75E-430F-A7EF-E4F6857C0237}" type="presParOf" srcId="{6C2E2F74-875F-4DCD-BD88-DAC490B1E2AC}" destId="{B05B427B-6B30-45AF-9BC0-BA578E4EBB51}" srcOrd="1" destOrd="0" presId="urn:microsoft.com/office/officeart/2005/8/layout/hChevron3"/>
    <dgm:cxn modelId="{984423C3-7471-42F5-B952-1174FDE55067}" type="presParOf" srcId="{6C2E2F74-875F-4DCD-BD88-DAC490B1E2AC}" destId="{5865BC32-7E4C-4E32-B606-8CC7C03A067A}" srcOrd="2" destOrd="0" presId="urn:microsoft.com/office/officeart/2005/8/layout/hChevron3"/>
    <dgm:cxn modelId="{2C9CC197-F8B2-43EB-BDE0-FEB8694E47F9}" type="presParOf" srcId="{6C2E2F74-875F-4DCD-BD88-DAC490B1E2AC}" destId="{B3792872-5B2D-43F8-A36C-FE12954338CF}" srcOrd="3" destOrd="0" presId="urn:microsoft.com/office/officeart/2005/8/layout/hChevron3"/>
    <dgm:cxn modelId="{3CF55217-5E5B-4EBD-82BC-53B661DA6F18}" type="presParOf" srcId="{6C2E2F74-875F-4DCD-BD88-DAC490B1E2AC}" destId="{B58FC902-EDBE-47B7-A74D-964063F21AF0}" srcOrd="4" destOrd="0" presId="urn:microsoft.com/office/officeart/2005/8/layout/hChevron3"/>
    <dgm:cxn modelId="{576E89A2-FD71-4A89-A3F4-AC840A5308FA}" type="presParOf" srcId="{6C2E2F74-875F-4DCD-BD88-DAC490B1E2AC}" destId="{11202857-A449-494D-8230-5DEF42CB601C}" srcOrd="5" destOrd="0" presId="urn:microsoft.com/office/officeart/2005/8/layout/hChevron3"/>
    <dgm:cxn modelId="{8C392332-D54A-4F93-92D3-B7714A790F79}" type="presParOf" srcId="{6C2E2F74-875F-4DCD-BD88-DAC490B1E2AC}" destId="{409DDBD1-D788-4F28-BBE0-55FD9F31DEDB}" srcOrd="6" destOrd="0" presId="urn:microsoft.com/office/officeart/2005/8/layout/hChevron3"/>
    <dgm:cxn modelId="{993C4859-5A08-4F88-9E2F-F5268AC4C780}" type="presParOf" srcId="{6C2E2F74-875F-4DCD-BD88-DAC490B1E2AC}" destId="{87EE6C7D-6AA0-4C95-8586-37F362E236F4}" srcOrd="7" destOrd="0" presId="urn:microsoft.com/office/officeart/2005/8/layout/hChevron3"/>
    <dgm:cxn modelId="{8A8FA830-248A-4AA6-93E7-51ABA0FF0B56}"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41B0244B-6794-47E7-B8BB-8A7B13B9AB3D}" type="presOf" srcId="{506E95B0-F4FD-417B-AF84-1CA4D9A7C131}" destId="{5865BC32-7E4C-4E32-B606-8CC7C03A067A}" srcOrd="0" destOrd="0" presId="urn:microsoft.com/office/officeart/2005/8/layout/hChevron3"/>
    <dgm:cxn modelId="{DB0CFA74-B55B-41A0-8080-5A4277A2EE2E}" type="presOf" srcId="{46D58A17-774B-4CA2-AAD5-609A032712B9}" destId="{227BB779-7567-4973-9657-4083046E2F8A}" srcOrd="0" destOrd="0" presId="urn:microsoft.com/office/officeart/2005/8/layout/hChevron3"/>
    <dgm:cxn modelId="{698609AA-E40C-466B-83B7-47065B564740}" type="presOf" srcId="{F512AEF7-3E63-439D-A84D-6FCFC1729374}" destId="{6C2E2F74-875F-4DCD-BD88-DAC490B1E2AC}"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B83BB321-4803-4B36-BBBE-711892285025}" type="presOf" srcId="{86EE6F6C-542D-40C9-964D-D867E650A84A}" destId="{409DDBD1-D788-4F28-BBE0-55FD9F31DEDB}" srcOrd="0" destOrd="0" presId="urn:microsoft.com/office/officeart/2005/8/layout/hChevron3"/>
    <dgm:cxn modelId="{EFC01BA0-4412-406E-8C3C-A79C6A1D099B}" type="presOf" srcId="{9717CC16-5E14-407E-BB46-7462B11D6615}" destId="{B58FC902-EDBE-47B7-A74D-964063F21AF0}" srcOrd="0" destOrd="0" presId="urn:microsoft.com/office/officeart/2005/8/layout/hChevron3"/>
    <dgm:cxn modelId="{C9AA744F-9110-4AF7-A2DB-065A821FC8D4}" type="presOf" srcId="{7C3FF1FA-879C-4FFE-96D4-73CAFD8183CA}" destId="{84943448-607D-4528-9708-BBCE5C4F5BBA}"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3236159-B1B4-446A-9F79-081372F9F230}" type="presParOf" srcId="{6C2E2F74-875F-4DCD-BD88-DAC490B1E2AC}" destId="{84943448-607D-4528-9708-BBCE5C4F5BBA}" srcOrd="0" destOrd="0" presId="urn:microsoft.com/office/officeart/2005/8/layout/hChevron3"/>
    <dgm:cxn modelId="{592D3660-C568-41D2-A0A1-30F86EDFC794}" type="presParOf" srcId="{6C2E2F74-875F-4DCD-BD88-DAC490B1E2AC}" destId="{B05B427B-6B30-45AF-9BC0-BA578E4EBB51}" srcOrd="1" destOrd="0" presId="urn:microsoft.com/office/officeart/2005/8/layout/hChevron3"/>
    <dgm:cxn modelId="{CA92CC83-1F18-43A4-91A5-8F2FD34A6995}" type="presParOf" srcId="{6C2E2F74-875F-4DCD-BD88-DAC490B1E2AC}" destId="{5865BC32-7E4C-4E32-B606-8CC7C03A067A}" srcOrd="2" destOrd="0" presId="urn:microsoft.com/office/officeart/2005/8/layout/hChevron3"/>
    <dgm:cxn modelId="{FB95E00A-30E3-4789-BCB3-03F97F0C209E}" type="presParOf" srcId="{6C2E2F74-875F-4DCD-BD88-DAC490B1E2AC}" destId="{B3792872-5B2D-43F8-A36C-FE12954338CF}" srcOrd="3" destOrd="0" presId="urn:microsoft.com/office/officeart/2005/8/layout/hChevron3"/>
    <dgm:cxn modelId="{40F296BF-D160-4823-A7FB-680F4218C53C}" type="presParOf" srcId="{6C2E2F74-875F-4DCD-BD88-DAC490B1E2AC}" destId="{B58FC902-EDBE-47B7-A74D-964063F21AF0}" srcOrd="4" destOrd="0" presId="urn:microsoft.com/office/officeart/2005/8/layout/hChevron3"/>
    <dgm:cxn modelId="{C66B9E9C-0980-4D77-9BE4-12E12F41C82B}" type="presParOf" srcId="{6C2E2F74-875F-4DCD-BD88-DAC490B1E2AC}" destId="{11202857-A449-494D-8230-5DEF42CB601C}" srcOrd="5" destOrd="0" presId="urn:microsoft.com/office/officeart/2005/8/layout/hChevron3"/>
    <dgm:cxn modelId="{5DC37C34-88BE-46FD-A487-90C0467CF9B8}" type="presParOf" srcId="{6C2E2F74-875F-4DCD-BD88-DAC490B1E2AC}" destId="{409DDBD1-D788-4F28-BBE0-55FD9F31DEDB}" srcOrd="6" destOrd="0" presId="urn:microsoft.com/office/officeart/2005/8/layout/hChevron3"/>
    <dgm:cxn modelId="{EAA471B3-CEEB-4CB6-9CD2-F9EA52A33C13}" type="presParOf" srcId="{6C2E2F74-875F-4DCD-BD88-DAC490B1E2AC}" destId="{87EE6C7D-6AA0-4C95-8586-37F362E236F4}" srcOrd="7" destOrd="0" presId="urn:microsoft.com/office/officeart/2005/8/layout/hChevron3"/>
    <dgm:cxn modelId="{220AFDE3-3348-4ADD-921C-1C7CD81D919D}"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60724C56-962B-4B60-A035-6BBA8D064471}" type="presOf" srcId="{F512AEF7-3E63-439D-A84D-6FCFC1729374}" destId="{6C2E2F74-875F-4DCD-BD88-DAC490B1E2AC}" srcOrd="0" destOrd="0" presId="urn:microsoft.com/office/officeart/2005/8/layout/hChevron3"/>
    <dgm:cxn modelId="{91809081-E60C-4A5E-B87F-63D2D038EB27}" srcId="{F512AEF7-3E63-439D-A84D-6FCFC1729374}" destId="{506E95B0-F4FD-417B-AF84-1CA4D9A7C131}" srcOrd="1" destOrd="0" parTransId="{E356A490-0F2E-406F-9751-6312CC9399F1}" sibTransId="{EF32912C-94CA-4B6D-8606-15EFEBF3C415}"/>
    <dgm:cxn modelId="{C842DC1A-5480-41EE-A0B7-39F4D198AA22}" type="presOf" srcId="{86EE6F6C-542D-40C9-964D-D867E650A84A}" destId="{409DDBD1-D788-4F28-BBE0-55FD9F31DEDB}" srcOrd="0" destOrd="0" presId="urn:microsoft.com/office/officeart/2005/8/layout/hChevron3"/>
    <dgm:cxn modelId="{818DA804-BC21-4C90-9E2D-02FE92556E11}" type="presOf" srcId="{46D58A17-774B-4CA2-AAD5-609A032712B9}" destId="{227BB779-7567-4973-9657-4083046E2F8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E73868B5-A2B0-4BE0-9861-B882AC174CB7}" type="presOf" srcId="{9717CC16-5E14-407E-BB46-7462B11D6615}" destId="{B58FC902-EDBE-47B7-A74D-964063F21AF0}" srcOrd="0" destOrd="0" presId="urn:microsoft.com/office/officeart/2005/8/layout/hChevron3"/>
    <dgm:cxn modelId="{5119884E-2B74-49CB-AA93-5D514C7F42C9}" type="presOf" srcId="{506E95B0-F4FD-417B-AF84-1CA4D9A7C131}" destId="{5865BC32-7E4C-4E32-B606-8CC7C03A067A}" srcOrd="0" destOrd="0" presId="urn:microsoft.com/office/officeart/2005/8/layout/hChevron3"/>
    <dgm:cxn modelId="{40FD621E-7F12-4AB0-83C8-B600D44F9366}" type="presOf" srcId="{7C3FF1FA-879C-4FFE-96D4-73CAFD8183CA}" destId="{84943448-607D-4528-9708-BBCE5C4F5BBA}"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F640F450-BAB0-428E-988F-FC6E2F4CB51A}" type="presParOf" srcId="{6C2E2F74-875F-4DCD-BD88-DAC490B1E2AC}" destId="{84943448-607D-4528-9708-BBCE5C4F5BBA}" srcOrd="0" destOrd="0" presId="urn:microsoft.com/office/officeart/2005/8/layout/hChevron3"/>
    <dgm:cxn modelId="{6B623B1B-2091-4E81-A1B6-4D29C58EC525}" type="presParOf" srcId="{6C2E2F74-875F-4DCD-BD88-DAC490B1E2AC}" destId="{B05B427B-6B30-45AF-9BC0-BA578E4EBB51}" srcOrd="1" destOrd="0" presId="urn:microsoft.com/office/officeart/2005/8/layout/hChevron3"/>
    <dgm:cxn modelId="{83CD5B7C-F8F3-439F-AE53-0FC52913F814}" type="presParOf" srcId="{6C2E2F74-875F-4DCD-BD88-DAC490B1E2AC}" destId="{5865BC32-7E4C-4E32-B606-8CC7C03A067A}" srcOrd="2" destOrd="0" presId="urn:microsoft.com/office/officeart/2005/8/layout/hChevron3"/>
    <dgm:cxn modelId="{4C8534BA-98E8-4D68-A7CC-E9B62CE0B675}" type="presParOf" srcId="{6C2E2F74-875F-4DCD-BD88-DAC490B1E2AC}" destId="{B3792872-5B2D-43F8-A36C-FE12954338CF}" srcOrd="3" destOrd="0" presId="urn:microsoft.com/office/officeart/2005/8/layout/hChevron3"/>
    <dgm:cxn modelId="{98D02AAC-436C-4389-8F25-C886D0F97294}" type="presParOf" srcId="{6C2E2F74-875F-4DCD-BD88-DAC490B1E2AC}" destId="{B58FC902-EDBE-47B7-A74D-964063F21AF0}" srcOrd="4" destOrd="0" presId="urn:microsoft.com/office/officeart/2005/8/layout/hChevron3"/>
    <dgm:cxn modelId="{307474EA-C98D-40C3-B936-CADC596ED5C7}" type="presParOf" srcId="{6C2E2F74-875F-4DCD-BD88-DAC490B1E2AC}" destId="{11202857-A449-494D-8230-5DEF42CB601C}" srcOrd="5" destOrd="0" presId="urn:microsoft.com/office/officeart/2005/8/layout/hChevron3"/>
    <dgm:cxn modelId="{12C40204-29C7-43D4-8CE4-919713EF2E4A}" type="presParOf" srcId="{6C2E2F74-875F-4DCD-BD88-DAC490B1E2AC}" destId="{409DDBD1-D788-4F28-BBE0-55FD9F31DEDB}" srcOrd="6" destOrd="0" presId="urn:microsoft.com/office/officeart/2005/8/layout/hChevron3"/>
    <dgm:cxn modelId="{299E9274-350D-4AEA-BC73-78F8164CEBE6}" type="presParOf" srcId="{6C2E2F74-875F-4DCD-BD88-DAC490B1E2AC}" destId="{87EE6C7D-6AA0-4C95-8586-37F362E236F4}" srcOrd="7" destOrd="0" presId="urn:microsoft.com/office/officeart/2005/8/layout/hChevron3"/>
    <dgm:cxn modelId="{CBF8E81A-C218-44AD-9CB0-5D2E17D21D12}"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B37E01A6-4E2D-4A1A-82E5-24294034935A}" type="presOf" srcId="{F512AEF7-3E63-439D-A84D-6FCFC1729374}" destId="{6C2E2F74-875F-4DCD-BD88-DAC490B1E2AC}" srcOrd="0" destOrd="0" presId="urn:microsoft.com/office/officeart/2005/8/layout/hChevron3"/>
    <dgm:cxn modelId="{A144A318-B009-4C94-B5AA-D5B17B23556F}" type="presOf" srcId="{86EE6F6C-542D-40C9-964D-D867E650A84A}" destId="{409DDBD1-D788-4F28-BBE0-55FD9F31DEDB}" srcOrd="0" destOrd="0" presId="urn:microsoft.com/office/officeart/2005/8/layout/hChevron3"/>
    <dgm:cxn modelId="{977D2ED9-3309-460C-973B-035A6E8921DD}" type="presOf" srcId="{7C3FF1FA-879C-4FFE-96D4-73CAFD8183CA}" destId="{84943448-607D-4528-9708-BBCE5C4F5BBA}" srcOrd="0" destOrd="0" presId="urn:microsoft.com/office/officeart/2005/8/layout/hChevron3"/>
    <dgm:cxn modelId="{FF79D6C8-55A3-4A1F-9B7B-13B944096896}" type="presOf" srcId="{9717CC16-5E14-407E-BB46-7462B11D6615}" destId="{B58FC902-EDBE-47B7-A74D-964063F21AF0}"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7927C34E-951F-43B7-97C5-B982BD8CFE10}" type="presOf" srcId="{46D58A17-774B-4CA2-AAD5-609A032712B9}" destId="{227BB779-7567-4973-9657-4083046E2F8A}"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94B4C8AD-33A3-4802-A113-527623C0BE1B}" type="presOf" srcId="{506E95B0-F4FD-417B-AF84-1CA4D9A7C131}" destId="{5865BC32-7E4C-4E32-B606-8CC7C03A067A}" srcOrd="0" destOrd="0" presId="urn:microsoft.com/office/officeart/2005/8/layout/hChevron3"/>
    <dgm:cxn modelId="{A5D967CB-9196-4F91-AE5B-2AABE31FE76D}" type="presParOf" srcId="{6C2E2F74-875F-4DCD-BD88-DAC490B1E2AC}" destId="{84943448-607D-4528-9708-BBCE5C4F5BBA}" srcOrd="0" destOrd="0" presId="urn:microsoft.com/office/officeart/2005/8/layout/hChevron3"/>
    <dgm:cxn modelId="{47CFFACF-130C-4DD1-892F-2D4D251A933A}" type="presParOf" srcId="{6C2E2F74-875F-4DCD-BD88-DAC490B1E2AC}" destId="{B05B427B-6B30-45AF-9BC0-BA578E4EBB51}" srcOrd="1" destOrd="0" presId="urn:microsoft.com/office/officeart/2005/8/layout/hChevron3"/>
    <dgm:cxn modelId="{76CDA71B-E368-473E-B2BD-20520CF46382}" type="presParOf" srcId="{6C2E2F74-875F-4DCD-BD88-DAC490B1E2AC}" destId="{5865BC32-7E4C-4E32-B606-8CC7C03A067A}" srcOrd="2" destOrd="0" presId="urn:microsoft.com/office/officeart/2005/8/layout/hChevron3"/>
    <dgm:cxn modelId="{74278A7B-ACE9-479B-AC9B-19F725E5BD4A}" type="presParOf" srcId="{6C2E2F74-875F-4DCD-BD88-DAC490B1E2AC}" destId="{B3792872-5B2D-43F8-A36C-FE12954338CF}" srcOrd="3" destOrd="0" presId="urn:microsoft.com/office/officeart/2005/8/layout/hChevron3"/>
    <dgm:cxn modelId="{E6D2AB4E-F28D-4DD8-8395-0E43713C2FC3}" type="presParOf" srcId="{6C2E2F74-875F-4DCD-BD88-DAC490B1E2AC}" destId="{B58FC902-EDBE-47B7-A74D-964063F21AF0}" srcOrd="4" destOrd="0" presId="urn:microsoft.com/office/officeart/2005/8/layout/hChevron3"/>
    <dgm:cxn modelId="{1529C6B1-7B27-472C-8498-A4C462CDF70B}" type="presParOf" srcId="{6C2E2F74-875F-4DCD-BD88-DAC490B1E2AC}" destId="{11202857-A449-494D-8230-5DEF42CB601C}" srcOrd="5" destOrd="0" presId="urn:microsoft.com/office/officeart/2005/8/layout/hChevron3"/>
    <dgm:cxn modelId="{D8AFEFCF-F4AA-4306-B2D9-B222C6AB616D}" type="presParOf" srcId="{6C2E2F74-875F-4DCD-BD88-DAC490B1E2AC}" destId="{409DDBD1-D788-4F28-BBE0-55FD9F31DEDB}" srcOrd="6" destOrd="0" presId="urn:microsoft.com/office/officeart/2005/8/layout/hChevron3"/>
    <dgm:cxn modelId="{822D7020-550F-4902-99F4-B46C91EA0A37}" type="presParOf" srcId="{6C2E2F74-875F-4DCD-BD88-DAC490B1E2AC}" destId="{87EE6C7D-6AA0-4C95-8586-37F362E236F4}" srcOrd="7" destOrd="0" presId="urn:microsoft.com/office/officeart/2005/8/layout/hChevron3"/>
    <dgm:cxn modelId="{FCC9592F-EC03-43CB-83A2-C9FD5B990743}"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6C9748E9-DA79-4B4D-94A2-5A5AF99C291C}" type="presOf" srcId="{86EE6F6C-542D-40C9-964D-D867E650A84A}" destId="{409DDBD1-D788-4F28-BBE0-55FD9F31DEDB}"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1BEE27D2-978B-4AFB-A8A2-CF568DA96E21}" type="presOf" srcId="{46D58A17-774B-4CA2-AAD5-609A032712B9}" destId="{227BB779-7567-4973-9657-4083046E2F8A}" srcOrd="0" destOrd="0" presId="urn:microsoft.com/office/officeart/2005/8/layout/hChevron3"/>
    <dgm:cxn modelId="{91809081-E60C-4A5E-B87F-63D2D038EB27}" srcId="{F512AEF7-3E63-439D-A84D-6FCFC1729374}" destId="{506E95B0-F4FD-417B-AF84-1CA4D9A7C131}" srcOrd="1" destOrd="0" parTransId="{E356A490-0F2E-406F-9751-6312CC9399F1}" sibTransId="{EF32912C-94CA-4B6D-8606-15EFEBF3C415}"/>
    <dgm:cxn modelId="{61185D1F-B522-4CC4-BC2E-F0FB0D5DCDC9}" srcId="{F512AEF7-3E63-439D-A84D-6FCFC1729374}" destId="{9717CC16-5E14-407E-BB46-7462B11D6615}" srcOrd="2" destOrd="0" parTransId="{02A63A8F-6DFF-4C65-9DA1-AEB2C61A634F}" sibTransId="{B2801BAE-150A-4E07-8A8B-D954BC4922DD}"/>
    <dgm:cxn modelId="{E1072CFF-7915-47B7-AB03-7B0624BDC3AE}" type="presOf" srcId="{506E95B0-F4FD-417B-AF84-1CA4D9A7C131}" destId="{5865BC32-7E4C-4E32-B606-8CC7C03A067A}" srcOrd="0" destOrd="0" presId="urn:microsoft.com/office/officeart/2005/8/layout/hChevron3"/>
    <dgm:cxn modelId="{71F5EB28-94FC-414A-A055-4F18C1FF724F}" type="presOf" srcId="{7C3FF1FA-879C-4FFE-96D4-73CAFD8183CA}" destId="{84943448-607D-4528-9708-BBCE5C4F5BBA}"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AB7F911D-D76F-4D00-8C12-5AE1D32C8199}" type="presOf" srcId="{F512AEF7-3E63-439D-A84D-6FCFC1729374}" destId="{6C2E2F74-875F-4DCD-BD88-DAC490B1E2AC}" srcOrd="0" destOrd="0" presId="urn:microsoft.com/office/officeart/2005/8/layout/hChevron3"/>
    <dgm:cxn modelId="{F4B89B6A-21AE-477F-9915-AD4255338901}" type="presOf" srcId="{9717CC16-5E14-407E-BB46-7462B11D6615}" destId="{B58FC902-EDBE-47B7-A74D-964063F21AF0}" srcOrd="0" destOrd="0" presId="urn:microsoft.com/office/officeart/2005/8/layout/hChevron3"/>
    <dgm:cxn modelId="{981EE137-82D2-4D1D-A14D-54892A022E8C}" type="presParOf" srcId="{6C2E2F74-875F-4DCD-BD88-DAC490B1E2AC}" destId="{84943448-607D-4528-9708-BBCE5C4F5BBA}" srcOrd="0" destOrd="0" presId="urn:microsoft.com/office/officeart/2005/8/layout/hChevron3"/>
    <dgm:cxn modelId="{3F727DCB-27FD-4D5B-AB56-F146FF4C4286}" type="presParOf" srcId="{6C2E2F74-875F-4DCD-BD88-DAC490B1E2AC}" destId="{B05B427B-6B30-45AF-9BC0-BA578E4EBB51}" srcOrd="1" destOrd="0" presId="urn:microsoft.com/office/officeart/2005/8/layout/hChevron3"/>
    <dgm:cxn modelId="{E2FB9D2F-79F6-446F-9380-1777B66A24CF}" type="presParOf" srcId="{6C2E2F74-875F-4DCD-BD88-DAC490B1E2AC}" destId="{5865BC32-7E4C-4E32-B606-8CC7C03A067A}" srcOrd="2" destOrd="0" presId="urn:microsoft.com/office/officeart/2005/8/layout/hChevron3"/>
    <dgm:cxn modelId="{F87D3D63-084F-426F-B60F-6A49407A28D8}" type="presParOf" srcId="{6C2E2F74-875F-4DCD-BD88-DAC490B1E2AC}" destId="{B3792872-5B2D-43F8-A36C-FE12954338CF}" srcOrd="3" destOrd="0" presId="urn:microsoft.com/office/officeart/2005/8/layout/hChevron3"/>
    <dgm:cxn modelId="{3552BACF-BB23-4FA5-8281-0703E3C41DF6}" type="presParOf" srcId="{6C2E2F74-875F-4DCD-BD88-DAC490B1E2AC}" destId="{B58FC902-EDBE-47B7-A74D-964063F21AF0}" srcOrd="4" destOrd="0" presId="urn:microsoft.com/office/officeart/2005/8/layout/hChevron3"/>
    <dgm:cxn modelId="{80F6AAB4-E633-4666-A415-C164696DEC11}" type="presParOf" srcId="{6C2E2F74-875F-4DCD-BD88-DAC490B1E2AC}" destId="{11202857-A449-494D-8230-5DEF42CB601C}" srcOrd="5" destOrd="0" presId="urn:microsoft.com/office/officeart/2005/8/layout/hChevron3"/>
    <dgm:cxn modelId="{50E77B20-F0DC-4279-B07D-DB6DE113A987}" type="presParOf" srcId="{6C2E2F74-875F-4DCD-BD88-DAC490B1E2AC}" destId="{409DDBD1-D788-4F28-BBE0-55FD9F31DEDB}" srcOrd="6" destOrd="0" presId="urn:microsoft.com/office/officeart/2005/8/layout/hChevron3"/>
    <dgm:cxn modelId="{ED2F955F-D9B9-4C86-8F26-E9ABC7110FF5}" type="presParOf" srcId="{6C2E2F74-875F-4DCD-BD88-DAC490B1E2AC}" destId="{87EE6C7D-6AA0-4C95-8586-37F362E236F4}" srcOrd="7" destOrd="0" presId="urn:microsoft.com/office/officeart/2005/8/layout/hChevron3"/>
    <dgm:cxn modelId="{04E7480A-A5BB-43E3-9AAF-0662435BAEC5}"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0CB92777-E674-452F-8657-C686CBC79BC0}" srcId="{F512AEF7-3E63-439D-A84D-6FCFC1729374}" destId="{46D58A17-774B-4CA2-AAD5-609A032712B9}" srcOrd="4" destOrd="0" parTransId="{FC3571F3-B495-451C-8C1B-65E4E81C9B20}" sibTransId="{334BEE16-11A3-46E7-B216-7F4E056BD14B}"/>
    <dgm:cxn modelId="{B8216B60-3FAD-405B-8AF1-9B33AC4DBD09}" type="presOf" srcId="{7C3FF1FA-879C-4FFE-96D4-73CAFD8183CA}" destId="{84943448-607D-4528-9708-BBCE5C4F5BBA}"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754D7A27-91A8-44DC-9989-6B50FBC60FD2}" type="presOf" srcId="{46D58A17-774B-4CA2-AAD5-609A032712B9}" destId="{227BB779-7567-4973-9657-4083046E2F8A}" srcOrd="0" destOrd="0" presId="urn:microsoft.com/office/officeart/2005/8/layout/hChevron3"/>
    <dgm:cxn modelId="{96DAD093-1E82-485F-AE3B-AA94220819F6}" srcId="{F512AEF7-3E63-439D-A84D-6FCFC1729374}" destId="{86EE6F6C-542D-40C9-964D-D867E650A84A}" srcOrd="3" destOrd="0" parTransId="{878285D0-CF9F-4575-B1FB-24A9FF8E804B}" sibTransId="{1BFD52C9-81A2-4639-9EFF-0C785E6BE41E}"/>
    <dgm:cxn modelId="{61185D1F-B522-4CC4-BC2E-F0FB0D5DCDC9}" srcId="{F512AEF7-3E63-439D-A84D-6FCFC1729374}" destId="{9717CC16-5E14-407E-BB46-7462B11D6615}" srcOrd="2" destOrd="0" parTransId="{02A63A8F-6DFF-4C65-9DA1-AEB2C61A634F}" sibTransId="{B2801BAE-150A-4E07-8A8B-D954BC4922DD}"/>
    <dgm:cxn modelId="{71454C27-4479-4FEC-A0F7-640F5A0DCDB1}" type="presOf" srcId="{506E95B0-F4FD-417B-AF84-1CA4D9A7C131}" destId="{5865BC32-7E4C-4E32-B606-8CC7C03A067A}" srcOrd="0" destOrd="0" presId="urn:microsoft.com/office/officeart/2005/8/layout/hChevron3"/>
    <dgm:cxn modelId="{45B75AC6-6FD4-4362-AC54-4951C8561624}" type="presOf" srcId="{86EE6F6C-542D-40C9-964D-D867E650A84A}" destId="{409DDBD1-D788-4F28-BBE0-55FD9F31DEDB}" srcOrd="0" destOrd="0" presId="urn:microsoft.com/office/officeart/2005/8/layout/hChevron3"/>
    <dgm:cxn modelId="{11A96D7A-4EB5-4E9C-8FF7-D15583C0F5EE}" type="presOf" srcId="{9717CC16-5E14-407E-BB46-7462B11D6615}" destId="{B58FC902-EDBE-47B7-A74D-964063F21AF0}" srcOrd="0" destOrd="0" presId="urn:microsoft.com/office/officeart/2005/8/layout/hChevron3"/>
    <dgm:cxn modelId="{91809081-E60C-4A5E-B87F-63D2D038EB27}" srcId="{F512AEF7-3E63-439D-A84D-6FCFC1729374}" destId="{506E95B0-F4FD-417B-AF84-1CA4D9A7C131}" srcOrd="1" destOrd="0" parTransId="{E356A490-0F2E-406F-9751-6312CC9399F1}" sibTransId="{EF32912C-94CA-4B6D-8606-15EFEBF3C415}"/>
    <dgm:cxn modelId="{69A07C74-46B8-4B99-AEB5-6D22E25507D1}" type="presOf" srcId="{F512AEF7-3E63-439D-A84D-6FCFC1729374}" destId="{6C2E2F74-875F-4DCD-BD88-DAC490B1E2AC}" srcOrd="0" destOrd="0" presId="urn:microsoft.com/office/officeart/2005/8/layout/hChevron3"/>
    <dgm:cxn modelId="{BE6927D6-672D-4D2F-8279-0F78B0C6C058}" type="presParOf" srcId="{6C2E2F74-875F-4DCD-BD88-DAC490B1E2AC}" destId="{84943448-607D-4528-9708-BBCE5C4F5BBA}" srcOrd="0" destOrd="0" presId="urn:microsoft.com/office/officeart/2005/8/layout/hChevron3"/>
    <dgm:cxn modelId="{8183C905-9CD2-4310-9389-7802D3BE049C}" type="presParOf" srcId="{6C2E2F74-875F-4DCD-BD88-DAC490B1E2AC}" destId="{B05B427B-6B30-45AF-9BC0-BA578E4EBB51}" srcOrd="1" destOrd="0" presId="urn:microsoft.com/office/officeart/2005/8/layout/hChevron3"/>
    <dgm:cxn modelId="{6AA95BEB-8228-4BCA-83C1-CB4CB443DD9D}" type="presParOf" srcId="{6C2E2F74-875F-4DCD-BD88-DAC490B1E2AC}" destId="{5865BC32-7E4C-4E32-B606-8CC7C03A067A}" srcOrd="2" destOrd="0" presId="urn:microsoft.com/office/officeart/2005/8/layout/hChevron3"/>
    <dgm:cxn modelId="{9644BAFF-B460-4D89-A123-FEE81B6A7BE4}" type="presParOf" srcId="{6C2E2F74-875F-4DCD-BD88-DAC490B1E2AC}" destId="{B3792872-5B2D-43F8-A36C-FE12954338CF}" srcOrd="3" destOrd="0" presId="urn:microsoft.com/office/officeart/2005/8/layout/hChevron3"/>
    <dgm:cxn modelId="{9637D09D-1CA6-45AC-8C08-D93A9A510AE0}" type="presParOf" srcId="{6C2E2F74-875F-4DCD-BD88-DAC490B1E2AC}" destId="{B58FC902-EDBE-47B7-A74D-964063F21AF0}" srcOrd="4" destOrd="0" presId="urn:microsoft.com/office/officeart/2005/8/layout/hChevron3"/>
    <dgm:cxn modelId="{D251157B-3289-47FF-AB55-60139EDBD040}" type="presParOf" srcId="{6C2E2F74-875F-4DCD-BD88-DAC490B1E2AC}" destId="{11202857-A449-494D-8230-5DEF42CB601C}" srcOrd="5" destOrd="0" presId="urn:microsoft.com/office/officeart/2005/8/layout/hChevron3"/>
    <dgm:cxn modelId="{460CE11A-CC56-4284-98F6-198B867FFEC1}" type="presParOf" srcId="{6C2E2F74-875F-4DCD-BD88-DAC490B1E2AC}" destId="{409DDBD1-D788-4F28-BBE0-55FD9F31DEDB}" srcOrd="6" destOrd="0" presId="urn:microsoft.com/office/officeart/2005/8/layout/hChevron3"/>
    <dgm:cxn modelId="{2FD2EFAB-DB18-4430-A6A8-5E94F81490A7}" type="presParOf" srcId="{6C2E2F74-875F-4DCD-BD88-DAC490B1E2AC}" destId="{87EE6C7D-6AA0-4C95-8586-37F362E236F4}" srcOrd="7" destOrd="0" presId="urn:microsoft.com/office/officeart/2005/8/layout/hChevron3"/>
    <dgm:cxn modelId="{C14B809D-BCFB-41EB-8105-CDE0906C3289}"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1D96F34C-9FED-4D53-8A92-0949A90643C1}" type="presOf" srcId="{F512AEF7-3E63-439D-A84D-6FCFC1729374}" destId="{6C2E2F74-875F-4DCD-BD88-DAC490B1E2AC}" srcOrd="0" destOrd="0" presId="urn:microsoft.com/office/officeart/2005/8/layout/hChevron3"/>
    <dgm:cxn modelId="{CA1F8DBB-DED7-4C4F-9C81-7DF4F7DB3F3F}" type="presOf" srcId="{86EE6F6C-542D-40C9-964D-D867E650A84A}" destId="{409DDBD1-D788-4F28-BBE0-55FD9F31DEDB}"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8DF2A4F6-1E49-461E-BDB5-8FBE459F0E01}" type="presOf" srcId="{7C3FF1FA-879C-4FFE-96D4-73CAFD8183CA}" destId="{84943448-607D-4528-9708-BBCE5C4F5BBA}" srcOrd="0" destOrd="0" presId="urn:microsoft.com/office/officeart/2005/8/layout/hChevron3"/>
    <dgm:cxn modelId="{95636115-3FE5-48EB-BA19-150A57CE4075}" type="presOf" srcId="{506E95B0-F4FD-417B-AF84-1CA4D9A7C131}" destId="{5865BC32-7E4C-4E32-B606-8CC7C03A067A}" srcOrd="0" destOrd="0" presId="urn:microsoft.com/office/officeart/2005/8/layout/hChevron3"/>
    <dgm:cxn modelId="{3420410B-68F7-42AD-985B-BE618D5828E5}" type="presOf" srcId="{46D58A17-774B-4CA2-AAD5-609A032712B9}" destId="{227BB779-7567-4973-9657-4083046E2F8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13BCC124-CED8-4DA6-8882-00F12701539F}" type="presOf" srcId="{9717CC16-5E14-407E-BB46-7462B11D6615}" destId="{B58FC902-EDBE-47B7-A74D-964063F21AF0}"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B6382848-5772-48D4-B96C-01F046165AAD}" type="presParOf" srcId="{6C2E2F74-875F-4DCD-BD88-DAC490B1E2AC}" destId="{84943448-607D-4528-9708-BBCE5C4F5BBA}" srcOrd="0" destOrd="0" presId="urn:microsoft.com/office/officeart/2005/8/layout/hChevron3"/>
    <dgm:cxn modelId="{9CC136CC-B579-44E0-83B5-7B93EB65716C}" type="presParOf" srcId="{6C2E2F74-875F-4DCD-BD88-DAC490B1E2AC}" destId="{B05B427B-6B30-45AF-9BC0-BA578E4EBB51}" srcOrd="1" destOrd="0" presId="urn:microsoft.com/office/officeart/2005/8/layout/hChevron3"/>
    <dgm:cxn modelId="{C851164D-66A1-4B38-B84B-0B2779F8B065}" type="presParOf" srcId="{6C2E2F74-875F-4DCD-BD88-DAC490B1E2AC}" destId="{5865BC32-7E4C-4E32-B606-8CC7C03A067A}" srcOrd="2" destOrd="0" presId="urn:microsoft.com/office/officeart/2005/8/layout/hChevron3"/>
    <dgm:cxn modelId="{5CD97AF7-FEE5-478F-BA1C-D20C5483BC64}" type="presParOf" srcId="{6C2E2F74-875F-4DCD-BD88-DAC490B1E2AC}" destId="{B3792872-5B2D-43F8-A36C-FE12954338CF}" srcOrd="3" destOrd="0" presId="urn:microsoft.com/office/officeart/2005/8/layout/hChevron3"/>
    <dgm:cxn modelId="{64EFD776-A7E1-402C-96D4-D4D018A2003B}" type="presParOf" srcId="{6C2E2F74-875F-4DCD-BD88-DAC490B1E2AC}" destId="{B58FC902-EDBE-47B7-A74D-964063F21AF0}" srcOrd="4" destOrd="0" presId="urn:microsoft.com/office/officeart/2005/8/layout/hChevron3"/>
    <dgm:cxn modelId="{3E4CAB82-FFD1-46F1-BCF6-8B3145FF5CC2}" type="presParOf" srcId="{6C2E2F74-875F-4DCD-BD88-DAC490B1E2AC}" destId="{11202857-A449-494D-8230-5DEF42CB601C}" srcOrd="5" destOrd="0" presId="urn:microsoft.com/office/officeart/2005/8/layout/hChevron3"/>
    <dgm:cxn modelId="{09E58D58-C7A8-42DD-955C-0B0F31B51002}" type="presParOf" srcId="{6C2E2F74-875F-4DCD-BD88-DAC490B1E2AC}" destId="{409DDBD1-D788-4F28-BBE0-55FD9F31DEDB}" srcOrd="6" destOrd="0" presId="urn:microsoft.com/office/officeart/2005/8/layout/hChevron3"/>
    <dgm:cxn modelId="{6D9EAB17-3D34-4FE7-BCAD-94A1B5EDBC22}" type="presParOf" srcId="{6C2E2F74-875F-4DCD-BD88-DAC490B1E2AC}" destId="{87EE6C7D-6AA0-4C95-8586-37F362E236F4}" srcOrd="7" destOrd="0" presId="urn:microsoft.com/office/officeart/2005/8/layout/hChevron3"/>
    <dgm:cxn modelId="{D7F85972-5884-43CD-B270-C0602E7EE207}"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0B5D2129-151D-4995-B7A8-50BD4A2DB3C4}" type="presOf" srcId="{506E95B0-F4FD-417B-AF84-1CA4D9A7C131}" destId="{5865BC32-7E4C-4E32-B606-8CC7C03A067A}"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97AC0DD5-ED72-4CD1-9164-E228799DFD8C}" type="presOf" srcId="{9717CC16-5E14-407E-BB46-7462B11D6615}" destId="{B58FC902-EDBE-47B7-A74D-964063F21AF0}" srcOrd="0" destOrd="0" presId="urn:microsoft.com/office/officeart/2005/8/layout/hChevron3"/>
    <dgm:cxn modelId="{3FDEADE7-A569-48BA-8D97-83686D1923B5}" type="presOf" srcId="{F512AEF7-3E63-439D-A84D-6FCFC1729374}" destId="{6C2E2F74-875F-4DCD-BD88-DAC490B1E2AC}" srcOrd="0" destOrd="0" presId="urn:microsoft.com/office/officeart/2005/8/layout/hChevron3"/>
    <dgm:cxn modelId="{49833D6D-9B64-48B2-9BA2-41894E123DE6}" type="presOf" srcId="{46D58A17-774B-4CA2-AAD5-609A032712B9}" destId="{227BB779-7567-4973-9657-4083046E2F8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B615FD7-A02C-41D1-BEDE-A24F4F3B5A74}" type="presOf" srcId="{7C3FF1FA-879C-4FFE-96D4-73CAFD8183CA}" destId="{84943448-607D-4528-9708-BBCE5C4F5BBA}" srcOrd="0" destOrd="0" presId="urn:microsoft.com/office/officeart/2005/8/layout/hChevron3"/>
    <dgm:cxn modelId="{380C5832-3D1E-426B-9F69-5B0C8BDA74ED}"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ADF79A96-EEEE-4DBE-97D7-352AEC388F02}" type="presParOf" srcId="{6C2E2F74-875F-4DCD-BD88-DAC490B1E2AC}" destId="{84943448-607D-4528-9708-BBCE5C4F5BBA}" srcOrd="0" destOrd="0" presId="urn:microsoft.com/office/officeart/2005/8/layout/hChevron3"/>
    <dgm:cxn modelId="{2EA57DF2-0D39-4231-BD0E-04E880E7FA0A}" type="presParOf" srcId="{6C2E2F74-875F-4DCD-BD88-DAC490B1E2AC}" destId="{B05B427B-6B30-45AF-9BC0-BA578E4EBB51}" srcOrd="1" destOrd="0" presId="urn:microsoft.com/office/officeart/2005/8/layout/hChevron3"/>
    <dgm:cxn modelId="{8346ABEF-E069-4284-BFCE-3E42C74B2A86}" type="presParOf" srcId="{6C2E2F74-875F-4DCD-BD88-DAC490B1E2AC}" destId="{5865BC32-7E4C-4E32-B606-8CC7C03A067A}" srcOrd="2" destOrd="0" presId="urn:microsoft.com/office/officeart/2005/8/layout/hChevron3"/>
    <dgm:cxn modelId="{54184186-6B20-4293-8507-B7468CD0053D}" type="presParOf" srcId="{6C2E2F74-875F-4DCD-BD88-DAC490B1E2AC}" destId="{B3792872-5B2D-43F8-A36C-FE12954338CF}" srcOrd="3" destOrd="0" presId="urn:microsoft.com/office/officeart/2005/8/layout/hChevron3"/>
    <dgm:cxn modelId="{C231D6FA-D599-400D-98ED-3DA3B2288BBB}" type="presParOf" srcId="{6C2E2F74-875F-4DCD-BD88-DAC490B1E2AC}" destId="{B58FC902-EDBE-47B7-A74D-964063F21AF0}" srcOrd="4" destOrd="0" presId="urn:microsoft.com/office/officeart/2005/8/layout/hChevron3"/>
    <dgm:cxn modelId="{74525376-FFFD-4A8F-9A19-BCEABBD7ED7A}" type="presParOf" srcId="{6C2E2F74-875F-4DCD-BD88-DAC490B1E2AC}" destId="{11202857-A449-494D-8230-5DEF42CB601C}" srcOrd="5" destOrd="0" presId="urn:microsoft.com/office/officeart/2005/8/layout/hChevron3"/>
    <dgm:cxn modelId="{67B26E68-C189-4572-98A2-1F0A81EB6255}" type="presParOf" srcId="{6C2E2F74-875F-4DCD-BD88-DAC490B1E2AC}" destId="{409DDBD1-D788-4F28-BBE0-55FD9F31DEDB}" srcOrd="6" destOrd="0" presId="urn:microsoft.com/office/officeart/2005/8/layout/hChevron3"/>
    <dgm:cxn modelId="{D6E3CFE3-418A-4106-9893-4E076B378853}" type="presParOf" srcId="{6C2E2F74-875F-4DCD-BD88-DAC490B1E2AC}" destId="{87EE6C7D-6AA0-4C95-8586-37F362E236F4}" srcOrd="7" destOrd="0" presId="urn:microsoft.com/office/officeart/2005/8/layout/hChevron3"/>
    <dgm:cxn modelId="{F6AD0E97-4916-416E-8DCD-7F986812F246}"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86823E4-7B66-418F-B06C-BC64DCC868FD}" type="presOf" srcId="{F512AEF7-3E63-439D-A84D-6FCFC1729374}" destId="{6C2E2F74-875F-4DCD-BD88-DAC490B1E2AC}"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EA0CC7DC-E1B6-4DE1-886A-142D8AC83791}" type="presOf" srcId="{9717CC16-5E14-407E-BB46-7462B11D6615}" destId="{B58FC902-EDBE-47B7-A74D-964063F21AF0}" srcOrd="0" destOrd="0" presId="urn:microsoft.com/office/officeart/2005/8/layout/hChevron3"/>
    <dgm:cxn modelId="{C41FFB79-6235-4EC3-BFE0-2DDA5F604D97}" type="presOf" srcId="{7C3FF1FA-879C-4FFE-96D4-73CAFD8183CA}" destId="{84943448-607D-4528-9708-BBCE5C4F5BB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86CCAE6-389D-4638-B0B6-D84D3975DFDF}"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E9034F0-F594-4306-A47A-F88D3E3202FE}" type="presOf" srcId="{506E95B0-F4FD-417B-AF84-1CA4D9A7C131}" destId="{5865BC32-7E4C-4E32-B606-8CC7C03A067A}" srcOrd="0" destOrd="0" presId="urn:microsoft.com/office/officeart/2005/8/layout/hChevron3"/>
    <dgm:cxn modelId="{551A9940-E0E4-4787-8211-C52E12463A5C}" type="presOf" srcId="{46D58A17-774B-4CA2-AAD5-609A032712B9}" destId="{227BB779-7567-4973-9657-4083046E2F8A}" srcOrd="0" destOrd="0" presId="urn:microsoft.com/office/officeart/2005/8/layout/hChevron3"/>
    <dgm:cxn modelId="{95144B41-5014-45FC-BDBB-EB95213DBECD}" type="presParOf" srcId="{6C2E2F74-875F-4DCD-BD88-DAC490B1E2AC}" destId="{84943448-607D-4528-9708-BBCE5C4F5BBA}" srcOrd="0" destOrd="0" presId="urn:microsoft.com/office/officeart/2005/8/layout/hChevron3"/>
    <dgm:cxn modelId="{102563D5-0B6C-42CF-A2A1-193778E11666}" type="presParOf" srcId="{6C2E2F74-875F-4DCD-BD88-DAC490B1E2AC}" destId="{B05B427B-6B30-45AF-9BC0-BA578E4EBB51}" srcOrd="1" destOrd="0" presId="urn:microsoft.com/office/officeart/2005/8/layout/hChevron3"/>
    <dgm:cxn modelId="{7A5ABECF-49CC-4708-A9E9-DE11AD0A0BB5}" type="presParOf" srcId="{6C2E2F74-875F-4DCD-BD88-DAC490B1E2AC}" destId="{5865BC32-7E4C-4E32-B606-8CC7C03A067A}" srcOrd="2" destOrd="0" presId="urn:microsoft.com/office/officeart/2005/8/layout/hChevron3"/>
    <dgm:cxn modelId="{D3E68F8F-70A5-4B4F-A5B1-35720A733FB9}" type="presParOf" srcId="{6C2E2F74-875F-4DCD-BD88-DAC490B1E2AC}" destId="{B3792872-5B2D-43F8-A36C-FE12954338CF}" srcOrd="3" destOrd="0" presId="urn:microsoft.com/office/officeart/2005/8/layout/hChevron3"/>
    <dgm:cxn modelId="{14E30EA9-44A8-421D-94D4-1F446C25113B}" type="presParOf" srcId="{6C2E2F74-875F-4DCD-BD88-DAC490B1E2AC}" destId="{B58FC902-EDBE-47B7-A74D-964063F21AF0}" srcOrd="4" destOrd="0" presId="urn:microsoft.com/office/officeart/2005/8/layout/hChevron3"/>
    <dgm:cxn modelId="{D64178AD-4E42-4486-B064-D1629472B7FD}" type="presParOf" srcId="{6C2E2F74-875F-4DCD-BD88-DAC490B1E2AC}" destId="{11202857-A449-494D-8230-5DEF42CB601C}" srcOrd="5" destOrd="0" presId="urn:microsoft.com/office/officeart/2005/8/layout/hChevron3"/>
    <dgm:cxn modelId="{CA9CA5CA-14E9-4D91-9FA5-DBACCD4AF9BF}" type="presParOf" srcId="{6C2E2F74-875F-4DCD-BD88-DAC490B1E2AC}" destId="{409DDBD1-D788-4F28-BBE0-55FD9F31DEDB}" srcOrd="6" destOrd="0" presId="urn:microsoft.com/office/officeart/2005/8/layout/hChevron3"/>
    <dgm:cxn modelId="{2913F019-7A8F-470C-9443-E6D75E1DB53D}" type="presParOf" srcId="{6C2E2F74-875F-4DCD-BD88-DAC490B1E2AC}" destId="{87EE6C7D-6AA0-4C95-8586-37F362E236F4}" srcOrd="7" destOrd="0" presId="urn:microsoft.com/office/officeart/2005/8/layout/hChevron3"/>
    <dgm:cxn modelId="{D12C1FED-505C-4D5D-858F-8340DF92B0F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tyle>
          <a:lnRef idx="0">
            <a:schemeClr val="accent5"/>
          </a:lnRef>
          <a:fillRef idx="3">
            <a:schemeClr val="accent5"/>
          </a:fillRef>
          <a:effectRef idx="3">
            <a:schemeClr val="accent5"/>
          </a:effectRef>
          <a:fontRef idx="minor">
            <a:schemeClr val="lt1"/>
          </a:fontRef>
        </dgm:style>
      </dgm:prSet>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86823E4-7B66-418F-B06C-BC64DCC868FD}" type="presOf" srcId="{F512AEF7-3E63-439D-A84D-6FCFC1729374}" destId="{6C2E2F74-875F-4DCD-BD88-DAC490B1E2AC}"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EA0CC7DC-E1B6-4DE1-886A-142D8AC83791}" type="presOf" srcId="{9717CC16-5E14-407E-BB46-7462B11D6615}" destId="{B58FC902-EDBE-47B7-A74D-964063F21AF0}" srcOrd="0" destOrd="0" presId="urn:microsoft.com/office/officeart/2005/8/layout/hChevron3"/>
    <dgm:cxn modelId="{C41FFB79-6235-4EC3-BFE0-2DDA5F604D97}" type="presOf" srcId="{7C3FF1FA-879C-4FFE-96D4-73CAFD8183CA}" destId="{84943448-607D-4528-9708-BBCE5C4F5BB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86CCAE6-389D-4638-B0B6-D84D3975DFDF}"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E9034F0-F594-4306-A47A-F88D3E3202FE}" type="presOf" srcId="{506E95B0-F4FD-417B-AF84-1CA4D9A7C131}" destId="{5865BC32-7E4C-4E32-B606-8CC7C03A067A}" srcOrd="0" destOrd="0" presId="urn:microsoft.com/office/officeart/2005/8/layout/hChevron3"/>
    <dgm:cxn modelId="{551A9940-E0E4-4787-8211-C52E12463A5C}" type="presOf" srcId="{46D58A17-774B-4CA2-AAD5-609A032712B9}" destId="{227BB779-7567-4973-9657-4083046E2F8A}" srcOrd="0" destOrd="0" presId="urn:microsoft.com/office/officeart/2005/8/layout/hChevron3"/>
    <dgm:cxn modelId="{95144B41-5014-45FC-BDBB-EB95213DBECD}" type="presParOf" srcId="{6C2E2F74-875F-4DCD-BD88-DAC490B1E2AC}" destId="{84943448-607D-4528-9708-BBCE5C4F5BBA}" srcOrd="0" destOrd="0" presId="urn:microsoft.com/office/officeart/2005/8/layout/hChevron3"/>
    <dgm:cxn modelId="{102563D5-0B6C-42CF-A2A1-193778E11666}" type="presParOf" srcId="{6C2E2F74-875F-4DCD-BD88-DAC490B1E2AC}" destId="{B05B427B-6B30-45AF-9BC0-BA578E4EBB51}" srcOrd="1" destOrd="0" presId="urn:microsoft.com/office/officeart/2005/8/layout/hChevron3"/>
    <dgm:cxn modelId="{7A5ABECF-49CC-4708-A9E9-DE11AD0A0BB5}" type="presParOf" srcId="{6C2E2F74-875F-4DCD-BD88-DAC490B1E2AC}" destId="{5865BC32-7E4C-4E32-B606-8CC7C03A067A}" srcOrd="2" destOrd="0" presId="urn:microsoft.com/office/officeart/2005/8/layout/hChevron3"/>
    <dgm:cxn modelId="{D3E68F8F-70A5-4B4F-A5B1-35720A733FB9}" type="presParOf" srcId="{6C2E2F74-875F-4DCD-BD88-DAC490B1E2AC}" destId="{B3792872-5B2D-43F8-A36C-FE12954338CF}" srcOrd="3" destOrd="0" presId="urn:microsoft.com/office/officeart/2005/8/layout/hChevron3"/>
    <dgm:cxn modelId="{14E30EA9-44A8-421D-94D4-1F446C25113B}" type="presParOf" srcId="{6C2E2F74-875F-4DCD-BD88-DAC490B1E2AC}" destId="{B58FC902-EDBE-47B7-A74D-964063F21AF0}" srcOrd="4" destOrd="0" presId="urn:microsoft.com/office/officeart/2005/8/layout/hChevron3"/>
    <dgm:cxn modelId="{D64178AD-4E42-4486-B064-D1629472B7FD}" type="presParOf" srcId="{6C2E2F74-875F-4DCD-BD88-DAC490B1E2AC}" destId="{11202857-A449-494D-8230-5DEF42CB601C}" srcOrd="5" destOrd="0" presId="urn:microsoft.com/office/officeart/2005/8/layout/hChevron3"/>
    <dgm:cxn modelId="{CA9CA5CA-14E9-4D91-9FA5-DBACCD4AF9BF}" type="presParOf" srcId="{6C2E2F74-875F-4DCD-BD88-DAC490B1E2AC}" destId="{409DDBD1-D788-4F28-BBE0-55FD9F31DEDB}" srcOrd="6" destOrd="0" presId="urn:microsoft.com/office/officeart/2005/8/layout/hChevron3"/>
    <dgm:cxn modelId="{2913F019-7A8F-470C-9443-E6D75E1DB53D}" type="presParOf" srcId="{6C2E2F74-875F-4DCD-BD88-DAC490B1E2AC}" destId="{87EE6C7D-6AA0-4C95-8586-37F362E236F4}" srcOrd="7" destOrd="0" presId="urn:microsoft.com/office/officeart/2005/8/layout/hChevron3"/>
    <dgm:cxn modelId="{D12C1FED-505C-4D5D-858F-8340DF92B0F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86823E4-7B66-418F-B06C-BC64DCC868FD}" type="presOf" srcId="{F512AEF7-3E63-439D-A84D-6FCFC1729374}" destId="{6C2E2F74-875F-4DCD-BD88-DAC490B1E2AC}"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EA0CC7DC-E1B6-4DE1-886A-142D8AC83791}" type="presOf" srcId="{9717CC16-5E14-407E-BB46-7462B11D6615}" destId="{B58FC902-EDBE-47B7-A74D-964063F21AF0}" srcOrd="0" destOrd="0" presId="urn:microsoft.com/office/officeart/2005/8/layout/hChevron3"/>
    <dgm:cxn modelId="{C41FFB79-6235-4EC3-BFE0-2DDA5F604D97}" type="presOf" srcId="{7C3FF1FA-879C-4FFE-96D4-73CAFD8183CA}" destId="{84943448-607D-4528-9708-BBCE5C4F5BB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86CCAE6-389D-4638-B0B6-D84D3975DFDF}"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E9034F0-F594-4306-A47A-F88D3E3202FE}" type="presOf" srcId="{506E95B0-F4FD-417B-AF84-1CA4D9A7C131}" destId="{5865BC32-7E4C-4E32-B606-8CC7C03A067A}" srcOrd="0" destOrd="0" presId="urn:microsoft.com/office/officeart/2005/8/layout/hChevron3"/>
    <dgm:cxn modelId="{551A9940-E0E4-4787-8211-C52E12463A5C}" type="presOf" srcId="{46D58A17-774B-4CA2-AAD5-609A032712B9}" destId="{227BB779-7567-4973-9657-4083046E2F8A}" srcOrd="0" destOrd="0" presId="urn:microsoft.com/office/officeart/2005/8/layout/hChevron3"/>
    <dgm:cxn modelId="{95144B41-5014-45FC-BDBB-EB95213DBECD}" type="presParOf" srcId="{6C2E2F74-875F-4DCD-BD88-DAC490B1E2AC}" destId="{84943448-607D-4528-9708-BBCE5C4F5BBA}" srcOrd="0" destOrd="0" presId="urn:microsoft.com/office/officeart/2005/8/layout/hChevron3"/>
    <dgm:cxn modelId="{102563D5-0B6C-42CF-A2A1-193778E11666}" type="presParOf" srcId="{6C2E2F74-875F-4DCD-BD88-DAC490B1E2AC}" destId="{B05B427B-6B30-45AF-9BC0-BA578E4EBB51}" srcOrd="1" destOrd="0" presId="urn:microsoft.com/office/officeart/2005/8/layout/hChevron3"/>
    <dgm:cxn modelId="{7A5ABECF-49CC-4708-A9E9-DE11AD0A0BB5}" type="presParOf" srcId="{6C2E2F74-875F-4DCD-BD88-DAC490B1E2AC}" destId="{5865BC32-7E4C-4E32-B606-8CC7C03A067A}" srcOrd="2" destOrd="0" presId="urn:microsoft.com/office/officeart/2005/8/layout/hChevron3"/>
    <dgm:cxn modelId="{D3E68F8F-70A5-4B4F-A5B1-35720A733FB9}" type="presParOf" srcId="{6C2E2F74-875F-4DCD-BD88-DAC490B1E2AC}" destId="{B3792872-5B2D-43F8-A36C-FE12954338CF}" srcOrd="3" destOrd="0" presId="urn:microsoft.com/office/officeart/2005/8/layout/hChevron3"/>
    <dgm:cxn modelId="{14E30EA9-44A8-421D-94D4-1F446C25113B}" type="presParOf" srcId="{6C2E2F74-875F-4DCD-BD88-DAC490B1E2AC}" destId="{B58FC902-EDBE-47B7-A74D-964063F21AF0}" srcOrd="4" destOrd="0" presId="urn:microsoft.com/office/officeart/2005/8/layout/hChevron3"/>
    <dgm:cxn modelId="{D64178AD-4E42-4486-B064-D1629472B7FD}" type="presParOf" srcId="{6C2E2F74-875F-4DCD-BD88-DAC490B1E2AC}" destId="{11202857-A449-494D-8230-5DEF42CB601C}" srcOrd="5" destOrd="0" presId="urn:microsoft.com/office/officeart/2005/8/layout/hChevron3"/>
    <dgm:cxn modelId="{CA9CA5CA-14E9-4D91-9FA5-DBACCD4AF9BF}" type="presParOf" srcId="{6C2E2F74-875F-4DCD-BD88-DAC490B1E2AC}" destId="{409DDBD1-D788-4F28-BBE0-55FD9F31DEDB}" srcOrd="6" destOrd="0" presId="urn:microsoft.com/office/officeart/2005/8/layout/hChevron3"/>
    <dgm:cxn modelId="{2913F019-7A8F-470C-9443-E6D75E1DB53D}" type="presParOf" srcId="{6C2E2F74-875F-4DCD-BD88-DAC490B1E2AC}" destId="{87EE6C7D-6AA0-4C95-8586-37F362E236F4}" srcOrd="7" destOrd="0" presId="urn:microsoft.com/office/officeart/2005/8/layout/hChevron3"/>
    <dgm:cxn modelId="{D12C1FED-505C-4D5D-858F-8340DF92B0F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rgbClr val="00B0F0"/>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86823E4-7B66-418F-B06C-BC64DCC868FD}" type="presOf" srcId="{F512AEF7-3E63-439D-A84D-6FCFC1729374}" destId="{6C2E2F74-875F-4DCD-BD88-DAC490B1E2AC}"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EA0CC7DC-E1B6-4DE1-886A-142D8AC83791}" type="presOf" srcId="{9717CC16-5E14-407E-BB46-7462B11D6615}" destId="{B58FC902-EDBE-47B7-A74D-964063F21AF0}" srcOrd="0" destOrd="0" presId="urn:microsoft.com/office/officeart/2005/8/layout/hChevron3"/>
    <dgm:cxn modelId="{C41FFB79-6235-4EC3-BFE0-2DDA5F604D97}" type="presOf" srcId="{7C3FF1FA-879C-4FFE-96D4-73CAFD8183CA}" destId="{84943448-607D-4528-9708-BBCE5C4F5BB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86CCAE6-389D-4638-B0B6-D84D3975DFDF}"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E9034F0-F594-4306-A47A-F88D3E3202FE}" type="presOf" srcId="{506E95B0-F4FD-417B-AF84-1CA4D9A7C131}" destId="{5865BC32-7E4C-4E32-B606-8CC7C03A067A}" srcOrd="0" destOrd="0" presId="urn:microsoft.com/office/officeart/2005/8/layout/hChevron3"/>
    <dgm:cxn modelId="{551A9940-E0E4-4787-8211-C52E12463A5C}" type="presOf" srcId="{46D58A17-774B-4CA2-AAD5-609A032712B9}" destId="{227BB779-7567-4973-9657-4083046E2F8A}" srcOrd="0" destOrd="0" presId="urn:microsoft.com/office/officeart/2005/8/layout/hChevron3"/>
    <dgm:cxn modelId="{95144B41-5014-45FC-BDBB-EB95213DBECD}" type="presParOf" srcId="{6C2E2F74-875F-4DCD-BD88-DAC490B1E2AC}" destId="{84943448-607D-4528-9708-BBCE5C4F5BBA}" srcOrd="0" destOrd="0" presId="urn:microsoft.com/office/officeart/2005/8/layout/hChevron3"/>
    <dgm:cxn modelId="{102563D5-0B6C-42CF-A2A1-193778E11666}" type="presParOf" srcId="{6C2E2F74-875F-4DCD-BD88-DAC490B1E2AC}" destId="{B05B427B-6B30-45AF-9BC0-BA578E4EBB51}" srcOrd="1" destOrd="0" presId="urn:microsoft.com/office/officeart/2005/8/layout/hChevron3"/>
    <dgm:cxn modelId="{7A5ABECF-49CC-4708-A9E9-DE11AD0A0BB5}" type="presParOf" srcId="{6C2E2F74-875F-4DCD-BD88-DAC490B1E2AC}" destId="{5865BC32-7E4C-4E32-B606-8CC7C03A067A}" srcOrd="2" destOrd="0" presId="urn:microsoft.com/office/officeart/2005/8/layout/hChevron3"/>
    <dgm:cxn modelId="{D3E68F8F-70A5-4B4F-A5B1-35720A733FB9}" type="presParOf" srcId="{6C2E2F74-875F-4DCD-BD88-DAC490B1E2AC}" destId="{B3792872-5B2D-43F8-A36C-FE12954338CF}" srcOrd="3" destOrd="0" presId="urn:microsoft.com/office/officeart/2005/8/layout/hChevron3"/>
    <dgm:cxn modelId="{14E30EA9-44A8-421D-94D4-1F446C25113B}" type="presParOf" srcId="{6C2E2F74-875F-4DCD-BD88-DAC490B1E2AC}" destId="{B58FC902-EDBE-47B7-A74D-964063F21AF0}" srcOrd="4" destOrd="0" presId="urn:microsoft.com/office/officeart/2005/8/layout/hChevron3"/>
    <dgm:cxn modelId="{D64178AD-4E42-4486-B064-D1629472B7FD}" type="presParOf" srcId="{6C2E2F74-875F-4DCD-BD88-DAC490B1E2AC}" destId="{11202857-A449-494D-8230-5DEF42CB601C}" srcOrd="5" destOrd="0" presId="urn:microsoft.com/office/officeart/2005/8/layout/hChevron3"/>
    <dgm:cxn modelId="{CA9CA5CA-14E9-4D91-9FA5-DBACCD4AF9BF}" type="presParOf" srcId="{6C2E2F74-875F-4DCD-BD88-DAC490B1E2AC}" destId="{409DDBD1-D788-4F28-BBE0-55FD9F31DEDB}" srcOrd="6" destOrd="0" presId="urn:microsoft.com/office/officeart/2005/8/layout/hChevron3"/>
    <dgm:cxn modelId="{2913F019-7A8F-470C-9443-E6D75E1DB53D}" type="presParOf" srcId="{6C2E2F74-875F-4DCD-BD88-DAC490B1E2AC}" destId="{87EE6C7D-6AA0-4C95-8586-37F362E236F4}" srcOrd="7" destOrd="0" presId="urn:microsoft.com/office/officeart/2005/8/layout/hChevron3"/>
    <dgm:cxn modelId="{D12C1FED-505C-4D5D-858F-8340DF92B0F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rgbClr val="00B0F0"/>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86823E4-7B66-418F-B06C-BC64DCC868FD}" type="presOf" srcId="{F512AEF7-3E63-439D-A84D-6FCFC1729374}" destId="{6C2E2F74-875F-4DCD-BD88-DAC490B1E2AC}"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EA0CC7DC-E1B6-4DE1-886A-142D8AC83791}" type="presOf" srcId="{9717CC16-5E14-407E-BB46-7462B11D6615}" destId="{B58FC902-EDBE-47B7-A74D-964063F21AF0}" srcOrd="0" destOrd="0" presId="urn:microsoft.com/office/officeart/2005/8/layout/hChevron3"/>
    <dgm:cxn modelId="{C41FFB79-6235-4EC3-BFE0-2DDA5F604D97}" type="presOf" srcId="{7C3FF1FA-879C-4FFE-96D4-73CAFD8183CA}" destId="{84943448-607D-4528-9708-BBCE5C4F5BB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86CCAE6-389D-4638-B0B6-D84D3975DFDF}"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E9034F0-F594-4306-A47A-F88D3E3202FE}" type="presOf" srcId="{506E95B0-F4FD-417B-AF84-1CA4D9A7C131}" destId="{5865BC32-7E4C-4E32-B606-8CC7C03A067A}" srcOrd="0" destOrd="0" presId="urn:microsoft.com/office/officeart/2005/8/layout/hChevron3"/>
    <dgm:cxn modelId="{551A9940-E0E4-4787-8211-C52E12463A5C}" type="presOf" srcId="{46D58A17-774B-4CA2-AAD5-609A032712B9}" destId="{227BB779-7567-4973-9657-4083046E2F8A}" srcOrd="0" destOrd="0" presId="urn:microsoft.com/office/officeart/2005/8/layout/hChevron3"/>
    <dgm:cxn modelId="{95144B41-5014-45FC-BDBB-EB95213DBECD}" type="presParOf" srcId="{6C2E2F74-875F-4DCD-BD88-DAC490B1E2AC}" destId="{84943448-607D-4528-9708-BBCE5C4F5BBA}" srcOrd="0" destOrd="0" presId="urn:microsoft.com/office/officeart/2005/8/layout/hChevron3"/>
    <dgm:cxn modelId="{102563D5-0B6C-42CF-A2A1-193778E11666}" type="presParOf" srcId="{6C2E2F74-875F-4DCD-BD88-DAC490B1E2AC}" destId="{B05B427B-6B30-45AF-9BC0-BA578E4EBB51}" srcOrd="1" destOrd="0" presId="urn:microsoft.com/office/officeart/2005/8/layout/hChevron3"/>
    <dgm:cxn modelId="{7A5ABECF-49CC-4708-A9E9-DE11AD0A0BB5}" type="presParOf" srcId="{6C2E2F74-875F-4DCD-BD88-DAC490B1E2AC}" destId="{5865BC32-7E4C-4E32-B606-8CC7C03A067A}" srcOrd="2" destOrd="0" presId="urn:microsoft.com/office/officeart/2005/8/layout/hChevron3"/>
    <dgm:cxn modelId="{D3E68F8F-70A5-4B4F-A5B1-35720A733FB9}" type="presParOf" srcId="{6C2E2F74-875F-4DCD-BD88-DAC490B1E2AC}" destId="{B3792872-5B2D-43F8-A36C-FE12954338CF}" srcOrd="3" destOrd="0" presId="urn:microsoft.com/office/officeart/2005/8/layout/hChevron3"/>
    <dgm:cxn modelId="{14E30EA9-44A8-421D-94D4-1F446C25113B}" type="presParOf" srcId="{6C2E2F74-875F-4DCD-BD88-DAC490B1E2AC}" destId="{B58FC902-EDBE-47B7-A74D-964063F21AF0}" srcOrd="4" destOrd="0" presId="urn:microsoft.com/office/officeart/2005/8/layout/hChevron3"/>
    <dgm:cxn modelId="{D64178AD-4E42-4486-B064-D1629472B7FD}" type="presParOf" srcId="{6C2E2F74-875F-4DCD-BD88-DAC490B1E2AC}" destId="{11202857-A449-494D-8230-5DEF42CB601C}" srcOrd="5" destOrd="0" presId="urn:microsoft.com/office/officeart/2005/8/layout/hChevron3"/>
    <dgm:cxn modelId="{CA9CA5CA-14E9-4D91-9FA5-DBACCD4AF9BF}" type="presParOf" srcId="{6C2E2F74-875F-4DCD-BD88-DAC490B1E2AC}" destId="{409DDBD1-D788-4F28-BBE0-55FD9F31DEDB}" srcOrd="6" destOrd="0" presId="urn:microsoft.com/office/officeart/2005/8/layout/hChevron3"/>
    <dgm:cxn modelId="{2913F019-7A8F-470C-9443-E6D75E1DB53D}" type="presParOf" srcId="{6C2E2F74-875F-4DCD-BD88-DAC490B1E2AC}" destId="{87EE6C7D-6AA0-4C95-8586-37F362E236F4}" srcOrd="7" destOrd="0" presId="urn:microsoft.com/office/officeart/2005/8/layout/hChevron3"/>
    <dgm:cxn modelId="{D12C1FED-505C-4D5D-858F-8340DF92B0F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rgbClr val="00B0F0"/>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86823E4-7B66-418F-B06C-BC64DCC868FD}" type="presOf" srcId="{F512AEF7-3E63-439D-A84D-6FCFC1729374}" destId="{6C2E2F74-875F-4DCD-BD88-DAC490B1E2AC}"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EA0CC7DC-E1B6-4DE1-886A-142D8AC83791}" type="presOf" srcId="{9717CC16-5E14-407E-BB46-7462B11D6615}" destId="{B58FC902-EDBE-47B7-A74D-964063F21AF0}" srcOrd="0" destOrd="0" presId="urn:microsoft.com/office/officeart/2005/8/layout/hChevron3"/>
    <dgm:cxn modelId="{C41FFB79-6235-4EC3-BFE0-2DDA5F604D97}" type="presOf" srcId="{7C3FF1FA-879C-4FFE-96D4-73CAFD8183CA}" destId="{84943448-607D-4528-9708-BBCE5C4F5BB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86CCAE6-389D-4638-B0B6-D84D3975DFDF}"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E9034F0-F594-4306-A47A-F88D3E3202FE}" type="presOf" srcId="{506E95B0-F4FD-417B-AF84-1CA4D9A7C131}" destId="{5865BC32-7E4C-4E32-B606-8CC7C03A067A}" srcOrd="0" destOrd="0" presId="urn:microsoft.com/office/officeart/2005/8/layout/hChevron3"/>
    <dgm:cxn modelId="{551A9940-E0E4-4787-8211-C52E12463A5C}" type="presOf" srcId="{46D58A17-774B-4CA2-AAD5-609A032712B9}" destId="{227BB779-7567-4973-9657-4083046E2F8A}" srcOrd="0" destOrd="0" presId="urn:microsoft.com/office/officeart/2005/8/layout/hChevron3"/>
    <dgm:cxn modelId="{95144B41-5014-45FC-BDBB-EB95213DBECD}" type="presParOf" srcId="{6C2E2F74-875F-4DCD-BD88-DAC490B1E2AC}" destId="{84943448-607D-4528-9708-BBCE5C4F5BBA}" srcOrd="0" destOrd="0" presId="urn:microsoft.com/office/officeart/2005/8/layout/hChevron3"/>
    <dgm:cxn modelId="{102563D5-0B6C-42CF-A2A1-193778E11666}" type="presParOf" srcId="{6C2E2F74-875F-4DCD-BD88-DAC490B1E2AC}" destId="{B05B427B-6B30-45AF-9BC0-BA578E4EBB51}" srcOrd="1" destOrd="0" presId="urn:microsoft.com/office/officeart/2005/8/layout/hChevron3"/>
    <dgm:cxn modelId="{7A5ABECF-49CC-4708-A9E9-DE11AD0A0BB5}" type="presParOf" srcId="{6C2E2F74-875F-4DCD-BD88-DAC490B1E2AC}" destId="{5865BC32-7E4C-4E32-B606-8CC7C03A067A}" srcOrd="2" destOrd="0" presId="urn:microsoft.com/office/officeart/2005/8/layout/hChevron3"/>
    <dgm:cxn modelId="{D3E68F8F-70A5-4B4F-A5B1-35720A733FB9}" type="presParOf" srcId="{6C2E2F74-875F-4DCD-BD88-DAC490B1E2AC}" destId="{B3792872-5B2D-43F8-A36C-FE12954338CF}" srcOrd="3" destOrd="0" presId="urn:microsoft.com/office/officeart/2005/8/layout/hChevron3"/>
    <dgm:cxn modelId="{14E30EA9-44A8-421D-94D4-1F446C25113B}" type="presParOf" srcId="{6C2E2F74-875F-4DCD-BD88-DAC490B1E2AC}" destId="{B58FC902-EDBE-47B7-A74D-964063F21AF0}" srcOrd="4" destOrd="0" presId="urn:microsoft.com/office/officeart/2005/8/layout/hChevron3"/>
    <dgm:cxn modelId="{D64178AD-4E42-4486-B064-D1629472B7FD}" type="presParOf" srcId="{6C2E2F74-875F-4DCD-BD88-DAC490B1E2AC}" destId="{11202857-A449-494D-8230-5DEF42CB601C}" srcOrd="5" destOrd="0" presId="urn:microsoft.com/office/officeart/2005/8/layout/hChevron3"/>
    <dgm:cxn modelId="{CA9CA5CA-14E9-4D91-9FA5-DBACCD4AF9BF}" type="presParOf" srcId="{6C2E2F74-875F-4DCD-BD88-DAC490B1E2AC}" destId="{409DDBD1-D788-4F28-BBE0-55FD9F31DEDB}" srcOrd="6" destOrd="0" presId="urn:microsoft.com/office/officeart/2005/8/layout/hChevron3"/>
    <dgm:cxn modelId="{2913F019-7A8F-470C-9443-E6D75E1DB53D}" type="presParOf" srcId="{6C2E2F74-875F-4DCD-BD88-DAC490B1E2AC}" destId="{87EE6C7D-6AA0-4C95-8586-37F362E236F4}" srcOrd="7" destOrd="0" presId="urn:microsoft.com/office/officeart/2005/8/layout/hChevron3"/>
    <dgm:cxn modelId="{D12C1FED-505C-4D5D-858F-8340DF92B0F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12AEF7-3E63-439D-A84D-6FCFC1729374}" type="doc">
      <dgm:prSet loTypeId="urn:microsoft.com/office/officeart/2005/8/layout/hChevron3" loCatId="process" qsTypeId="urn:microsoft.com/office/officeart/2005/8/quickstyle/simple1#1" qsCatId="simple" csTypeId="urn:microsoft.com/office/officeart/2005/8/colors/accent1_2#1" csCatId="accent1" phldr="1"/>
      <dgm:spPr/>
    </dgm:pt>
    <dgm:pt modelId="{7C3FF1FA-879C-4FFE-96D4-73CAFD8183CA}">
      <dgm:prSet phldrT="[文本]" custT="1">
        <dgm:style>
          <a:lnRef idx="3">
            <a:schemeClr val="lt1"/>
          </a:lnRef>
          <a:fillRef idx="1">
            <a:schemeClr val="dk1"/>
          </a:fillRef>
          <a:effectRef idx="1">
            <a:schemeClr val="dk1"/>
          </a:effectRef>
          <a:fontRef idx="minor">
            <a:schemeClr val="lt1"/>
          </a:fontRef>
        </dgm:style>
      </dgm:prSet>
      <dgm:spPr>
        <a:solidFill>
          <a:schemeClr val="bg2">
            <a:lumMod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dirty="0">
            <a:latin typeface="微软雅黑" panose="020B0503020204020204" pitchFamily="34" charset="-122"/>
            <a:ea typeface="微软雅黑" panose="020B0503020204020204" pitchFamily="34" charset="-122"/>
          </a:endParaRPr>
        </a:p>
      </dgm:t>
    </dgm:pt>
    <dgm:pt modelId="{51CFE248-1C1C-4854-90D9-68CFF6C5D4EA}" type="parTrans" cxnId="{2CA93BB9-EB5C-497E-B86A-68B00F62A783}">
      <dgm:prSet/>
      <dgm:spPr/>
      <dgm:t>
        <a:bodyPr/>
        <a:lstStyle/>
        <a:p>
          <a:pPr algn="ctr"/>
          <a:endParaRPr lang="zh-CN" altLang="en-US"/>
        </a:p>
      </dgm:t>
    </dgm:pt>
    <dgm:pt modelId="{CF5288EE-C048-46CA-B696-27DD4C242984}" type="sibTrans" cxnId="{2CA93BB9-EB5C-497E-B86A-68B00F62A783}">
      <dgm:prSet custT="1"/>
      <dgm:spPr>
        <a:solidFill>
          <a:schemeClr val="bg1">
            <a:lumMod val="50000"/>
          </a:schemeClr>
        </a:solidFill>
      </dgm:spPr>
      <dgm:t>
        <a:bodyPr/>
        <a:lstStyle/>
        <a:p>
          <a:pPr algn="ctr"/>
          <a:endParaRPr lang="zh-CN" altLang="en-US" sz="1200"/>
        </a:p>
      </dgm:t>
    </dgm:pt>
    <dgm:pt modelId="{9717CC16-5E14-407E-BB46-7462B11D6615}">
      <dgm:prSet phldrT="[文本]" custT="1"/>
      <dgm:spPr>
        <a:solidFill>
          <a:schemeClr val="tx1">
            <a:lumMod val="75000"/>
            <a:lumOff val="25000"/>
          </a:schemeClr>
        </a:solidFill>
      </dgm:spPr>
      <dgm:t>
        <a:bodyPr/>
        <a:lstStyle/>
        <a:p>
          <a:pPr algn="ctr"/>
          <a:r>
            <a:rPr lang="en-US" altLang="zh-CN" sz="1600" dirty="0" smtClean="0">
              <a:solidFill>
                <a:schemeClr val="bg1"/>
              </a:solidFill>
              <a:latin typeface="微软雅黑" panose="020B0503020204020204" pitchFamily="34" charset="-122"/>
              <a:ea typeface="微软雅黑" panose="020B0503020204020204" pitchFamily="34" charset="-122"/>
            </a:rPr>
            <a:t>Dataset</a:t>
          </a:r>
          <a:endParaRPr lang="zh-CN" altLang="en-US" sz="1600" dirty="0">
            <a:latin typeface="微软雅黑" panose="020B0503020204020204" pitchFamily="34" charset="-122"/>
            <a:ea typeface="微软雅黑" panose="020B0503020204020204" pitchFamily="34" charset="-122"/>
          </a:endParaRPr>
        </a:p>
      </dgm:t>
    </dgm:pt>
    <dgm:pt modelId="{B2801BAE-150A-4E07-8A8B-D954BC4922DD}" type="sibTrans" cxnId="{61185D1F-B522-4CC4-BC2E-F0FB0D5DCDC9}">
      <dgm:prSet custT="1"/>
      <dgm:spPr>
        <a:solidFill>
          <a:schemeClr val="bg1">
            <a:lumMod val="50000"/>
          </a:schemeClr>
        </a:solidFill>
      </dgm:spPr>
      <dgm:t>
        <a:bodyPr/>
        <a:lstStyle/>
        <a:p>
          <a:pPr algn="ctr"/>
          <a:endParaRPr lang="zh-CN" altLang="en-US" sz="1200"/>
        </a:p>
      </dgm:t>
    </dgm:pt>
    <dgm:pt modelId="{02A63A8F-6DFF-4C65-9DA1-AEB2C61A634F}" type="parTrans" cxnId="{61185D1F-B522-4CC4-BC2E-F0FB0D5DCDC9}">
      <dgm:prSet/>
      <dgm:spPr/>
      <dgm:t>
        <a:bodyPr/>
        <a:lstStyle/>
        <a:p>
          <a:pPr algn="ctr"/>
          <a:endParaRPr lang="zh-CN" altLang="en-US"/>
        </a:p>
      </dgm:t>
    </dgm:pt>
    <dgm:pt modelId="{506E95B0-F4FD-417B-AF84-1CA4D9A7C131}">
      <dgm:prSet phldrT="[文本]"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dirty="0">
            <a:latin typeface="微软雅黑" panose="020B0503020204020204" pitchFamily="34" charset="-122"/>
            <a:ea typeface="微软雅黑" panose="020B0503020204020204" pitchFamily="34" charset="-122"/>
          </a:endParaRPr>
        </a:p>
      </dgm:t>
    </dgm:pt>
    <dgm:pt modelId="{EF32912C-94CA-4B6D-8606-15EFEBF3C415}" type="sibTrans" cxnId="{91809081-E60C-4A5E-B87F-63D2D038EB27}">
      <dgm:prSet custT="1"/>
      <dgm:spPr>
        <a:solidFill>
          <a:schemeClr val="bg1">
            <a:lumMod val="50000"/>
          </a:schemeClr>
        </a:solidFill>
      </dgm:spPr>
      <dgm:t>
        <a:bodyPr/>
        <a:lstStyle/>
        <a:p>
          <a:pPr algn="ctr"/>
          <a:endParaRPr lang="zh-CN" altLang="en-US" sz="1200"/>
        </a:p>
      </dgm:t>
    </dgm:pt>
    <dgm:pt modelId="{E356A490-0F2E-406F-9751-6312CC9399F1}" type="parTrans" cxnId="{91809081-E60C-4A5E-B87F-63D2D038EB27}">
      <dgm:prSet/>
      <dgm:spPr/>
      <dgm:t>
        <a:bodyPr/>
        <a:lstStyle/>
        <a:p>
          <a:pPr algn="ctr"/>
          <a:endParaRPr lang="zh-CN" altLang="en-US"/>
        </a:p>
      </dgm:t>
    </dgm:pt>
    <dgm:pt modelId="{46D58A17-774B-4CA2-AAD5-609A032712B9}">
      <dgm:prSet custT="1"/>
      <dgm:spPr>
        <a:solidFill>
          <a:schemeClr val="tx1">
            <a:lumMod val="75000"/>
            <a:lumOff val="25000"/>
          </a:schemeClr>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dirty="0">
            <a:latin typeface="微软雅黑" panose="020B0503020204020204" pitchFamily="34" charset="-122"/>
            <a:ea typeface="微软雅黑" panose="020B0503020204020204" pitchFamily="34" charset="-122"/>
          </a:endParaRPr>
        </a:p>
      </dgm:t>
    </dgm:pt>
    <dgm:pt modelId="{FC3571F3-B495-451C-8C1B-65E4E81C9B20}" type="parTrans" cxnId="{0CB92777-E674-452F-8657-C686CBC79BC0}">
      <dgm:prSet/>
      <dgm:spPr/>
      <dgm:t>
        <a:bodyPr/>
        <a:lstStyle/>
        <a:p>
          <a:pPr algn="ctr"/>
          <a:endParaRPr lang="zh-CN" altLang="en-US"/>
        </a:p>
      </dgm:t>
    </dgm:pt>
    <dgm:pt modelId="{334BEE16-11A3-46E7-B216-7F4E056BD14B}" type="sibTrans" cxnId="{0CB92777-E674-452F-8657-C686CBC79BC0}">
      <dgm:prSet/>
      <dgm:spPr/>
      <dgm:t>
        <a:bodyPr/>
        <a:lstStyle/>
        <a:p>
          <a:pPr algn="ctr"/>
          <a:endParaRPr lang="zh-CN" altLang="en-US"/>
        </a:p>
      </dgm:t>
    </dgm:pt>
    <dgm:pt modelId="{86EE6F6C-542D-40C9-964D-D867E650A84A}">
      <dgm:prSet custT="1"/>
      <dgm:spPr>
        <a:solidFill>
          <a:srgbClr val="00B0F0"/>
        </a:solidFill>
      </dgm:spPr>
      <dgm: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dirty="0">
            <a:latin typeface="微软雅黑" panose="020B0503020204020204" pitchFamily="34" charset="-122"/>
            <a:ea typeface="微软雅黑" panose="020B0503020204020204" pitchFamily="34" charset="-122"/>
          </a:endParaRPr>
        </a:p>
      </dgm:t>
    </dgm:pt>
    <dgm:pt modelId="{1BFD52C9-81A2-4639-9EFF-0C785E6BE41E}" type="sibTrans" cxnId="{96DAD093-1E82-485F-AE3B-AA94220819F6}">
      <dgm:prSet custT="1"/>
      <dgm:spPr>
        <a:solidFill>
          <a:schemeClr val="bg1">
            <a:lumMod val="50000"/>
          </a:schemeClr>
        </a:solidFill>
      </dgm:spPr>
      <dgm:t>
        <a:bodyPr/>
        <a:lstStyle/>
        <a:p>
          <a:pPr algn="ctr"/>
          <a:endParaRPr lang="zh-CN" altLang="en-US" sz="1200"/>
        </a:p>
      </dgm:t>
    </dgm:pt>
    <dgm:pt modelId="{878285D0-CF9F-4575-B1FB-24A9FF8E804B}" type="parTrans" cxnId="{96DAD093-1E82-485F-AE3B-AA94220819F6}">
      <dgm:prSet/>
      <dgm:spPr/>
      <dgm:t>
        <a:bodyPr/>
        <a:lstStyle/>
        <a:p>
          <a:pPr algn="ctr"/>
          <a:endParaRPr lang="zh-CN" altLang="en-US"/>
        </a:p>
      </dgm:t>
    </dgm:pt>
    <dgm:pt modelId="{6C2E2F74-875F-4DCD-BD88-DAC490B1E2AC}" type="pres">
      <dgm:prSet presAssocID="{F512AEF7-3E63-439D-A84D-6FCFC1729374}" presName="Name0" presStyleCnt="0">
        <dgm:presLayoutVars>
          <dgm:dir/>
          <dgm:resizeHandles val="exact"/>
        </dgm:presLayoutVars>
      </dgm:prSet>
      <dgm:spPr/>
    </dgm:pt>
    <dgm:pt modelId="{84943448-607D-4528-9708-BBCE5C4F5BBA}" type="pres">
      <dgm:prSet presAssocID="{7C3FF1FA-879C-4FFE-96D4-73CAFD8183CA}" presName="parTxOnly" presStyleLbl="node1" presStyleIdx="0" presStyleCnt="5" custScaleY="72200">
        <dgm:presLayoutVars>
          <dgm:bulletEnabled val="1"/>
        </dgm:presLayoutVars>
      </dgm:prSet>
      <dgm:spPr/>
      <dgm:t>
        <a:bodyPr/>
        <a:lstStyle/>
        <a:p>
          <a:endParaRPr lang="zh-CN" altLang="en-US"/>
        </a:p>
      </dgm:t>
    </dgm:pt>
    <dgm:pt modelId="{B05B427B-6B30-45AF-9BC0-BA578E4EBB51}" type="pres">
      <dgm:prSet presAssocID="{CF5288EE-C048-46CA-B696-27DD4C242984}" presName="parSpace" presStyleCnt="0"/>
      <dgm:spPr/>
    </dgm:pt>
    <dgm:pt modelId="{5865BC32-7E4C-4E32-B606-8CC7C03A067A}" type="pres">
      <dgm:prSet presAssocID="{506E95B0-F4FD-417B-AF84-1CA4D9A7C131}" presName="parTxOnly" presStyleLbl="node1" presStyleIdx="1" presStyleCnt="5" custScaleX="112214" custScaleY="72200">
        <dgm:presLayoutVars>
          <dgm:bulletEnabled val="1"/>
        </dgm:presLayoutVars>
      </dgm:prSet>
      <dgm:spPr/>
      <dgm:t>
        <a:bodyPr/>
        <a:lstStyle/>
        <a:p>
          <a:endParaRPr lang="zh-CN" altLang="en-US"/>
        </a:p>
      </dgm:t>
    </dgm:pt>
    <dgm:pt modelId="{B3792872-5B2D-43F8-A36C-FE12954338CF}" type="pres">
      <dgm:prSet presAssocID="{EF32912C-94CA-4B6D-8606-15EFEBF3C415}" presName="parSpace" presStyleCnt="0"/>
      <dgm:spPr/>
    </dgm:pt>
    <dgm:pt modelId="{B58FC902-EDBE-47B7-A74D-964063F21AF0}" type="pres">
      <dgm:prSet presAssocID="{9717CC16-5E14-407E-BB46-7462B11D6615}" presName="parTxOnly" presStyleLbl="node1" presStyleIdx="2" presStyleCnt="5" custScaleX="97309" custScaleY="72200">
        <dgm:presLayoutVars>
          <dgm:bulletEnabled val="1"/>
        </dgm:presLayoutVars>
      </dgm:prSet>
      <dgm:spPr/>
      <dgm:t>
        <a:bodyPr/>
        <a:lstStyle/>
        <a:p>
          <a:endParaRPr lang="zh-CN" altLang="en-US"/>
        </a:p>
      </dgm:t>
    </dgm:pt>
    <dgm:pt modelId="{11202857-A449-494D-8230-5DEF42CB601C}" type="pres">
      <dgm:prSet presAssocID="{B2801BAE-150A-4E07-8A8B-D954BC4922DD}" presName="parSpace" presStyleCnt="0"/>
      <dgm:spPr/>
    </dgm:pt>
    <dgm:pt modelId="{409DDBD1-D788-4F28-BBE0-55FD9F31DEDB}" type="pres">
      <dgm:prSet presAssocID="{86EE6F6C-542D-40C9-964D-D867E650A84A}" presName="parTxOnly" presStyleLbl="node1" presStyleIdx="3" presStyleCnt="5" custScaleX="116957" custScaleY="72200" custLinFactNeighborY="7994">
        <dgm:presLayoutVars>
          <dgm:bulletEnabled val="1"/>
        </dgm:presLayoutVars>
      </dgm:prSet>
      <dgm:spPr/>
      <dgm:t>
        <a:bodyPr/>
        <a:lstStyle/>
        <a:p>
          <a:endParaRPr lang="zh-CN" altLang="en-US"/>
        </a:p>
      </dgm:t>
    </dgm:pt>
    <dgm:pt modelId="{87EE6C7D-6AA0-4C95-8586-37F362E236F4}" type="pres">
      <dgm:prSet presAssocID="{1BFD52C9-81A2-4639-9EFF-0C785E6BE41E}" presName="parSpace" presStyleCnt="0"/>
      <dgm:spPr/>
    </dgm:pt>
    <dgm:pt modelId="{227BB779-7567-4973-9657-4083046E2F8A}" type="pres">
      <dgm:prSet presAssocID="{46D58A17-774B-4CA2-AAD5-609A032712B9}" presName="parTxOnly" presStyleLbl="node1" presStyleIdx="4" presStyleCnt="5" custScaleX="141098" custScaleY="72200" custLinFactNeighborX="831">
        <dgm:presLayoutVars>
          <dgm:bulletEnabled val="1"/>
        </dgm:presLayoutVars>
      </dgm:prSet>
      <dgm:spPr/>
      <dgm:t>
        <a:bodyPr/>
        <a:lstStyle/>
        <a:p>
          <a:endParaRPr lang="zh-CN" altLang="en-US"/>
        </a:p>
      </dgm:t>
    </dgm:pt>
  </dgm:ptLst>
  <dgm:cxnLst>
    <dgm:cxn modelId="{886823E4-7B66-418F-B06C-BC64DCC868FD}" type="presOf" srcId="{F512AEF7-3E63-439D-A84D-6FCFC1729374}" destId="{6C2E2F74-875F-4DCD-BD88-DAC490B1E2AC}" srcOrd="0" destOrd="0" presId="urn:microsoft.com/office/officeart/2005/8/layout/hChevron3"/>
    <dgm:cxn modelId="{2CA93BB9-EB5C-497E-B86A-68B00F62A783}" srcId="{F512AEF7-3E63-439D-A84D-6FCFC1729374}" destId="{7C3FF1FA-879C-4FFE-96D4-73CAFD8183CA}" srcOrd="0" destOrd="0" parTransId="{51CFE248-1C1C-4854-90D9-68CFF6C5D4EA}" sibTransId="{CF5288EE-C048-46CA-B696-27DD4C242984}"/>
    <dgm:cxn modelId="{96DAD093-1E82-485F-AE3B-AA94220819F6}" srcId="{F512AEF7-3E63-439D-A84D-6FCFC1729374}" destId="{86EE6F6C-542D-40C9-964D-D867E650A84A}" srcOrd="3" destOrd="0" parTransId="{878285D0-CF9F-4575-B1FB-24A9FF8E804B}" sibTransId="{1BFD52C9-81A2-4639-9EFF-0C785E6BE41E}"/>
    <dgm:cxn modelId="{91809081-E60C-4A5E-B87F-63D2D038EB27}" srcId="{F512AEF7-3E63-439D-A84D-6FCFC1729374}" destId="{506E95B0-F4FD-417B-AF84-1CA4D9A7C131}" srcOrd="1" destOrd="0" parTransId="{E356A490-0F2E-406F-9751-6312CC9399F1}" sibTransId="{EF32912C-94CA-4B6D-8606-15EFEBF3C415}"/>
    <dgm:cxn modelId="{EA0CC7DC-E1B6-4DE1-886A-142D8AC83791}" type="presOf" srcId="{9717CC16-5E14-407E-BB46-7462B11D6615}" destId="{B58FC902-EDBE-47B7-A74D-964063F21AF0}" srcOrd="0" destOrd="0" presId="urn:microsoft.com/office/officeart/2005/8/layout/hChevron3"/>
    <dgm:cxn modelId="{C41FFB79-6235-4EC3-BFE0-2DDA5F604D97}" type="presOf" srcId="{7C3FF1FA-879C-4FFE-96D4-73CAFD8183CA}" destId="{84943448-607D-4528-9708-BBCE5C4F5BBA}" srcOrd="0" destOrd="0" presId="urn:microsoft.com/office/officeart/2005/8/layout/hChevron3"/>
    <dgm:cxn modelId="{61185D1F-B522-4CC4-BC2E-F0FB0D5DCDC9}" srcId="{F512AEF7-3E63-439D-A84D-6FCFC1729374}" destId="{9717CC16-5E14-407E-BB46-7462B11D6615}" srcOrd="2" destOrd="0" parTransId="{02A63A8F-6DFF-4C65-9DA1-AEB2C61A634F}" sibTransId="{B2801BAE-150A-4E07-8A8B-D954BC4922DD}"/>
    <dgm:cxn modelId="{586CCAE6-389D-4638-B0B6-D84D3975DFDF}" type="presOf" srcId="{86EE6F6C-542D-40C9-964D-D867E650A84A}" destId="{409DDBD1-D788-4F28-BBE0-55FD9F31DEDB}" srcOrd="0" destOrd="0" presId="urn:microsoft.com/office/officeart/2005/8/layout/hChevron3"/>
    <dgm:cxn modelId="{0CB92777-E674-452F-8657-C686CBC79BC0}" srcId="{F512AEF7-3E63-439D-A84D-6FCFC1729374}" destId="{46D58A17-774B-4CA2-AAD5-609A032712B9}" srcOrd="4" destOrd="0" parTransId="{FC3571F3-B495-451C-8C1B-65E4E81C9B20}" sibTransId="{334BEE16-11A3-46E7-B216-7F4E056BD14B}"/>
    <dgm:cxn modelId="{0E9034F0-F594-4306-A47A-F88D3E3202FE}" type="presOf" srcId="{506E95B0-F4FD-417B-AF84-1CA4D9A7C131}" destId="{5865BC32-7E4C-4E32-B606-8CC7C03A067A}" srcOrd="0" destOrd="0" presId="urn:microsoft.com/office/officeart/2005/8/layout/hChevron3"/>
    <dgm:cxn modelId="{551A9940-E0E4-4787-8211-C52E12463A5C}" type="presOf" srcId="{46D58A17-774B-4CA2-AAD5-609A032712B9}" destId="{227BB779-7567-4973-9657-4083046E2F8A}" srcOrd="0" destOrd="0" presId="urn:microsoft.com/office/officeart/2005/8/layout/hChevron3"/>
    <dgm:cxn modelId="{95144B41-5014-45FC-BDBB-EB95213DBECD}" type="presParOf" srcId="{6C2E2F74-875F-4DCD-BD88-DAC490B1E2AC}" destId="{84943448-607D-4528-9708-BBCE5C4F5BBA}" srcOrd="0" destOrd="0" presId="urn:microsoft.com/office/officeart/2005/8/layout/hChevron3"/>
    <dgm:cxn modelId="{102563D5-0B6C-42CF-A2A1-193778E11666}" type="presParOf" srcId="{6C2E2F74-875F-4DCD-BD88-DAC490B1E2AC}" destId="{B05B427B-6B30-45AF-9BC0-BA578E4EBB51}" srcOrd="1" destOrd="0" presId="urn:microsoft.com/office/officeart/2005/8/layout/hChevron3"/>
    <dgm:cxn modelId="{7A5ABECF-49CC-4708-A9E9-DE11AD0A0BB5}" type="presParOf" srcId="{6C2E2F74-875F-4DCD-BD88-DAC490B1E2AC}" destId="{5865BC32-7E4C-4E32-B606-8CC7C03A067A}" srcOrd="2" destOrd="0" presId="urn:microsoft.com/office/officeart/2005/8/layout/hChevron3"/>
    <dgm:cxn modelId="{D3E68F8F-70A5-4B4F-A5B1-35720A733FB9}" type="presParOf" srcId="{6C2E2F74-875F-4DCD-BD88-DAC490B1E2AC}" destId="{B3792872-5B2D-43F8-A36C-FE12954338CF}" srcOrd="3" destOrd="0" presId="urn:microsoft.com/office/officeart/2005/8/layout/hChevron3"/>
    <dgm:cxn modelId="{14E30EA9-44A8-421D-94D4-1F446C25113B}" type="presParOf" srcId="{6C2E2F74-875F-4DCD-BD88-DAC490B1E2AC}" destId="{B58FC902-EDBE-47B7-A74D-964063F21AF0}" srcOrd="4" destOrd="0" presId="urn:microsoft.com/office/officeart/2005/8/layout/hChevron3"/>
    <dgm:cxn modelId="{D64178AD-4E42-4486-B064-D1629472B7FD}" type="presParOf" srcId="{6C2E2F74-875F-4DCD-BD88-DAC490B1E2AC}" destId="{11202857-A449-494D-8230-5DEF42CB601C}" srcOrd="5" destOrd="0" presId="urn:microsoft.com/office/officeart/2005/8/layout/hChevron3"/>
    <dgm:cxn modelId="{CA9CA5CA-14E9-4D91-9FA5-DBACCD4AF9BF}" type="presParOf" srcId="{6C2E2F74-875F-4DCD-BD88-DAC490B1E2AC}" destId="{409DDBD1-D788-4F28-BBE0-55FD9F31DEDB}" srcOrd="6" destOrd="0" presId="urn:microsoft.com/office/officeart/2005/8/layout/hChevron3"/>
    <dgm:cxn modelId="{2913F019-7A8F-470C-9443-E6D75E1DB53D}" type="presParOf" srcId="{6C2E2F74-875F-4DCD-BD88-DAC490B1E2AC}" destId="{87EE6C7D-6AA0-4C95-8586-37F362E236F4}" srcOrd="7" destOrd="0" presId="urn:microsoft.com/office/officeart/2005/8/layout/hChevron3"/>
    <dgm:cxn modelId="{D12C1FED-505C-4D5D-858F-8340DF92B0FF}" type="presParOf" srcId="{6C2E2F74-875F-4DCD-BD88-DAC490B1E2AC}" destId="{227BB779-7567-4973-9657-4083046E2F8A}"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rgbClr val="00B0F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3448-607D-4528-9708-BBCE5C4F5BBA}">
      <dsp:nvSpPr>
        <dsp:cNvPr id="0" name=""/>
        <dsp:cNvSpPr/>
      </dsp:nvSpPr>
      <dsp:spPr>
        <a:xfrm>
          <a:off x="384" y="0"/>
          <a:ext cx="1875234" cy="493984"/>
        </a:xfrm>
        <a:prstGeom prst="homePlate">
          <a:avLst/>
        </a:prstGeom>
        <a:solidFill>
          <a:schemeClr val="bg2">
            <a:lumMod val="2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Background</a:t>
          </a:r>
          <a:endParaRPr lang="zh-CN" altLang="en-US" sz="1400" kern="1200" dirty="0">
            <a:latin typeface="微软雅黑" panose="020B0503020204020204" pitchFamily="34" charset="-122"/>
            <a:ea typeface="微软雅黑" panose="020B0503020204020204" pitchFamily="34" charset="-122"/>
          </a:endParaRPr>
        </a:p>
      </dsp:txBody>
      <dsp:txXfrm>
        <a:off x="384" y="0"/>
        <a:ext cx="1751738" cy="493984"/>
      </dsp:txXfrm>
    </dsp:sp>
    <dsp:sp modelId="{5865BC32-7E4C-4E32-B606-8CC7C03A067A}">
      <dsp:nvSpPr>
        <dsp:cNvPr id="0" name=""/>
        <dsp:cNvSpPr/>
      </dsp:nvSpPr>
      <dsp:spPr>
        <a:xfrm>
          <a:off x="1500572" y="0"/>
          <a:ext cx="2104275"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Structural Model</a:t>
          </a:r>
          <a:endParaRPr lang="zh-CN" altLang="en-US" sz="1400" kern="1200" dirty="0">
            <a:latin typeface="微软雅黑" panose="020B0503020204020204" pitchFamily="34" charset="-122"/>
            <a:ea typeface="微软雅黑" panose="020B0503020204020204" pitchFamily="34" charset="-122"/>
          </a:endParaRPr>
        </a:p>
      </dsp:txBody>
      <dsp:txXfrm>
        <a:off x="1747564" y="0"/>
        <a:ext cx="1610291" cy="493984"/>
      </dsp:txXfrm>
    </dsp:sp>
    <dsp:sp modelId="{B58FC902-EDBE-47B7-A74D-964063F21AF0}">
      <dsp:nvSpPr>
        <dsp:cNvPr id="0" name=""/>
        <dsp:cNvSpPr/>
      </dsp:nvSpPr>
      <dsp:spPr>
        <a:xfrm>
          <a:off x="3229800" y="0"/>
          <a:ext cx="1824771"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altLang="zh-CN" sz="1600" kern="1200" dirty="0" smtClean="0">
              <a:solidFill>
                <a:schemeClr val="bg1"/>
              </a:solidFill>
              <a:latin typeface="微软雅黑" panose="020B0503020204020204" pitchFamily="34" charset="-122"/>
              <a:ea typeface="微软雅黑" panose="020B0503020204020204" pitchFamily="34" charset="-122"/>
            </a:rPr>
            <a:t>Dataset</a:t>
          </a:r>
          <a:endParaRPr lang="zh-CN" altLang="en-US" sz="1600" kern="1200" dirty="0">
            <a:latin typeface="微软雅黑" panose="020B0503020204020204" pitchFamily="34" charset="-122"/>
            <a:ea typeface="微软雅黑" panose="020B0503020204020204" pitchFamily="34" charset="-122"/>
          </a:endParaRPr>
        </a:p>
      </dsp:txBody>
      <dsp:txXfrm>
        <a:off x="3476792" y="0"/>
        <a:ext cx="1330787" cy="493984"/>
      </dsp:txXfrm>
    </dsp:sp>
    <dsp:sp modelId="{409DDBD1-D788-4F28-BBE0-55FD9F31DEDB}">
      <dsp:nvSpPr>
        <dsp:cNvPr id="0" name=""/>
        <dsp:cNvSpPr/>
      </dsp:nvSpPr>
      <dsp:spPr>
        <a:xfrm>
          <a:off x="4679525" y="0"/>
          <a:ext cx="2193217" cy="49398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Empirical Strategy</a:t>
          </a:r>
          <a:endParaRPr lang="zh-CN" altLang="en-US" sz="1400" kern="1200" dirty="0">
            <a:latin typeface="微软雅黑" panose="020B0503020204020204" pitchFamily="34" charset="-122"/>
            <a:ea typeface="微软雅黑" panose="020B0503020204020204" pitchFamily="34" charset="-122"/>
          </a:endParaRPr>
        </a:p>
      </dsp:txBody>
      <dsp:txXfrm>
        <a:off x="4926517" y="0"/>
        <a:ext cx="1699233" cy="493984"/>
      </dsp:txXfrm>
    </dsp:sp>
    <dsp:sp modelId="{227BB779-7567-4973-9657-4083046E2F8A}">
      <dsp:nvSpPr>
        <dsp:cNvPr id="0" name=""/>
        <dsp:cNvSpPr/>
      </dsp:nvSpPr>
      <dsp:spPr>
        <a:xfrm>
          <a:off x="6498081" y="0"/>
          <a:ext cx="2645917" cy="493984"/>
        </a:xfrm>
        <a:prstGeom prst="chevron">
          <a:avLst/>
        </a:prstGeom>
        <a:solidFill>
          <a:schemeClr val="tx1">
            <a:lumMod val="75000"/>
            <a:lum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altLang="zh-CN" sz="1400" kern="1200" dirty="0" smtClean="0">
              <a:solidFill>
                <a:schemeClr val="bg1"/>
              </a:solidFill>
              <a:latin typeface="微软雅黑" panose="020B0503020204020204" pitchFamily="34" charset="-122"/>
              <a:ea typeface="微软雅黑" panose="020B0503020204020204" pitchFamily="34" charset="-122"/>
            </a:rPr>
            <a:t>Robustness Checks</a:t>
          </a:r>
          <a:endParaRPr lang="zh-CN" altLang="en-US" sz="1400" kern="1200" dirty="0">
            <a:latin typeface="微软雅黑" panose="020B0503020204020204" pitchFamily="34" charset="-122"/>
            <a:ea typeface="微软雅黑" panose="020B0503020204020204" pitchFamily="34" charset="-122"/>
          </a:endParaRPr>
        </a:p>
      </dsp:txBody>
      <dsp:txXfrm>
        <a:off x="6745073" y="0"/>
        <a:ext cx="2151933" cy="49398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5C6CAF-3CC8-4DAE-9CF7-EDE9CF21CD96}"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05D22B-7C42-4E81-89FF-2A49ED7510D7}" type="slidenum">
              <a:rPr lang="zh-CN" altLang="en-US" smtClean="0"/>
              <a:t>‹#›</a:t>
            </a:fld>
            <a:endParaRPr lang="zh-CN" altLang="en-US"/>
          </a:p>
        </p:txBody>
      </p:sp>
    </p:spTree>
    <p:extLst>
      <p:ext uri="{BB962C8B-B14F-4D97-AF65-F5344CB8AC3E}">
        <p14:creationId xmlns:p14="http://schemas.microsoft.com/office/powerpoint/2010/main" val="3660831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t>1</a:t>
            </a:fld>
            <a:endParaRPr lang="zh-CN" altLang="en-US"/>
          </a:p>
        </p:txBody>
      </p:sp>
    </p:spTree>
    <p:extLst>
      <p:ext uri="{BB962C8B-B14F-4D97-AF65-F5344CB8AC3E}">
        <p14:creationId xmlns:p14="http://schemas.microsoft.com/office/powerpoint/2010/main" val="302760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33"/>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DA6E29BB-E8CF-4006-9AD9-6F0E91230D2E}" type="datetimeFigureOut">
              <a:rPr lang="es-ES"/>
              <a:t>04/12/2019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4DDCC7-69F6-4715-AE46-389A75F9D0B4}" type="slidenum">
              <a:rPr lang="es-ES"/>
              <a:t>‹#›</a:t>
            </a:fld>
            <a:endParaRPr lang="es-E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hasCustomPrompt="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50A56697-A3AC-4802-BBAC-29942B69BFF1}" type="datetimeFigureOut">
              <a:rPr lang="es-ES"/>
              <a:t>04/12/2019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B93C5E0-E1E3-41B8-8EF5-9062EA64A484}" type="slidenum">
              <a:rPr lang="es-ES"/>
              <a:t>‹#›</a:t>
            </a:fld>
            <a:endParaRPr lang="es-E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6"/>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hasCustomPrompt="1"/>
          </p:nvPr>
        </p:nvSpPr>
        <p:spPr>
          <a:xfrm>
            <a:off x="457200" y="274646"/>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7D68714-F9E5-46BE-9A83-BA5A415ACD13}" type="datetimeFigureOut">
              <a:rPr lang="es-ES"/>
              <a:t>04/12/2019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011120B-82A7-437C-A030-D9EB6B639E75}" type="slidenum">
              <a:rPr lang="es-ES"/>
              <a:t>‹#›</a:t>
            </a:fld>
            <a:endParaRPr lang="es-E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9B801367-E2BB-47B9-93E1-CAB13EEF40C3}" type="datetimeFigureOut">
              <a:rPr lang="es-ES"/>
              <a:t>04/12/2019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F88AE7E-CD74-4A5E-AC9F-A282BFA258A1}" type="slidenum">
              <a:rPr lang="es-ES"/>
              <a:t>‹#›</a:t>
            </a:fld>
            <a:endParaRPr lang="es-E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8"/>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0711B6E-FC59-4584-8552-DEA952683A4C}" type="datetimeFigureOut">
              <a:rPr lang="es-ES"/>
              <a:t>04/12/2019</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FE4D11-5D71-4C4F-AD62-ED5C08B328D6}" type="slidenum">
              <a:rPr lang="es-ES"/>
              <a:t>‹#›</a:t>
            </a:fld>
            <a:endParaRPr lang="es-E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hasCustomPrompt="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hasCustomPrompt="1"/>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391588F2-E6C7-4A98-8A61-074E4E1C7D83}" type="datetimeFigureOut">
              <a:rPr lang="es-ES"/>
              <a:t>04/12/2019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6644F6F0-0921-4234-ADD0-2C2E4BB0B79B}" type="slidenum">
              <a:rPr lang="es-ES"/>
              <a:t>‹#›</a:t>
            </a:fld>
            <a:endParaRPr lang="es-E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hasCustomPrompt="1"/>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hasCustomPrompt="1"/>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FE49682-AF19-40D9-8DCF-45207FC735B7}" type="datetimeFigureOut">
              <a:rPr lang="es-ES"/>
              <a:t>04/12/2019</a:t>
            </a:fld>
            <a:endParaRPr lang="es-ES" dirty="0"/>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B9B59CC2-6294-4BA1-97E5-6BD5728BC8E8}" type="slidenum">
              <a:rPr lang="es-ES"/>
              <a:t>‹#›</a:t>
            </a:fld>
            <a:endParaRPr lang="es-E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6B168A23-BAF3-4938-8A57-817E070F6FFB}" type="datetimeFigureOut">
              <a:rPr lang="es-ES"/>
              <a:t>04/12/2019</a:t>
            </a:fld>
            <a:endParaRPr lang="es-ES" dirty="0"/>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62C9E6CE-D569-4DD3-B87A-19C81B09DC63}" type="slidenum">
              <a:rPr lang="es-ES"/>
              <a:t>‹#›</a:t>
            </a:fld>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6F75D47-D64A-417E-BBD7-5E46F6652DA6}" type="datetimeFigureOut">
              <a:rPr lang="es-ES"/>
              <a:t>04/12/2019</a:t>
            </a:fld>
            <a:endParaRPr lang="es-ES" dirty="0"/>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C19F4E3A-2870-4E75-B7FC-53A3E13DFC8C}" type="slidenum">
              <a:rPr lang="es-ES"/>
              <a:t>‹#›</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2"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hasCustomPrompt="1"/>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5ED80E-72F0-4F85-AE95-19F5EB83F3D1}" type="datetimeFigureOut">
              <a:rPr lang="es-ES"/>
              <a:t>04/12/2019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38FA81F-6A29-4B36-8163-215EEB7D05F3}" type="slidenum">
              <a:rPr lang="es-ES"/>
              <a:t>‹#›</a:t>
            </a:fld>
            <a:endParaRPr lang="es-E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2BB56C0-C355-4D69-8EE1-462693381D03}" type="datetimeFigureOut">
              <a:rPr lang="es-ES"/>
              <a:t>04/12/2019</a:t>
            </a:fld>
            <a:endParaRPr lang="es-ES" dirty="0"/>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7E949039-936A-4825-A375-100B39ABAC44}" type="slidenum">
              <a:rPr lang="es-ES"/>
              <a:t>‹#›</a:t>
            </a:fld>
            <a:endParaRPr lang="es-E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8AF8D48B-D3D8-4094-B1C8-DE97AF1685E5}" type="datetimeFigureOut">
              <a:rPr lang="es-ES"/>
              <a:t>04/12/2019</a:t>
            </a:fld>
            <a:endParaRPr lang="es-ES" dirty="0"/>
          </a:p>
        </p:txBody>
      </p:sp>
      <p:sp>
        <p:nvSpPr>
          <p:cNvPr id="5" name="4 Marcador de pie de página"/>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13B30309-5595-4102-810D-010CA8147AC4}" type="slidenum">
              <a:rPr lang="es-ES"/>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8.xml"/><Relationship Id="rId5" Type="http://schemas.openxmlformats.org/officeDocument/2006/relationships/image" Target="../media/image5.png"/><Relationship Id="rId10" Type="http://schemas.openxmlformats.org/officeDocument/2006/relationships/diagramQuickStyle" Target="../diagrams/quickStyle8.xml"/><Relationship Id="rId4" Type="http://schemas.openxmlformats.org/officeDocument/2006/relationships/image" Target="../media/image4.png"/><Relationship Id="rId9"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9.xml"/><Relationship Id="rId5" Type="http://schemas.openxmlformats.org/officeDocument/2006/relationships/image" Target="../media/image5.png"/><Relationship Id="rId10" Type="http://schemas.openxmlformats.org/officeDocument/2006/relationships/diagramQuickStyle" Target="../diagrams/quickStyle9.xml"/><Relationship Id="rId4" Type="http://schemas.openxmlformats.org/officeDocument/2006/relationships/image" Target="../media/image4.png"/><Relationship Id="rId9" Type="http://schemas.openxmlformats.org/officeDocument/2006/relationships/diagramLayout" Target="../diagrams/layout9.xml"/><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0.xml"/><Relationship Id="rId5" Type="http://schemas.openxmlformats.org/officeDocument/2006/relationships/image" Target="../media/image5.png"/><Relationship Id="rId10" Type="http://schemas.openxmlformats.org/officeDocument/2006/relationships/diagramQuickStyle" Target="../diagrams/quickStyle10.xml"/><Relationship Id="rId4" Type="http://schemas.openxmlformats.org/officeDocument/2006/relationships/image" Target="../media/image4.png"/><Relationship Id="rId9"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1.xml"/><Relationship Id="rId5" Type="http://schemas.openxmlformats.org/officeDocument/2006/relationships/image" Target="../media/image5.png"/><Relationship Id="rId10" Type="http://schemas.openxmlformats.org/officeDocument/2006/relationships/diagramQuickStyle" Target="../diagrams/quickStyle11.xml"/><Relationship Id="rId4" Type="http://schemas.openxmlformats.org/officeDocument/2006/relationships/image" Target="../media/image4.png"/><Relationship Id="rId9"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2.xml"/><Relationship Id="rId5" Type="http://schemas.openxmlformats.org/officeDocument/2006/relationships/image" Target="../media/image5.png"/><Relationship Id="rId10" Type="http://schemas.openxmlformats.org/officeDocument/2006/relationships/diagramQuickStyle" Target="../diagrams/quickStyle12.xml"/><Relationship Id="rId4" Type="http://schemas.openxmlformats.org/officeDocument/2006/relationships/image" Target="../media/image4.png"/><Relationship Id="rId9"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3.xml"/><Relationship Id="rId5" Type="http://schemas.openxmlformats.org/officeDocument/2006/relationships/image" Target="../media/image5.png"/><Relationship Id="rId10" Type="http://schemas.openxmlformats.org/officeDocument/2006/relationships/diagramQuickStyle" Target="../diagrams/quickStyle13.xml"/><Relationship Id="rId4" Type="http://schemas.openxmlformats.org/officeDocument/2006/relationships/image" Target="../media/image4.png"/><Relationship Id="rId9"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4.xml"/><Relationship Id="rId5" Type="http://schemas.openxmlformats.org/officeDocument/2006/relationships/image" Target="../media/image5.png"/><Relationship Id="rId10" Type="http://schemas.openxmlformats.org/officeDocument/2006/relationships/diagramQuickStyle" Target="../diagrams/quickStyle14.xml"/><Relationship Id="rId4" Type="http://schemas.openxmlformats.org/officeDocument/2006/relationships/image" Target="../media/image4.png"/><Relationship Id="rId9"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5.xml"/><Relationship Id="rId5" Type="http://schemas.openxmlformats.org/officeDocument/2006/relationships/image" Target="../media/image5.png"/><Relationship Id="rId10" Type="http://schemas.openxmlformats.org/officeDocument/2006/relationships/diagramQuickStyle" Target="../diagrams/quickStyle15.xml"/><Relationship Id="rId4" Type="http://schemas.openxmlformats.org/officeDocument/2006/relationships/image" Target="../media/image4.png"/><Relationship Id="rId9"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6.xml"/><Relationship Id="rId5" Type="http://schemas.openxmlformats.org/officeDocument/2006/relationships/image" Target="../media/image5.png"/><Relationship Id="rId10" Type="http://schemas.openxmlformats.org/officeDocument/2006/relationships/diagramQuickStyle" Target="../diagrams/quickStyle16.xml"/><Relationship Id="rId4" Type="http://schemas.openxmlformats.org/officeDocument/2006/relationships/image" Target="../media/image4.png"/><Relationship Id="rId9"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7.xml"/><Relationship Id="rId5" Type="http://schemas.openxmlformats.org/officeDocument/2006/relationships/image" Target="../media/image5.png"/><Relationship Id="rId10" Type="http://schemas.openxmlformats.org/officeDocument/2006/relationships/diagramQuickStyle" Target="../diagrams/quickStyle17.xml"/><Relationship Id="rId4" Type="http://schemas.openxmlformats.org/officeDocument/2006/relationships/image" Target="../media/image4.png"/><Relationship Id="rId9"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8.xml"/><Relationship Id="rId5" Type="http://schemas.openxmlformats.org/officeDocument/2006/relationships/image" Target="../media/image5.png"/><Relationship Id="rId10" Type="http://schemas.openxmlformats.org/officeDocument/2006/relationships/diagramQuickStyle" Target="../diagrams/quickStyle18.xml"/><Relationship Id="rId4" Type="http://schemas.openxmlformats.org/officeDocument/2006/relationships/image" Target="../media/image4.png"/><Relationship Id="rId9"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png"/><Relationship Id="rId10" Type="http://schemas.openxmlformats.org/officeDocument/2006/relationships/diagramQuickStyle" Target="../diagrams/quickStyle1.xml"/><Relationship Id="rId4" Type="http://schemas.openxmlformats.org/officeDocument/2006/relationships/image" Target="../media/image4.png"/><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2.xml"/><Relationship Id="rId5" Type="http://schemas.openxmlformats.org/officeDocument/2006/relationships/image" Target="../media/image5.png"/><Relationship Id="rId10" Type="http://schemas.openxmlformats.org/officeDocument/2006/relationships/diagramQuickStyle" Target="../diagrams/quickStyle2.xml"/><Relationship Id="rId4" Type="http://schemas.openxmlformats.org/officeDocument/2006/relationships/image" Target="../media/image4.png"/><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3.xml"/><Relationship Id="rId5" Type="http://schemas.openxmlformats.org/officeDocument/2006/relationships/image" Target="../media/image5.png"/><Relationship Id="rId10" Type="http://schemas.openxmlformats.org/officeDocument/2006/relationships/diagramQuickStyle" Target="../diagrams/quickStyle3.xml"/><Relationship Id="rId4" Type="http://schemas.openxmlformats.org/officeDocument/2006/relationships/image" Target="../media/image4.png"/><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4.xml"/><Relationship Id="rId5" Type="http://schemas.openxmlformats.org/officeDocument/2006/relationships/image" Target="../media/image5.png"/><Relationship Id="rId15" Type="http://schemas.openxmlformats.org/officeDocument/2006/relationships/image" Target="../media/image11.png"/><Relationship Id="rId10" Type="http://schemas.openxmlformats.org/officeDocument/2006/relationships/diagramQuickStyle" Target="../diagrams/quickStyle4.xml"/><Relationship Id="rId4" Type="http://schemas.openxmlformats.org/officeDocument/2006/relationships/image" Target="../media/image4.png"/><Relationship Id="rId9" Type="http://schemas.openxmlformats.org/officeDocument/2006/relationships/diagramLayout" Target="../diagrams/layout4.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5.xml"/><Relationship Id="rId5" Type="http://schemas.openxmlformats.org/officeDocument/2006/relationships/image" Target="../media/image5.png"/><Relationship Id="rId10" Type="http://schemas.openxmlformats.org/officeDocument/2006/relationships/diagramQuickStyle" Target="../diagrams/quickStyle5.xml"/><Relationship Id="rId4" Type="http://schemas.openxmlformats.org/officeDocument/2006/relationships/image" Target="../media/image4.png"/><Relationship Id="rId9"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6.xml"/><Relationship Id="rId5" Type="http://schemas.openxmlformats.org/officeDocument/2006/relationships/image" Target="../media/image5.png"/><Relationship Id="rId10" Type="http://schemas.openxmlformats.org/officeDocument/2006/relationships/diagramQuickStyle" Target="../diagrams/quickStyle6.xml"/><Relationship Id="rId4" Type="http://schemas.openxmlformats.org/officeDocument/2006/relationships/image" Target="../media/image4.png"/><Relationship Id="rId9"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7.xml"/><Relationship Id="rId5" Type="http://schemas.openxmlformats.org/officeDocument/2006/relationships/image" Target="../media/image5.png"/><Relationship Id="rId10" Type="http://schemas.openxmlformats.org/officeDocument/2006/relationships/diagramQuickStyle" Target="../diagrams/quickStyle7.xml"/><Relationship Id="rId4" Type="http://schemas.openxmlformats.org/officeDocument/2006/relationships/image" Target="../media/image4.png"/><Relationship Id="rId9"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0" y="-23330"/>
            <a:ext cx="9144000" cy="2256157"/>
          </a:xfrm>
          <a:custGeom>
            <a:avLst/>
            <a:gdLst>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1" fmla="*/ 0 w 12192000"/>
              <a:gd name="connsiteY0-2" fmla="*/ 0 h 4903963"/>
              <a:gd name="connsiteX1-3" fmla="*/ 12192000 w 12192000"/>
              <a:gd name="connsiteY1-4" fmla="*/ 0 h 4903963"/>
              <a:gd name="connsiteX2-5" fmla="*/ 12192000 w 12192000"/>
              <a:gd name="connsiteY2-6" fmla="*/ 3368675 h 4903963"/>
              <a:gd name="connsiteX3-7" fmla="*/ 0 w 12192000"/>
              <a:gd name="connsiteY3-8" fmla="*/ 3368675 h 4903963"/>
              <a:gd name="connsiteX4-9" fmla="*/ 0 w 12192000"/>
              <a:gd name="connsiteY4-10" fmla="*/ 0 h 4903963"/>
              <a:gd name="connsiteX0-11" fmla="*/ 0 w 12192000"/>
              <a:gd name="connsiteY0-12" fmla="*/ 0 h 5964239"/>
              <a:gd name="connsiteX1-13" fmla="*/ 12192000 w 12192000"/>
              <a:gd name="connsiteY1-14" fmla="*/ 0 h 5964239"/>
              <a:gd name="connsiteX2-15" fmla="*/ 12192000 w 12192000"/>
              <a:gd name="connsiteY2-16" fmla="*/ 3368675 h 5964239"/>
              <a:gd name="connsiteX3-17" fmla="*/ 0 w 12192000"/>
              <a:gd name="connsiteY3-18" fmla="*/ 3368675 h 5964239"/>
              <a:gd name="connsiteX4-19" fmla="*/ 0 w 12192000"/>
              <a:gd name="connsiteY4-20" fmla="*/ 0 h 59642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5964239">
                <a:moveTo>
                  <a:pt x="0" y="0"/>
                </a:moveTo>
                <a:lnTo>
                  <a:pt x="12192000" y="0"/>
                </a:lnTo>
                <a:lnTo>
                  <a:pt x="12192000" y="3368675"/>
                </a:lnTo>
                <a:cubicBezTo>
                  <a:pt x="6070600" y="6835775"/>
                  <a:pt x="6134100" y="6823075"/>
                  <a:pt x="0" y="3368675"/>
                </a:cubicBezTo>
                <a:lnTo>
                  <a:pt x="0" y="0"/>
                </a:lnTo>
                <a:close/>
              </a:path>
            </a:pathLst>
          </a:custGeom>
          <a:gradFill>
            <a:gsLst>
              <a:gs pos="36000">
                <a:srgbClr val="5D7088"/>
              </a:gs>
              <a:gs pos="0">
                <a:srgbClr val="768BA6"/>
              </a:gs>
              <a:gs pos="100000">
                <a:srgbClr val="44546A"/>
              </a:gs>
            </a:gsLst>
            <a:lin ang="5400000" scaled="1"/>
          </a:gradFill>
          <a:ln w="9525" cap="flat" cmpd="sng" algn="ctr">
            <a:noFill/>
            <a:prstDash val="solid"/>
            <a:round/>
            <a:headEnd type="none" w="med" len="med"/>
            <a:tailEnd type="none" w="med" len="med"/>
          </a:ln>
          <a:effectLst>
            <a:outerShdw blurRad="406400" dist="38100" dir="5400000" algn="t" rotWithShape="0">
              <a:prstClr val="black">
                <a:alpha val="32000"/>
              </a:prstClr>
            </a:outerShdw>
          </a:effectLst>
        </p:spPr>
        <p:txBody>
          <a:bodyPr vert="horz" wrap="square" lIns="68580" tIns="34291" rIns="68580" bIns="34291" numCol="1" rtlCol="0" anchor="t" anchorCtr="0" compatLnSpc="1"/>
          <a:lstStyle/>
          <a:p>
            <a:pPr defTabSz="685165" eaLnBrk="0" hangingPunct="0"/>
            <a:endParaRPr lang="zh-CN" altLang="en-US" sz="1350">
              <a:latin typeface="Arial" panose="020B0604020202020204" pitchFamily="34" charset="0"/>
              <a:ea typeface="宋体" panose="02010600030101010101" pitchFamily="2" charset="-122"/>
            </a:endParaRPr>
          </a:p>
        </p:txBody>
      </p:sp>
      <p:sp>
        <p:nvSpPr>
          <p:cNvPr id="3079" name="文本框 12"/>
          <p:cNvSpPr>
            <a:spLocks noChangeArrowheads="1"/>
          </p:cNvSpPr>
          <p:nvPr/>
        </p:nvSpPr>
        <p:spPr bwMode="auto">
          <a:xfrm>
            <a:off x="399260" y="2642406"/>
            <a:ext cx="83454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zh-CN" altLang="en-US" sz="3000" spc="225" dirty="0">
                <a:solidFill>
                  <a:schemeClr val="tx1">
                    <a:lumMod val="75000"/>
                    <a:lumOff val="25000"/>
                  </a:schemeClr>
                </a:solidFill>
                <a:latin typeface="+mn-lt"/>
                <a:ea typeface="+mn-ea"/>
                <a:cs typeface="+mn-ea"/>
                <a:sym typeface="+mn-lt"/>
              </a:rPr>
              <a:t> </a:t>
            </a:r>
            <a:r>
              <a:rPr lang="en-US" altLang="zh-CN" sz="3000" b="1" spc="225" dirty="0">
                <a:solidFill>
                  <a:schemeClr val="tx1">
                    <a:lumMod val="75000"/>
                    <a:lumOff val="25000"/>
                  </a:schemeClr>
                </a:solidFill>
                <a:latin typeface="+mn-lt"/>
                <a:ea typeface="+mn-ea"/>
                <a:cs typeface="+mn-ea"/>
                <a:sym typeface="+mn-lt"/>
              </a:rPr>
              <a:t>Effect of Friends</a:t>
            </a:r>
            <a:r>
              <a:rPr lang="en-US" altLang="zh-CN" sz="3000" b="1" spc="225" dirty="0" smtClean="0">
                <a:solidFill>
                  <a:schemeClr val="tx1">
                    <a:lumMod val="75000"/>
                    <a:lumOff val="25000"/>
                  </a:schemeClr>
                </a:solidFill>
                <a:latin typeface="+mn-lt"/>
                <a:ea typeface="+mn-ea"/>
                <a:cs typeface="+mn-ea"/>
                <a:sym typeface="+mn-lt"/>
              </a:rPr>
              <a:t>’ Churn </a:t>
            </a:r>
            <a:r>
              <a:rPr lang="en-US" altLang="zh-CN" sz="3000" b="1" spc="225" dirty="0">
                <a:solidFill>
                  <a:schemeClr val="tx1">
                    <a:lumMod val="75000"/>
                    <a:lumOff val="25000"/>
                  </a:schemeClr>
                </a:solidFill>
                <a:latin typeface="+mn-lt"/>
                <a:ea typeface="+mn-ea"/>
                <a:cs typeface="+mn-ea"/>
                <a:sym typeface="+mn-lt"/>
              </a:rPr>
              <a:t>on Consumer Behavior </a:t>
            </a:r>
            <a:r>
              <a:rPr lang="en-US" altLang="zh-CN" sz="3000" b="1" spc="225" dirty="0" smtClean="0">
                <a:solidFill>
                  <a:schemeClr val="tx1">
                    <a:lumMod val="75000"/>
                    <a:lumOff val="25000"/>
                  </a:schemeClr>
                </a:solidFill>
                <a:latin typeface="+mn-lt"/>
                <a:ea typeface="+mn-ea"/>
                <a:cs typeface="+mn-ea"/>
                <a:sym typeface="+mn-lt"/>
              </a:rPr>
              <a:t>in Mobile </a:t>
            </a:r>
            <a:r>
              <a:rPr lang="en-US" altLang="zh-CN" sz="3000" b="1" spc="225" dirty="0">
                <a:solidFill>
                  <a:schemeClr val="tx1">
                    <a:lumMod val="75000"/>
                    <a:lumOff val="25000"/>
                  </a:schemeClr>
                </a:solidFill>
                <a:latin typeface="+mn-lt"/>
                <a:ea typeface="+mn-ea"/>
                <a:cs typeface="+mn-ea"/>
                <a:sym typeface="+mn-lt"/>
              </a:rPr>
              <a:t>Networks</a:t>
            </a:r>
            <a:endParaRPr lang="zh-CN" altLang="en-US" sz="3000" b="1" dirty="0">
              <a:solidFill>
                <a:schemeClr val="tx1">
                  <a:lumMod val="75000"/>
                  <a:lumOff val="25000"/>
                </a:schemeClr>
              </a:solidFill>
              <a:latin typeface="+mn-ea"/>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79"/>
                                        </p:tgtEl>
                                        <p:attrNameLst>
                                          <p:attrName>style.visibility</p:attrName>
                                        </p:attrNameLst>
                                      </p:cBhvr>
                                      <p:to>
                                        <p:strVal val="visible"/>
                                      </p:to>
                                    </p:set>
                                    <p:animEffect transition="in" filter="fade">
                                      <p:cBhvr>
                                        <p:cTn id="7" dur="500"/>
                                        <p:tgtEl>
                                          <p:spTgt spid="3079"/>
                                        </p:tgtEl>
                                      </p:cBhvr>
                                    </p:animEffect>
                                    <p:anim calcmode="lin" valueType="num">
                                      <p:cBhvr>
                                        <p:cTn id="8" dur="500" fill="hold"/>
                                        <p:tgtEl>
                                          <p:spTgt spid="3079"/>
                                        </p:tgtEl>
                                        <p:attrNameLst>
                                          <p:attrName>ppt_x</p:attrName>
                                        </p:attrNameLst>
                                      </p:cBhvr>
                                      <p:tavLst>
                                        <p:tav tm="0">
                                          <p:val>
                                            <p:strVal val="#ppt_x"/>
                                          </p:val>
                                        </p:tav>
                                        <p:tav tm="100000">
                                          <p:val>
                                            <p:strVal val="#ppt_x"/>
                                          </p:val>
                                        </p:tav>
                                      </p:tavLst>
                                    </p:anim>
                                    <p:anim calcmode="lin" valueType="num">
                                      <p:cBhvr>
                                        <p:cTn id="9" dur="500" fill="hold"/>
                                        <p:tgtEl>
                                          <p:spTgt spid="30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9</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1803040058"/>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075"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4054" y="764704"/>
            <a:ext cx="7308385"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908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144963353"/>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图片 14"/>
          <p:cNvPicPr/>
          <p:nvPr/>
        </p:nvPicPr>
        <p:blipFill>
          <a:blip r:embed="rId13"/>
          <a:stretch>
            <a:fillRect/>
          </a:stretch>
        </p:blipFill>
        <p:spPr>
          <a:xfrm>
            <a:off x="936484" y="2177410"/>
            <a:ext cx="4071362" cy="864096"/>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936484" y="3861048"/>
                <a:ext cx="7375991" cy="721288"/>
              </a:xfrm>
              <a:prstGeom prst="rect">
                <a:avLst/>
              </a:prstGeom>
            </p:spPr>
            <p:txBody>
              <a:bodyPr wrap="square">
                <a:spAutoFit/>
              </a:bodyPr>
              <a:lstStyle/>
              <a:p>
                <a:r>
                  <a:rPr lang="en-US" altLang="zh-CN" sz="2000" dirty="0" smtClean="0"/>
                  <a:t>where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a:rPr>
                          <m:t>𝑑</m:t>
                        </m:r>
                      </m:e>
                      <m:sub>
                        <m:r>
                          <a:rPr lang="en-US" altLang="zh-CN" sz="2000" b="0" i="1" dirty="0" smtClean="0">
                            <a:latin typeface="Cambria Math"/>
                          </a:rPr>
                          <m:t>𝑡</m:t>
                        </m:r>
                      </m:sub>
                    </m:sSub>
                    <m:r>
                      <a:rPr lang="en-US" altLang="zh-CN" sz="2000" i="1" dirty="0" smtClean="0">
                        <a:latin typeface="Cambria Math"/>
                      </a:rPr>
                      <m:t>  </m:t>
                    </m:r>
                  </m:oMath>
                </a14:m>
                <a:r>
                  <a:rPr lang="en-US" altLang="zh-CN" sz="2000" dirty="0"/>
                  <a:t>are month dummies and </a:t>
                </a:r>
                <a14:m>
                  <m:oMath xmlns:m="http://schemas.openxmlformats.org/officeDocument/2006/math">
                    <m:sSub>
                      <m:sSubPr>
                        <m:ctrlPr>
                          <a:rPr lang="en-US" altLang="zh-CN" sz="2000" i="1" smtClean="0">
                            <a:latin typeface="Cambria Math" panose="02040503050406030204" pitchFamily="18" charset="0"/>
                            <a:ea typeface="Cambria Math"/>
                          </a:rPr>
                        </m:ctrlPr>
                      </m:sSubPr>
                      <m:e>
                        <m:r>
                          <a:rPr lang="en-US" altLang="zh-CN" sz="2000" i="1" smtClean="0">
                            <a:latin typeface="Cambria Math"/>
                            <a:ea typeface="Cambria Math"/>
                          </a:rPr>
                          <m:t>∈</m:t>
                        </m:r>
                      </m:e>
                      <m:sub>
                        <m:r>
                          <a:rPr lang="en-US" altLang="zh-CN" sz="2000" b="0" i="1" smtClean="0">
                            <a:latin typeface="Cambria Math"/>
                            <a:ea typeface="Cambria Math"/>
                          </a:rPr>
                          <m:t>𝑖</m:t>
                        </m:r>
                        <m:r>
                          <a:rPr lang="en-US" altLang="zh-CN" sz="2000" b="0" i="1" smtClean="0">
                            <a:latin typeface="Cambria Math"/>
                            <a:ea typeface="Cambria Math"/>
                          </a:rPr>
                          <m:t>,</m:t>
                        </m:r>
                        <m:r>
                          <a:rPr lang="en-US" altLang="zh-CN" sz="2000" b="0" i="1" smtClean="0">
                            <a:latin typeface="Cambria Math"/>
                            <a:ea typeface="Cambria Math"/>
                          </a:rPr>
                          <m:t>𝑡</m:t>
                        </m:r>
                      </m:sub>
                    </m:sSub>
                  </m:oMath>
                </a14:m>
                <a:r>
                  <a:rPr lang="en-US" altLang="zh-CN" sz="2000" dirty="0" smtClean="0"/>
                  <a:t>is </a:t>
                </a:r>
                <a:r>
                  <a:rPr lang="en-US" altLang="zh-CN" sz="2000" dirty="0"/>
                  <a:t>the idiosyncratic error term</a:t>
                </a:r>
                <a:r>
                  <a:rPr lang="en-US" altLang="zh-CN" dirty="0"/>
                  <a:t>.</a:t>
                </a:r>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936484" y="3861048"/>
                <a:ext cx="7375991" cy="721288"/>
              </a:xfrm>
              <a:prstGeom prst="rect">
                <a:avLst/>
              </a:prstGeom>
              <a:blipFill rotWithShape="0">
                <a:blip r:embed="rId14"/>
                <a:stretch>
                  <a:fillRect l="-909" t="-4202" b="-14286"/>
                </a:stretch>
              </a:blipFill>
            </p:spPr>
            <p:txBody>
              <a:bodyPr/>
              <a:lstStyle/>
              <a:p>
                <a:r>
                  <a:rPr lang="zh-CN" altLang="en-US">
                    <a:noFill/>
                  </a:rPr>
                  <a:t> </a:t>
                </a:r>
              </a:p>
            </p:txBody>
          </p:sp>
        </mc:Fallback>
      </mc:AlternateContent>
      <p:sp>
        <p:nvSpPr>
          <p:cNvPr id="18" name="31 CuadroTexto"/>
          <p:cNvSpPr txBox="1"/>
          <p:nvPr/>
        </p:nvSpPr>
        <p:spPr>
          <a:xfrm>
            <a:off x="4205263" y="6194431"/>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rgbClr val="00B0F0"/>
                </a:solidFill>
                <a:latin typeface="+mn-lt"/>
              </a:rPr>
              <a:t>10</a:t>
            </a:r>
            <a:endParaRPr lang="es-ES" sz="1000" b="1" dirty="0">
              <a:solidFill>
                <a:srgbClr val="00B0F0"/>
              </a:solidFill>
              <a:latin typeface="+mn-lt"/>
            </a:endParaRPr>
          </a:p>
        </p:txBody>
      </p:sp>
    </p:spTree>
    <p:extLst>
      <p:ext uri="{BB962C8B-B14F-4D97-AF65-F5344CB8AC3E}">
        <p14:creationId xmlns:p14="http://schemas.microsoft.com/office/powerpoint/2010/main" val="3607138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11</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562642997"/>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098"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2485" y="1450818"/>
            <a:ext cx="6472956" cy="341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931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a:solidFill>
                  <a:srgbClr val="0EB1E7"/>
                </a:solidFill>
              </a:rPr>
              <a:t>1</a:t>
            </a:r>
            <a:r>
              <a:rPr lang="es-HN" sz="1000" b="1" dirty="0" smtClean="0">
                <a:solidFill>
                  <a:srgbClr val="0EB1E7"/>
                </a:solidFill>
              </a:rPr>
              <a:t>2</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4811538"/>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12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1616" y="692696"/>
            <a:ext cx="68199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83568" y="4970285"/>
            <a:ext cx="7704856" cy="923330"/>
          </a:xfrm>
          <a:prstGeom prst="rect">
            <a:avLst/>
          </a:prstGeom>
        </p:spPr>
        <p:txBody>
          <a:bodyPr wrap="square">
            <a:spAutoFit/>
          </a:bodyPr>
          <a:lstStyle/>
          <a:p>
            <a:r>
              <a:rPr lang="zh-CN" altLang="zh-CN" dirty="0"/>
              <a:t>不仅确保用户</a:t>
            </a:r>
            <a:r>
              <a:rPr lang="en-US" altLang="zh-CN" dirty="0"/>
              <a:t>i</a:t>
            </a:r>
            <a:r>
              <a:rPr lang="zh-CN" altLang="zh-CN" dirty="0"/>
              <a:t>和用户</a:t>
            </a:r>
            <a:r>
              <a:rPr lang="en-US" altLang="zh-CN" dirty="0"/>
              <a:t>k</a:t>
            </a:r>
            <a:r>
              <a:rPr lang="zh-CN" altLang="zh-CN" dirty="0"/>
              <a:t>属于不同的群，而且还确保用户</a:t>
            </a:r>
            <a:r>
              <a:rPr lang="en-US" altLang="zh-CN" dirty="0"/>
              <a:t>j</a:t>
            </a:r>
            <a:r>
              <a:rPr lang="zh-CN" altLang="zh-CN" dirty="0"/>
              <a:t>是这些群之间唯一的共同用户，这进一步降低了对用户</a:t>
            </a:r>
            <a:r>
              <a:rPr lang="en-US" altLang="zh-CN" dirty="0"/>
              <a:t>i</a:t>
            </a:r>
            <a:r>
              <a:rPr lang="zh-CN" altLang="zh-CN" dirty="0"/>
              <a:t>和用户</a:t>
            </a:r>
            <a:r>
              <a:rPr lang="en-US" altLang="zh-CN" dirty="0"/>
              <a:t>k</a:t>
            </a:r>
            <a:r>
              <a:rPr lang="zh-CN" altLang="zh-CN" dirty="0"/>
              <a:t>都起作用的未观察到的效果的可能性</a:t>
            </a:r>
            <a:r>
              <a:rPr lang="zh-CN" altLang="zh-CN" dirty="0" smtClean="0"/>
              <a:t>。</a:t>
            </a:r>
            <a:endParaRPr lang="zh-CN" altLang="en-US" dirty="0"/>
          </a:p>
        </p:txBody>
      </p:sp>
    </p:spTree>
    <p:extLst>
      <p:ext uri="{BB962C8B-B14F-4D97-AF65-F5344CB8AC3E}">
        <p14:creationId xmlns:p14="http://schemas.microsoft.com/office/powerpoint/2010/main" val="3069452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13</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6020643"/>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2337651761"/>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图片 14"/>
          <p:cNvPicPr/>
          <p:nvPr/>
        </p:nvPicPr>
        <p:blipFill>
          <a:blip r:embed="rId13"/>
          <a:stretch>
            <a:fillRect/>
          </a:stretch>
        </p:blipFill>
        <p:spPr>
          <a:xfrm>
            <a:off x="1934844" y="1196752"/>
            <a:ext cx="5949523" cy="4320480"/>
          </a:xfrm>
          <a:prstGeom prst="rect">
            <a:avLst/>
          </a:prstGeom>
        </p:spPr>
      </p:pic>
      <p:sp>
        <p:nvSpPr>
          <p:cNvPr id="2" name="矩形 1"/>
          <p:cNvSpPr/>
          <p:nvPr/>
        </p:nvSpPr>
        <p:spPr>
          <a:xfrm>
            <a:off x="179511" y="1340768"/>
            <a:ext cx="1458789" cy="3693319"/>
          </a:xfrm>
          <a:prstGeom prst="rect">
            <a:avLst/>
          </a:prstGeom>
        </p:spPr>
        <p:txBody>
          <a:bodyPr wrap="square">
            <a:spAutoFit/>
          </a:bodyPr>
          <a:lstStyle/>
          <a:p>
            <a:r>
              <a:rPr lang="zh-CN" altLang="zh-CN" dirty="0" smtClean="0"/>
              <a:t>第（</a:t>
            </a:r>
            <a:r>
              <a:rPr lang="en-US" altLang="zh-CN" dirty="0" smtClean="0"/>
              <a:t>1</a:t>
            </a:r>
            <a:r>
              <a:rPr lang="zh-CN" altLang="zh-CN" dirty="0" smtClean="0"/>
              <a:t>）列</a:t>
            </a:r>
            <a:r>
              <a:rPr lang="zh-CN" altLang="zh-CN" dirty="0"/>
              <a:t>显示对在运营商内部使用收费较低的资费计划的用户的结果，第（</a:t>
            </a:r>
            <a:r>
              <a:rPr lang="en-US" altLang="zh-CN" dirty="0"/>
              <a:t>2</a:t>
            </a:r>
            <a:r>
              <a:rPr lang="zh-CN" altLang="zh-CN" dirty="0"/>
              <a:t>）列显示了在运营商内部和外部呼叫收取相同价格的资费计划的用户的结果。</a:t>
            </a:r>
            <a:endParaRPr lang="zh-CN" altLang="en-US" dirty="0"/>
          </a:p>
        </p:txBody>
      </p:sp>
    </p:spTree>
    <p:extLst>
      <p:ext uri="{BB962C8B-B14F-4D97-AF65-F5344CB8AC3E}">
        <p14:creationId xmlns:p14="http://schemas.microsoft.com/office/powerpoint/2010/main" val="3069452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14</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753358452"/>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图片 14"/>
          <p:cNvPicPr/>
          <p:nvPr/>
        </p:nvPicPr>
        <p:blipFill>
          <a:blip r:embed="rId13"/>
          <a:stretch>
            <a:fillRect/>
          </a:stretch>
        </p:blipFill>
        <p:spPr>
          <a:xfrm>
            <a:off x="1574907" y="692696"/>
            <a:ext cx="5184576" cy="3793013"/>
          </a:xfrm>
          <a:prstGeom prst="rect">
            <a:avLst/>
          </a:prstGeom>
        </p:spPr>
      </p:pic>
      <p:sp>
        <p:nvSpPr>
          <p:cNvPr id="2" name="矩形 1"/>
          <p:cNvSpPr/>
          <p:nvPr/>
        </p:nvSpPr>
        <p:spPr>
          <a:xfrm>
            <a:off x="1262557" y="4653136"/>
            <a:ext cx="6237453" cy="646331"/>
          </a:xfrm>
          <a:prstGeom prst="rect">
            <a:avLst/>
          </a:prstGeom>
        </p:spPr>
        <p:txBody>
          <a:bodyPr wrap="square">
            <a:spAutoFit/>
          </a:bodyPr>
          <a:lstStyle/>
          <a:p>
            <a:r>
              <a:rPr lang="en-US" altLang="zh-CN" dirty="0"/>
              <a:t>this test provides some evidence that our </a:t>
            </a:r>
            <a:r>
              <a:rPr lang="en-US" altLang="zh-CN" dirty="0" smtClean="0"/>
              <a:t>instrumental </a:t>
            </a:r>
            <a:r>
              <a:rPr lang="en-US" altLang="zh-CN" dirty="0"/>
              <a:t>variable is exogenous in our setting</a:t>
            </a:r>
            <a:endParaRPr lang="zh-CN" altLang="en-US" dirty="0"/>
          </a:p>
        </p:txBody>
      </p:sp>
    </p:spTree>
    <p:extLst>
      <p:ext uri="{BB962C8B-B14F-4D97-AF65-F5344CB8AC3E}">
        <p14:creationId xmlns:p14="http://schemas.microsoft.com/office/powerpoint/2010/main" val="3069452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15</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294863567"/>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图片 14"/>
          <p:cNvPicPr/>
          <p:nvPr/>
        </p:nvPicPr>
        <p:blipFill>
          <a:blip r:embed="rId13"/>
          <a:stretch>
            <a:fillRect/>
          </a:stretch>
        </p:blipFill>
        <p:spPr>
          <a:xfrm>
            <a:off x="1331640" y="766763"/>
            <a:ext cx="6768752" cy="4989520"/>
          </a:xfrm>
          <a:prstGeom prst="rect">
            <a:avLst/>
          </a:prstGeom>
        </p:spPr>
      </p:pic>
    </p:spTree>
    <p:extLst>
      <p:ext uri="{BB962C8B-B14F-4D97-AF65-F5344CB8AC3E}">
        <p14:creationId xmlns:p14="http://schemas.microsoft.com/office/powerpoint/2010/main" val="3562393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b="1" dirty="0" smtClean="0">
                <a:solidFill>
                  <a:srgbClr val="0EB1E7"/>
                </a:solidFill>
              </a:rPr>
              <a:t>16</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2364007428"/>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756660" y="980728"/>
            <a:ext cx="7199715" cy="1200329"/>
          </a:xfrm>
          <a:prstGeom prst="rect">
            <a:avLst/>
          </a:prstGeom>
        </p:spPr>
        <p:txBody>
          <a:bodyPr wrap="square">
            <a:spAutoFit/>
          </a:bodyPr>
          <a:lstStyle/>
          <a:p>
            <a:r>
              <a:rPr lang="zh-CN" altLang="zh-CN" dirty="0"/>
              <a:t>考虑一个完全连接的社会图，其中用户</a:t>
            </a:r>
            <a:r>
              <a:rPr lang="en-US" altLang="zh-CN" dirty="0"/>
              <a:t>i</a:t>
            </a:r>
            <a:r>
              <a:rPr lang="zh-CN" altLang="zh-CN" dirty="0"/>
              <a:t>和</a:t>
            </a:r>
            <a:r>
              <a:rPr lang="en-US" altLang="zh-CN" dirty="0"/>
              <a:t>j</a:t>
            </a:r>
            <a:r>
              <a:rPr lang="zh-CN" altLang="zh-CN" dirty="0"/>
              <a:t>之间的边被标记为它们之间的通话时间。在这个图中，我们可以用通话时间的份额来定义加权朋友，也就是说，用户</a:t>
            </a:r>
            <a:r>
              <a:rPr lang="en-US" altLang="zh-CN" dirty="0"/>
              <a:t>i</a:t>
            </a:r>
            <a:r>
              <a:rPr lang="zh-CN" altLang="zh-CN" dirty="0"/>
              <a:t>与用户</a:t>
            </a:r>
            <a:r>
              <a:rPr lang="en-US" altLang="zh-CN" dirty="0"/>
              <a:t>j</a:t>
            </a:r>
            <a:r>
              <a:rPr lang="zh-CN" altLang="zh-CN" dirty="0"/>
              <a:t>相关联的权重由</a:t>
            </a:r>
            <a:r>
              <a:rPr lang="en-US" altLang="zh-CN" dirty="0"/>
              <a:t>airtime</a:t>
            </a:r>
            <a:r>
              <a:rPr lang="en-US" altLang="zh-CN" baseline="-25000" dirty="0"/>
              <a:t> </a:t>
            </a:r>
            <a:r>
              <a:rPr lang="en-US" altLang="zh-CN" baseline="-25000" dirty="0" err="1"/>
              <a:t>ij</a:t>
            </a:r>
            <a:r>
              <a:rPr lang="en-US" altLang="zh-CN" dirty="0"/>
              <a:t> /</a:t>
            </a:r>
            <a:r>
              <a:rPr lang="zh-CN" altLang="zh-CN" dirty="0"/>
              <a:t>∑</a:t>
            </a:r>
            <a:r>
              <a:rPr lang="en-US" altLang="zh-CN" baseline="-25000" dirty="0"/>
              <a:t>k</a:t>
            </a:r>
            <a:r>
              <a:rPr lang="zh-CN" altLang="zh-CN" baseline="-25000" dirty="0"/>
              <a:t>∈</a:t>
            </a:r>
            <a:r>
              <a:rPr lang="en-US" altLang="zh-CN" baseline="-25000" dirty="0" smtClean="0"/>
              <a:t>Fi </a:t>
            </a:r>
            <a:r>
              <a:rPr lang="en-US" altLang="zh-CN" dirty="0" smtClean="0"/>
              <a:t>airtime </a:t>
            </a:r>
            <a:r>
              <a:rPr lang="en-US" altLang="zh-CN" baseline="-25000" dirty="0" err="1" smtClean="0"/>
              <a:t>ik</a:t>
            </a:r>
            <a:endParaRPr lang="zh-CN" altLang="zh-CN" dirty="0"/>
          </a:p>
          <a:p>
            <a:r>
              <a:rPr lang="zh-CN" altLang="zh-CN" dirty="0"/>
              <a:t>给出。</a:t>
            </a:r>
            <a:endParaRPr lang="zh-CN" altLang="en-US" dirty="0"/>
          </a:p>
        </p:txBody>
      </p:sp>
      <p:sp>
        <p:nvSpPr>
          <p:cNvPr id="3" name="矩形 2"/>
          <p:cNvSpPr/>
          <p:nvPr/>
        </p:nvSpPr>
        <p:spPr>
          <a:xfrm>
            <a:off x="822666" y="3357990"/>
            <a:ext cx="6911684" cy="369332"/>
          </a:xfrm>
          <a:prstGeom prst="rect">
            <a:avLst/>
          </a:prstGeom>
        </p:spPr>
        <p:txBody>
          <a:bodyPr wrap="square">
            <a:spAutoFit/>
          </a:bodyPr>
          <a:lstStyle/>
          <a:p>
            <a:r>
              <a:rPr lang="en-US" altLang="zh-CN" dirty="0"/>
              <a:t>We also test for the appropriateness of our ordered model.</a:t>
            </a:r>
            <a:endParaRPr lang="zh-CN" altLang="en-US" dirty="0"/>
          </a:p>
        </p:txBody>
      </p:sp>
      <p:sp>
        <p:nvSpPr>
          <p:cNvPr id="4" name="矩形 3"/>
          <p:cNvSpPr/>
          <p:nvPr/>
        </p:nvSpPr>
        <p:spPr>
          <a:xfrm>
            <a:off x="839104" y="3970514"/>
            <a:ext cx="6121164" cy="369332"/>
          </a:xfrm>
          <a:prstGeom prst="rect">
            <a:avLst/>
          </a:prstGeom>
        </p:spPr>
        <p:txBody>
          <a:bodyPr wrap="square">
            <a:spAutoFit/>
          </a:bodyPr>
          <a:lstStyle/>
          <a:p>
            <a:r>
              <a:rPr lang="en-US" altLang="zh-CN" dirty="0"/>
              <a:t>Finally, we study the nature of the effect of friends’ churn. </a:t>
            </a:r>
            <a:endParaRPr lang="zh-CN" altLang="en-US" dirty="0"/>
          </a:p>
        </p:txBody>
      </p:sp>
      <p:sp>
        <p:nvSpPr>
          <p:cNvPr id="5" name="矩形 4"/>
          <p:cNvSpPr/>
          <p:nvPr/>
        </p:nvSpPr>
        <p:spPr>
          <a:xfrm>
            <a:off x="771116" y="2197365"/>
            <a:ext cx="6753212" cy="923330"/>
          </a:xfrm>
          <a:prstGeom prst="rect">
            <a:avLst/>
          </a:prstGeom>
        </p:spPr>
        <p:txBody>
          <a:bodyPr wrap="square">
            <a:spAutoFit/>
          </a:bodyPr>
          <a:lstStyle/>
          <a:p>
            <a:r>
              <a:rPr lang="en-US" altLang="zh-CN" dirty="0"/>
              <a:t>We perform a number of robustness checks to our IV results to show that </a:t>
            </a:r>
            <a:r>
              <a:rPr lang="en-US" altLang="zh-CN" dirty="0" smtClean="0"/>
              <a:t>our findings </a:t>
            </a:r>
            <a:r>
              <a:rPr lang="en-US" altLang="zh-CN" dirty="0"/>
              <a:t>are not an artifact of the definition of friend or of the structure imposed </a:t>
            </a:r>
            <a:r>
              <a:rPr lang="en-US" altLang="zh-CN" dirty="0" smtClean="0"/>
              <a:t>by our </a:t>
            </a:r>
            <a:r>
              <a:rPr lang="en-US" altLang="zh-CN" dirty="0"/>
              <a:t>theoretical model.</a:t>
            </a:r>
            <a:endParaRPr lang="zh-CN" altLang="en-US" dirty="0"/>
          </a:p>
        </p:txBody>
      </p:sp>
    </p:spTree>
    <p:extLst>
      <p:ext uri="{BB962C8B-B14F-4D97-AF65-F5344CB8AC3E}">
        <p14:creationId xmlns:p14="http://schemas.microsoft.com/office/powerpoint/2010/main" val="3562393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b="1" dirty="0" smtClean="0">
                <a:solidFill>
                  <a:srgbClr val="0EB1E7"/>
                </a:solidFill>
              </a:rPr>
              <a:t>17</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266509739"/>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460531" y="2924944"/>
            <a:ext cx="7776864" cy="2031325"/>
          </a:xfrm>
          <a:prstGeom prst="rect">
            <a:avLst/>
          </a:prstGeom>
        </p:spPr>
        <p:txBody>
          <a:bodyPr wrap="square">
            <a:spAutoFit/>
          </a:bodyPr>
          <a:lstStyle/>
          <a:p>
            <a:r>
              <a:rPr lang="en-US" altLang="zh-CN" dirty="0" smtClean="0"/>
              <a:t>Table 7 and </a:t>
            </a:r>
            <a:r>
              <a:rPr lang="en-US" altLang="zh-CN" dirty="0"/>
              <a:t>8 show the results obtained </a:t>
            </a:r>
            <a:r>
              <a:rPr lang="en-US" altLang="zh-CN" dirty="0" smtClean="0"/>
              <a:t>for the </a:t>
            </a:r>
            <a:r>
              <a:rPr lang="en-US" altLang="zh-CN" dirty="0"/>
              <a:t>two instruments used throughout our paper. We observe that the effect of </a:t>
            </a:r>
            <a:r>
              <a:rPr lang="en-US" altLang="zh-CN" dirty="0" smtClean="0"/>
              <a:t>friends’ churn </a:t>
            </a:r>
            <a:r>
              <a:rPr lang="en-US" altLang="zh-CN" dirty="0"/>
              <a:t>is still statistically significant in all specifications but, and as expected, its</a:t>
            </a:r>
          </a:p>
          <a:p>
            <a:r>
              <a:rPr lang="en-US" altLang="zh-CN" dirty="0"/>
              <a:t>magnitude reduces with x. The more consumers forget the past, the fewer </a:t>
            </a:r>
            <a:r>
              <a:rPr lang="en-US" altLang="zh-CN" dirty="0" smtClean="0"/>
              <a:t>signals from </a:t>
            </a:r>
            <a:r>
              <a:rPr lang="en-US" altLang="zh-CN" dirty="0"/>
              <a:t>friends they have (or retain) to inform their decisions. In addition, we </a:t>
            </a:r>
            <a:r>
              <a:rPr lang="en-US" altLang="zh-CN" dirty="0" smtClean="0"/>
              <a:t>observe that </a:t>
            </a:r>
            <a:r>
              <a:rPr lang="en-US" altLang="zh-CN" dirty="0"/>
              <a:t>there is still contagious churn when only contemporaneous signals are used </a:t>
            </a:r>
            <a:r>
              <a:rPr lang="en-US" altLang="zh-CN" dirty="0" smtClean="0"/>
              <a:t>by consumers </a:t>
            </a:r>
            <a:r>
              <a:rPr lang="en-US" altLang="zh-CN" dirty="0"/>
              <a:t>(the case of </a:t>
            </a:r>
            <a:r>
              <a:rPr lang="en-US" altLang="zh-CN" dirty="0" smtClean="0"/>
              <a:t>x=0</a:t>
            </a:r>
            <a:r>
              <a:rPr lang="en-US" altLang="zh-CN" dirty="0"/>
              <a:t>).</a:t>
            </a:r>
            <a:endParaRPr lang="zh-CN" altLang="en-US" dirty="0"/>
          </a:p>
        </p:txBody>
      </p:sp>
      <p:sp>
        <p:nvSpPr>
          <p:cNvPr id="3" name="矩形 2"/>
          <p:cNvSpPr/>
          <p:nvPr/>
        </p:nvSpPr>
        <p:spPr>
          <a:xfrm>
            <a:off x="419272" y="908720"/>
            <a:ext cx="7495845" cy="1754326"/>
          </a:xfrm>
          <a:prstGeom prst="rect">
            <a:avLst/>
          </a:prstGeom>
        </p:spPr>
        <p:txBody>
          <a:bodyPr wrap="square">
            <a:spAutoFit/>
          </a:bodyPr>
          <a:lstStyle/>
          <a:p>
            <a:r>
              <a:rPr lang="en-US" altLang="zh-CN" dirty="0"/>
              <a:t>Columns (1) and (2) in Table 6 show the results obtained for the</a:t>
            </a:r>
          </a:p>
          <a:p>
            <a:r>
              <a:rPr lang="en-US" altLang="zh-CN" dirty="0"/>
              <a:t>former decision. These results show that increases </a:t>
            </a:r>
            <a:r>
              <a:rPr lang="en-US" altLang="zh-CN" dirty="0" smtClean="0"/>
              <a:t>in</a:t>
            </a:r>
            <a:r>
              <a:rPr lang="en-US" altLang="zh-CN" dirty="0"/>
              <a:t> </a:t>
            </a:r>
            <a:r>
              <a:rPr lang="en-US" altLang="zh-CN" dirty="0" err="1" smtClean="0"/>
              <a:t>θ</a:t>
            </a:r>
            <a:r>
              <a:rPr lang="en-US" altLang="zh-CN" baseline="30000" dirty="0" err="1" smtClean="0"/>
              <a:t>out</a:t>
            </a:r>
            <a:r>
              <a:rPr lang="en-US" altLang="zh-CN" dirty="0" smtClean="0"/>
              <a:t> </a:t>
            </a:r>
            <a:r>
              <a:rPr lang="en-US" altLang="zh-CN" dirty="0"/>
              <a:t>/</a:t>
            </a:r>
            <a:r>
              <a:rPr lang="en-US" altLang="zh-CN" dirty="0" smtClean="0"/>
              <a:t>θ</a:t>
            </a:r>
            <a:r>
              <a:rPr lang="en-US" altLang="zh-CN" baseline="30000" dirty="0" smtClean="0"/>
              <a:t>in </a:t>
            </a:r>
            <a:r>
              <a:rPr lang="en-US" altLang="zh-CN" dirty="0" smtClean="0"/>
              <a:t>increase </a:t>
            </a:r>
            <a:r>
              <a:rPr lang="en-US" altLang="zh-CN" dirty="0"/>
              <a:t>the </a:t>
            </a:r>
            <a:r>
              <a:rPr lang="en-US" altLang="zh-CN" dirty="0" smtClean="0"/>
              <a:t>likelihood of </a:t>
            </a:r>
            <a:r>
              <a:rPr lang="en-US" altLang="zh-CN" dirty="0"/>
              <a:t>moving to a tariff plan that charges the same price to call inside and outside </a:t>
            </a:r>
            <a:r>
              <a:rPr lang="en-US" altLang="zh-CN" dirty="0" smtClean="0"/>
              <a:t>the carrier</a:t>
            </a:r>
            <a:r>
              <a:rPr lang="en-US" altLang="zh-CN" dirty="0"/>
              <a:t>. Columns (3) and (4) in this table show the results obtained for the </a:t>
            </a:r>
            <a:r>
              <a:rPr lang="en-US" altLang="zh-CN" dirty="0" smtClean="0"/>
              <a:t>latter decision</a:t>
            </a:r>
            <a:r>
              <a:rPr lang="en-US" altLang="zh-CN" dirty="0"/>
              <a:t>. We also observe here that increases </a:t>
            </a:r>
            <a:r>
              <a:rPr lang="en-US" altLang="zh-CN" dirty="0" smtClean="0"/>
              <a:t>in  </a:t>
            </a:r>
            <a:r>
              <a:rPr lang="en-US" altLang="zh-CN" dirty="0" err="1"/>
              <a:t>θ</a:t>
            </a:r>
            <a:r>
              <a:rPr lang="en-US" altLang="zh-CN" baseline="30000" dirty="0" err="1"/>
              <a:t>out</a:t>
            </a:r>
            <a:r>
              <a:rPr lang="en-US" altLang="zh-CN" dirty="0"/>
              <a:t> /θ</a:t>
            </a:r>
            <a:r>
              <a:rPr lang="en-US" altLang="zh-CN" baseline="30000" dirty="0"/>
              <a:t>in </a:t>
            </a:r>
            <a:r>
              <a:rPr lang="en-US" altLang="zh-CN" dirty="0" smtClean="0"/>
              <a:t>increase </a:t>
            </a:r>
            <a:r>
              <a:rPr lang="en-US" altLang="zh-CN" dirty="0"/>
              <a:t>the likelihood </a:t>
            </a:r>
            <a:r>
              <a:rPr lang="en-US" altLang="zh-CN" dirty="0" smtClean="0"/>
              <a:t>of churn</a:t>
            </a:r>
            <a:r>
              <a:rPr lang="en-US" altLang="zh-CN" dirty="0"/>
              <a:t>.</a:t>
            </a:r>
            <a:endParaRPr lang="zh-CN" altLang="en-US" dirty="0"/>
          </a:p>
        </p:txBody>
      </p:sp>
    </p:spTree>
    <p:extLst>
      <p:ext uri="{BB962C8B-B14F-4D97-AF65-F5344CB8AC3E}">
        <p14:creationId xmlns:p14="http://schemas.microsoft.com/office/powerpoint/2010/main" val="493704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b="1" dirty="0" smtClean="0">
                <a:solidFill>
                  <a:srgbClr val="0EB1E7"/>
                </a:solidFill>
              </a:rPr>
              <a:t>18</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266509739"/>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矩形 2"/>
          <p:cNvSpPr/>
          <p:nvPr/>
        </p:nvSpPr>
        <p:spPr>
          <a:xfrm>
            <a:off x="251520" y="1030191"/>
            <a:ext cx="7992888" cy="1754326"/>
          </a:xfrm>
          <a:prstGeom prst="rect">
            <a:avLst/>
          </a:prstGeom>
        </p:spPr>
        <p:txBody>
          <a:bodyPr wrap="square">
            <a:spAutoFit/>
          </a:bodyPr>
          <a:lstStyle/>
          <a:p>
            <a:r>
              <a:rPr lang="zh-CN" altLang="zh-CN" dirty="0">
                <a:latin typeface="+mn-ea"/>
              </a:rPr>
              <a:t>我们的结果在三个方面都很重要</a:t>
            </a:r>
            <a:r>
              <a:rPr lang="zh-CN" altLang="zh-CN" dirty="0" smtClean="0">
                <a:latin typeface="+mn-ea"/>
              </a:rPr>
              <a:t>。</a:t>
            </a:r>
            <a:endParaRPr lang="en-US" altLang="zh-CN" dirty="0" smtClean="0">
              <a:latin typeface="+mn-ea"/>
            </a:endParaRPr>
          </a:p>
          <a:p>
            <a:r>
              <a:rPr lang="en-US" altLang="zh-CN" dirty="0" smtClean="0">
                <a:latin typeface="+mn-ea"/>
              </a:rPr>
              <a:t>     </a:t>
            </a:r>
            <a:r>
              <a:rPr lang="zh-CN" altLang="zh-CN" dirty="0" smtClean="0">
                <a:latin typeface="+mn-ea"/>
              </a:rPr>
              <a:t>首先</a:t>
            </a:r>
            <a:r>
              <a:rPr lang="zh-CN" altLang="zh-CN" dirty="0">
                <a:latin typeface="+mn-ea"/>
              </a:rPr>
              <a:t>，我们提供了经验证据，证明在移动市场上客户频繁流失的会走上死亡之路。当只有几个朋友退订时，即时的行为反应就是调整通话量。如果有更多的朋友流失，那么用户很可能会转向在运营商内部和外部通话资费相同的计划。最后，如果很多朋友都在退订，那么用户也可能流失。电信公司可以观察到这种有序的用户行为，</a:t>
            </a:r>
            <a:r>
              <a:rPr lang="zh-CN" altLang="zh-CN" dirty="0" smtClean="0">
                <a:latin typeface="+mn-ea"/>
              </a:rPr>
              <a:t>因此可能</a:t>
            </a:r>
            <a:r>
              <a:rPr lang="zh-CN" altLang="zh-CN" dirty="0">
                <a:latin typeface="+mn-ea"/>
              </a:rPr>
              <a:t>提供用户的流失预警。</a:t>
            </a:r>
            <a:endParaRPr lang="zh-CN" altLang="en-US" dirty="0">
              <a:latin typeface="+mn-ea"/>
            </a:endParaRPr>
          </a:p>
        </p:txBody>
      </p:sp>
      <p:sp>
        <p:nvSpPr>
          <p:cNvPr id="4" name="矩形 3"/>
          <p:cNvSpPr/>
          <p:nvPr/>
        </p:nvSpPr>
        <p:spPr>
          <a:xfrm>
            <a:off x="293552" y="2759294"/>
            <a:ext cx="8094872" cy="2308324"/>
          </a:xfrm>
          <a:prstGeom prst="rect">
            <a:avLst/>
          </a:prstGeom>
        </p:spPr>
        <p:txBody>
          <a:bodyPr wrap="square">
            <a:spAutoFit/>
          </a:bodyPr>
          <a:lstStyle/>
          <a:p>
            <a:r>
              <a:rPr lang="en-US" altLang="zh-CN" dirty="0" smtClean="0"/>
              <a:t>     </a:t>
            </a:r>
            <a:r>
              <a:rPr lang="zh-CN" altLang="zh-CN" dirty="0" smtClean="0"/>
              <a:t>其次</a:t>
            </a:r>
            <a:r>
              <a:rPr lang="zh-CN" altLang="zh-CN" dirty="0"/>
              <a:t>，我们展示了移动市场中具有传染性的客户流失的经验证据。这意味着顾客终身价值（</a:t>
            </a:r>
            <a:r>
              <a:rPr lang="en-US" altLang="zh-CN" dirty="0"/>
              <a:t>CLTV</a:t>
            </a:r>
            <a:r>
              <a:rPr lang="zh-CN" altLang="zh-CN" dirty="0"/>
              <a:t>）的定义，仅包括每个特定消费者未来利润流的现值，低估了消费者的价值，特别是对有很多朋友的消费者而言。相反，</a:t>
            </a:r>
            <a:r>
              <a:rPr lang="en-US" altLang="zh-CN" dirty="0"/>
              <a:t>CLTV</a:t>
            </a:r>
            <a:r>
              <a:rPr lang="zh-CN" altLang="zh-CN" dirty="0"/>
              <a:t>也应该考虑到社交网络</a:t>
            </a:r>
            <a:r>
              <a:rPr lang="zh-CN" altLang="zh-CN" dirty="0" smtClean="0"/>
              <a:t>中</a:t>
            </a:r>
            <a:r>
              <a:rPr lang="zh-CN" altLang="en-US" dirty="0"/>
              <a:t>朋友</a:t>
            </a:r>
            <a:r>
              <a:rPr lang="zh-CN" altLang="zh-CN" dirty="0" smtClean="0"/>
              <a:t>影响</a:t>
            </a:r>
            <a:r>
              <a:rPr lang="zh-CN" altLang="zh-CN" dirty="0"/>
              <a:t>的作用，以及一些消费者比</a:t>
            </a:r>
            <a:r>
              <a:rPr lang="zh-CN" altLang="zh-CN" dirty="0" smtClean="0"/>
              <a:t>其他</a:t>
            </a:r>
            <a:r>
              <a:rPr lang="zh-CN" altLang="en-US" dirty="0" smtClean="0"/>
              <a:t>消费者</a:t>
            </a:r>
            <a:r>
              <a:rPr lang="zh-CN" altLang="zh-CN" dirty="0" smtClean="0"/>
              <a:t>更</a:t>
            </a:r>
            <a:r>
              <a:rPr lang="zh-CN" altLang="zh-CN" dirty="0"/>
              <a:t>有价值的</a:t>
            </a:r>
            <a:r>
              <a:rPr lang="zh-CN" altLang="zh-CN" dirty="0" smtClean="0"/>
              <a:t>事实</a:t>
            </a:r>
            <a:r>
              <a:rPr lang="zh-CN" altLang="en-US" dirty="0"/>
              <a:t>。</a:t>
            </a:r>
            <a:endParaRPr lang="en-US" altLang="zh-CN" dirty="0" smtClean="0"/>
          </a:p>
          <a:p>
            <a:r>
              <a:rPr lang="en-US" altLang="zh-CN" dirty="0"/>
              <a:t> </a:t>
            </a:r>
            <a:r>
              <a:rPr lang="en-US" altLang="zh-CN" dirty="0" smtClean="0"/>
              <a:t>    </a:t>
            </a:r>
            <a:r>
              <a:rPr lang="zh-CN" altLang="zh-CN" dirty="0" smtClean="0"/>
              <a:t>第三</a:t>
            </a:r>
            <a:r>
              <a:rPr lang="zh-CN" altLang="zh-CN" dirty="0"/>
              <a:t>，我们展示了引入具有特殊功能的资费计划如何有助于减少客户流失。在移动环境中，我们提供了经验证据，证明在网络内外对呼叫收取相同价格的资费计划能够有效地减少客户流失，并衡量其经济价值。</a:t>
            </a:r>
            <a:endParaRPr lang="zh-CN" altLang="en-US" dirty="0"/>
          </a:p>
        </p:txBody>
      </p:sp>
    </p:spTree>
    <p:extLst>
      <p:ext uri="{BB962C8B-B14F-4D97-AF65-F5344CB8AC3E}">
        <p14:creationId xmlns:p14="http://schemas.microsoft.com/office/powerpoint/2010/main" val="493704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Imagen 5" descr="C:\Users\Design\Documents\Edu\Product Launch\shadow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27 Imagen"/>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28 Imagen"/>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29 CuadroTexto"/>
          <p:cNvSpPr txBox="1">
            <a:spLocks noChangeArrowheads="1"/>
          </p:cNvSpPr>
          <p:nvPr/>
        </p:nvSpPr>
        <p:spPr bwMode="auto">
          <a:xfrm>
            <a:off x="4286840" y="6212510"/>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a:solidFill>
                  <a:srgbClr val="0EB1E7"/>
                </a:solidFill>
              </a:rPr>
              <a:t>1</a:t>
            </a:r>
            <a:endParaRPr lang="es-ES" sz="1000" b="1" dirty="0">
              <a:solidFill>
                <a:srgbClr val="0EB1E7"/>
              </a:solidFill>
            </a:endParaRPr>
          </a:p>
        </p:txBody>
      </p:sp>
      <p:sp>
        <p:nvSpPr>
          <p:cNvPr id="43"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44" name="31 CuadroTexto"/>
          <p:cNvSpPr txBox="1"/>
          <p:nvPr/>
        </p:nvSpPr>
        <p:spPr>
          <a:xfrm>
            <a:off x="4754131" y="6194795"/>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45"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Imagen 27" descr="btns">
            <a:hlinkClick r:id="" action="ppaction://hlinkshowjump?jump=nex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47" name="Imagen 28" descr="btns">
            <a:hlinkClick r:id="" action="ppaction://hlinkshowjump?jump=previousslid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sp>
        <p:nvSpPr>
          <p:cNvPr id="141" name="矩形 140"/>
          <p:cNvSpPr/>
          <p:nvPr/>
        </p:nvSpPr>
        <p:spPr>
          <a:xfrm>
            <a:off x="456064" y="6"/>
            <a:ext cx="1498600" cy="1174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2" name="TextBox 29"/>
          <p:cNvSpPr txBox="1">
            <a:spLocks noChangeArrowheads="1"/>
          </p:cNvSpPr>
          <p:nvPr/>
        </p:nvSpPr>
        <p:spPr bwMode="auto">
          <a:xfrm>
            <a:off x="352826" y="188640"/>
            <a:ext cx="30670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solidFill>
                  <a:srgbClr val="00B0F0"/>
                </a:solidFill>
                <a:latin typeface="微软雅黑" panose="020B0503020204020204" pitchFamily="34" charset="-122"/>
                <a:ea typeface="微软雅黑" panose="020B0503020204020204" pitchFamily="34" charset="-122"/>
              </a:rPr>
              <a:t>content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43" name="图片 43" descr="6.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443920" y="288933"/>
            <a:ext cx="5222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1249369" y="1196752"/>
            <a:ext cx="6562725" cy="546100"/>
            <a:chOff x="1290638" y="1300163"/>
            <a:chExt cx="6562725" cy="546100"/>
          </a:xfrm>
        </p:grpSpPr>
        <p:sp>
          <p:nvSpPr>
            <p:cNvPr id="144" name="AutoShape 3"/>
            <p:cNvSpPr>
              <a:spLocks noChangeArrowheads="1"/>
            </p:cNvSpPr>
            <p:nvPr/>
          </p:nvSpPr>
          <p:spPr bwMode="auto">
            <a:xfrm>
              <a:off x="1290638" y="1492250"/>
              <a:ext cx="6562725" cy="354013"/>
            </a:xfrm>
            <a:prstGeom prst="rect">
              <a:avLst/>
            </a:prstGeom>
            <a:solidFill>
              <a:schemeClr val="tx1">
                <a:lumMod val="65000"/>
                <a:lumOff val="35000"/>
              </a:schemeClr>
            </a:solidFill>
            <a:ln w="12700" algn="ctr">
              <a:solidFill>
                <a:schemeClr val="bg1"/>
              </a:solidFill>
              <a:round/>
            </a:ln>
            <a:effectLst/>
          </p:spPr>
          <p:txBody>
            <a:bodyPr anchor="ctr"/>
            <a:lstStyle/>
            <a:p>
              <a:pPr fontAlgn="auto">
                <a:spcBef>
                  <a:spcPts val="0"/>
                </a:spcBef>
                <a:spcAft>
                  <a:spcPts val="0"/>
                </a:spcAft>
                <a:defRPr/>
              </a:pPr>
              <a:endParaRPr lang="zh-CN" altLang="zh-CN">
                <a:latin typeface="+mn-lt"/>
                <a:ea typeface="+mn-ea"/>
              </a:endParaRPr>
            </a:p>
          </p:txBody>
        </p:sp>
        <p:sp>
          <p:nvSpPr>
            <p:cNvPr id="145" name="AutoShape 3"/>
            <p:cNvSpPr>
              <a:spLocks noChangeArrowheads="1"/>
            </p:cNvSpPr>
            <p:nvPr/>
          </p:nvSpPr>
          <p:spPr bwMode="gray">
            <a:xfrm>
              <a:off x="1355725" y="1300163"/>
              <a:ext cx="6432550" cy="482600"/>
            </a:xfrm>
            <a:prstGeom prst="rect">
              <a:avLst/>
            </a:prstGeom>
            <a:solidFill>
              <a:srgbClr val="00B0F0">
                <a:alpha val="79999"/>
              </a:srgbClr>
            </a:solidFill>
            <a:ln w="12700" algn="ctr">
              <a:solidFill>
                <a:schemeClr val="bg1"/>
              </a:solidFill>
              <a:miter lim="800000"/>
            </a:ln>
          </p:spPr>
          <p:txBody>
            <a:bodyPr wrap="none" anchor="ctr"/>
            <a:lstStyle/>
            <a:p>
              <a:pPr algn="ctr" eaLnBrk="0" hangingPunct="0"/>
              <a:endParaRPr lang="zh-CN" altLang="zh-CN" sz="2000">
                <a:solidFill>
                  <a:schemeClr val="tx2"/>
                </a:solidFill>
                <a:latin typeface="Calibri" panose="020F0502020204030204" pitchFamily="34" charset="0"/>
                <a:ea typeface="微软雅黑" panose="020B0503020204020204" pitchFamily="34" charset="-122"/>
              </a:endParaRPr>
            </a:p>
          </p:txBody>
        </p:sp>
        <p:sp>
          <p:nvSpPr>
            <p:cNvPr id="146" name="Rectangle 13"/>
            <p:cNvSpPr>
              <a:spLocks noChangeArrowheads="1"/>
            </p:cNvSpPr>
            <p:nvPr/>
          </p:nvSpPr>
          <p:spPr bwMode="auto">
            <a:xfrm>
              <a:off x="3151189" y="1385888"/>
              <a:ext cx="2841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a:t>
              </a:r>
              <a:r>
                <a:rPr lang="en-US" altLang="zh-CN" dirty="0" smtClean="0">
                  <a:solidFill>
                    <a:schemeClr val="bg1"/>
                  </a:solidFill>
                  <a:latin typeface="微软雅黑" panose="020B0503020204020204" pitchFamily="34" charset="-122"/>
                  <a:ea typeface="微软雅黑" panose="020B0503020204020204" pitchFamily="34" charset="-122"/>
                </a:rPr>
                <a:t>ackground</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249369" y="1986196"/>
            <a:ext cx="6562725" cy="546100"/>
            <a:chOff x="1290638" y="2171700"/>
            <a:chExt cx="6562725" cy="546100"/>
          </a:xfrm>
        </p:grpSpPr>
        <p:sp>
          <p:nvSpPr>
            <p:cNvPr id="147" name="AutoShape 3"/>
            <p:cNvSpPr>
              <a:spLocks noChangeArrowheads="1"/>
            </p:cNvSpPr>
            <p:nvPr/>
          </p:nvSpPr>
          <p:spPr bwMode="auto">
            <a:xfrm>
              <a:off x="1290638" y="2363788"/>
              <a:ext cx="6562725" cy="354012"/>
            </a:xfrm>
            <a:prstGeom prst="rect">
              <a:avLst/>
            </a:prstGeom>
            <a:solidFill>
              <a:schemeClr val="tx1">
                <a:lumMod val="65000"/>
                <a:lumOff val="35000"/>
              </a:schemeClr>
            </a:solidFill>
            <a:ln w="12700" algn="ctr">
              <a:solidFill>
                <a:schemeClr val="bg1"/>
              </a:solidFill>
              <a:round/>
            </a:ln>
            <a:effectLst/>
          </p:spPr>
          <p:txBody>
            <a:bodyPr anchor="ctr"/>
            <a:lstStyle/>
            <a:p>
              <a:pPr fontAlgn="auto">
                <a:spcBef>
                  <a:spcPts val="0"/>
                </a:spcBef>
                <a:spcAft>
                  <a:spcPts val="0"/>
                </a:spcAft>
                <a:defRPr/>
              </a:pPr>
              <a:endParaRPr lang="zh-CN" altLang="zh-CN">
                <a:latin typeface="+mn-lt"/>
                <a:ea typeface="+mn-ea"/>
              </a:endParaRPr>
            </a:p>
          </p:txBody>
        </p:sp>
        <p:sp>
          <p:nvSpPr>
            <p:cNvPr id="148" name="AutoShape 3"/>
            <p:cNvSpPr>
              <a:spLocks noChangeArrowheads="1"/>
            </p:cNvSpPr>
            <p:nvPr/>
          </p:nvSpPr>
          <p:spPr bwMode="gray">
            <a:xfrm>
              <a:off x="1355725" y="2171700"/>
              <a:ext cx="6432550" cy="482600"/>
            </a:xfrm>
            <a:prstGeom prst="rect">
              <a:avLst/>
            </a:prstGeom>
            <a:solidFill>
              <a:schemeClr val="bg1">
                <a:lumMod val="50000"/>
                <a:alpha val="88000"/>
              </a:schemeClr>
            </a:solidFill>
            <a:ln w="12700" algn="ctr">
              <a:solidFill>
                <a:schemeClr val="bg1"/>
              </a:solidFill>
              <a:round/>
            </a:ln>
            <a:effectLst/>
          </p:spPr>
          <p:txBody>
            <a:bodyPr wrap="none" anchor="ctr"/>
            <a:lstStyle/>
            <a:p>
              <a:pPr algn="ctr" eaLnBrk="0" fontAlgn="auto" hangingPunct="0">
                <a:spcBef>
                  <a:spcPts val="0"/>
                </a:spcBef>
                <a:spcAft>
                  <a:spcPts val="0"/>
                </a:spcAft>
                <a:defRPr/>
              </a:pPr>
              <a:endParaRPr lang="zh-CN" altLang="zh-CN" sz="2000">
                <a:solidFill>
                  <a:schemeClr val="tx2"/>
                </a:solidFill>
                <a:latin typeface="+mn-lt"/>
                <a:ea typeface="微软雅黑" panose="020B0503020204020204" pitchFamily="34" charset="-122"/>
              </a:endParaRPr>
            </a:p>
          </p:txBody>
        </p:sp>
        <p:sp>
          <p:nvSpPr>
            <p:cNvPr id="149" name="Rectangle 13"/>
            <p:cNvSpPr>
              <a:spLocks noChangeArrowheads="1"/>
            </p:cNvSpPr>
            <p:nvPr/>
          </p:nvSpPr>
          <p:spPr bwMode="auto">
            <a:xfrm>
              <a:off x="3151189" y="2257425"/>
              <a:ext cx="2841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Structural Model</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249369" y="2775640"/>
            <a:ext cx="6562725" cy="546100"/>
            <a:chOff x="1290638" y="3044825"/>
            <a:chExt cx="6562725" cy="546100"/>
          </a:xfrm>
        </p:grpSpPr>
        <p:sp>
          <p:nvSpPr>
            <p:cNvPr id="150" name="AutoShape 3"/>
            <p:cNvSpPr>
              <a:spLocks noChangeArrowheads="1"/>
            </p:cNvSpPr>
            <p:nvPr/>
          </p:nvSpPr>
          <p:spPr bwMode="auto">
            <a:xfrm>
              <a:off x="1290638" y="3236913"/>
              <a:ext cx="6562725" cy="354012"/>
            </a:xfrm>
            <a:prstGeom prst="rect">
              <a:avLst/>
            </a:prstGeom>
            <a:solidFill>
              <a:schemeClr val="tx1">
                <a:lumMod val="65000"/>
                <a:lumOff val="35000"/>
              </a:schemeClr>
            </a:solidFill>
            <a:ln w="12700" algn="ctr">
              <a:solidFill>
                <a:schemeClr val="bg1"/>
              </a:solidFill>
              <a:round/>
            </a:ln>
            <a:effectLst/>
          </p:spPr>
          <p:txBody>
            <a:bodyPr anchor="ctr"/>
            <a:lstStyle/>
            <a:p>
              <a:pPr fontAlgn="auto">
                <a:spcBef>
                  <a:spcPts val="0"/>
                </a:spcBef>
                <a:spcAft>
                  <a:spcPts val="0"/>
                </a:spcAft>
                <a:defRPr/>
              </a:pPr>
              <a:endParaRPr lang="zh-CN" altLang="zh-CN">
                <a:latin typeface="+mn-lt"/>
                <a:ea typeface="+mn-ea"/>
              </a:endParaRPr>
            </a:p>
          </p:txBody>
        </p:sp>
        <p:sp>
          <p:nvSpPr>
            <p:cNvPr id="151" name="AutoShape 3"/>
            <p:cNvSpPr>
              <a:spLocks noChangeArrowheads="1"/>
            </p:cNvSpPr>
            <p:nvPr/>
          </p:nvSpPr>
          <p:spPr bwMode="gray">
            <a:xfrm>
              <a:off x="1355725" y="3044825"/>
              <a:ext cx="6432550" cy="482600"/>
            </a:xfrm>
            <a:prstGeom prst="rect">
              <a:avLst/>
            </a:prstGeom>
            <a:solidFill>
              <a:srgbClr val="00B0F0">
                <a:alpha val="79999"/>
              </a:srgbClr>
            </a:solidFill>
            <a:ln w="12700" algn="ctr">
              <a:solidFill>
                <a:schemeClr val="bg1"/>
              </a:solidFill>
              <a:miter lim="800000"/>
            </a:ln>
          </p:spPr>
          <p:txBody>
            <a:bodyPr wrap="none" anchor="ctr"/>
            <a:lstStyle/>
            <a:p>
              <a:pPr algn="ctr" eaLnBrk="0" hangingPunct="0"/>
              <a:endParaRPr lang="zh-CN" altLang="zh-CN" sz="2000">
                <a:solidFill>
                  <a:schemeClr val="tx2"/>
                </a:solidFill>
                <a:latin typeface="Calibri" panose="020F0502020204030204" pitchFamily="34" charset="0"/>
                <a:ea typeface="微软雅黑" panose="020B0503020204020204" pitchFamily="34" charset="-122"/>
              </a:endParaRPr>
            </a:p>
          </p:txBody>
        </p:sp>
        <p:sp>
          <p:nvSpPr>
            <p:cNvPr id="152" name="Rectangle 13"/>
            <p:cNvSpPr>
              <a:spLocks noChangeArrowheads="1"/>
            </p:cNvSpPr>
            <p:nvPr/>
          </p:nvSpPr>
          <p:spPr bwMode="auto">
            <a:xfrm>
              <a:off x="3151189" y="3130550"/>
              <a:ext cx="2841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Dataset</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1249369" y="3565084"/>
            <a:ext cx="6562725" cy="546100"/>
            <a:chOff x="1290638" y="3916363"/>
            <a:chExt cx="6562725" cy="546100"/>
          </a:xfrm>
        </p:grpSpPr>
        <p:sp>
          <p:nvSpPr>
            <p:cNvPr id="153" name="AutoShape 3"/>
            <p:cNvSpPr>
              <a:spLocks noChangeArrowheads="1"/>
            </p:cNvSpPr>
            <p:nvPr/>
          </p:nvSpPr>
          <p:spPr bwMode="auto">
            <a:xfrm>
              <a:off x="1290638" y="4108450"/>
              <a:ext cx="6562725" cy="354013"/>
            </a:xfrm>
            <a:prstGeom prst="rect">
              <a:avLst/>
            </a:prstGeom>
            <a:solidFill>
              <a:schemeClr val="tx1">
                <a:lumMod val="65000"/>
                <a:lumOff val="35000"/>
              </a:schemeClr>
            </a:solidFill>
            <a:ln w="12700" algn="ctr">
              <a:solidFill>
                <a:schemeClr val="bg1"/>
              </a:solidFill>
              <a:round/>
            </a:ln>
            <a:effectLst/>
          </p:spPr>
          <p:txBody>
            <a:bodyPr anchor="ctr"/>
            <a:lstStyle/>
            <a:p>
              <a:pPr fontAlgn="auto">
                <a:spcBef>
                  <a:spcPts val="0"/>
                </a:spcBef>
                <a:spcAft>
                  <a:spcPts val="0"/>
                </a:spcAft>
                <a:defRPr/>
              </a:pPr>
              <a:endParaRPr lang="zh-CN" altLang="zh-CN">
                <a:latin typeface="+mn-lt"/>
                <a:ea typeface="+mn-ea"/>
              </a:endParaRPr>
            </a:p>
          </p:txBody>
        </p:sp>
        <p:sp>
          <p:nvSpPr>
            <p:cNvPr id="154" name="AutoShape 3"/>
            <p:cNvSpPr>
              <a:spLocks noChangeArrowheads="1"/>
            </p:cNvSpPr>
            <p:nvPr/>
          </p:nvSpPr>
          <p:spPr bwMode="gray">
            <a:xfrm>
              <a:off x="1355725" y="3916363"/>
              <a:ext cx="6432550" cy="482600"/>
            </a:xfrm>
            <a:prstGeom prst="rect">
              <a:avLst/>
            </a:prstGeom>
            <a:solidFill>
              <a:schemeClr val="bg1">
                <a:lumMod val="50000"/>
                <a:alpha val="88000"/>
              </a:schemeClr>
            </a:solidFill>
            <a:ln w="12700" algn="ctr">
              <a:solidFill>
                <a:schemeClr val="bg1"/>
              </a:solidFill>
              <a:round/>
            </a:ln>
            <a:effectLst/>
          </p:spPr>
          <p:txBody>
            <a:bodyPr wrap="none" anchor="ctr"/>
            <a:lstStyle/>
            <a:p>
              <a:pPr algn="ctr" eaLnBrk="0" fontAlgn="auto" hangingPunct="0">
                <a:spcBef>
                  <a:spcPts val="0"/>
                </a:spcBef>
                <a:spcAft>
                  <a:spcPts val="0"/>
                </a:spcAft>
                <a:defRPr/>
              </a:pPr>
              <a:endParaRPr lang="zh-CN" altLang="zh-CN" sz="2000">
                <a:solidFill>
                  <a:schemeClr val="tx2"/>
                </a:solidFill>
                <a:latin typeface="+mn-lt"/>
                <a:ea typeface="微软雅黑" panose="020B0503020204020204" pitchFamily="34" charset="-122"/>
              </a:endParaRPr>
            </a:p>
          </p:txBody>
        </p:sp>
        <p:sp>
          <p:nvSpPr>
            <p:cNvPr id="155" name="Rectangle 13"/>
            <p:cNvSpPr>
              <a:spLocks noChangeArrowheads="1"/>
            </p:cNvSpPr>
            <p:nvPr/>
          </p:nvSpPr>
          <p:spPr bwMode="auto">
            <a:xfrm>
              <a:off x="3029101" y="4002088"/>
              <a:ext cx="31683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Empirical Strategy</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249369" y="4354528"/>
            <a:ext cx="6562725" cy="546100"/>
            <a:chOff x="1307683" y="4542645"/>
            <a:chExt cx="6562725" cy="546100"/>
          </a:xfrm>
        </p:grpSpPr>
        <p:sp>
          <p:nvSpPr>
            <p:cNvPr id="159" name="AutoShape 3"/>
            <p:cNvSpPr>
              <a:spLocks noChangeArrowheads="1"/>
            </p:cNvSpPr>
            <p:nvPr/>
          </p:nvSpPr>
          <p:spPr bwMode="auto">
            <a:xfrm>
              <a:off x="1307683" y="4734733"/>
              <a:ext cx="6562725" cy="354012"/>
            </a:xfrm>
            <a:prstGeom prst="rect">
              <a:avLst/>
            </a:prstGeom>
            <a:solidFill>
              <a:schemeClr val="tx1">
                <a:lumMod val="65000"/>
                <a:lumOff val="35000"/>
              </a:schemeClr>
            </a:solidFill>
            <a:ln w="12700" algn="ctr">
              <a:solidFill>
                <a:schemeClr val="bg1"/>
              </a:solidFill>
              <a:round/>
            </a:ln>
            <a:effectLst/>
          </p:spPr>
          <p:txBody>
            <a:bodyPr anchor="ctr"/>
            <a:lstStyle/>
            <a:p>
              <a:pPr fontAlgn="auto">
                <a:spcBef>
                  <a:spcPts val="0"/>
                </a:spcBef>
                <a:spcAft>
                  <a:spcPts val="0"/>
                </a:spcAft>
                <a:defRPr/>
              </a:pPr>
              <a:endParaRPr lang="zh-CN" altLang="zh-CN">
                <a:latin typeface="+mn-lt"/>
                <a:ea typeface="+mn-ea"/>
              </a:endParaRPr>
            </a:p>
          </p:txBody>
        </p:sp>
        <p:sp>
          <p:nvSpPr>
            <p:cNvPr id="160" name="AutoShape 3"/>
            <p:cNvSpPr>
              <a:spLocks noChangeArrowheads="1"/>
            </p:cNvSpPr>
            <p:nvPr/>
          </p:nvSpPr>
          <p:spPr bwMode="gray">
            <a:xfrm>
              <a:off x="1372770" y="4542645"/>
              <a:ext cx="6432550" cy="482600"/>
            </a:xfrm>
            <a:prstGeom prst="rect">
              <a:avLst/>
            </a:prstGeom>
            <a:solidFill>
              <a:srgbClr val="00B0F0">
                <a:alpha val="79999"/>
              </a:srgbClr>
            </a:solidFill>
            <a:ln w="12700" algn="ctr">
              <a:solidFill>
                <a:schemeClr val="bg1"/>
              </a:solidFill>
              <a:miter lim="800000"/>
            </a:ln>
          </p:spPr>
          <p:txBody>
            <a:bodyPr wrap="none" anchor="ctr"/>
            <a:lstStyle/>
            <a:p>
              <a:pPr algn="ctr" eaLnBrk="0" hangingPunct="0"/>
              <a:endParaRPr lang="zh-CN" altLang="zh-CN" sz="2000">
                <a:solidFill>
                  <a:schemeClr val="tx2"/>
                </a:solidFill>
                <a:latin typeface="Calibri" panose="020F0502020204030204" pitchFamily="34" charset="0"/>
                <a:ea typeface="微软雅黑" panose="020B0503020204020204" pitchFamily="34" charset="-122"/>
              </a:endParaRPr>
            </a:p>
          </p:txBody>
        </p:sp>
        <p:sp>
          <p:nvSpPr>
            <p:cNvPr id="161" name="Rectangle 13"/>
            <p:cNvSpPr>
              <a:spLocks noChangeArrowheads="1"/>
            </p:cNvSpPr>
            <p:nvPr/>
          </p:nvSpPr>
          <p:spPr bwMode="auto">
            <a:xfrm>
              <a:off x="3168234" y="4628370"/>
              <a:ext cx="2841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Robustness Checks</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316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b="1" dirty="0" smtClean="0">
                <a:solidFill>
                  <a:srgbClr val="0EB1E7"/>
                </a:solidFill>
              </a:rPr>
              <a:t>19</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266509739"/>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3054327" y="2564904"/>
            <a:ext cx="3733499" cy="923330"/>
          </a:xfrm>
          <a:prstGeom prst="rect">
            <a:avLst/>
          </a:prstGeom>
        </p:spPr>
        <p:txBody>
          <a:bodyPr wrap="square">
            <a:spAutoFit/>
          </a:bodyPr>
          <a:lstStyle/>
          <a:p>
            <a:r>
              <a:rPr lang="en-US" altLang="zh-CN" sz="5400" dirty="0" smtClean="0"/>
              <a:t>Thanks</a:t>
            </a:r>
            <a:r>
              <a:rPr lang="zh-CN" altLang="en-US" sz="5400" dirty="0" smtClean="0"/>
              <a:t>！</a:t>
            </a:r>
            <a:endParaRPr lang="zh-CN" altLang="en-US" sz="5400" dirty="0"/>
          </a:p>
        </p:txBody>
      </p:sp>
    </p:spTree>
    <p:extLst>
      <p:ext uri="{BB962C8B-B14F-4D97-AF65-F5344CB8AC3E}">
        <p14:creationId xmlns:p14="http://schemas.microsoft.com/office/powerpoint/2010/main" val="493704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a:solidFill>
                  <a:srgbClr val="0EB1E7"/>
                </a:solidFill>
              </a:rPr>
              <a:t>2</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008374010"/>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文本框 7"/>
          <p:cNvSpPr txBox="1"/>
          <p:nvPr/>
        </p:nvSpPr>
        <p:spPr>
          <a:xfrm>
            <a:off x="971600" y="1124744"/>
            <a:ext cx="6408712" cy="830997"/>
          </a:xfrm>
          <a:prstGeom prst="rect">
            <a:avLst/>
          </a:prstGeom>
          <a:noFill/>
        </p:spPr>
        <p:txBody>
          <a:bodyPr wrap="square" rtlCol="0">
            <a:spAutoFit/>
          </a:bodyPr>
          <a:lstStyle/>
          <a:p>
            <a:r>
              <a:rPr lang="en-US" altLang="zh-CN" sz="2400" dirty="0" smtClean="0">
                <a:sym typeface="Wingdings" panose="05000000000000000000" pitchFamily="2" charset="2"/>
              </a:rPr>
              <a:t> </a:t>
            </a:r>
            <a:r>
              <a:rPr lang="en-US" altLang="zh-CN" sz="2400" dirty="0" smtClean="0"/>
              <a:t>Prices </a:t>
            </a:r>
            <a:r>
              <a:rPr lang="en-US" altLang="zh-CN" sz="2400" dirty="0"/>
              <a:t>and switching costs have both </a:t>
            </a:r>
            <a:r>
              <a:rPr lang="en-US" altLang="zh-CN" sz="2400" dirty="0" smtClean="0"/>
              <a:t>             decreased </a:t>
            </a:r>
            <a:r>
              <a:rPr lang="en-US" altLang="zh-CN" sz="2400" dirty="0"/>
              <a:t>considerably in the mobile industry</a:t>
            </a:r>
            <a:endParaRPr lang="zh-CN" altLang="en-US" sz="2400" dirty="0"/>
          </a:p>
        </p:txBody>
      </p:sp>
      <p:sp>
        <p:nvSpPr>
          <p:cNvPr id="29" name="文本框 28"/>
          <p:cNvSpPr txBox="1"/>
          <p:nvPr/>
        </p:nvSpPr>
        <p:spPr>
          <a:xfrm>
            <a:off x="984040" y="2424875"/>
            <a:ext cx="6264696" cy="830997"/>
          </a:xfrm>
          <a:prstGeom prst="rect">
            <a:avLst/>
          </a:prstGeom>
          <a:noFill/>
        </p:spPr>
        <p:txBody>
          <a:bodyPr wrap="square" rtlCol="0">
            <a:spAutoFit/>
          </a:bodyPr>
          <a:lstStyle/>
          <a:p>
            <a:r>
              <a:rPr lang="en-US" altLang="zh-CN" sz="2400" dirty="0" smtClean="0">
                <a:sym typeface="Wingdings" panose="05000000000000000000" pitchFamily="2" charset="2"/>
              </a:rPr>
              <a:t> </a:t>
            </a:r>
            <a:r>
              <a:rPr lang="en-US" altLang="zh-CN" sz="2400" dirty="0" smtClean="0"/>
              <a:t>One </a:t>
            </a:r>
            <a:r>
              <a:rPr lang="en-US" altLang="zh-CN" sz="2400" dirty="0"/>
              <a:t>important element of user churn is the behavior of the network.</a:t>
            </a:r>
            <a:endParaRPr lang="zh-CN" altLang="en-US" sz="2400" dirty="0"/>
          </a:p>
        </p:txBody>
      </p:sp>
      <p:sp>
        <p:nvSpPr>
          <p:cNvPr id="30" name="文本框 29"/>
          <p:cNvSpPr txBox="1"/>
          <p:nvPr/>
        </p:nvSpPr>
        <p:spPr>
          <a:xfrm>
            <a:off x="1013632" y="3527334"/>
            <a:ext cx="6408712" cy="1200329"/>
          </a:xfrm>
          <a:prstGeom prst="rect">
            <a:avLst/>
          </a:prstGeom>
          <a:noFill/>
        </p:spPr>
        <p:txBody>
          <a:bodyPr wrap="square" rtlCol="0">
            <a:spAutoFit/>
          </a:bodyPr>
          <a:lstStyle/>
          <a:p>
            <a:r>
              <a:rPr lang="en-US" altLang="zh-CN" sz="2400" smtClean="0">
                <a:sym typeface="Wingdings" panose="05000000000000000000" pitchFamily="2" charset="2"/>
              </a:rPr>
              <a:t> </a:t>
            </a:r>
            <a:r>
              <a:rPr lang="en-US" altLang="zh-CN" sz="2400" smtClean="0"/>
              <a:t>Another </a:t>
            </a:r>
            <a:r>
              <a:rPr lang="en-US" altLang="zh-CN" sz="2400" dirty="0"/>
              <a:t>reason could be that many tariff plans have a differential </a:t>
            </a:r>
            <a:r>
              <a:rPr lang="en-US" altLang="zh-CN" sz="2400" dirty="0" smtClean="0"/>
              <a:t>pricing structure </a:t>
            </a:r>
            <a:r>
              <a:rPr lang="en-US" altLang="zh-CN" sz="2400" dirty="0"/>
              <a:t>for calling inside versus outside the network. </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3</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008374010"/>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510780" y="873874"/>
            <a:ext cx="7949651" cy="2246769"/>
          </a:xfrm>
          <a:prstGeom prst="rect">
            <a:avLst/>
          </a:prstGeom>
        </p:spPr>
        <p:txBody>
          <a:bodyPr wrap="square">
            <a:spAutoFit/>
          </a:bodyPr>
          <a:lstStyle/>
          <a:p>
            <a:r>
              <a:rPr lang="zh-CN" altLang="en-US" sz="2000" dirty="0">
                <a:latin typeface="+mj-ea"/>
                <a:ea typeface="+mj-ea"/>
              </a:rPr>
              <a:t>论文贡献</a:t>
            </a:r>
            <a:endParaRPr lang="en-US" altLang="zh-CN" sz="2000" dirty="0" smtClean="0">
              <a:latin typeface="+mj-ea"/>
              <a:ea typeface="+mj-ea"/>
            </a:endParaRPr>
          </a:p>
          <a:p>
            <a:pPr>
              <a:lnSpc>
                <a:spcPct val="120000"/>
              </a:lnSpc>
            </a:pPr>
            <a:r>
              <a:rPr lang="en-US" altLang="zh-CN" sz="2000" dirty="0" smtClean="0">
                <a:latin typeface="Times New Roman" pitchFamily="18" charset="0"/>
                <a:cs typeface="Times New Roman" pitchFamily="18" charset="0"/>
              </a:rPr>
              <a:t>friends</a:t>
            </a:r>
            <a:r>
              <a:rPr lang="en-US" altLang="zh-CN" sz="2000" dirty="0">
                <a:latin typeface="Times New Roman" pitchFamily="18" charset="0"/>
                <a:cs typeface="Times New Roman" pitchFamily="18" charset="0"/>
              </a:rPr>
              <a:t>’ churn may have a nuanced impact on a user’s behavior. It can vary</a:t>
            </a:r>
          </a:p>
          <a:p>
            <a:pPr>
              <a:lnSpc>
                <a:spcPct val="120000"/>
              </a:lnSpc>
            </a:pPr>
            <a:r>
              <a:rPr lang="en-US" altLang="zh-CN" sz="2000" dirty="0">
                <a:latin typeface="Times New Roman" pitchFamily="18" charset="0"/>
                <a:cs typeface="Times New Roman" pitchFamily="18" charset="0"/>
              </a:rPr>
              <a:t>from reducing the amount of time spent calling inside versus outside the carrier, </a:t>
            </a:r>
            <a:r>
              <a:rPr lang="en-US" altLang="zh-CN" sz="2000" dirty="0" smtClean="0">
                <a:latin typeface="Times New Roman" pitchFamily="18" charset="0"/>
                <a:cs typeface="Times New Roman" pitchFamily="18" charset="0"/>
              </a:rPr>
              <a:t>to changing </a:t>
            </a:r>
            <a:r>
              <a:rPr lang="en-US" altLang="zh-CN" sz="2000" dirty="0">
                <a:latin typeface="Times New Roman" pitchFamily="18" charset="0"/>
                <a:cs typeface="Times New Roman" pitchFamily="18" charset="0"/>
              </a:rPr>
              <a:t>tariff plan, to eventually churning. No paper in the past has explored </a:t>
            </a:r>
            <a:r>
              <a:rPr lang="en-US" altLang="zh-CN" sz="2000" dirty="0" smtClean="0">
                <a:latin typeface="Times New Roman" pitchFamily="18" charset="0"/>
                <a:cs typeface="Times New Roman" pitchFamily="18" charset="0"/>
              </a:rPr>
              <a:t>this question </a:t>
            </a:r>
            <a:r>
              <a:rPr lang="en-US" altLang="zh-CN" sz="2000" dirty="0">
                <a:latin typeface="Times New Roman" pitchFamily="18" charset="0"/>
                <a:cs typeface="Times New Roman" pitchFamily="18" charset="0"/>
              </a:rPr>
              <a:t>in this detail. Our work closes </a:t>
            </a:r>
            <a:r>
              <a:rPr lang="en-US" altLang="zh-CN" sz="2000" dirty="0" smtClean="0">
                <a:latin typeface="Times New Roman" pitchFamily="18" charset="0"/>
                <a:cs typeface="Times New Roman" pitchFamily="18" charset="0"/>
              </a:rPr>
              <a:t>this gap </a:t>
            </a:r>
            <a:r>
              <a:rPr lang="en-US" altLang="zh-CN" sz="2000" dirty="0">
                <a:latin typeface="Times New Roman" pitchFamily="18" charset="0"/>
                <a:cs typeface="Times New Roman" pitchFamily="18" charset="0"/>
              </a:rPr>
              <a:t>and contributes to the extant literature in several ways</a:t>
            </a:r>
            <a:endParaRPr lang="zh-CN" altLang="en-US" sz="2000" dirty="0">
              <a:latin typeface="Times New Roman" pitchFamily="18" charset="0"/>
              <a:cs typeface="Times New Roman" pitchFamily="18" charset="0"/>
            </a:endParaRPr>
          </a:p>
        </p:txBody>
      </p:sp>
      <p:sp>
        <p:nvSpPr>
          <p:cNvPr id="3" name="矩形 2"/>
          <p:cNvSpPr/>
          <p:nvPr/>
        </p:nvSpPr>
        <p:spPr>
          <a:xfrm>
            <a:off x="557144" y="3068292"/>
            <a:ext cx="7365585" cy="400110"/>
          </a:xfrm>
          <a:prstGeom prst="rect">
            <a:avLst/>
          </a:prstGeom>
        </p:spPr>
        <p:txBody>
          <a:bodyPr wrap="square">
            <a:spAutoFit/>
          </a:bodyPr>
          <a:lstStyle/>
          <a:p>
            <a:r>
              <a:rPr lang="en-US" altLang="zh-CN" sz="2000" dirty="0" smtClean="0">
                <a:latin typeface="Times New Roman" pitchFamily="18" charset="0"/>
                <a:cs typeface="Times New Roman" pitchFamily="18" charset="0"/>
              </a:rPr>
              <a:t>First</a:t>
            </a:r>
            <a:r>
              <a:rPr lang="en-US" altLang="zh-CN" sz="2000" dirty="0">
                <a:latin typeface="Times New Roman" pitchFamily="18" charset="0"/>
                <a:cs typeface="Times New Roman" pitchFamily="18" charset="0"/>
              </a:rPr>
              <a:t>, we </a:t>
            </a:r>
            <a:r>
              <a:rPr lang="en-US" altLang="zh-CN" sz="2000" dirty="0" smtClean="0">
                <a:latin typeface="Times New Roman" pitchFamily="18" charset="0"/>
                <a:cs typeface="Times New Roman" pitchFamily="18" charset="0"/>
              </a:rPr>
              <a:t>develop a </a:t>
            </a:r>
            <a:r>
              <a:rPr lang="en-US" altLang="zh-CN" sz="2000" dirty="0">
                <a:latin typeface="Times New Roman" pitchFamily="18" charset="0"/>
                <a:cs typeface="Times New Roman" pitchFamily="18" charset="0"/>
              </a:rPr>
              <a:t>structural model of consumer behavior</a:t>
            </a:r>
            <a:endParaRPr lang="zh-CN" altLang="en-US" sz="2000" dirty="0">
              <a:latin typeface="Times New Roman" pitchFamily="18" charset="0"/>
              <a:cs typeface="Times New Roman" pitchFamily="18" charset="0"/>
            </a:endParaRPr>
          </a:p>
        </p:txBody>
      </p:sp>
      <p:sp>
        <p:nvSpPr>
          <p:cNvPr id="4" name="矩形 3"/>
          <p:cNvSpPr/>
          <p:nvPr/>
        </p:nvSpPr>
        <p:spPr>
          <a:xfrm>
            <a:off x="525087" y="3473285"/>
            <a:ext cx="8131656" cy="1015663"/>
          </a:xfrm>
          <a:prstGeom prst="rect">
            <a:avLst/>
          </a:prstGeom>
        </p:spPr>
        <p:txBody>
          <a:bodyPr wrap="square">
            <a:spAutoFit/>
          </a:bodyPr>
          <a:lstStyle/>
          <a:p>
            <a:r>
              <a:rPr lang="en-US" altLang="zh-CN" sz="2000" dirty="0" smtClean="0">
                <a:latin typeface="Times New Roman" pitchFamily="18" charset="0"/>
                <a:cs typeface="Times New Roman" pitchFamily="18" charset="0"/>
              </a:rPr>
              <a:t>Second</a:t>
            </a:r>
            <a:r>
              <a:rPr lang="en-US" altLang="zh-CN" sz="2000" dirty="0">
                <a:latin typeface="Times New Roman" pitchFamily="18" charset="0"/>
                <a:cs typeface="Times New Roman" pitchFamily="18" charset="0"/>
              </a:rPr>
              <a:t>, we use Call Detailed </a:t>
            </a:r>
            <a:r>
              <a:rPr lang="en-US" altLang="zh-CN" sz="2000" dirty="0" smtClean="0">
                <a:latin typeface="Times New Roman" pitchFamily="18" charset="0"/>
                <a:cs typeface="Times New Roman" pitchFamily="18" charset="0"/>
              </a:rPr>
              <a:t>Records(CDRs</a:t>
            </a:r>
            <a:r>
              <a:rPr lang="en-US" altLang="zh-CN" sz="2000" dirty="0">
                <a:latin typeface="Times New Roman" pitchFamily="18" charset="0"/>
                <a:cs typeface="Times New Roman" pitchFamily="18" charset="0"/>
              </a:rPr>
              <a:t>) from a large </a:t>
            </a:r>
            <a:r>
              <a:rPr lang="en-US" altLang="zh-CN" sz="2000" dirty="0" smtClean="0">
                <a:latin typeface="Times New Roman" pitchFamily="18" charset="0"/>
                <a:cs typeface="Times New Roman" pitchFamily="18" charset="0"/>
              </a:rPr>
              <a:t>mobile   operator </a:t>
            </a:r>
            <a:r>
              <a:rPr lang="en-US" altLang="zh-CN" sz="2000" dirty="0">
                <a:latin typeface="Times New Roman" pitchFamily="18" charset="0"/>
                <a:cs typeface="Times New Roman" pitchFamily="18" charset="0"/>
              </a:rPr>
              <a:t>to infer the social network across a </a:t>
            </a:r>
            <a:r>
              <a:rPr lang="en-US" altLang="zh-CN" sz="2000" dirty="0" smtClean="0">
                <a:latin typeface="Times New Roman" pitchFamily="18" charset="0"/>
                <a:cs typeface="Times New Roman" pitchFamily="18" charset="0"/>
              </a:rPr>
              <a:t>random sample </a:t>
            </a:r>
            <a:r>
              <a:rPr lang="en-US" altLang="zh-CN" sz="2000" dirty="0">
                <a:latin typeface="Times New Roman" pitchFamily="18" charset="0"/>
                <a:cs typeface="Times New Roman" pitchFamily="18" charset="0"/>
              </a:rPr>
              <a:t>of consumers </a:t>
            </a:r>
            <a:r>
              <a:rPr lang="en-US" altLang="zh-CN" sz="2000" dirty="0" smtClean="0">
                <a:latin typeface="Times New Roman" pitchFamily="18" charset="0"/>
                <a:cs typeface="Times New Roman" pitchFamily="18" charset="0"/>
              </a:rPr>
              <a:t> and </a:t>
            </a:r>
            <a:r>
              <a:rPr lang="en-US" altLang="zh-CN" sz="2000" dirty="0">
                <a:latin typeface="Times New Roman" pitchFamily="18" charset="0"/>
                <a:cs typeface="Times New Roman" pitchFamily="18" charset="0"/>
              </a:rPr>
              <a:t>their friends</a:t>
            </a:r>
            <a:endParaRPr lang="zh-CN" altLang="en-US" sz="2000" dirty="0">
              <a:latin typeface="Times New Roman" pitchFamily="18" charset="0"/>
              <a:cs typeface="Times New Roman" pitchFamily="18" charset="0"/>
            </a:endParaRPr>
          </a:p>
        </p:txBody>
      </p:sp>
      <p:sp>
        <p:nvSpPr>
          <p:cNvPr id="5" name="矩形 4"/>
          <p:cNvSpPr/>
          <p:nvPr/>
        </p:nvSpPr>
        <p:spPr>
          <a:xfrm>
            <a:off x="532539" y="4581128"/>
            <a:ext cx="7632848" cy="1015663"/>
          </a:xfrm>
          <a:prstGeom prst="rect">
            <a:avLst/>
          </a:prstGeom>
        </p:spPr>
        <p:txBody>
          <a:bodyPr wrap="square">
            <a:spAutoFit/>
          </a:bodyPr>
          <a:lstStyle/>
          <a:p>
            <a:r>
              <a:rPr lang="en-US" altLang="zh-CN" sz="2000" dirty="0">
                <a:latin typeface="Times New Roman" pitchFamily="18" charset="0"/>
                <a:cs typeface="Times New Roman" pitchFamily="18" charset="0"/>
              </a:rPr>
              <a:t>Using</a:t>
            </a:r>
            <a:r>
              <a:rPr lang="en-US" altLang="zh-CN" sz="2000" dirty="0" smtClean="0">
                <a:latin typeface="Times New Roman" pitchFamily="18" charset="0"/>
                <a:cs typeface="Times New Roman" pitchFamily="18" charset="0"/>
              </a:rPr>
              <a:t> </a:t>
            </a:r>
            <a:r>
              <a:rPr lang="en-US" altLang="zh-CN" sz="2000" dirty="0">
                <a:latin typeface="Times New Roman" pitchFamily="18" charset="0"/>
                <a:cs typeface="Times New Roman" pitchFamily="18" charset="0"/>
              </a:rPr>
              <a:t>these CDRs and the choices of </a:t>
            </a:r>
            <a:r>
              <a:rPr lang="en-US" altLang="zh-CN" sz="2000" dirty="0" smtClean="0">
                <a:latin typeface="Times New Roman" pitchFamily="18" charset="0"/>
                <a:cs typeface="Times New Roman" pitchFamily="18" charset="0"/>
              </a:rPr>
              <a:t>tariff plans </a:t>
            </a:r>
            <a:r>
              <a:rPr lang="en-US" altLang="zh-CN" sz="2000" dirty="0">
                <a:latin typeface="Times New Roman" pitchFamily="18" charset="0"/>
                <a:cs typeface="Times New Roman" pitchFamily="18" charset="0"/>
              </a:rPr>
              <a:t>made by users, </a:t>
            </a:r>
            <a:r>
              <a:rPr lang="en-US" altLang="zh-CN" sz="2000" dirty="0" smtClean="0">
                <a:latin typeface="Times New Roman" pitchFamily="18" charset="0"/>
                <a:cs typeface="Times New Roman" pitchFamily="18" charset="0"/>
              </a:rPr>
              <a:t>we then </a:t>
            </a:r>
            <a:r>
              <a:rPr lang="en-US" altLang="zh-CN" sz="2000" dirty="0">
                <a:latin typeface="Times New Roman" pitchFamily="18" charset="0"/>
                <a:cs typeface="Times New Roman" pitchFamily="18" charset="0"/>
              </a:rPr>
              <a:t>explore how changes in the structure of this </a:t>
            </a:r>
            <a:r>
              <a:rPr lang="en-US" altLang="zh-CN" sz="2000" dirty="0" smtClean="0">
                <a:latin typeface="Times New Roman" pitchFamily="18" charset="0"/>
                <a:cs typeface="Times New Roman" pitchFamily="18" charset="0"/>
              </a:rPr>
              <a:t>network affect </a:t>
            </a:r>
            <a:r>
              <a:rPr lang="en-US" altLang="zh-CN" sz="2000" dirty="0">
                <a:latin typeface="Times New Roman" pitchFamily="18" charset="0"/>
                <a:cs typeface="Times New Roman" pitchFamily="18" charset="0"/>
              </a:rPr>
              <a:t>the behavior of users</a:t>
            </a:r>
            <a:r>
              <a:rPr lang="en-US" altLang="zh-CN" dirty="0"/>
              <a:t>.</a:t>
            </a:r>
            <a:endParaRPr lang="zh-CN" altLang="en-US" dirty="0"/>
          </a:p>
        </p:txBody>
      </p:sp>
    </p:spTree>
    <p:extLst>
      <p:ext uri="{BB962C8B-B14F-4D97-AF65-F5344CB8AC3E}">
        <p14:creationId xmlns:p14="http://schemas.microsoft.com/office/powerpoint/2010/main" val="370154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4</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74606"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3008374010"/>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352748" y="880440"/>
            <a:ext cx="8749480" cy="1569660"/>
          </a:xfrm>
          <a:prstGeom prst="rect">
            <a:avLst/>
          </a:prstGeom>
        </p:spPr>
        <p:txBody>
          <a:bodyPr wrap="square">
            <a:spAutoFit/>
          </a:bodyPr>
          <a:lstStyle/>
          <a:p>
            <a:pPr>
              <a:lnSpc>
                <a:spcPct val="120000"/>
              </a:lnSpc>
            </a:pPr>
            <a:r>
              <a:rPr lang="en-US" altLang="zh-CN" sz="2000" dirty="0">
                <a:latin typeface="Times New Roman" pitchFamily="18" charset="0"/>
                <a:cs typeface="Times New Roman" pitchFamily="18" charset="0"/>
              </a:rPr>
              <a:t>In </a:t>
            </a:r>
            <a:r>
              <a:rPr lang="en-US" altLang="zh-CN" sz="2000" dirty="0" smtClean="0">
                <a:latin typeface="Times New Roman" pitchFamily="18" charset="0"/>
                <a:cs typeface="Times New Roman" pitchFamily="18" charset="0"/>
              </a:rPr>
              <a:t>our paper</a:t>
            </a:r>
            <a:r>
              <a:rPr lang="en-US" altLang="zh-CN" sz="2000" dirty="0">
                <a:latin typeface="Times New Roman" pitchFamily="18" charset="0"/>
                <a:cs typeface="Times New Roman" pitchFamily="18" charset="0"/>
              </a:rPr>
              <a:t>, we use instrumental variables to try to identify the effect of peer influence. </a:t>
            </a:r>
            <a:r>
              <a:rPr lang="en-US" altLang="zh-CN" sz="2000" dirty="0" smtClean="0">
                <a:latin typeface="Times New Roman" pitchFamily="18" charset="0"/>
                <a:cs typeface="Times New Roman" pitchFamily="18" charset="0"/>
              </a:rPr>
              <a:t>We use </a:t>
            </a:r>
            <a:r>
              <a:rPr lang="en-US" altLang="zh-CN" sz="2000" dirty="0">
                <a:latin typeface="Times New Roman" pitchFamily="18" charset="0"/>
                <a:cs typeface="Times New Roman" pitchFamily="18" charset="0"/>
              </a:rPr>
              <a:t>the churn of friends of friends who are not friends of an ego to instrument </a:t>
            </a:r>
            <a:r>
              <a:rPr lang="en-US" altLang="zh-CN" sz="2000" dirty="0" smtClean="0">
                <a:latin typeface="Times New Roman" pitchFamily="18" charset="0"/>
                <a:cs typeface="Times New Roman" pitchFamily="18" charset="0"/>
              </a:rPr>
              <a:t>the Churn of the friends of the ego .We </a:t>
            </a:r>
            <a:r>
              <a:rPr lang="en-US" altLang="zh-CN" sz="2000" dirty="0">
                <a:latin typeface="Times New Roman" pitchFamily="18" charset="0"/>
                <a:cs typeface="Times New Roman" pitchFamily="18" charset="0"/>
              </a:rPr>
              <a:t>provide multiple robustness checks </a:t>
            </a:r>
            <a:r>
              <a:rPr lang="en-US" altLang="zh-CN" sz="2000" dirty="0" smtClean="0">
                <a:latin typeface="Times New Roman" pitchFamily="18" charset="0"/>
                <a:cs typeface="Times New Roman" pitchFamily="18" charset="0"/>
              </a:rPr>
              <a:t>showing that </a:t>
            </a:r>
            <a:r>
              <a:rPr lang="en-US" altLang="zh-CN" sz="2000" dirty="0">
                <a:latin typeface="Times New Roman" pitchFamily="18" charset="0"/>
                <a:cs typeface="Times New Roman" pitchFamily="18" charset="0"/>
              </a:rPr>
              <a:t>this instrumental variable is appropriate in our </a:t>
            </a:r>
            <a:r>
              <a:rPr lang="en-US" altLang="zh-CN" sz="2000" dirty="0" smtClean="0">
                <a:latin typeface="Times New Roman" pitchFamily="18" charset="0"/>
                <a:cs typeface="Times New Roman" pitchFamily="18" charset="0"/>
              </a:rPr>
              <a:t>set up</a:t>
            </a:r>
            <a:r>
              <a:rPr lang="en-US" altLang="zh-CN" dirty="0"/>
              <a:t>.</a:t>
            </a:r>
            <a:endParaRPr lang="zh-CN" altLang="en-US" dirty="0"/>
          </a:p>
        </p:txBody>
      </p:sp>
      <p:sp>
        <p:nvSpPr>
          <p:cNvPr id="3" name="矩形 2"/>
          <p:cNvSpPr/>
          <p:nvPr/>
        </p:nvSpPr>
        <p:spPr>
          <a:xfrm>
            <a:off x="367130" y="2665601"/>
            <a:ext cx="8749480" cy="2308324"/>
          </a:xfrm>
          <a:prstGeom prst="rect">
            <a:avLst/>
          </a:prstGeom>
        </p:spPr>
        <p:txBody>
          <a:bodyPr wrap="square">
            <a:spAutoFit/>
          </a:bodyPr>
          <a:lstStyle/>
          <a:p>
            <a:pPr>
              <a:lnSpc>
                <a:spcPct val="120000"/>
              </a:lnSpc>
            </a:pPr>
            <a:r>
              <a:rPr lang="en-US" altLang="zh-CN" sz="2000" dirty="0" smtClean="0">
                <a:latin typeface="Times New Roman" pitchFamily="18" charset="0"/>
                <a:cs typeface="Times New Roman" pitchFamily="18" charset="0"/>
              </a:rPr>
              <a:t>we </a:t>
            </a:r>
            <a:r>
              <a:rPr lang="en-US" altLang="zh-CN" sz="2000" dirty="0">
                <a:latin typeface="Times New Roman" pitchFamily="18" charset="0"/>
                <a:cs typeface="Times New Roman" pitchFamily="18" charset="0"/>
              </a:rPr>
              <a:t>are interested in measuring peer </a:t>
            </a:r>
            <a:r>
              <a:rPr lang="en-US" altLang="zh-CN" sz="2000" dirty="0" smtClean="0">
                <a:latin typeface="Times New Roman" pitchFamily="18" charset="0"/>
                <a:cs typeface="Times New Roman" pitchFamily="18" charset="0"/>
              </a:rPr>
              <a:t>influence. We </a:t>
            </a:r>
            <a:r>
              <a:rPr lang="en-US" altLang="zh-CN" sz="2000" dirty="0">
                <a:latin typeface="Times New Roman" pitchFamily="18" charset="0"/>
                <a:cs typeface="Times New Roman" pitchFamily="18" charset="0"/>
              </a:rPr>
              <a:t>use the structure of the social network to derive instruments to avoid overestimating the effect of peer influence in our setting. Furthermore, we use an ordered </a:t>
            </a:r>
            <a:r>
              <a:rPr lang="en-US" altLang="zh-CN" sz="2000" dirty="0" err="1">
                <a:latin typeface="Times New Roman" pitchFamily="18" charset="0"/>
                <a:cs typeface="Times New Roman" pitchFamily="18" charset="0"/>
              </a:rPr>
              <a:t>probit</a:t>
            </a:r>
            <a:r>
              <a:rPr lang="en-US" altLang="zh-CN" sz="2000" dirty="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 model </a:t>
            </a:r>
            <a:r>
              <a:rPr lang="en-US" altLang="zh-CN" sz="2000" dirty="0">
                <a:latin typeface="Times New Roman" pitchFamily="18" charset="0"/>
                <a:cs typeface="Times New Roman" pitchFamily="18" charset="0"/>
              </a:rPr>
              <a:t>allowing us to characterize the stages that users go through before churning. a significant number of users tend to first adjust calling volumes, then they tend to change tariff plan inside the carrier and only latter consider churning to a competitor</a:t>
            </a: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750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5</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2410405236"/>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图片 3"/>
          <p:cNvPicPr>
            <a:picLocks noChangeAspect="1"/>
          </p:cNvPicPr>
          <p:nvPr/>
        </p:nvPicPr>
        <p:blipFill>
          <a:blip r:embed="rId13"/>
          <a:stretch>
            <a:fillRect/>
          </a:stretch>
        </p:blipFill>
        <p:spPr>
          <a:xfrm>
            <a:off x="543748" y="908720"/>
            <a:ext cx="4765620" cy="576064"/>
          </a:xfrm>
          <a:prstGeom prst="rect">
            <a:avLst/>
          </a:prstGeom>
        </p:spPr>
      </p:pic>
      <p:pic>
        <p:nvPicPr>
          <p:cNvPr id="1027"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8378" y="1988840"/>
            <a:ext cx="3161505"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409" y="1988840"/>
            <a:ext cx="2807891"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938856" y="2875002"/>
            <a:ext cx="6945512" cy="1477328"/>
          </a:xfrm>
          <a:prstGeom prst="rect">
            <a:avLst/>
          </a:prstGeom>
        </p:spPr>
        <p:txBody>
          <a:bodyPr wrap="square">
            <a:spAutoFit/>
          </a:bodyPr>
          <a:lstStyle/>
          <a:p>
            <a:r>
              <a:rPr lang="en-US" altLang="zh-CN" dirty="0" err="1"/>
              <a:t>wi</a:t>
            </a:r>
            <a:r>
              <a:rPr lang="zh-CN" altLang="zh-CN" dirty="0"/>
              <a:t>代表用户</a:t>
            </a:r>
            <a:r>
              <a:rPr lang="en-US" altLang="zh-CN" dirty="0"/>
              <a:t>i</a:t>
            </a:r>
            <a:r>
              <a:rPr lang="zh-CN" altLang="zh-CN" dirty="0"/>
              <a:t>分配给呼叫的固定</a:t>
            </a:r>
            <a:r>
              <a:rPr lang="zh-CN" altLang="zh-CN" dirty="0" smtClean="0"/>
              <a:t>预算</a:t>
            </a:r>
            <a:endParaRPr lang="en-US" altLang="zh-CN" dirty="0" smtClean="0"/>
          </a:p>
          <a:p>
            <a:r>
              <a:rPr lang="en-US" altLang="zh-CN" dirty="0"/>
              <a:t>Fi</a:t>
            </a:r>
            <a:r>
              <a:rPr lang="zh-CN" altLang="zh-CN" dirty="0"/>
              <a:t>代表用户</a:t>
            </a:r>
            <a:r>
              <a:rPr lang="en-US" altLang="zh-CN" dirty="0"/>
              <a:t>i</a:t>
            </a:r>
            <a:r>
              <a:rPr lang="zh-CN" altLang="zh-CN" dirty="0"/>
              <a:t>的朋友</a:t>
            </a:r>
            <a:r>
              <a:rPr lang="zh-CN" altLang="zh-CN" dirty="0" smtClean="0"/>
              <a:t>集</a:t>
            </a:r>
            <a:endParaRPr lang="en-US" altLang="zh-CN" dirty="0" smtClean="0"/>
          </a:p>
          <a:p>
            <a:r>
              <a:rPr lang="en-US" altLang="zh-CN" dirty="0"/>
              <a:t>q</a:t>
            </a:r>
            <a:r>
              <a:rPr lang="en-US" altLang="zh-CN" baseline="-25000" dirty="0" smtClean="0"/>
              <a:t>i</a:t>
            </a:r>
            <a:r>
              <a:rPr lang="zh-CN" altLang="zh-CN" baseline="-25000" dirty="0"/>
              <a:t>，</a:t>
            </a:r>
            <a:r>
              <a:rPr lang="en-US" altLang="zh-CN" baseline="-25000" dirty="0" smtClean="0"/>
              <a:t>j</a:t>
            </a:r>
            <a:r>
              <a:rPr lang="zh-CN" altLang="zh-CN" dirty="0"/>
              <a:t>代表用户</a:t>
            </a:r>
            <a:r>
              <a:rPr lang="en-US" altLang="zh-CN" dirty="0" smtClean="0"/>
              <a:t>i</a:t>
            </a:r>
            <a:r>
              <a:rPr lang="zh-CN" altLang="en-US" dirty="0" smtClean="0"/>
              <a:t>拨打用户</a:t>
            </a:r>
            <a:r>
              <a:rPr lang="en-US" altLang="zh-CN" dirty="0" smtClean="0"/>
              <a:t>j</a:t>
            </a:r>
            <a:r>
              <a:rPr lang="zh-CN" altLang="en-US" dirty="0" smtClean="0"/>
              <a:t>的次数</a:t>
            </a:r>
            <a:endParaRPr lang="zh-CN" altLang="zh-CN" dirty="0"/>
          </a:p>
          <a:p>
            <a:r>
              <a:rPr lang="en-US" altLang="zh-CN" dirty="0" err="1" smtClean="0"/>
              <a:t>sp</a:t>
            </a:r>
            <a:r>
              <a:rPr lang="en-US" altLang="zh-CN" baseline="-25000" dirty="0" err="1" smtClean="0"/>
              <a:t>i</a:t>
            </a:r>
            <a:r>
              <a:rPr lang="zh-CN" altLang="zh-CN" dirty="0" smtClean="0"/>
              <a:t>代表</a:t>
            </a:r>
            <a:r>
              <a:rPr lang="zh-CN" altLang="en-US" dirty="0" smtClean="0"/>
              <a:t>用户</a:t>
            </a:r>
            <a:r>
              <a:rPr lang="en-US" altLang="zh-CN" dirty="0" err="1" smtClean="0"/>
              <a:t>i</a:t>
            </a:r>
            <a:r>
              <a:rPr lang="zh-CN" altLang="en-US" dirty="0" smtClean="0"/>
              <a:t>是否订购</a:t>
            </a:r>
            <a:r>
              <a:rPr lang="zh-CN" altLang="en-US" dirty="0" smtClean="0"/>
              <a:t>内外相同价格资费</a:t>
            </a:r>
            <a:r>
              <a:rPr lang="zh-CN" altLang="en-US" dirty="0" smtClean="0"/>
              <a:t>计划</a:t>
            </a:r>
            <a:endParaRPr lang="en-US" altLang="zh-CN" dirty="0" smtClean="0"/>
          </a:p>
          <a:p>
            <a:endParaRPr lang="zh-CN" altLang="en-US" dirty="0"/>
          </a:p>
        </p:txBody>
      </p:sp>
    </p:spTree>
    <p:extLst>
      <p:ext uri="{BB962C8B-B14F-4D97-AF65-F5344CB8AC3E}">
        <p14:creationId xmlns:p14="http://schemas.microsoft.com/office/powerpoint/2010/main" val="1497222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6</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4051240990"/>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矩形 1"/>
          <p:cNvSpPr/>
          <p:nvPr/>
        </p:nvSpPr>
        <p:spPr>
          <a:xfrm>
            <a:off x="462280" y="3703403"/>
            <a:ext cx="8136904" cy="2031325"/>
          </a:xfrm>
          <a:prstGeom prst="rect">
            <a:avLst/>
          </a:prstGeom>
        </p:spPr>
        <p:txBody>
          <a:bodyPr wrap="square">
            <a:spAutoFit/>
          </a:bodyPr>
          <a:lstStyle/>
          <a:p>
            <a:r>
              <a:rPr lang="en-US" altLang="zh-CN" dirty="0" smtClean="0"/>
              <a:t>1.risk </a:t>
            </a:r>
            <a:r>
              <a:rPr lang="en-US" altLang="zh-CN" dirty="0"/>
              <a:t>loving: if </a:t>
            </a:r>
            <a:r>
              <a:rPr lang="en-US" altLang="zh-CN" dirty="0" smtClean="0"/>
              <a:t>β&gt;</a:t>
            </a:r>
            <a:r>
              <a:rPr lang="en-US" altLang="zh-CN" dirty="0"/>
              <a:t>β</a:t>
            </a:r>
            <a:r>
              <a:rPr lang="en-US" altLang="zh-CN" baseline="-25000" dirty="0"/>
              <a:t>h</a:t>
            </a:r>
            <a:r>
              <a:rPr lang="en-US" altLang="zh-CN" dirty="0" smtClean="0"/>
              <a:t>  ,then </a:t>
            </a:r>
            <a:r>
              <a:rPr lang="en-US" altLang="zh-CN" dirty="0"/>
              <a:t>users will always prefer to subscribe the tariff plan</a:t>
            </a:r>
          </a:p>
          <a:p>
            <a:r>
              <a:rPr lang="en-US" altLang="zh-CN" dirty="0"/>
              <a:t>that charges the same price to call inside and outside the carrier;</a:t>
            </a:r>
          </a:p>
          <a:p>
            <a:r>
              <a:rPr lang="en-US" altLang="zh-CN" dirty="0"/>
              <a:t>2. risk averse: if </a:t>
            </a:r>
            <a:r>
              <a:rPr lang="en-US" altLang="zh-CN" dirty="0" smtClean="0"/>
              <a:t>β&lt;β</a:t>
            </a:r>
            <a:r>
              <a:rPr lang="en-US" altLang="zh-CN" baseline="-25000" dirty="0" smtClean="0"/>
              <a:t>m</a:t>
            </a:r>
            <a:r>
              <a:rPr lang="en-US" altLang="zh-CN" dirty="0" smtClean="0"/>
              <a:t> ,users </a:t>
            </a:r>
            <a:r>
              <a:rPr lang="en-US" altLang="zh-CN" dirty="0"/>
              <a:t>will always prefer to subscriber a tariff plan that</a:t>
            </a:r>
          </a:p>
          <a:p>
            <a:r>
              <a:rPr lang="en-US" altLang="zh-CN" dirty="0"/>
              <a:t>changes a lower price to call inside the carrier and will churn </a:t>
            </a:r>
            <a:r>
              <a:rPr lang="en-US" altLang="zh-CN" dirty="0" smtClean="0"/>
              <a:t>if </a:t>
            </a:r>
            <a:r>
              <a:rPr lang="en-US" altLang="zh-CN" dirty="0"/>
              <a:t>θ</a:t>
            </a:r>
            <a:r>
              <a:rPr lang="en-US" altLang="zh-CN" baseline="30000" dirty="0"/>
              <a:t>out</a:t>
            </a:r>
            <a:r>
              <a:rPr lang="en-US" altLang="zh-CN" dirty="0"/>
              <a:t>/</a:t>
            </a:r>
            <a:r>
              <a:rPr lang="en-US" altLang="zh-CN" dirty="0" err="1"/>
              <a:t>θ</a:t>
            </a:r>
            <a:r>
              <a:rPr lang="en-US" altLang="zh-CN" baseline="30000" dirty="0" err="1"/>
              <a:t>in</a:t>
            </a:r>
            <a:r>
              <a:rPr lang="en-US" altLang="zh-CN" baseline="30000" dirty="0"/>
              <a:t> </a:t>
            </a:r>
            <a:r>
              <a:rPr lang="en-US" altLang="zh-CN" dirty="0" smtClean="0"/>
              <a:t>&gt; 1</a:t>
            </a:r>
            <a:r>
              <a:rPr lang="en-US" altLang="zh-CN" dirty="0"/>
              <a:t>;</a:t>
            </a:r>
          </a:p>
          <a:p>
            <a:r>
              <a:rPr lang="en-US" altLang="zh-CN" dirty="0"/>
              <a:t>3. otherwise: </a:t>
            </a:r>
            <a:r>
              <a:rPr lang="en-US" altLang="zh-CN" dirty="0" smtClean="0"/>
              <a:t>if β</a:t>
            </a:r>
            <a:r>
              <a:rPr lang="en-US" altLang="zh-CN" baseline="-25000" dirty="0" smtClean="0"/>
              <a:t>m</a:t>
            </a:r>
            <a:r>
              <a:rPr lang="en-US" altLang="zh-CN" dirty="0" smtClean="0"/>
              <a:t>&lt;β&lt;β</a:t>
            </a:r>
            <a:r>
              <a:rPr lang="en-US" altLang="zh-CN" baseline="-25000" dirty="0" smtClean="0"/>
              <a:t>h</a:t>
            </a:r>
            <a:r>
              <a:rPr lang="en-US" altLang="zh-CN" dirty="0"/>
              <a:t>,</a:t>
            </a:r>
            <a:r>
              <a:rPr lang="en-US" altLang="zh-CN" dirty="0" smtClean="0"/>
              <a:t> then </a:t>
            </a:r>
            <a:r>
              <a:rPr lang="en-US" altLang="zh-CN" dirty="0"/>
              <a:t>users will switch between tariff plan types</a:t>
            </a:r>
          </a:p>
          <a:p>
            <a:r>
              <a:rPr lang="en-US" altLang="zh-CN" dirty="0"/>
              <a:t>depending on </a:t>
            </a:r>
            <a:r>
              <a:rPr lang="en-US" altLang="zh-CN" dirty="0" smtClean="0"/>
              <a:t>θ</a:t>
            </a:r>
            <a:r>
              <a:rPr lang="en-US" altLang="zh-CN" baseline="30000" dirty="0" smtClean="0"/>
              <a:t>out</a:t>
            </a:r>
            <a:r>
              <a:rPr lang="en-US" altLang="zh-CN" dirty="0" smtClean="0"/>
              <a:t>/</a:t>
            </a:r>
            <a:r>
              <a:rPr lang="en-US" altLang="zh-CN" dirty="0" err="1" smtClean="0"/>
              <a:t>θ</a:t>
            </a:r>
            <a:r>
              <a:rPr lang="en-US" altLang="zh-CN" baseline="30000" dirty="0" err="1" smtClean="0"/>
              <a:t>in</a:t>
            </a:r>
            <a:r>
              <a:rPr lang="en-US" altLang="zh-CN" baseline="30000" dirty="0" smtClean="0"/>
              <a:t> </a:t>
            </a:r>
            <a:r>
              <a:rPr lang="en-US" altLang="zh-CN" dirty="0" smtClean="0"/>
              <a:t>. </a:t>
            </a:r>
            <a:r>
              <a:rPr lang="en-US" altLang="zh-CN" dirty="0"/>
              <a:t>If </a:t>
            </a:r>
            <a:r>
              <a:rPr lang="en-US" altLang="zh-CN" dirty="0" smtClean="0"/>
              <a:t>θ</a:t>
            </a:r>
            <a:r>
              <a:rPr lang="en-US" altLang="zh-CN" baseline="30000" dirty="0" smtClean="0"/>
              <a:t>out</a:t>
            </a:r>
            <a:r>
              <a:rPr lang="en-US" altLang="zh-CN" dirty="0" smtClean="0"/>
              <a:t>/</a:t>
            </a:r>
            <a:r>
              <a:rPr lang="en-US" altLang="zh-CN" dirty="0" err="1" smtClean="0"/>
              <a:t>θ</a:t>
            </a:r>
            <a:r>
              <a:rPr lang="en-US" altLang="zh-CN" baseline="30000" dirty="0" err="1" smtClean="0"/>
              <a:t>in</a:t>
            </a:r>
            <a:r>
              <a:rPr lang="en-US" altLang="zh-CN" baseline="30000" dirty="0" smtClean="0"/>
              <a:t> </a:t>
            </a:r>
            <a:r>
              <a:rPr lang="en-US" altLang="zh-CN" dirty="0" smtClean="0"/>
              <a:t>&lt;t</a:t>
            </a:r>
            <a:r>
              <a:rPr lang="en-US" altLang="zh-CN" baseline="-25000" dirty="0" smtClean="0"/>
              <a:t>o/I </a:t>
            </a:r>
            <a:r>
              <a:rPr lang="en-US" altLang="zh-CN" dirty="0" smtClean="0"/>
              <a:t> ,they </a:t>
            </a:r>
            <a:r>
              <a:rPr lang="en-US" altLang="zh-CN" dirty="0"/>
              <a:t>will prefer a tariff plan </a:t>
            </a:r>
            <a:r>
              <a:rPr lang="en-US" altLang="zh-CN" dirty="0" smtClean="0"/>
              <a:t>that </a:t>
            </a:r>
            <a:r>
              <a:rPr lang="en-US" altLang="zh-CN" dirty="0" err="1" smtClean="0"/>
              <a:t>chrges</a:t>
            </a:r>
            <a:r>
              <a:rPr lang="en-US" altLang="zh-CN" dirty="0" smtClean="0"/>
              <a:t> </a:t>
            </a:r>
            <a:r>
              <a:rPr lang="en-US" altLang="zh-CN" dirty="0"/>
              <a:t>a lower price to call inside the carrier. </a:t>
            </a:r>
            <a:endParaRPr lang="zh-CN" altLang="en-US" dirty="0"/>
          </a:p>
        </p:txBody>
      </p:sp>
      <p:pic>
        <p:nvPicPr>
          <p:cNvPr id="3" name="图片 2"/>
          <p:cNvPicPr>
            <a:picLocks noChangeAspect="1"/>
          </p:cNvPicPr>
          <p:nvPr/>
        </p:nvPicPr>
        <p:blipFill>
          <a:blip r:embed="rId13"/>
          <a:stretch>
            <a:fillRect/>
          </a:stretch>
        </p:blipFill>
        <p:spPr>
          <a:xfrm>
            <a:off x="1468438" y="620687"/>
            <a:ext cx="4471713" cy="2811253"/>
          </a:xfrm>
          <a:prstGeom prst="rect">
            <a:avLst/>
          </a:prstGeom>
        </p:spPr>
      </p:pic>
    </p:spTree>
    <p:extLst>
      <p:ext uri="{BB962C8B-B14F-4D97-AF65-F5344CB8AC3E}">
        <p14:creationId xmlns:p14="http://schemas.microsoft.com/office/powerpoint/2010/main" val="3138813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7</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1491331736"/>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图片 1"/>
          <p:cNvPicPr>
            <a:picLocks noChangeAspect="1"/>
          </p:cNvPicPr>
          <p:nvPr/>
        </p:nvPicPr>
        <p:blipFill>
          <a:blip r:embed="rId13"/>
          <a:stretch>
            <a:fillRect/>
          </a:stretch>
        </p:blipFill>
        <p:spPr>
          <a:xfrm rot="5400000">
            <a:off x="2723003" y="-731253"/>
            <a:ext cx="3240360" cy="6624736"/>
          </a:xfrm>
          <a:prstGeom prst="rect">
            <a:avLst/>
          </a:prstGeom>
        </p:spPr>
      </p:pic>
      <p:sp>
        <p:nvSpPr>
          <p:cNvPr id="4" name="矩形 3"/>
          <p:cNvSpPr/>
          <p:nvPr/>
        </p:nvSpPr>
        <p:spPr>
          <a:xfrm>
            <a:off x="1331640" y="4631840"/>
            <a:ext cx="6048672" cy="646331"/>
          </a:xfrm>
          <a:prstGeom prst="rect">
            <a:avLst/>
          </a:prstGeom>
        </p:spPr>
        <p:txBody>
          <a:bodyPr wrap="square">
            <a:spAutoFit/>
          </a:bodyPr>
          <a:lstStyle/>
          <a:p>
            <a:r>
              <a:rPr lang="en-US" altLang="zh-CN" dirty="0" smtClean="0"/>
              <a:t>figure </a:t>
            </a:r>
            <a:r>
              <a:rPr lang="en-US" altLang="zh-CN" dirty="0"/>
              <a:t>2. Average Airtime for Calls Placed Inside and Outside the Carrier Over Time</a:t>
            </a:r>
            <a:endParaRPr lang="zh-CN" altLang="en-US" dirty="0"/>
          </a:p>
        </p:txBody>
      </p:sp>
    </p:spTree>
    <p:extLst>
      <p:ext uri="{BB962C8B-B14F-4D97-AF65-F5344CB8AC3E}">
        <p14:creationId xmlns:p14="http://schemas.microsoft.com/office/powerpoint/2010/main" val="3683862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Imagen 5" descr="C:\Users\Design\Documents\Edu\Product Launch\shadow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2056" y="5756282"/>
            <a:ext cx="11938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Imagen 5" descr="C:\Users\Design\Documents\Edu\Product Launch\sha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8" y="5965830"/>
            <a:ext cx="762000" cy="7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27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195"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28 Imagen"/>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870" y="6170614"/>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29 CuadroTexto"/>
          <p:cNvSpPr txBox="1">
            <a:spLocks noChangeArrowheads="1"/>
          </p:cNvSpPr>
          <p:nvPr/>
        </p:nvSpPr>
        <p:spPr bwMode="auto">
          <a:xfrm>
            <a:off x="4217988" y="6194432"/>
            <a:ext cx="250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HN" sz="1000" b="1" dirty="0" smtClean="0">
                <a:solidFill>
                  <a:srgbClr val="0EB1E7"/>
                </a:solidFill>
              </a:rPr>
              <a:t>8</a:t>
            </a:r>
            <a:endParaRPr lang="es-ES" sz="1000" b="1" dirty="0">
              <a:solidFill>
                <a:srgbClr val="0EB1E7"/>
              </a:solidFill>
            </a:endParaRPr>
          </a:p>
        </p:txBody>
      </p:sp>
      <p:sp>
        <p:nvSpPr>
          <p:cNvPr id="72" name="30 CuadroTexto"/>
          <p:cNvSpPr txBox="1"/>
          <p:nvPr/>
        </p:nvSpPr>
        <p:spPr>
          <a:xfrm>
            <a:off x="4467225" y="6181732"/>
            <a:ext cx="314510" cy="276999"/>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73" name="31 CuadroTexto"/>
          <p:cNvSpPr txBox="1"/>
          <p:nvPr/>
        </p:nvSpPr>
        <p:spPr>
          <a:xfrm>
            <a:off x="4763021" y="6194432"/>
            <a:ext cx="316112" cy="246221"/>
          </a:xfrm>
          <a:prstGeom prst="rect">
            <a:avLst/>
          </a:prstGeom>
          <a:noFill/>
        </p:spPr>
        <p:txBody>
          <a:bodyPr wrap="none">
            <a:spAutoFit/>
          </a:bodyPr>
          <a:lstStyle/>
          <a:p>
            <a:pPr fontAlgn="auto">
              <a:spcBef>
                <a:spcPts val="0"/>
              </a:spcBef>
              <a:spcAft>
                <a:spcPts val="0"/>
              </a:spcAft>
              <a:defRPr/>
            </a:pPr>
            <a:r>
              <a:rPr lang="en-US" altLang="zh-CN" sz="1000" b="1" dirty="0" smtClean="0">
                <a:solidFill>
                  <a:schemeClr val="bg1">
                    <a:lumMod val="50000"/>
                  </a:schemeClr>
                </a:solidFill>
                <a:latin typeface="+mn-lt"/>
              </a:rPr>
              <a:t>19</a:t>
            </a:r>
            <a:endParaRPr lang="es-ES" sz="1000" b="1" dirty="0">
              <a:solidFill>
                <a:schemeClr val="bg1">
                  <a:lumMod val="50000"/>
                </a:schemeClr>
              </a:solidFill>
              <a:latin typeface="+mn-lt"/>
            </a:endParaRPr>
          </a:p>
        </p:txBody>
      </p:sp>
      <p:pic>
        <p:nvPicPr>
          <p:cNvPr id="74" name="Imagen 5" descr="C:\Users\Design\Documents\Edu\Product Launch\shadow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26" y="598329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Imagen 27" descr="btns">
            <a:hlinkClick r:id="" action="ppaction://hlinkshowjump?jump=nex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0639" y="6221421"/>
            <a:ext cx="215900" cy="211137"/>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28" descr="btns">
            <a:hlinkClick r:id="" action="ppaction://hlinkshowjump?jump=previous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4301" y="6221421"/>
            <a:ext cx="215900" cy="211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图示 27"/>
          <p:cNvGraphicFramePr/>
          <p:nvPr>
            <p:extLst>
              <p:ext uri="{D42A27DB-BD31-4B8C-83A1-F6EECF244321}">
                <p14:modId xmlns:p14="http://schemas.microsoft.com/office/powerpoint/2010/main" val="1196233886"/>
              </p:ext>
            </p:extLst>
          </p:nvPr>
        </p:nvGraphicFramePr>
        <p:xfrm>
          <a:off x="0" y="0"/>
          <a:ext cx="9143999" cy="493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7774" y="1124744"/>
            <a:ext cx="7068641"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822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1376</Words>
  <Application>Microsoft Office PowerPoint</Application>
  <PresentationFormat>全屏显示(4:3)</PresentationFormat>
  <Paragraphs>195</Paragraphs>
  <Slides>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Calibri</vt:lpstr>
      <vt:lpstr>Wingdings</vt:lpstr>
      <vt:lpstr>Times New Roman</vt:lpstr>
      <vt:lpstr>Arial</vt:lpstr>
      <vt:lpstr>Cambria Math</vt:lpstr>
      <vt:lpstr>微软雅黑</vt:lpstr>
      <vt:lpstr>宋体</vt:lpstr>
      <vt:lpstr>Tema de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Design</dc:creator>
  <cp:lastModifiedBy>guxiaobao</cp:lastModifiedBy>
  <cp:revision>345</cp:revision>
  <dcterms:created xsi:type="dcterms:W3CDTF">2010-05-18T15:49:00Z</dcterms:created>
  <dcterms:modified xsi:type="dcterms:W3CDTF">2019-12-04T01:38:00Z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2052-10.1.0.7400</vt:lpwstr>
  </property>
</Properties>
</file>