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12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9BED15-94B7-45DB-BC89-9BE27E346734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995EE2D-426C-47FD-B766-53643B102998}">
      <dgm:prSet phldrT="[文本]"/>
      <dgm:spPr/>
      <dgm:t>
        <a:bodyPr/>
        <a:lstStyle/>
        <a:p>
          <a:r>
            <a:rPr lang="en-US" altLang="zh-CN" dirty="0" smtClean="0"/>
            <a:t>Local accuracy</a:t>
          </a:r>
          <a:endParaRPr lang="zh-CN" altLang="en-US" dirty="0"/>
        </a:p>
      </dgm:t>
    </dgm:pt>
    <dgm:pt modelId="{E64FB57F-815F-4165-B7AA-E198DAD6B5D0}" type="parTrans" cxnId="{486B2826-58E2-4700-8110-9316B25F2F31}">
      <dgm:prSet/>
      <dgm:spPr/>
      <dgm:t>
        <a:bodyPr/>
        <a:lstStyle/>
        <a:p>
          <a:endParaRPr lang="zh-CN" altLang="en-US"/>
        </a:p>
      </dgm:t>
    </dgm:pt>
    <dgm:pt modelId="{5989ED20-DA09-4929-AD9A-B61A884E7791}" type="sibTrans" cxnId="{486B2826-58E2-4700-8110-9316B25F2F31}">
      <dgm:prSet/>
      <dgm:spPr/>
      <dgm:t>
        <a:bodyPr/>
        <a:lstStyle/>
        <a:p>
          <a:endParaRPr lang="zh-CN" altLang="en-US"/>
        </a:p>
      </dgm:t>
    </dgm:pt>
    <dgm:pt modelId="{EB02BD3F-2CAC-4E1F-AB51-142BFA938BD6}">
      <dgm:prSet phldrT="[文本]"/>
      <dgm:spPr/>
      <dgm:t>
        <a:bodyPr/>
        <a:lstStyle/>
        <a:p>
          <a:r>
            <a:rPr lang="en-US" altLang="zh-CN" dirty="0" smtClean="0"/>
            <a:t>efficiency</a:t>
          </a:r>
          <a:endParaRPr lang="zh-CN" altLang="en-US" dirty="0"/>
        </a:p>
      </dgm:t>
    </dgm:pt>
    <dgm:pt modelId="{317DBABF-D6CE-4345-87C1-B84BF6C15E44}" type="parTrans" cxnId="{072CBFAA-96BB-4445-B963-668D218124D2}">
      <dgm:prSet/>
      <dgm:spPr/>
      <dgm:t>
        <a:bodyPr/>
        <a:lstStyle/>
        <a:p>
          <a:endParaRPr lang="zh-CN" altLang="en-US"/>
        </a:p>
      </dgm:t>
    </dgm:pt>
    <dgm:pt modelId="{1B599CAF-9944-424B-9F74-14CB770FC198}" type="sibTrans" cxnId="{072CBFAA-96BB-4445-B963-668D218124D2}">
      <dgm:prSet/>
      <dgm:spPr/>
      <dgm:t>
        <a:bodyPr/>
        <a:lstStyle/>
        <a:p>
          <a:endParaRPr lang="zh-CN" altLang="en-US"/>
        </a:p>
      </dgm:t>
    </dgm:pt>
    <dgm:pt modelId="{36C5E3AA-C5E2-4B6D-A020-F17294B036B8}">
      <dgm:prSet phldrT="[文本]"/>
      <dgm:spPr/>
      <dgm:t>
        <a:bodyPr/>
        <a:lstStyle/>
        <a:p>
          <a:r>
            <a:rPr lang="en-US" altLang="zh-CN" dirty="0" err="1" smtClean="0"/>
            <a:t>Missingness</a:t>
          </a:r>
          <a:endParaRPr lang="zh-CN" altLang="en-US" dirty="0"/>
        </a:p>
      </dgm:t>
    </dgm:pt>
    <dgm:pt modelId="{9E94DE7F-E357-47CE-9D49-9E5D8241C302}" type="parTrans" cxnId="{BB2DD151-74D4-48D3-B4A9-72A2F0439AD9}">
      <dgm:prSet/>
      <dgm:spPr/>
      <dgm:t>
        <a:bodyPr/>
        <a:lstStyle/>
        <a:p>
          <a:endParaRPr lang="zh-CN" altLang="en-US"/>
        </a:p>
      </dgm:t>
    </dgm:pt>
    <dgm:pt modelId="{B63861DF-B0CF-4FAD-BB8E-97B246903DFD}" type="sibTrans" cxnId="{BB2DD151-74D4-48D3-B4A9-72A2F0439AD9}">
      <dgm:prSet/>
      <dgm:spPr/>
      <dgm:t>
        <a:bodyPr/>
        <a:lstStyle/>
        <a:p>
          <a:endParaRPr lang="zh-CN" altLang="en-US"/>
        </a:p>
      </dgm:t>
    </dgm:pt>
    <dgm:pt modelId="{262BF515-1472-4868-8F97-378BE0A94BAA}">
      <dgm:prSet phldrT="[文本]"/>
      <dgm:spPr/>
      <dgm:t>
        <a:bodyPr/>
        <a:lstStyle/>
        <a:p>
          <a:endParaRPr lang="zh-CN" altLang="en-US" dirty="0"/>
        </a:p>
      </dgm:t>
    </dgm:pt>
    <dgm:pt modelId="{734250BC-FEEA-4D75-BA13-63466301026A}" type="parTrans" cxnId="{2D5790CA-D441-4837-85FB-B7F572A8A617}">
      <dgm:prSet/>
      <dgm:spPr/>
      <dgm:t>
        <a:bodyPr/>
        <a:lstStyle/>
        <a:p>
          <a:endParaRPr lang="zh-CN" altLang="en-US"/>
        </a:p>
      </dgm:t>
    </dgm:pt>
    <dgm:pt modelId="{773D30C2-AE05-47FD-9F31-F1065C8AA26B}" type="sibTrans" cxnId="{2D5790CA-D441-4837-85FB-B7F572A8A617}">
      <dgm:prSet/>
      <dgm:spPr/>
      <dgm:t>
        <a:bodyPr/>
        <a:lstStyle/>
        <a:p>
          <a:endParaRPr lang="zh-CN" altLang="en-US"/>
        </a:p>
      </dgm:t>
    </dgm:pt>
    <dgm:pt modelId="{E7BF204B-9B06-4BD8-9357-80411DFF24F0}">
      <dgm:prSet phldrT="[文本]"/>
      <dgm:spPr/>
      <dgm:t>
        <a:bodyPr/>
        <a:lstStyle/>
        <a:p>
          <a:r>
            <a:rPr lang="en-US" altLang="zh-CN" dirty="0" smtClean="0"/>
            <a:t>Consistency</a:t>
          </a:r>
          <a:endParaRPr lang="zh-CN" altLang="en-US" dirty="0"/>
        </a:p>
      </dgm:t>
    </dgm:pt>
    <dgm:pt modelId="{BAA0816D-763B-4C87-99F1-7034C4FC643A}" type="parTrans" cxnId="{2AF225A7-77A7-47D0-8088-C0C1247E8C1B}">
      <dgm:prSet/>
      <dgm:spPr/>
      <dgm:t>
        <a:bodyPr/>
        <a:lstStyle/>
        <a:p>
          <a:endParaRPr lang="zh-CN" altLang="en-US"/>
        </a:p>
      </dgm:t>
    </dgm:pt>
    <dgm:pt modelId="{ED3AF9E6-5CA4-472A-A165-83413915B840}" type="sibTrans" cxnId="{2AF225A7-77A7-47D0-8088-C0C1247E8C1B}">
      <dgm:prSet/>
      <dgm:spPr/>
      <dgm:t>
        <a:bodyPr/>
        <a:lstStyle/>
        <a:p>
          <a:endParaRPr lang="zh-CN" altLang="en-US"/>
        </a:p>
      </dgm:t>
    </dgm:pt>
    <dgm:pt modelId="{BCCEFD9B-DB16-4172-9218-140552BE0C2F}">
      <dgm:prSet phldrT="[文本]"/>
      <dgm:spPr/>
      <dgm:t>
        <a:bodyPr/>
        <a:lstStyle/>
        <a:p>
          <a:r>
            <a:rPr lang="en-US" altLang="zh-CN" dirty="0" smtClean="0"/>
            <a:t>Additivity</a:t>
          </a:r>
          <a:endParaRPr lang="zh-CN" altLang="en-US" dirty="0"/>
        </a:p>
      </dgm:t>
    </dgm:pt>
    <dgm:pt modelId="{3CC401CD-1C49-4A24-972C-A36EFA6EED31}" type="parTrans" cxnId="{AEF5BCF3-6D70-4919-AFFB-5D9D47CCFAE5}">
      <dgm:prSet/>
      <dgm:spPr/>
      <dgm:t>
        <a:bodyPr/>
        <a:lstStyle/>
        <a:p>
          <a:endParaRPr lang="zh-CN" altLang="en-US"/>
        </a:p>
      </dgm:t>
    </dgm:pt>
    <dgm:pt modelId="{70278908-184E-4C4E-81D6-3183B4564621}" type="sibTrans" cxnId="{AEF5BCF3-6D70-4919-AFFB-5D9D47CCFAE5}">
      <dgm:prSet/>
      <dgm:spPr/>
      <dgm:t>
        <a:bodyPr/>
        <a:lstStyle/>
        <a:p>
          <a:endParaRPr lang="zh-CN" altLang="en-US"/>
        </a:p>
      </dgm:t>
    </dgm:pt>
    <dgm:pt modelId="{E215B030-B5EA-4383-9FDF-F5A9536CB185}">
      <dgm:prSet phldrT="[文本]"/>
      <dgm:spPr/>
      <dgm:t>
        <a:bodyPr/>
        <a:lstStyle/>
        <a:p>
          <a:r>
            <a:rPr lang="en-US" altLang="zh-CN" dirty="0" smtClean="0"/>
            <a:t>Dummy player</a:t>
          </a:r>
          <a:endParaRPr lang="zh-CN" altLang="en-US" dirty="0"/>
        </a:p>
      </dgm:t>
    </dgm:pt>
    <dgm:pt modelId="{9E56FDB0-CA26-4D04-A17B-6A3E72B4836A}" type="parTrans" cxnId="{B3BF267F-667A-44A1-BF0F-86C0933224F1}">
      <dgm:prSet/>
      <dgm:spPr/>
      <dgm:t>
        <a:bodyPr/>
        <a:lstStyle/>
        <a:p>
          <a:endParaRPr lang="zh-CN" altLang="en-US"/>
        </a:p>
      </dgm:t>
    </dgm:pt>
    <dgm:pt modelId="{3A67F53C-F05A-4482-A6E1-C2A86A0C0FFD}" type="sibTrans" cxnId="{B3BF267F-667A-44A1-BF0F-86C0933224F1}">
      <dgm:prSet/>
      <dgm:spPr/>
      <dgm:t>
        <a:bodyPr/>
        <a:lstStyle/>
        <a:p>
          <a:endParaRPr lang="zh-CN" altLang="en-US"/>
        </a:p>
      </dgm:t>
    </dgm:pt>
    <dgm:pt modelId="{C3CDBC1A-5CD5-4CBE-9A65-F4CE9AF3228F}">
      <dgm:prSet phldrT="[文本]"/>
      <dgm:spPr/>
      <dgm:t>
        <a:bodyPr/>
        <a:lstStyle/>
        <a:p>
          <a:r>
            <a:rPr lang="en-US" altLang="zh-CN" dirty="0" smtClean="0"/>
            <a:t>Anonymity</a:t>
          </a:r>
          <a:endParaRPr lang="zh-CN" altLang="en-US" dirty="0"/>
        </a:p>
      </dgm:t>
    </dgm:pt>
    <dgm:pt modelId="{6174A16E-98FF-4F32-8E5F-5C1960CBC4F6}" type="parTrans" cxnId="{FD6E7508-0098-48CB-A1F5-BE4F8B67B650}">
      <dgm:prSet/>
      <dgm:spPr/>
      <dgm:t>
        <a:bodyPr/>
        <a:lstStyle/>
        <a:p>
          <a:endParaRPr lang="zh-CN" altLang="en-US"/>
        </a:p>
      </dgm:t>
    </dgm:pt>
    <dgm:pt modelId="{19F303E2-CC15-488B-88ED-155454A48588}" type="sibTrans" cxnId="{FD6E7508-0098-48CB-A1F5-BE4F8B67B650}">
      <dgm:prSet/>
      <dgm:spPr/>
      <dgm:t>
        <a:bodyPr/>
        <a:lstStyle/>
        <a:p>
          <a:endParaRPr lang="zh-CN" altLang="en-US"/>
        </a:p>
      </dgm:t>
    </dgm:pt>
    <dgm:pt modelId="{A9EE5A62-B401-453E-B151-7A4046D1719F}" type="pres">
      <dgm:prSet presAssocID="{8D9BED15-94B7-45DB-BC89-9BE27E34673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65B0209-2EF0-440E-80B0-72BF3CF89E9F}" type="pres">
      <dgm:prSet presAssocID="{7995EE2D-426C-47FD-B766-53643B102998}" presName="root" presStyleCnt="0"/>
      <dgm:spPr/>
    </dgm:pt>
    <dgm:pt modelId="{18B44194-18F3-4706-8F2E-97CD50CE6036}" type="pres">
      <dgm:prSet presAssocID="{7995EE2D-426C-47FD-B766-53643B102998}" presName="rootComposite" presStyleCnt="0"/>
      <dgm:spPr/>
    </dgm:pt>
    <dgm:pt modelId="{95C88312-A895-49C3-9E80-159FFA99581A}" type="pres">
      <dgm:prSet presAssocID="{7995EE2D-426C-47FD-B766-53643B102998}" presName="rootText" presStyleLbl="node1" presStyleIdx="0" presStyleCnt="3"/>
      <dgm:spPr/>
      <dgm:t>
        <a:bodyPr/>
        <a:lstStyle/>
        <a:p>
          <a:endParaRPr lang="zh-CN" altLang="en-US"/>
        </a:p>
      </dgm:t>
    </dgm:pt>
    <dgm:pt modelId="{EEFFFC97-06A1-490A-B214-A6D6D6E0F0D8}" type="pres">
      <dgm:prSet presAssocID="{7995EE2D-426C-47FD-B766-53643B102998}" presName="rootConnector" presStyleLbl="node1" presStyleIdx="0" presStyleCnt="3"/>
      <dgm:spPr/>
    </dgm:pt>
    <dgm:pt modelId="{BB9BD450-777C-4FA5-A946-3C65AED6821F}" type="pres">
      <dgm:prSet presAssocID="{7995EE2D-426C-47FD-B766-53643B102998}" presName="childShape" presStyleCnt="0"/>
      <dgm:spPr/>
    </dgm:pt>
    <dgm:pt modelId="{F2963EB2-FEAA-4358-B2B9-A9CB5E7EAED0}" type="pres">
      <dgm:prSet presAssocID="{317DBABF-D6CE-4345-87C1-B84BF6C15E44}" presName="Name13" presStyleLbl="parChTrans1D2" presStyleIdx="0" presStyleCnt="5"/>
      <dgm:spPr/>
    </dgm:pt>
    <dgm:pt modelId="{35B04649-E7A5-430C-90E6-D2BA069167A2}" type="pres">
      <dgm:prSet presAssocID="{EB02BD3F-2CAC-4E1F-AB51-142BFA938BD6}" presName="childText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AAF866-327E-450C-8FCB-CCB7A9E17322}" type="pres">
      <dgm:prSet presAssocID="{36C5E3AA-C5E2-4B6D-A020-F17294B036B8}" presName="root" presStyleCnt="0"/>
      <dgm:spPr/>
    </dgm:pt>
    <dgm:pt modelId="{AB3C23B4-A766-41B5-A89F-56B06B9D0EE3}" type="pres">
      <dgm:prSet presAssocID="{36C5E3AA-C5E2-4B6D-A020-F17294B036B8}" presName="rootComposite" presStyleCnt="0"/>
      <dgm:spPr/>
    </dgm:pt>
    <dgm:pt modelId="{6F306244-8095-4D0F-8902-2FDD962EA643}" type="pres">
      <dgm:prSet presAssocID="{36C5E3AA-C5E2-4B6D-A020-F17294B036B8}" presName="rootText" presStyleLbl="node1" presStyleIdx="1" presStyleCnt="3"/>
      <dgm:spPr/>
      <dgm:t>
        <a:bodyPr/>
        <a:lstStyle/>
        <a:p>
          <a:endParaRPr lang="zh-CN" altLang="en-US"/>
        </a:p>
      </dgm:t>
    </dgm:pt>
    <dgm:pt modelId="{3DA447BF-152C-47EB-9F33-352B242CE502}" type="pres">
      <dgm:prSet presAssocID="{36C5E3AA-C5E2-4B6D-A020-F17294B036B8}" presName="rootConnector" presStyleLbl="node1" presStyleIdx="1" presStyleCnt="3"/>
      <dgm:spPr/>
    </dgm:pt>
    <dgm:pt modelId="{A6A9FA59-93D4-4303-BB6C-4C91BBAA01A4}" type="pres">
      <dgm:prSet presAssocID="{36C5E3AA-C5E2-4B6D-A020-F17294B036B8}" presName="childShape" presStyleCnt="0"/>
      <dgm:spPr/>
    </dgm:pt>
    <dgm:pt modelId="{0EBD6961-2A23-45EF-BFE3-FAA6EE8599F1}" type="pres">
      <dgm:prSet presAssocID="{734250BC-FEEA-4D75-BA13-63466301026A}" presName="Name13" presStyleLbl="parChTrans1D2" presStyleIdx="1" presStyleCnt="5"/>
      <dgm:spPr/>
    </dgm:pt>
    <dgm:pt modelId="{34F1EADD-D624-43F5-A5D3-5659262CDDC2}" type="pres">
      <dgm:prSet presAssocID="{262BF515-1472-4868-8F97-378BE0A94BAA}" presName="childText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162182-6454-4FFA-89CB-731A7188E9C5}" type="pres">
      <dgm:prSet presAssocID="{E7BF204B-9B06-4BD8-9357-80411DFF24F0}" presName="root" presStyleCnt="0"/>
      <dgm:spPr/>
    </dgm:pt>
    <dgm:pt modelId="{1F1A3F95-97EF-459C-A5F1-7BD956FB7BD4}" type="pres">
      <dgm:prSet presAssocID="{E7BF204B-9B06-4BD8-9357-80411DFF24F0}" presName="rootComposite" presStyleCnt="0"/>
      <dgm:spPr/>
    </dgm:pt>
    <dgm:pt modelId="{7A5C95EF-6CB0-4B4C-8C39-BF8C09B18931}" type="pres">
      <dgm:prSet presAssocID="{E7BF204B-9B06-4BD8-9357-80411DFF24F0}" presName="rootText" presStyleLbl="node1" presStyleIdx="2" presStyleCnt="3"/>
      <dgm:spPr/>
    </dgm:pt>
    <dgm:pt modelId="{5CDB9CBF-3CE2-4165-9A7E-7F844DB05532}" type="pres">
      <dgm:prSet presAssocID="{E7BF204B-9B06-4BD8-9357-80411DFF24F0}" presName="rootConnector" presStyleLbl="node1" presStyleIdx="2" presStyleCnt="3"/>
      <dgm:spPr/>
    </dgm:pt>
    <dgm:pt modelId="{4C42D14D-B459-45C5-9B54-67C2A6A283BC}" type="pres">
      <dgm:prSet presAssocID="{E7BF204B-9B06-4BD8-9357-80411DFF24F0}" presName="childShape" presStyleCnt="0"/>
      <dgm:spPr/>
    </dgm:pt>
    <dgm:pt modelId="{98D16EC7-E6ED-42EF-96AB-D86243C9D411}" type="pres">
      <dgm:prSet presAssocID="{3CC401CD-1C49-4A24-972C-A36EFA6EED31}" presName="Name13" presStyleLbl="parChTrans1D2" presStyleIdx="2" presStyleCnt="5"/>
      <dgm:spPr/>
    </dgm:pt>
    <dgm:pt modelId="{AB99815A-5E75-47E4-8E56-FC42EF78094C}" type="pres">
      <dgm:prSet presAssocID="{BCCEFD9B-DB16-4172-9218-140552BE0C2F}" presName="childText" presStyleLbl="bgAcc1" presStyleIdx="2" presStyleCnt="5">
        <dgm:presLayoutVars>
          <dgm:bulletEnabled val="1"/>
        </dgm:presLayoutVars>
      </dgm:prSet>
      <dgm:spPr/>
    </dgm:pt>
    <dgm:pt modelId="{89745636-E6D5-4A3B-B120-98802CC21D6B}" type="pres">
      <dgm:prSet presAssocID="{9E56FDB0-CA26-4D04-A17B-6A3E72B4836A}" presName="Name13" presStyleLbl="parChTrans1D2" presStyleIdx="3" presStyleCnt="5"/>
      <dgm:spPr/>
    </dgm:pt>
    <dgm:pt modelId="{78740BFB-CBD0-47F9-8A9F-0463B11DDAAB}" type="pres">
      <dgm:prSet presAssocID="{E215B030-B5EA-4383-9FDF-F5A9536CB185}" presName="childText" presStyleLbl="bgAcc1" presStyleIdx="3" presStyleCnt="5">
        <dgm:presLayoutVars>
          <dgm:bulletEnabled val="1"/>
        </dgm:presLayoutVars>
      </dgm:prSet>
      <dgm:spPr/>
    </dgm:pt>
    <dgm:pt modelId="{99DBE7CF-8301-4905-97B1-EA625E9B1EAF}" type="pres">
      <dgm:prSet presAssocID="{6174A16E-98FF-4F32-8E5F-5C1960CBC4F6}" presName="Name13" presStyleLbl="parChTrans1D2" presStyleIdx="4" presStyleCnt="5"/>
      <dgm:spPr/>
    </dgm:pt>
    <dgm:pt modelId="{97036176-0D09-46EB-8B97-735595976FBE}" type="pres">
      <dgm:prSet presAssocID="{C3CDBC1A-5CD5-4CBE-9A65-F4CE9AF3228F}" presName="childText" presStyleLbl="bgAcc1" presStyleIdx="4" presStyleCnt="5">
        <dgm:presLayoutVars>
          <dgm:bulletEnabled val="1"/>
        </dgm:presLayoutVars>
      </dgm:prSet>
      <dgm:spPr/>
    </dgm:pt>
  </dgm:ptLst>
  <dgm:cxnLst>
    <dgm:cxn modelId="{C84355D6-9A4E-4756-88DB-9790963F5A93}" type="presOf" srcId="{8D9BED15-94B7-45DB-BC89-9BE27E346734}" destId="{A9EE5A62-B401-453E-B151-7A4046D1719F}" srcOrd="0" destOrd="0" presId="urn:microsoft.com/office/officeart/2005/8/layout/hierarchy3"/>
    <dgm:cxn modelId="{2D5790CA-D441-4837-85FB-B7F572A8A617}" srcId="{36C5E3AA-C5E2-4B6D-A020-F17294B036B8}" destId="{262BF515-1472-4868-8F97-378BE0A94BAA}" srcOrd="0" destOrd="0" parTransId="{734250BC-FEEA-4D75-BA13-63466301026A}" sibTransId="{773D30C2-AE05-47FD-9F31-F1065C8AA26B}"/>
    <dgm:cxn modelId="{F46DCB82-7143-49EA-A03C-AEDE036A60AA}" type="presOf" srcId="{E215B030-B5EA-4383-9FDF-F5A9536CB185}" destId="{78740BFB-CBD0-47F9-8A9F-0463B11DDAAB}" srcOrd="0" destOrd="0" presId="urn:microsoft.com/office/officeart/2005/8/layout/hierarchy3"/>
    <dgm:cxn modelId="{3271F041-FBBC-4533-97C5-44997EB896CD}" type="presOf" srcId="{E7BF204B-9B06-4BD8-9357-80411DFF24F0}" destId="{5CDB9CBF-3CE2-4165-9A7E-7F844DB05532}" srcOrd="1" destOrd="0" presId="urn:microsoft.com/office/officeart/2005/8/layout/hierarchy3"/>
    <dgm:cxn modelId="{99BD6FD2-5DA3-4FE9-A8B6-0C7C4AF25FA9}" type="presOf" srcId="{BCCEFD9B-DB16-4172-9218-140552BE0C2F}" destId="{AB99815A-5E75-47E4-8E56-FC42EF78094C}" srcOrd="0" destOrd="0" presId="urn:microsoft.com/office/officeart/2005/8/layout/hierarchy3"/>
    <dgm:cxn modelId="{A33ADB14-2816-4467-86EA-5CB20521D64F}" type="presOf" srcId="{E7BF204B-9B06-4BD8-9357-80411DFF24F0}" destId="{7A5C95EF-6CB0-4B4C-8C39-BF8C09B18931}" srcOrd="0" destOrd="0" presId="urn:microsoft.com/office/officeart/2005/8/layout/hierarchy3"/>
    <dgm:cxn modelId="{4F256FFD-5107-45C3-9C67-19E9FD349B97}" type="presOf" srcId="{36C5E3AA-C5E2-4B6D-A020-F17294B036B8}" destId="{6F306244-8095-4D0F-8902-2FDD962EA643}" srcOrd="0" destOrd="0" presId="urn:microsoft.com/office/officeart/2005/8/layout/hierarchy3"/>
    <dgm:cxn modelId="{50B956CA-0BEB-464F-9C0F-EEEC26EF8C22}" type="presOf" srcId="{262BF515-1472-4868-8F97-378BE0A94BAA}" destId="{34F1EADD-D624-43F5-A5D3-5659262CDDC2}" srcOrd="0" destOrd="0" presId="urn:microsoft.com/office/officeart/2005/8/layout/hierarchy3"/>
    <dgm:cxn modelId="{FD6E7508-0098-48CB-A1F5-BE4F8B67B650}" srcId="{E7BF204B-9B06-4BD8-9357-80411DFF24F0}" destId="{C3CDBC1A-5CD5-4CBE-9A65-F4CE9AF3228F}" srcOrd="2" destOrd="0" parTransId="{6174A16E-98FF-4F32-8E5F-5C1960CBC4F6}" sibTransId="{19F303E2-CC15-488B-88ED-155454A48588}"/>
    <dgm:cxn modelId="{6508F133-CBF1-47B6-B3C7-0DE5BB0146E5}" type="presOf" srcId="{317DBABF-D6CE-4345-87C1-B84BF6C15E44}" destId="{F2963EB2-FEAA-4358-B2B9-A9CB5E7EAED0}" srcOrd="0" destOrd="0" presId="urn:microsoft.com/office/officeart/2005/8/layout/hierarchy3"/>
    <dgm:cxn modelId="{B3BF267F-667A-44A1-BF0F-86C0933224F1}" srcId="{E7BF204B-9B06-4BD8-9357-80411DFF24F0}" destId="{E215B030-B5EA-4383-9FDF-F5A9536CB185}" srcOrd="1" destOrd="0" parTransId="{9E56FDB0-CA26-4D04-A17B-6A3E72B4836A}" sibTransId="{3A67F53C-F05A-4482-A6E1-C2A86A0C0FFD}"/>
    <dgm:cxn modelId="{9A74BD45-A28E-4CCA-B826-A6C236BFBE2D}" type="presOf" srcId="{9E56FDB0-CA26-4D04-A17B-6A3E72B4836A}" destId="{89745636-E6D5-4A3B-B120-98802CC21D6B}" srcOrd="0" destOrd="0" presId="urn:microsoft.com/office/officeart/2005/8/layout/hierarchy3"/>
    <dgm:cxn modelId="{BB2DD151-74D4-48D3-B4A9-72A2F0439AD9}" srcId="{8D9BED15-94B7-45DB-BC89-9BE27E346734}" destId="{36C5E3AA-C5E2-4B6D-A020-F17294B036B8}" srcOrd="1" destOrd="0" parTransId="{9E94DE7F-E357-47CE-9D49-9E5D8241C302}" sibTransId="{B63861DF-B0CF-4FAD-BB8E-97B246903DFD}"/>
    <dgm:cxn modelId="{486B2826-58E2-4700-8110-9316B25F2F31}" srcId="{8D9BED15-94B7-45DB-BC89-9BE27E346734}" destId="{7995EE2D-426C-47FD-B766-53643B102998}" srcOrd="0" destOrd="0" parTransId="{E64FB57F-815F-4165-B7AA-E198DAD6B5D0}" sibTransId="{5989ED20-DA09-4929-AD9A-B61A884E7791}"/>
    <dgm:cxn modelId="{A0717498-1CA4-42DD-AC75-B9392FD5D9D7}" type="presOf" srcId="{36C5E3AA-C5E2-4B6D-A020-F17294B036B8}" destId="{3DA447BF-152C-47EB-9F33-352B242CE502}" srcOrd="1" destOrd="0" presId="urn:microsoft.com/office/officeart/2005/8/layout/hierarchy3"/>
    <dgm:cxn modelId="{AEF5BCF3-6D70-4919-AFFB-5D9D47CCFAE5}" srcId="{E7BF204B-9B06-4BD8-9357-80411DFF24F0}" destId="{BCCEFD9B-DB16-4172-9218-140552BE0C2F}" srcOrd="0" destOrd="0" parTransId="{3CC401CD-1C49-4A24-972C-A36EFA6EED31}" sibTransId="{70278908-184E-4C4E-81D6-3183B4564621}"/>
    <dgm:cxn modelId="{7C093CC5-1117-4574-B06F-6D8C4B724A50}" type="presOf" srcId="{734250BC-FEEA-4D75-BA13-63466301026A}" destId="{0EBD6961-2A23-45EF-BFE3-FAA6EE8599F1}" srcOrd="0" destOrd="0" presId="urn:microsoft.com/office/officeart/2005/8/layout/hierarchy3"/>
    <dgm:cxn modelId="{D1B9902C-8638-452A-AEAE-CA8FCC9AA4BD}" type="presOf" srcId="{7995EE2D-426C-47FD-B766-53643B102998}" destId="{95C88312-A895-49C3-9E80-159FFA99581A}" srcOrd="0" destOrd="0" presId="urn:microsoft.com/office/officeart/2005/8/layout/hierarchy3"/>
    <dgm:cxn modelId="{B5BC0C8C-9613-471E-AA71-556100AF913E}" type="presOf" srcId="{EB02BD3F-2CAC-4E1F-AB51-142BFA938BD6}" destId="{35B04649-E7A5-430C-90E6-D2BA069167A2}" srcOrd="0" destOrd="0" presId="urn:microsoft.com/office/officeart/2005/8/layout/hierarchy3"/>
    <dgm:cxn modelId="{072CBFAA-96BB-4445-B963-668D218124D2}" srcId="{7995EE2D-426C-47FD-B766-53643B102998}" destId="{EB02BD3F-2CAC-4E1F-AB51-142BFA938BD6}" srcOrd="0" destOrd="0" parTransId="{317DBABF-D6CE-4345-87C1-B84BF6C15E44}" sibTransId="{1B599CAF-9944-424B-9F74-14CB770FC198}"/>
    <dgm:cxn modelId="{7AA6C837-154B-44E0-A1CF-1E928B241DAE}" type="presOf" srcId="{7995EE2D-426C-47FD-B766-53643B102998}" destId="{EEFFFC97-06A1-490A-B214-A6D6D6E0F0D8}" srcOrd="1" destOrd="0" presId="urn:microsoft.com/office/officeart/2005/8/layout/hierarchy3"/>
    <dgm:cxn modelId="{F3182768-DBE0-4492-98F0-9BF98771DEDC}" type="presOf" srcId="{3CC401CD-1C49-4A24-972C-A36EFA6EED31}" destId="{98D16EC7-E6ED-42EF-96AB-D86243C9D411}" srcOrd="0" destOrd="0" presId="urn:microsoft.com/office/officeart/2005/8/layout/hierarchy3"/>
    <dgm:cxn modelId="{6AC6D388-7182-434E-84D5-4CE19298AF84}" type="presOf" srcId="{C3CDBC1A-5CD5-4CBE-9A65-F4CE9AF3228F}" destId="{97036176-0D09-46EB-8B97-735595976FBE}" srcOrd="0" destOrd="0" presId="urn:microsoft.com/office/officeart/2005/8/layout/hierarchy3"/>
    <dgm:cxn modelId="{3D76E681-4020-4063-9081-C4F0718D928B}" type="presOf" srcId="{6174A16E-98FF-4F32-8E5F-5C1960CBC4F6}" destId="{99DBE7CF-8301-4905-97B1-EA625E9B1EAF}" srcOrd="0" destOrd="0" presId="urn:microsoft.com/office/officeart/2005/8/layout/hierarchy3"/>
    <dgm:cxn modelId="{2AF225A7-77A7-47D0-8088-C0C1247E8C1B}" srcId="{8D9BED15-94B7-45DB-BC89-9BE27E346734}" destId="{E7BF204B-9B06-4BD8-9357-80411DFF24F0}" srcOrd="2" destOrd="0" parTransId="{BAA0816D-763B-4C87-99F1-7034C4FC643A}" sibTransId="{ED3AF9E6-5CA4-472A-A165-83413915B840}"/>
    <dgm:cxn modelId="{34355A5D-A712-49E3-8653-5E4AAB0311F4}" type="presParOf" srcId="{A9EE5A62-B401-453E-B151-7A4046D1719F}" destId="{465B0209-2EF0-440E-80B0-72BF3CF89E9F}" srcOrd="0" destOrd="0" presId="urn:microsoft.com/office/officeart/2005/8/layout/hierarchy3"/>
    <dgm:cxn modelId="{7B1B3A91-DE79-4CD9-B8B9-6A0EBB093002}" type="presParOf" srcId="{465B0209-2EF0-440E-80B0-72BF3CF89E9F}" destId="{18B44194-18F3-4706-8F2E-97CD50CE6036}" srcOrd="0" destOrd="0" presId="urn:microsoft.com/office/officeart/2005/8/layout/hierarchy3"/>
    <dgm:cxn modelId="{8D1E930B-979F-4508-B8A8-ADE6E7034C22}" type="presParOf" srcId="{18B44194-18F3-4706-8F2E-97CD50CE6036}" destId="{95C88312-A895-49C3-9E80-159FFA99581A}" srcOrd="0" destOrd="0" presId="urn:microsoft.com/office/officeart/2005/8/layout/hierarchy3"/>
    <dgm:cxn modelId="{16B30B07-EE71-4CFC-A3ED-D650F4D7A2A6}" type="presParOf" srcId="{18B44194-18F3-4706-8F2E-97CD50CE6036}" destId="{EEFFFC97-06A1-490A-B214-A6D6D6E0F0D8}" srcOrd="1" destOrd="0" presId="urn:microsoft.com/office/officeart/2005/8/layout/hierarchy3"/>
    <dgm:cxn modelId="{7EE270AC-63D2-4D36-AD35-C1F58F8F5719}" type="presParOf" srcId="{465B0209-2EF0-440E-80B0-72BF3CF89E9F}" destId="{BB9BD450-777C-4FA5-A946-3C65AED6821F}" srcOrd="1" destOrd="0" presId="urn:microsoft.com/office/officeart/2005/8/layout/hierarchy3"/>
    <dgm:cxn modelId="{8537047E-607B-47BC-BA22-3B6CEB29CAE7}" type="presParOf" srcId="{BB9BD450-777C-4FA5-A946-3C65AED6821F}" destId="{F2963EB2-FEAA-4358-B2B9-A9CB5E7EAED0}" srcOrd="0" destOrd="0" presId="urn:microsoft.com/office/officeart/2005/8/layout/hierarchy3"/>
    <dgm:cxn modelId="{7360F194-79D8-46DB-8D0B-FEB529117F1B}" type="presParOf" srcId="{BB9BD450-777C-4FA5-A946-3C65AED6821F}" destId="{35B04649-E7A5-430C-90E6-D2BA069167A2}" srcOrd="1" destOrd="0" presId="urn:microsoft.com/office/officeart/2005/8/layout/hierarchy3"/>
    <dgm:cxn modelId="{33E49654-2BE6-43B9-9DFD-20F81F62C539}" type="presParOf" srcId="{A9EE5A62-B401-453E-B151-7A4046D1719F}" destId="{C2AAF866-327E-450C-8FCB-CCB7A9E17322}" srcOrd="1" destOrd="0" presId="urn:microsoft.com/office/officeart/2005/8/layout/hierarchy3"/>
    <dgm:cxn modelId="{CD379BFE-1729-4941-BD01-CB92C9C8A0C3}" type="presParOf" srcId="{C2AAF866-327E-450C-8FCB-CCB7A9E17322}" destId="{AB3C23B4-A766-41B5-A89F-56B06B9D0EE3}" srcOrd="0" destOrd="0" presId="urn:microsoft.com/office/officeart/2005/8/layout/hierarchy3"/>
    <dgm:cxn modelId="{9FBF4A15-536E-4ACA-A8AE-DAF9C2D48472}" type="presParOf" srcId="{AB3C23B4-A766-41B5-A89F-56B06B9D0EE3}" destId="{6F306244-8095-4D0F-8902-2FDD962EA643}" srcOrd="0" destOrd="0" presId="urn:microsoft.com/office/officeart/2005/8/layout/hierarchy3"/>
    <dgm:cxn modelId="{6C3955FA-3A70-44DE-9844-D1B949622DA7}" type="presParOf" srcId="{AB3C23B4-A766-41B5-A89F-56B06B9D0EE3}" destId="{3DA447BF-152C-47EB-9F33-352B242CE502}" srcOrd="1" destOrd="0" presId="urn:microsoft.com/office/officeart/2005/8/layout/hierarchy3"/>
    <dgm:cxn modelId="{3467B2BD-A4B6-4AF1-9E12-0B45AF87209C}" type="presParOf" srcId="{C2AAF866-327E-450C-8FCB-CCB7A9E17322}" destId="{A6A9FA59-93D4-4303-BB6C-4C91BBAA01A4}" srcOrd="1" destOrd="0" presId="urn:microsoft.com/office/officeart/2005/8/layout/hierarchy3"/>
    <dgm:cxn modelId="{3258AE65-0965-4F89-B92D-91E95E4D63B0}" type="presParOf" srcId="{A6A9FA59-93D4-4303-BB6C-4C91BBAA01A4}" destId="{0EBD6961-2A23-45EF-BFE3-FAA6EE8599F1}" srcOrd="0" destOrd="0" presId="urn:microsoft.com/office/officeart/2005/8/layout/hierarchy3"/>
    <dgm:cxn modelId="{63A019E6-993E-4A45-BD5D-C2BC6BF52A19}" type="presParOf" srcId="{A6A9FA59-93D4-4303-BB6C-4C91BBAA01A4}" destId="{34F1EADD-D624-43F5-A5D3-5659262CDDC2}" srcOrd="1" destOrd="0" presId="urn:microsoft.com/office/officeart/2005/8/layout/hierarchy3"/>
    <dgm:cxn modelId="{B05853F5-6136-4093-8BB8-6558B760F976}" type="presParOf" srcId="{A9EE5A62-B401-453E-B151-7A4046D1719F}" destId="{3B162182-6454-4FFA-89CB-731A7188E9C5}" srcOrd="2" destOrd="0" presId="urn:microsoft.com/office/officeart/2005/8/layout/hierarchy3"/>
    <dgm:cxn modelId="{1CB9FC26-C363-47D9-8311-0278534A1532}" type="presParOf" srcId="{3B162182-6454-4FFA-89CB-731A7188E9C5}" destId="{1F1A3F95-97EF-459C-A5F1-7BD956FB7BD4}" srcOrd="0" destOrd="0" presId="urn:microsoft.com/office/officeart/2005/8/layout/hierarchy3"/>
    <dgm:cxn modelId="{C4E305A7-2C80-494D-A9AC-ECBC710BD940}" type="presParOf" srcId="{1F1A3F95-97EF-459C-A5F1-7BD956FB7BD4}" destId="{7A5C95EF-6CB0-4B4C-8C39-BF8C09B18931}" srcOrd="0" destOrd="0" presId="urn:microsoft.com/office/officeart/2005/8/layout/hierarchy3"/>
    <dgm:cxn modelId="{2C67E8F8-F9F5-4E8B-89BD-4E2CAA50D798}" type="presParOf" srcId="{1F1A3F95-97EF-459C-A5F1-7BD956FB7BD4}" destId="{5CDB9CBF-3CE2-4165-9A7E-7F844DB05532}" srcOrd="1" destOrd="0" presId="urn:microsoft.com/office/officeart/2005/8/layout/hierarchy3"/>
    <dgm:cxn modelId="{13D02549-2A9B-4571-9BEB-A34780044E5C}" type="presParOf" srcId="{3B162182-6454-4FFA-89CB-731A7188E9C5}" destId="{4C42D14D-B459-45C5-9B54-67C2A6A283BC}" srcOrd="1" destOrd="0" presId="urn:microsoft.com/office/officeart/2005/8/layout/hierarchy3"/>
    <dgm:cxn modelId="{EF04192B-90C6-4941-B134-8106B1A606C6}" type="presParOf" srcId="{4C42D14D-B459-45C5-9B54-67C2A6A283BC}" destId="{98D16EC7-E6ED-42EF-96AB-D86243C9D411}" srcOrd="0" destOrd="0" presId="urn:microsoft.com/office/officeart/2005/8/layout/hierarchy3"/>
    <dgm:cxn modelId="{7000F01F-E8A4-467C-A9C5-64A86F39ACDB}" type="presParOf" srcId="{4C42D14D-B459-45C5-9B54-67C2A6A283BC}" destId="{AB99815A-5E75-47E4-8E56-FC42EF78094C}" srcOrd="1" destOrd="0" presId="urn:microsoft.com/office/officeart/2005/8/layout/hierarchy3"/>
    <dgm:cxn modelId="{5E6DFCBA-14EA-4259-A2C2-A1FBF09C3723}" type="presParOf" srcId="{4C42D14D-B459-45C5-9B54-67C2A6A283BC}" destId="{89745636-E6D5-4A3B-B120-98802CC21D6B}" srcOrd="2" destOrd="0" presId="urn:microsoft.com/office/officeart/2005/8/layout/hierarchy3"/>
    <dgm:cxn modelId="{19F84300-EA1A-4668-815D-932AF8D3A1B6}" type="presParOf" srcId="{4C42D14D-B459-45C5-9B54-67C2A6A283BC}" destId="{78740BFB-CBD0-47F9-8A9F-0463B11DDAAB}" srcOrd="3" destOrd="0" presId="urn:microsoft.com/office/officeart/2005/8/layout/hierarchy3"/>
    <dgm:cxn modelId="{89ED37F3-5FC0-48A1-989D-B4100D7651E1}" type="presParOf" srcId="{4C42D14D-B459-45C5-9B54-67C2A6A283BC}" destId="{99DBE7CF-8301-4905-97B1-EA625E9B1EAF}" srcOrd="4" destOrd="0" presId="urn:microsoft.com/office/officeart/2005/8/layout/hierarchy3"/>
    <dgm:cxn modelId="{590FB4A0-0B58-457B-B9A0-B2CD27DB8107}" type="presParOf" srcId="{4C42D14D-B459-45C5-9B54-67C2A6A283BC}" destId="{97036176-0D09-46EB-8B97-735595976FBE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C88312-A895-49C3-9E80-159FFA99581A}">
      <dsp:nvSpPr>
        <dsp:cNvPr id="0" name=""/>
        <dsp:cNvSpPr/>
      </dsp:nvSpPr>
      <dsp:spPr>
        <a:xfrm>
          <a:off x="792491" y="138"/>
          <a:ext cx="1515194" cy="7575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Local accuracy</a:t>
          </a:r>
          <a:endParaRPr lang="zh-CN" altLang="en-US" sz="2000" kern="1200" dirty="0"/>
        </a:p>
      </dsp:txBody>
      <dsp:txXfrm>
        <a:off x="814680" y="22327"/>
        <a:ext cx="1470816" cy="713219"/>
      </dsp:txXfrm>
    </dsp:sp>
    <dsp:sp modelId="{F2963EB2-FEAA-4358-B2B9-A9CB5E7EAED0}">
      <dsp:nvSpPr>
        <dsp:cNvPr id="0" name=""/>
        <dsp:cNvSpPr/>
      </dsp:nvSpPr>
      <dsp:spPr>
        <a:xfrm>
          <a:off x="944011" y="757735"/>
          <a:ext cx="151519" cy="568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8197"/>
              </a:lnTo>
              <a:lnTo>
                <a:pt x="151519" y="56819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B04649-E7A5-430C-90E6-D2BA069167A2}">
      <dsp:nvSpPr>
        <dsp:cNvPr id="0" name=""/>
        <dsp:cNvSpPr/>
      </dsp:nvSpPr>
      <dsp:spPr>
        <a:xfrm>
          <a:off x="1095530" y="947134"/>
          <a:ext cx="1212155" cy="7575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efficiency</a:t>
          </a:r>
          <a:endParaRPr lang="zh-CN" altLang="en-US" sz="1800" kern="1200" dirty="0"/>
        </a:p>
      </dsp:txBody>
      <dsp:txXfrm>
        <a:off x="1117719" y="969323"/>
        <a:ext cx="1167777" cy="713219"/>
      </dsp:txXfrm>
    </dsp:sp>
    <dsp:sp modelId="{6F306244-8095-4D0F-8902-2FDD962EA643}">
      <dsp:nvSpPr>
        <dsp:cNvPr id="0" name=""/>
        <dsp:cNvSpPr/>
      </dsp:nvSpPr>
      <dsp:spPr>
        <a:xfrm>
          <a:off x="2686484" y="138"/>
          <a:ext cx="1515194" cy="7575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err="1" smtClean="0"/>
            <a:t>Missingness</a:t>
          </a:r>
          <a:endParaRPr lang="zh-CN" altLang="en-US" sz="2000" kern="1200" dirty="0"/>
        </a:p>
      </dsp:txBody>
      <dsp:txXfrm>
        <a:off x="2708673" y="22327"/>
        <a:ext cx="1470816" cy="713219"/>
      </dsp:txXfrm>
    </dsp:sp>
    <dsp:sp modelId="{0EBD6961-2A23-45EF-BFE3-FAA6EE8599F1}">
      <dsp:nvSpPr>
        <dsp:cNvPr id="0" name=""/>
        <dsp:cNvSpPr/>
      </dsp:nvSpPr>
      <dsp:spPr>
        <a:xfrm>
          <a:off x="2838003" y="757735"/>
          <a:ext cx="151519" cy="568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8197"/>
              </a:lnTo>
              <a:lnTo>
                <a:pt x="151519" y="56819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F1EADD-D624-43F5-A5D3-5659262CDDC2}">
      <dsp:nvSpPr>
        <dsp:cNvPr id="0" name=""/>
        <dsp:cNvSpPr/>
      </dsp:nvSpPr>
      <dsp:spPr>
        <a:xfrm>
          <a:off x="2989523" y="947134"/>
          <a:ext cx="1212155" cy="7575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3011712" y="969323"/>
        <a:ext cx="1167777" cy="713219"/>
      </dsp:txXfrm>
    </dsp:sp>
    <dsp:sp modelId="{7A5C95EF-6CB0-4B4C-8C39-BF8C09B18931}">
      <dsp:nvSpPr>
        <dsp:cNvPr id="0" name=""/>
        <dsp:cNvSpPr/>
      </dsp:nvSpPr>
      <dsp:spPr>
        <a:xfrm>
          <a:off x="4580477" y="138"/>
          <a:ext cx="1515194" cy="7575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Consistency</a:t>
          </a:r>
          <a:endParaRPr lang="zh-CN" altLang="en-US" sz="2000" kern="1200" dirty="0"/>
        </a:p>
      </dsp:txBody>
      <dsp:txXfrm>
        <a:off x="4602666" y="22327"/>
        <a:ext cx="1470816" cy="713219"/>
      </dsp:txXfrm>
    </dsp:sp>
    <dsp:sp modelId="{98D16EC7-E6ED-42EF-96AB-D86243C9D411}">
      <dsp:nvSpPr>
        <dsp:cNvPr id="0" name=""/>
        <dsp:cNvSpPr/>
      </dsp:nvSpPr>
      <dsp:spPr>
        <a:xfrm>
          <a:off x="4731996" y="757735"/>
          <a:ext cx="151519" cy="568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8197"/>
              </a:lnTo>
              <a:lnTo>
                <a:pt x="151519" y="56819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99815A-5E75-47E4-8E56-FC42EF78094C}">
      <dsp:nvSpPr>
        <dsp:cNvPr id="0" name=""/>
        <dsp:cNvSpPr/>
      </dsp:nvSpPr>
      <dsp:spPr>
        <a:xfrm>
          <a:off x="4883515" y="947134"/>
          <a:ext cx="1212155" cy="7575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Additivity</a:t>
          </a:r>
          <a:endParaRPr lang="zh-CN" altLang="en-US" sz="1800" kern="1200" dirty="0"/>
        </a:p>
      </dsp:txBody>
      <dsp:txXfrm>
        <a:off x="4905704" y="969323"/>
        <a:ext cx="1167777" cy="713219"/>
      </dsp:txXfrm>
    </dsp:sp>
    <dsp:sp modelId="{89745636-E6D5-4A3B-B120-98802CC21D6B}">
      <dsp:nvSpPr>
        <dsp:cNvPr id="0" name=""/>
        <dsp:cNvSpPr/>
      </dsp:nvSpPr>
      <dsp:spPr>
        <a:xfrm>
          <a:off x="4731996" y="757735"/>
          <a:ext cx="151519" cy="15151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5194"/>
              </a:lnTo>
              <a:lnTo>
                <a:pt x="151519" y="151519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740BFB-CBD0-47F9-8A9F-0463B11DDAAB}">
      <dsp:nvSpPr>
        <dsp:cNvPr id="0" name=""/>
        <dsp:cNvSpPr/>
      </dsp:nvSpPr>
      <dsp:spPr>
        <a:xfrm>
          <a:off x="4883515" y="1894131"/>
          <a:ext cx="1212155" cy="7575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Dummy player</a:t>
          </a:r>
          <a:endParaRPr lang="zh-CN" altLang="en-US" sz="1800" kern="1200" dirty="0"/>
        </a:p>
      </dsp:txBody>
      <dsp:txXfrm>
        <a:off x="4905704" y="1916320"/>
        <a:ext cx="1167777" cy="713219"/>
      </dsp:txXfrm>
    </dsp:sp>
    <dsp:sp modelId="{99DBE7CF-8301-4905-97B1-EA625E9B1EAF}">
      <dsp:nvSpPr>
        <dsp:cNvPr id="0" name=""/>
        <dsp:cNvSpPr/>
      </dsp:nvSpPr>
      <dsp:spPr>
        <a:xfrm>
          <a:off x="4731996" y="757735"/>
          <a:ext cx="151519" cy="24621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2190"/>
              </a:lnTo>
              <a:lnTo>
                <a:pt x="151519" y="24621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036176-0D09-46EB-8B97-735595976FBE}">
      <dsp:nvSpPr>
        <dsp:cNvPr id="0" name=""/>
        <dsp:cNvSpPr/>
      </dsp:nvSpPr>
      <dsp:spPr>
        <a:xfrm>
          <a:off x="4883515" y="2841127"/>
          <a:ext cx="1212155" cy="7575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Anonymity</a:t>
          </a:r>
          <a:endParaRPr lang="zh-CN" altLang="en-US" sz="1800" kern="1200" dirty="0"/>
        </a:p>
      </dsp:txBody>
      <dsp:txXfrm>
        <a:off x="4905704" y="2863316"/>
        <a:ext cx="1167777" cy="7132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ECEE5AC6-476F-4BDF-A2C2-27A72DB9C515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E2355B29-0BD3-440C-AFDF-E2A27BA4A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982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E5AC6-476F-4BDF-A2C2-27A72DB9C515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E2355B29-0BD3-440C-AFDF-E2A27BA4A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47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E5AC6-476F-4BDF-A2C2-27A72DB9C515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E2355B29-0BD3-440C-AFDF-E2A27BA4A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206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E5AC6-476F-4BDF-A2C2-27A72DB9C515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E2355B29-0BD3-440C-AFDF-E2A27BA4ACA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1825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E5AC6-476F-4BDF-A2C2-27A72DB9C515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E2355B29-0BD3-440C-AFDF-E2A27BA4A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7442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E5AC6-476F-4BDF-A2C2-27A72DB9C515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55B29-0BD3-440C-AFDF-E2A27BA4A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911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E5AC6-476F-4BDF-A2C2-27A72DB9C515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55B29-0BD3-440C-AFDF-E2A27BA4A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317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E5AC6-476F-4BDF-A2C2-27A72DB9C515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55B29-0BD3-440C-AFDF-E2A27BA4A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0611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ECEE5AC6-476F-4BDF-A2C2-27A72DB9C515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E2355B29-0BD3-440C-AFDF-E2A27BA4A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918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E5AC6-476F-4BDF-A2C2-27A72DB9C515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55B29-0BD3-440C-AFDF-E2A27BA4A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53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ECEE5AC6-476F-4BDF-A2C2-27A72DB9C515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E2355B29-0BD3-440C-AFDF-E2A27BA4A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972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E5AC6-476F-4BDF-A2C2-27A72DB9C515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55B29-0BD3-440C-AFDF-E2A27BA4A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534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E5AC6-476F-4BDF-A2C2-27A72DB9C515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55B29-0BD3-440C-AFDF-E2A27BA4A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562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E5AC6-476F-4BDF-A2C2-27A72DB9C515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55B29-0BD3-440C-AFDF-E2A27BA4A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836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E5AC6-476F-4BDF-A2C2-27A72DB9C515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55B29-0BD3-440C-AFDF-E2A27BA4A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436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E5AC6-476F-4BDF-A2C2-27A72DB9C515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55B29-0BD3-440C-AFDF-E2A27BA4A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059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E5AC6-476F-4BDF-A2C2-27A72DB9C515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55B29-0BD3-440C-AFDF-E2A27BA4A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20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E5AC6-476F-4BDF-A2C2-27A72DB9C515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55B29-0BD3-440C-AFDF-E2A27BA4A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7661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752276" y="2875396"/>
            <a:ext cx="7446818" cy="2043545"/>
          </a:xfrm>
        </p:spPr>
        <p:txBody>
          <a:bodyPr/>
          <a:lstStyle/>
          <a:p>
            <a:r>
              <a:rPr lang="en-US" altLang="zh-CN" dirty="0" smtClean="0"/>
              <a:t>A Uniﬁed </a:t>
            </a:r>
            <a:r>
              <a:rPr lang="en-US" altLang="zh-CN" i="1" dirty="0" smtClean="0"/>
              <a:t>Approach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dirty="0" smtClean="0"/>
              <a:t>to Interpreting </a:t>
            </a:r>
            <a:br>
              <a:rPr lang="en-US" altLang="zh-CN" dirty="0" smtClean="0"/>
            </a:br>
            <a:r>
              <a:rPr lang="en-US" altLang="zh-CN" dirty="0" smtClean="0"/>
              <a:t>Model Predictions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86441" y="6000751"/>
            <a:ext cx="6108101" cy="838265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879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LIME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82" y="2238536"/>
            <a:ext cx="8455868" cy="2028663"/>
          </a:xfrm>
        </p:spPr>
      </p:pic>
    </p:spTree>
    <p:extLst>
      <p:ext uri="{BB962C8B-B14F-4D97-AF65-F5344CB8AC3E}">
        <p14:creationId xmlns:p14="http://schemas.microsoft.com/office/powerpoint/2010/main" val="3827346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Classic Shapley Value Estimation 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720" y="3506031"/>
            <a:ext cx="9192720" cy="1287643"/>
          </a:xfrm>
        </p:spPr>
      </p:pic>
    </p:spTree>
    <p:extLst>
      <p:ext uri="{BB962C8B-B14F-4D97-AF65-F5344CB8AC3E}">
        <p14:creationId xmlns:p14="http://schemas.microsoft.com/office/powerpoint/2010/main" val="917253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如何计算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67" y="2440504"/>
            <a:ext cx="8911633" cy="1854405"/>
          </a:xfrm>
        </p:spPr>
      </p:pic>
      <p:sp>
        <p:nvSpPr>
          <p:cNvPr id="5" name="文本框 4"/>
          <p:cNvSpPr txBox="1"/>
          <p:nvPr/>
        </p:nvSpPr>
        <p:spPr>
          <a:xfrm>
            <a:off x="1154545" y="4901247"/>
            <a:ext cx="7632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两</a:t>
            </a:r>
            <a:r>
              <a:rPr lang="zh-CN" altLang="en-US" sz="3200" dirty="0" smtClean="0"/>
              <a:t>个假设：特征独立，模型线性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66589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Shapley kernel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64" y="2236137"/>
            <a:ext cx="8592127" cy="2689484"/>
          </a:xfrm>
        </p:spPr>
      </p:pic>
      <p:sp>
        <p:nvSpPr>
          <p:cNvPr id="5" name="文本框 4"/>
          <p:cNvSpPr txBox="1"/>
          <p:nvPr/>
        </p:nvSpPr>
        <p:spPr>
          <a:xfrm>
            <a:off x="184727" y="5327592"/>
            <a:ext cx="78422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Theorem 2 connects Shapley values from game </a:t>
            </a:r>
          </a:p>
          <a:p>
            <a:r>
              <a:rPr lang="en-US" altLang="zh-CN" sz="2800" dirty="0" smtClean="0"/>
              <a:t>theory with weighted linear regression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08431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Computational and User Study Experiments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证明</a:t>
            </a:r>
            <a:r>
              <a:rPr lang="zh-CN" altLang="en-US" dirty="0"/>
              <a:t>了两件事情：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它比之前研究中的方法更符合人类直觉；</a:t>
            </a:r>
            <a:endParaRPr lang="en-US" altLang="zh-CN" dirty="0"/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它比几种存在的方法在识别模型输出类型上更有效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5722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Shapley value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56" y="2845378"/>
            <a:ext cx="7851116" cy="2029691"/>
          </a:xfrm>
        </p:spPr>
      </p:pic>
    </p:spTree>
    <p:extLst>
      <p:ext uri="{BB962C8B-B14F-4D97-AF65-F5344CB8AC3E}">
        <p14:creationId xmlns:p14="http://schemas.microsoft.com/office/powerpoint/2010/main" val="289046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Shapley value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18" y="2609851"/>
            <a:ext cx="6989075" cy="2729345"/>
          </a:xfrm>
        </p:spPr>
      </p:pic>
    </p:spTree>
    <p:extLst>
      <p:ext uri="{BB962C8B-B14F-4D97-AF65-F5344CB8AC3E}">
        <p14:creationId xmlns:p14="http://schemas.microsoft.com/office/powerpoint/2010/main" val="1728226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</a:t>
            </a:r>
            <a:r>
              <a:rPr lang="zh-CN" altLang="en-US" dirty="0" smtClean="0"/>
              <a:t>种性质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94" y="2337154"/>
            <a:ext cx="7582707" cy="452228"/>
          </a:xfr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94" y="3072228"/>
            <a:ext cx="7561248" cy="9825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93" y="4211782"/>
            <a:ext cx="7466785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186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0"/>
            <a:ext cx="6896534" cy="1080938"/>
          </a:xfrm>
        </p:spPr>
        <p:txBody>
          <a:bodyPr/>
          <a:lstStyle/>
          <a:p>
            <a:r>
              <a:rPr lang="zh-CN" altLang="en-US" dirty="0" smtClean="0"/>
              <a:t>本文的三种性质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08" y="1293697"/>
            <a:ext cx="8358332" cy="54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921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性质的对应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7413282"/>
              </p:ext>
            </p:extLst>
          </p:nvPr>
        </p:nvGraphicFramePr>
        <p:xfrm>
          <a:off x="533400" y="2336800"/>
          <a:ext cx="6888163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6001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公式</a:t>
            </a:r>
            <a:r>
              <a:rPr lang="zh-CN" altLang="en-US" dirty="0" smtClean="0"/>
              <a:t>的理解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54" y="2467144"/>
            <a:ext cx="8063509" cy="1550674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54" y="4392451"/>
            <a:ext cx="8022174" cy="107547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50" y="5664184"/>
            <a:ext cx="8031547" cy="1078361"/>
          </a:xfrm>
          <a:prstGeom prst="rect">
            <a:avLst/>
          </a:prstGeom>
        </p:spPr>
      </p:pic>
      <p:sp>
        <p:nvSpPr>
          <p:cNvPr id="9" name="下箭头 8"/>
          <p:cNvSpPr/>
          <p:nvPr/>
        </p:nvSpPr>
        <p:spPr>
          <a:xfrm rot="10800000">
            <a:off x="4608945" y="5467927"/>
            <a:ext cx="489528" cy="3746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2410691" y="3352214"/>
            <a:ext cx="147781" cy="12717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594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论文的主要内容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本文</a:t>
            </a:r>
            <a:r>
              <a:rPr lang="zh-CN" altLang="en-US" dirty="0" smtClean="0"/>
              <a:t>将用于解释黑盒子的方法视为一种称为“解释模型”的模型。这将使得我们便于定义其中得部分方法为“可加模型”</a:t>
            </a:r>
            <a:endParaRPr lang="en-US" altLang="zh-CN" dirty="0" smtClean="0"/>
          </a:p>
          <a:p>
            <a:r>
              <a:rPr lang="zh-CN" altLang="en-US" dirty="0" smtClean="0"/>
              <a:t>本文展示了得到特殊解得博弈论结果应用于“可加模型”，以及提出</a:t>
            </a:r>
            <a:r>
              <a:rPr lang="en-US" altLang="zh-CN" dirty="0" err="1" smtClean="0"/>
              <a:t>shap</a:t>
            </a:r>
            <a:r>
              <a:rPr lang="zh-CN" altLang="en-US" dirty="0" smtClean="0"/>
              <a:t>值作为特殊重要性的统一度量。</a:t>
            </a:r>
            <a:endParaRPr lang="en-US" altLang="zh-CN" dirty="0" smtClean="0"/>
          </a:p>
          <a:p>
            <a:r>
              <a:rPr lang="zh-CN" altLang="en-US" dirty="0" smtClean="0"/>
              <a:t>提出新的</a:t>
            </a:r>
            <a:r>
              <a:rPr lang="en-US" altLang="zh-CN" dirty="0" err="1" smtClean="0"/>
              <a:t>shap</a:t>
            </a:r>
            <a:r>
              <a:rPr lang="zh-CN" altLang="en-US" dirty="0" smtClean="0"/>
              <a:t>值估计方法，证明了两件事情：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</a:t>
            </a:r>
            <a:r>
              <a:rPr lang="zh-CN" altLang="en-US" dirty="0" smtClean="0"/>
              <a:t>它比之前研究中的方法更符合人类直觉；</a:t>
            </a:r>
            <a:endParaRPr lang="en-US" altLang="zh-CN" dirty="0"/>
          </a:p>
          <a:p>
            <a:pPr lvl="1"/>
            <a:r>
              <a:rPr lang="en-US" altLang="zh-CN" dirty="0" smtClean="0"/>
              <a:t>2</a:t>
            </a:r>
            <a:r>
              <a:rPr lang="zh-CN" altLang="en-US" dirty="0" smtClean="0"/>
              <a:t>它比几种存在的方法在识别模型输出类型上更有效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2450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Additive Feature Attribution Methods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73" y="2623695"/>
            <a:ext cx="8408725" cy="1911360"/>
          </a:xfrm>
        </p:spPr>
      </p:pic>
    </p:spTree>
    <p:extLst>
      <p:ext uri="{BB962C8B-B14F-4D97-AF65-F5344CB8AC3E}">
        <p14:creationId xmlns:p14="http://schemas.microsoft.com/office/powerpoint/2010/main" val="415487191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85</TotalTime>
  <Words>202</Words>
  <Application>Microsoft Office PowerPoint</Application>
  <PresentationFormat>全屏显示(4:3)</PresentationFormat>
  <Paragraphs>32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宋体</vt:lpstr>
      <vt:lpstr>Arial</vt:lpstr>
      <vt:lpstr>Trebuchet MS</vt:lpstr>
      <vt:lpstr>柏林</vt:lpstr>
      <vt:lpstr>A Uniﬁed Approach  to Interpreting  Model Predictions</vt:lpstr>
      <vt:lpstr>Shapley value</vt:lpstr>
      <vt:lpstr>Shapley value</vt:lpstr>
      <vt:lpstr>四种性质</vt:lpstr>
      <vt:lpstr>本文的三种性质</vt:lpstr>
      <vt:lpstr>性质的对应</vt:lpstr>
      <vt:lpstr>公式的理解</vt:lpstr>
      <vt:lpstr>论文的主要内容</vt:lpstr>
      <vt:lpstr> Additive Feature Attribution Methods</vt:lpstr>
      <vt:lpstr>LIME</vt:lpstr>
      <vt:lpstr> Classic Shapley Value Estimation </vt:lpstr>
      <vt:lpstr>如何计算</vt:lpstr>
      <vt:lpstr>Shapley kernel</vt:lpstr>
      <vt:lpstr>Computational and User Study Experiments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Uniﬁed Approach  to Interpreting  Model Predictions</dc:title>
  <dc:creator>ling</dc:creator>
  <cp:lastModifiedBy>ling</cp:lastModifiedBy>
  <cp:revision>8</cp:revision>
  <dcterms:created xsi:type="dcterms:W3CDTF">2019-10-09T03:40:27Z</dcterms:created>
  <dcterms:modified xsi:type="dcterms:W3CDTF">2019-10-09T05:06:25Z</dcterms:modified>
</cp:coreProperties>
</file>