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7" r:id="rId2"/>
    <p:sldId id="322" r:id="rId3"/>
    <p:sldId id="312" r:id="rId4"/>
    <p:sldId id="316" r:id="rId5"/>
    <p:sldId id="317" r:id="rId6"/>
    <p:sldId id="308" r:id="rId7"/>
    <p:sldId id="309" r:id="rId8"/>
    <p:sldId id="310" r:id="rId9"/>
    <p:sldId id="327" r:id="rId10"/>
    <p:sldId id="318" r:id="rId11"/>
    <p:sldId id="319" r:id="rId12"/>
    <p:sldId id="320" r:id="rId13"/>
    <p:sldId id="321" r:id="rId14"/>
    <p:sldId id="323" r:id="rId15"/>
    <p:sldId id="325" r:id="rId16"/>
    <p:sldId id="324" r:id="rId17"/>
    <p:sldId id="326" r:id="rId18"/>
    <p:sldId id="31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D32E4-5AA3-4D60-82F7-CD45FB70D5FA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E4C7A9A-D557-4291-9B67-BF16E2DB0AC5}">
      <dgm:prSet phldrT="[文本]"/>
      <dgm:spPr/>
      <dgm:t>
        <a:bodyPr/>
        <a:lstStyle/>
        <a:p>
          <a:r>
            <a:rPr lang="en-US" altLang="zh-CN" dirty="0"/>
            <a:t>Part 1: permutation test</a:t>
          </a:r>
          <a:endParaRPr lang="zh-CN" altLang="en-US" dirty="0"/>
        </a:p>
      </dgm:t>
    </dgm:pt>
    <dgm:pt modelId="{F8E10367-020B-43CA-8CDB-11D91DD6EAFD}" type="parTrans" cxnId="{C01030A9-658C-48A0-A2A1-4C956B250BC6}">
      <dgm:prSet/>
      <dgm:spPr/>
      <dgm:t>
        <a:bodyPr/>
        <a:lstStyle/>
        <a:p>
          <a:endParaRPr lang="zh-CN" altLang="en-US"/>
        </a:p>
      </dgm:t>
    </dgm:pt>
    <dgm:pt modelId="{37E49BD8-DC60-4BDA-A8C5-A02784B54E0C}" type="sibTrans" cxnId="{C01030A9-658C-48A0-A2A1-4C956B250BC6}">
      <dgm:prSet/>
      <dgm:spPr/>
      <dgm:t>
        <a:bodyPr/>
        <a:lstStyle/>
        <a:p>
          <a:endParaRPr lang="zh-CN" altLang="en-US"/>
        </a:p>
      </dgm:t>
    </dgm:pt>
    <dgm:pt modelId="{61C2C2A8-DDAC-4C67-B542-D70E05EA903C}">
      <dgm:prSet phldrT="[文本]"/>
      <dgm:spPr/>
      <dgm:t>
        <a:bodyPr/>
        <a:lstStyle/>
        <a:p>
          <a:r>
            <a:rPr lang="en-US" altLang="zh-CN" dirty="0"/>
            <a:t>Part 2: </a:t>
          </a:r>
          <a:r>
            <a:rPr lang="en-US" altLang="zh-CN" dirty="0" err="1"/>
            <a:t>GoldenEye</a:t>
          </a:r>
          <a:r>
            <a:rPr lang="zh-CN" altLang="en-US" dirty="0"/>
            <a:t>基本定义</a:t>
          </a:r>
        </a:p>
      </dgm:t>
    </dgm:pt>
    <dgm:pt modelId="{635DDD28-A3A3-4761-9019-5E3F8EADDBB9}" type="parTrans" cxnId="{3E0A65BA-D072-446B-BB76-FD42EDF82792}">
      <dgm:prSet/>
      <dgm:spPr/>
      <dgm:t>
        <a:bodyPr/>
        <a:lstStyle/>
        <a:p>
          <a:endParaRPr lang="zh-CN" altLang="en-US"/>
        </a:p>
      </dgm:t>
    </dgm:pt>
    <dgm:pt modelId="{74E13C17-8F35-48E1-8885-9749CB46F4B1}" type="sibTrans" cxnId="{3E0A65BA-D072-446B-BB76-FD42EDF82792}">
      <dgm:prSet/>
      <dgm:spPr/>
      <dgm:t>
        <a:bodyPr/>
        <a:lstStyle/>
        <a:p>
          <a:endParaRPr lang="zh-CN" altLang="en-US"/>
        </a:p>
      </dgm:t>
    </dgm:pt>
    <dgm:pt modelId="{6FE3FD29-49B0-489A-834A-4500527F873E}">
      <dgm:prSet phldrT="[文本]"/>
      <dgm:spPr/>
      <dgm:t>
        <a:bodyPr/>
        <a:lstStyle/>
        <a:p>
          <a:r>
            <a:rPr lang="en-US" altLang="zh-CN" dirty="0"/>
            <a:t>Part 3: </a:t>
          </a:r>
          <a:r>
            <a:rPr lang="zh-CN" altLang="en-US" dirty="0"/>
            <a:t>迭代过程</a:t>
          </a:r>
        </a:p>
      </dgm:t>
    </dgm:pt>
    <dgm:pt modelId="{91A0F9E7-2A9C-4F24-8A51-1B3570252B68}" type="parTrans" cxnId="{6B6A7F92-5708-48D8-BED2-B481A132B152}">
      <dgm:prSet/>
      <dgm:spPr/>
      <dgm:t>
        <a:bodyPr/>
        <a:lstStyle/>
        <a:p>
          <a:endParaRPr lang="zh-CN" altLang="en-US"/>
        </a:p>
      </dgm:t>
    </dgm:pt>
    <dgm:pt modelId="{28132C67-67A2-4975-9FC7-F0AC042C77C2}" type="sibTrans" cxnId="{6B6A7F92-5708-48D8-BED2-B481A132B152}">
      <dgm:prSet/>
      <dgm:spPr/>
      <dgm:t>
        <a:bodyPr/>
        <a:lstStyle/>
        <a:p>
          <a:endParaRPr lang="zh-CN" altLang="en-US"/>
        </a:p>
      </dgm:t>
    </dgm:pt>
    <dgm:pt modelId="{AB3A6D82-BA20-48F5-B9D3-C5FD55B2ABD6}">
      <dgm:prSet phldrT="[文本]"/>
      <dgm:spPr/>
      <dgm:t>
        <a:bodyPr/>
        <a:lstStyle/>
        <a:p>
          <a:r>
            <a:rPr lang="en-US" altLang="zh-CN" dirty="0"/>
            <a:t>Part 4: </a:t>
          </a:r>
          <a:r>
            <a:rPr lang="zh-CN" altLang="en-US" dirty="0"/>
            <a:t>实验结果</a:t>
          </a:r>
        </a:p>
      </dgm:t>
    </dgm:pt>
    <dgm:pt modelId="{7711FFBE-E7A5-4F40-8C95-EE0099C88FE8}" type="parTrans" cxnId="{7CA5235C-142F-4F7E-BF22-6526D4175DF9}">
      <dgm:prSet/>
      <dgm:spPr/>
    </dgm:pt>
    <dgm:pt modelId="{F54BD875-D956-435A-A361-4B4244B64B8D}" type="sibTrans" cxnId="{7CA5235C-142F-4F7E-BF22-6526D4175DF9}">
      <dgm:prSet/>
      <dgm:spPr/>
    </dgm:pt>
    <dgm:pt modelId="{E0B44706-A46F-400B-A0EE-44B69303D2B2}" type="pres">
      <dgm:prSet presAssocID="{B4DD32E4-5AA3-4D60-82F7-CD45FB70D5FA}" presName="linear" presStyleCnt="0">
        <dgm:presLayoutVars>
          <dgm:dir/>
          <dgm:animLvl val="lvl"/>
          <dgm:resizeHandles val="exact"/>
        </dgm:presLayoutVars>
      </dgm:prSet>
      <dgm:spPr/>
    </dgm:pt>
    <dgm:pt modelId="{155BFA83-76B3-409B-949B-F88940D1AA8B}" type="pres">
      <dgm:prSet presAssocID="{AE4C7A9A-D557-4291-9B67-BF16E2DB0AC5}" presName="parentLin" presStyleCnt="0"/>
      <dgm:spPr/>
    </dgm:pt>
    <dgm:pt modelId="{D1503D6F-C930-4303-91B6-6EB181C7F512}" type="pres">
      <dgm:prSet presAssocID="{AE4C7A9A-D557-4291-9B67-BF16E2DB0AC5}" presName="parentLeftMargin" presStyleLbl="node1" presStyleIdx="0" presStyleCnt="4"/>
      <dgm:spPr/>
    </dgm:pt>
    <dgm:pt modelId="{D85167D4-F9AD-40B1-8B89-A7B0B276C874}" type="pres">
      <dgm:prSet presAssocID="{AE4C7A9A-D557-4291-9B67-BF16E2DB0A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FB01CF-911E-443B-843E-8CA2FC44A72F}" type="pres">
      <dgm:prSet presAssocID="{AE4C7A9A-D557-4291-9B67-BF16E2DB0AC5}" presName="negativeSpace" presStyleCnt="0"/>
      <dgm:spPr/>
    </dgm:pt>
    <dgm:pt modelId="{1C992D1F-33F2-47A0-AA7A-6290DC3CCEAC}" type="pres">
      <dgm:prSet presAssocID="{AE4C7A9A-D557-4291-9B67-BF16E2DB0AC5}" presName="childText" presStyleLbl="conFgAcc1" presStyleIdx="0" presStyleCnt="4">
        <dgm:presLayoutVars>
          <dgm:bulletEnabled val="1"/>
        </dgm:presLayoutVars>
      </dgm:prSet>
      <dgm:spPr/>
    </dgm:pt>
    <dgm:pt modelId="{A30E71FF-33BE-426B-8953-36D88507222D}" type="pres">
      <dgm:prSet presAssocID="{37E49BD8-DC60-4BDA-A8C5-A02784B54E0C}" presName="spaceBetweenRectangles" presStyleCnt="0"/>
      <dgm:spPr/>
    </dgm:pt>
    <dgm:pt modelId="{EEAF4CC3-EEB3-4786-9F5F-69371E7C1334}" type="pres">
      <dgm:prSet presAssocID="{61C2C2A8-DDAC-4C67-B542-D70E05EA903C}" presName="parentLin" presStyleCnt="0"/>
      <dgm:spPr/>
    </dgm:pt>
    <dgm:pt modelId="{5EB57E35-E55E-4E78-95C4-CE755783FE99}" type="pres">
      <dgm:prSet presAssocID="{61C2C2A8-DDAC-4C67-B542-D70E05EA903C}" presName="parentLeftMargin" presStyleLbl="node1" presStyleIdx="0" presStyleCnt="4"/>
      <dgm:spPr/>
    </dgm:pt>
    <dgm:pt modelId="{4AABB136-9A0F-4BB9-9D47-60C05497A72F}" type="pres">
      <dgm:prSet presAssocID="{61C2C2A8-DDAC-4C67-B542-D70E05EA90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63EE8C-E9C4-4F41-B594-AA44D92F00B6}" type="pres">
      <dgm:prSet presAssocID="{61C2C2A8-DDAC-4C67-B542-D70E05EA903C}" presName="negativeSpace" presStyleCnt="0"/>
      <dgm:spPr/>
    </dgm:pt>
    <dgm:pt modelId="{CD784543-1508-4974-8B83-B3FC830FF773}" type="pres">
      <dgm:prSet presAssocID="{61C2C2A8-DDAC-4C67-B542-D70E05EA903C}" presName="childText" presStyleLbl="conFgAcc1" presStyleIdx="1" presStyleCnt="4">
        <dgm:presLayoutVars>
          <dgm:bulletEnabled val="1"/>
        </dgm:presLayoutVars>
      </dgm:prSet>
      <dgm:spPr/>
    </dgm:pt>
    <dgm:pt modelId="{B9F0C30D-A625-4A2E-AF3C-DB7099EB80E1}" type="pres">
      <dgm:prSet presAssocID="{74E13C17-8F35-48E1-8885-9749CB46F4B1}" presName="spaceBetweenRectangles" presStyleCnt="0"/>
      <dgm:spPr/>
    </dgm:pt>
    <dgm:pt modelId="{0DB4E71A-3103-4C2D-84A7-6DC2B8BF5775}" type="pres">
      <dgm:prSet presAssocID="{6FE3FD29-49B0-489A-834A-4500527F873E}" presName="parentLin" presStyleCnt="0"/>
      <dgm:spPr/>
    </dgm:pt>
    <dgm:pt modelId="{D19FFF56-816C-439F-86AC-7E17C746626A}" type="pres">
      <dgm:prSet presAssocID="{6FE3FD29-49B0-489A-834A-4500527F873E}" presName="parentLeftMargin" presStyleLbl="node1" presStyleIdx="1" presStyleCnt="4"/>
      <dgm:spPr/>
    </dgm:pt>
    <dgm:pt modelId="{4F51D704-815E-4E33-B7A8-F330F805BD9F}" type="pres">
      <dgm:prSet presAssocID="{6FE3FD29-49B0-489A-834A-4500527F87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488185-3350-4F74-9B68-1D14F8D2EF68}" type="pres">
      <dgm:prSet presAssocID="{6FE3FD29-49B0-489A-834A-4500527F873E}" presName="negativeSpace" presStyleCnt="0"/>
      <dgm:spPr/>
    </dgm:pt>
    <dgm:pt modelId="{8C49D552-A6BC-4123-A8A9-7CBAE7E1C13C}" type="pres">
      <dgm:prSet presAssocID="{6FE3FD29-49B0-489A-834A-4500527F873E}" presName="childText" presStyleLbl="conFgAcc1" presStyleIdx="2" presStyleCnt="4">
        <dgm:presLayoutVars>
          <dgm:bulletEnabled val="1"/>
        </dgm:presLayoutVars>
      </dgm:prSet>
      <dgm:spPr/>
    </dgm:pt>
    <dgm:pt modelId="{D63C1E70-1BC2-4311-B0AE-D45019A7435E}" type="pres">
      <dgm:prSet presAssocID="{28132C67-67A2-4975-9FC7-F0AC042C77C2}" presName="spaceBetweenRectangles" presStyleCnt="0"/>
      <dgm:spPr/>
    </dgm:pt>
    <dgm:pt modelId="{A59F8407-1DF0-45F6-AA93-7B880D39788B}" type="pres">
      <dgm:prSet presAssocID="{AB3A6D82-BA20-48F5-B9D3-C5FD55B2ABD6}" presName="parentLin" presStyleCnt="0"/>
      <dgm:spPr/>
    </dgm:pt>
    <dgm:pt modelId="{B9105637-A0AF-4176-A857-F602491D5D9E}" type="pres">
      <dgm:prSet presAssocID="{AB3A6D82-BA20-48F5-B9D3-C5FD55B2ABD6}" presName="parentLeftMargin" presStyleLbl="node1" presStyleIdx="2" presStyleCnt="4"/>
      <dgm:spPr/>
    </dgm:pt>
    <dgm:pt modelId="{227A684B-A2C2-47EE-B82A-0D8862C6C1EE}" type="pres">
      <dgm:prSet presAssocID="{AB3A6D82-BA20-48F5-B9D3-C5FD55B2ABD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57179D-1D55-41A6-ADC5-7841ECA0B7A7}" type="pres">
      <dgm:prSet presAssocID="{AB3A6D82-BA20-48F5-B9D3-C5FD55B2ABD6}" presName="negativeSpace" presStyleCnt="0"/>
      <dgm:spPr/>
    </dgm:pt>
    <dgm:pt modelId="{FFB22A5A-48B5-4822-9C47-9D171C253D82}" type="pres">
      <dgm:prSet presAssocID="{AB3A6D82-BA20-48F5-B9D3-C5FD55B2ABD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9943516-CFE8-4357-8323-662C2A315455}" type="presOf" srcId="{AE4C7A9A-D557-4291-9B67-BF16E2DB0AC5}" destId="{D85167D4-F9AD-40B1-8B89-A7B0B276C874}" srcOrd="1" destOrd="0" presId="urn:microsoft.com/office/officeart/2005/8/layout/list1"/>
    <dgm:cxn modelId="{9247D31C-556D-4C22-BCF6-457171330554}" type="presOf" srcId="{6FE3FD29-49B0-489A-834A-4500527F873E}" destId="{D19FFF56-816C-439F-86AC-7E17C746626A}" srcOrd="0" destOrd="0" presId="urn:microsoft.com/office/officeart/2005/8/layout/list1"/>
    <dgm:cxn modelId="{7CA5235C-142F-4F7E-BF22-6526D4175DF9}" srcId="{B4DD32E4-5AA3-4D60-82F7-CD45FB70D5FA}" destId="{AB3A6D82-BA20-48F5-B9D3-C5FD55B2ABD6}" srcOrd="3" destOrd="0" parTransId="{7711FFBE-E7A5-4F40-8C95-EE0099C88FE8}" sibTransId="{F54BD875-D956-435A-A361-4B4244B64B8D}"/>
    <dgm:cxn modelId="{8AA9D055-A024-410A-9A12-5A4A07C45149}" type="presOf" srcId="{B4DD32E4-5AA3-4D60-82F7-CD45FB70D5FA}" destId="{E0B44706-A46F-400B-A0EE-44B69303D2B2}" srcOrd="0" destOrd="0" presId="urn:microsoft.com/office/officeart/2005/8/layout/list1"/>
    <dgm:cxn modelId="{577D8056-2007-4CC0-8F0A-EEE16535A5C0}" type="presOf" srcId="{6FE3FD29-49B0-489A-834A-4500527F873E}" destId="{4F51D704-815E-4E33-B7A8-F330F805BD9F}" srcOrd="1" destOrd="0" presId="urn:microsoft.com/office/officeart/2005/8/layout/list1"/>
    <dgm:cxn modelId="{DDC9F186-A79F-4365-9211-66F1538B5620}" type="presOf" srcId="{61C2C2A8-DDAC-4C67-B542-D70E05EA903C}" destId="{5EB57E35-E55E-4E78-95C4-CE755783FE99}" srcOrd="0" destOrd="0" presId="urn:microsoft.com/office/officeart/2005/8/layout/list1"/>
    <dgm:cxn modelId="{6B6A7F92-5708-48D8-BED2-B481A132B152}" srcId="{B4DD32E4-5AA3-4D60-82F7-CD45FB70D5FA}" destId="{6FE3FD29-49B0-489A-834A-4500527F873E}" srcOrd="2" destOrd="0" parTransId="{91A0F9E7-2A9C-4F24-8A51-1B3570252B68}" sibTransId="{28132C67-67A2-4975-9FC7-F0AC042C77C2}"/>
    <dgm:cxn modelId="{C01030A9-658C-48A0-A2A1-4C956B250BC6}" srcId="{B4DD32E4-5AA3-4D60-82F7-CD45FB70D5FA}" destId="{AE4C7A9A-D557-4291-9B67-BF16E2DB0AC5}" srcOrd="0" destOrd="0" parTransId="{F8E10367-020B-43CA-8CDB-11D91DD6EAFD}" sibTransId="{37E49BD8-DC60-4BDA-A8C5-A02784B54E0C}"/>
    <dgm:cxn modelId="{666A7CB8-EABF-4E2A-8AAB-0A5822FE1952}" type="presOf" srcId="{AB3A6D82-BA20-48F5-B9D3-C5FD55B2ABD6}" destId="{227A684B-A2C2-47EE-B82A-0D8862C6C1EE}" srcOrd="1" destOrd="0" presId="urn:microsoft.com/office/officeart/2005/8/layout/list1"/>
    <dgm:cxn modelId="{3E0A65BA-D072-446B-BB76-FD42EDF82792}" srcId="{B4DD32E4-5AA3-4D60-82F7-CD45FB70D5FA}" destId="{61C2C2A8-DDAC-4C67-B542-D70E05EA903C}" srcOrd="1" destOrd="0" parTransId="{635DDD28-A3A3-4761-9019-5E3F8EADDBB9}" sibTransId="{74E13C17-8F35-48E1-8885-9749CB46F4B1}"/>
    <dgm:cxn modelId="{D72B82DE-31B4-44BD-8793-DBA2EACD582D}" type="presOf" srcId="{AB3A6D82-BA20-48F5-B9D3-C5FD55B2ABD6}" destId="{B9105637-A0AF-4176-A857-F602491D5D9E}" srcOrd="0" destOrd="0" presId="urn:microsoft.com/office/officeart/2005/8/layout/list1"/>
    <dgm:cxn modelId="{A69B69EA-2709-4451-8492-5A989644EAA1}" type="presOf" srcId="{61C2C2A8-DDAC-4C67-B542-D70E05EA903C}" destId="{4AABB136-9A0F-4BB9-9D47-60C05497A72F}" srcOrd="1" destOrd="0" presId="urn:microsoft.com/office/officeart/2005/8/layout/list1"/>
    <dgm:cxn modelId="{60EC33F4-5873-40F7-B91F-17F36198D1C3}" type="presOf" srcId="{AE4C7A9A-D557-4291-9B67-BF16E2DB0AC5}" destId="{D1503D6F-C930-4303-91B6-6EB181C7F512}" srcOrd="0" destOrd="0" presId="urn:microsoft.com/office/officeart/2005/8/layout/list1"/>
    <dgm:cxn modelId="{6B90299A-EFB4-4069-8632-03D27AD4F946}" type="presParOf" srcId="{E0B44706-A46F-400B-A0EE-44B69303D2B2}" destId="{155BFA83-76B3-409B-949B-F88940D1AA8B}" srcOrd="0" destOrd="0" presId="urn:microsoft.com/office/officeart/2005/8/layout/list1"/>
    <dgm:cxn modelId="{E5DDF6A2-6A74-4FF7-8E2A-813B06382A88}" type="presParOf" srcId="{155BFA83-76B3-409B-949B-F88940D1AA8B}" destId="{D1503D6F-C930-4303-91B6-6EB181C7F512}" srcOrd="0" destOrd="0" presId="urn:microsoft.com/office/officeart/2005/8/layout/list1"/>
    <dgm:cxn modelId="{7A4D5B95-D4A1-4E7D-BBE4-9409E4114E27}" type="presParOf" srcId="{155BFA83-76B3-409B-949B-F88940D1AA8B}" destId="{D85167D4-F9AD-40B1-8B89-A7B0B276C874}" srcOrd="1" destOrd="0" presId="urn:microsoft.com/office/officeart/2005/8/layout/list1"/>
    <dgm:cxn modelId="{9F44041B-FC53-4F14-867C-AD077C7F2B0B}" type="presParOf" srcId="{E0B44706-A46F-400B-A0EE-44B69303D2B2}" destId="{5EFB01CF-911E-443B-843E-8CA2FC44A72F}" srcOrd="1" destOrd="0" presId="urn:microsoft.com/office/officeart/2005/8/layout/list1"/>
    <dgm:cxn modelId="{06D29419-218C-434E-8035-5177985D6028}" type="presParOf" srcId="{E0B44706-A46F-400B-A0EE-44B69303D2B2}" destId="{1C992D1F-33F2-47A0-AA7A-6290DC3CCEAC}" srcOrd="2" destOrd="0" presId="urn:microsoft.com/office/officeart/2005/8/layout/list1"/>
    <dgm:cxn modelId="{BDD70FC0-D57B-4207-8F67-B00373FA7E7C}" type="presParOf" srcId="{E0B44706-A46F-400B-A0EE-44B69303D2B2}" destId="{A30E71FF-33BE-426B-8953-36D88507222D}" srcOrd="3" destOrd="0" presId="urn:microsoft.com/office/officeart/2005/8/layout/list1"/>
    <dgm:cxn modelId="{CA1FBC61-C9BD-4DDA-8F9F-398087EAF14D}" type="presParOf" srcId="{E0B44706-A46F-400B-A0EE-44B69303D2B2}" destId="{EEAF4CC3-EEB3-4786-9F5F-69371E7C1334}" srcOrd="4" destOrd="0" presId="urn:microsoft.com/office/officeart/2005/8/layout/list1"/>
    <dgm:cxn modelId="{162A1606-368C-4953-9BD4-DE4C47D02E86}" type="presParOf" srcId="{EEAF4CC3-EEB3-4786-9F5F-69371E7C1334}" destId="{5EB57E35-E55E-4E78-95C4-CE755783FE99}" srcOrd="0" destOrd="0" presId="urn:microsoft.com/office/officeart/2005/8/layout/list1"/>
    <dgm:cxn modelId="{43F2DB7D-B66E-4119-8C70-DD3634F55FB6}" type="presParOf" srcId="{EEAF4CC3-EEB3-4786-9F5F-69371E7C1334}" destId="{4AABB136-9A0F-4BB9-9D47-60C05497A72F}" srcOrd="1" destOrd="0" presId="urn:microsoft.com/office/officeart/2005/8/layout/list1"/>
    <dgm:cxn modelId="{91B80858-A745-45BC-9104-D13354742978}" type="presParOf" srcId="{E0B44706-A46F-400B-A0EE-44B69303D2B2}" destId="{8163EE8C-E9C4-4F41-B594-AA44D92F00B6}" srcOrd="5" destOrd="0" presId="urn:microsoft.com/office/officeart/2005/8/layout/list1"/>
    <dgm:cxn modelId="{AE962950-EB61-426E-B341-CDCDFB4A3416}" type="presParOf" srcId="{E0B44706-A46F-400B-A0EE-44B69303D2B2}" destId="{CD784543-1508-4974-8B83-B3FC830FF773}" srcOrd="6" destOrd="0" presId="urn:microsoft.com/office/officeart/2005/8/layout/list1"/>
    <dgm:cxn modelId="{FBA805EE-37CD-44E8-BDB5-E89FAA75B561}" type="presParOf" srcId="{E0B44706-A46F-400B-A0EE-44B69303D2B2}" destId="{B9F0C30D-A625-4A2E-AF3C-DB7099EB80E1}" srcOrd="7" destOrd="0" presId="urn:microsoft.com/office/officeart/2005/8/layout/list1"/>
    <dgm:cxn modelId="{6B921A32-93D4-4AE3-8E37-6AEC95A4DDD1}" type="presParOf" srcId="{E0B44706-A46F-400B-A0EE-44B69303D2B2}" destId="{0DB4E71A-3103-4C2D-84A7-6DC2B8BF5775}" srcOrd="8" destOrd="0" presId="urn:microsoft.com/office/officeart/2005/8/layout/list1"/>
    <dgm:cxn modelId="{66437E2F-2FAB-4897-8BB6-56BFBFF67AAE}" type="presParOf" srcId="{0DB4E71A-3103-4C2D-84A7-6DC2B8BF5775}" destId="{D19FFF56-816C-439F-86AC-7E17C746626A}" srcOrd="0" destOrd="0" presId="urn:microsoft.com/office/officeart/2005/8/layout/list1"/>
    <dgm:cxn modelId="{0342FF4A-4DE5-4ADE-A748-581E70F46050}" type="presParOf" srcId="{0DB4E71A-3103-4C2D-84A7-6DC2B8BF5775}" destId="{4F51D704-815E-4E33-B7A8-F330F805BD9F}" srcOrd="1" destOrd="0" presId="urn:microsoft.com/office/officeart/2005/8/layout/list1"/>
    <dgm:cxn modelId="{14535F6E-1582-494F-81B1-EE78CF8FC593}" type="presParOf" srcId="{E0B44706-A46F-400B-A0EE-44B69303D2B2}" destId="{E7488185-3350-4F74-9B68-1D14F8D2EF68}" srcOrd="9" destOrd="0" presId="urn:microsoft.com/office/officeart/2005/8/layout/list1"/>
    <dgm:cxn modelId="{55B20214-61E0-4669-ABF2-65CCFF3AE06B}" type="presParOf" srcId="{E0B44706-A46F-400B-A0EE-44B69303D2B2}" destId="{8C49D552-A6BC-4123-A8A9-7CBAE7E1C13C}" srcOrd="10" destOrd="0" presId="urn:microsoft.com/office/officeart/2005/8/layout/list1"/>
    <dgm:cxn modelId="{BA974CA2-7CB0-4813-8FC4-78E87EAEE90A}" type="presParOf" srcId="{E0B44706-A46F-400B-A0EE-44B69303D2B2}" destId="{D63C1E70-1BC2-4311-B0AE-D45019A7435E}" srcOrd="11" destOrd="0" presId="urn:microsoft.com/office/officeart/2005/8/layout/list1"/>
    <dgm:cxn modelId="{083B1A8F-A583-4CD2-90BB-FE7BE4761501}" type="presParOf" srcId="{E0B44706-A46F-400B-A0EE-44B69303D2B2}" destId="{A59F8407-1DF0-45F6-AA93-7B880D39788B}" srcOrd="12" destOrd="0" presId="urn:microsoft.com/office/officeart/2005/8/layout/list1"/>
    <dgm:cxn modelId="{1AED3D62-B1EB-4014-BF78-750C0C8533DF}" type="presParOf" srcId="{A59F8407-1DF0-45F6-AA93-7B880D39788B}" destId="{B9105637-A0AF-4176-A857-F602491D5D9E}" srcOrd="0" destOrd="0" presId="urn:microsoft.com/office/officeart/2005/8/layout/list1"/>
    <dgm:cxn modelId="{395DD846-D171-4FE4-9B0C-ED1FBEADC2EB}" type="presParOf" srcId="{A59F8407-1DF0-45F6-AA93-7B880D39788B}" destId="{227A684B-A2C2-47EE-B82A-0D8862C6C1EE}" srcOrd="1" destOrd="0" presId="urn:microsoft.com/office/officeart/2005/8/layout/list1"/>
    <dgm:cxn modelId="{AE887116-CF7F-401F-8315-89CE086C1A4A}" type="presParOf" srcId="{E0B44706-A46F-400B-A0EE-44B69303D2B2}" destId="{4A57179D-1D55-41A6-ADC5-7841ECA0B7A7}" srcOrd="13" destOrd="0" presId="urn:microsoft.com/office/officeart/2005/8/layout/list1"/>
    <dgm:cxn modelId="{29E434FE-26E9-4724-ABC6-CA5D68874A3F}" type="presParOf" srcId="{E0B44706-A46F-400B-A0EE-44B69303D2B2}" destId="{FFB22A5A-48B5-4822-9C47-9D171C253D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92D1F-33F2-47A0-AA7A-6290DC3CCEAC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167D4-F9AD-40B1-8B89-A7B0B276C874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Part 1: permutation test</a:t>
          </a:r>
          <a:endParaRPr lang="zh-CN" altLang="en-US" sz="2400" kern="1200" dirty="0"/>
        </a:p>
      </dsp:txBody>
      <dsp:txXfrm>
        <a:off x="560365" y="97774"/>
        <a:ext cx="7291750" cy="639310"/>
      </dsp:txXfrm>
    </dsp:sp>
    <dsp:sp modelId="{CD784543-1508-4974-8B83-B3FC830FF773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BB136-9A0F-4BB9-9D47-60C05497A72F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Part 2: </a:t>
          </a:r>
          <a:r>
            <a:rPr lang="en-US" altLang="zh-CN" sz="2400" kern="1200" dirty="0" err="1"/>
            <a:t>GoldenEye</a:t>
          </a:r>
          <a:r>
            <a:rPr lang="zh-CN" altLang="en-US" sz="2400" kern="1200" dirty="0"/>
            <a:t>基本定义</a:t>
          </a:r>
        </a:p>
      </dsp:txBody>
      <dsp:txXfrm>
        <a:off x="560365" y="1186414"/>
        <a:ext cx="7291750" cy="639310"/>
      </dsp:txXfrm>
    </dsp:sp>
    <dsp:sp modelId="{8C49D552-A6BC-4123-A8A9-7CBAE7E1C13C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1D704-815E-4E33-B7A8-F330F805BD9F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Part 3: </a:t>
          </a:r>
          <a:r>
            <a:rPr lang="zh-CN" altLang="en-US" sz="2400" kern="1200" dirty="0"/>
            <a:t>迭代过程</a:t>
          </a:r>
        </a:p>
      </dsp:txBody>
      <dsp:txXfrm>
        <a:off x="560365" y="2275054"/>
        <a:ext cx="7291750" cy="639310"/>
      </dsp:txXfrm>
    </dsp:sp>
    <dsp:sp modelId="{FFB22A5A-48B5-4822-9C47-9D171C253D82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A684B-A2C2-47EE-B82A-0D8862C6C1EE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Part 4: </a:t>
          </a:r>
          <a:r>
            <a:rPr lang="zh-CN" altLang="en-US" sz="2400" kern="1200" dirty="0"/>
            <a:t>实验结果</a:t>
          </a:r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D2B70-A4CB-430D-9C9D-E0FF2D70F96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B04E7-5960-40C5-B173-55DAC955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4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AA98-DB5E-4719-AE1A-64B55DB376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7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AA98-DB5E-4719-AE1A-64B55DB376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2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AEE38-308F-459A-96D4-E72A341AE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C01C9B-8983-442B-9AA4-1A11A8B1A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F0B86-07A1-4488-ADEA-374CAA8B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2016-D2F5-46B8-865A-506C61A63D0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87EEE-3A0D-40EA-814B-7F889CFB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B2558-DC0A-448B-8FEC-296AB052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E6E-5D74-46C3-AA43-C5377E65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0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246CB-B591-4A15-AD76-EC9CDE7D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B5F74-2F5E-40FD-B52B-9E89585C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92753-2690-4B75-B6D0-3AEC9874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2016-D2F5-46B8-865A-506C61A63D0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7E6D0-8D3A-4F66-B24F-9BBACBDA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51503-0AC9-4963-97B7-1939DD0A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E6E-5D74-46C3-AA43-C5377E65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8C9DD5-5EE1-4047-95A7-CEBCED42C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9E038D-F503-492D-8249-029DE17E3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6904B-05C0-4E8D-B077-2054F5BF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2016-D2F5-46B8-865A-506C61A63D0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DA5BB-27C5-486D-84A1-D7D1445F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8CA0B-EE53-452A-A0CB-D9BBE7E0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E6E-5D74-46C3-AA43-C5377E65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6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0EF47-2A99-4915-B3AE-0C37B4C2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D030D-6C2A-4868-B806-5BBD13A3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AE083-3A24-4EBA-80A1-35136158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2016-D2F5-46B8-865A-506C61A63D0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0B733-AAB3-458A-A3FA-C4917C33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622E-F5E7-4BC1-BF90-7B4BE6D2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E6E-5D74-46C3-AA43-C5377E65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4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B69E3-F078-46F8-B816-9C866B42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C148A-BB56-4D05-8CE4-64961CB1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F4973-6AA4-4090-B926-ECB0D8DE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2016-D2F5-46B8-865A-506C61A63D0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37BCD-CCE7-4ECD-B5B0-FDF06799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BBF52-116B-47C3-85E4-F7DDFC53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E6E-5D74-46C3-AA43-C5377E65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7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4AEF5-E812-4A1D-8473-7B958BF3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F4ACB-4C28-4DCB-92E3-C0A775C84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656F1-4D96-41FD-9993-E482DA9DB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CFCB2-3CDF-441D-8DAB-D74869A4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2016-D2F5-46B8-865A-506C61A63D0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5360C-C5DB-40AA-B82D-689159A5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14535E-A93A-485A-8E45-2D81518A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E6E-5D74-46C3-AA43-C5377E65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4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78F8-76F1-47F6-B854-9207D5D3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7558C-D91C-4771-8EF3-D07652527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5A498-0712-4FFF-8F9B-4814CB3BA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375E2D-9ACA-4CEE-A7C5-D0730E7B4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1F238-24FC-4355-B2E7-1C1B36ED0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36C1C-C018-4508-B674-3FEF887E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2016-D2F5-46B8-865A-506C61A63D0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7F05C4-8139-441D-81D1-3506A677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C1AAC-74A2-42FD-875C-1620495B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E6E-5D74-46C3-AA43-C5377E65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3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90337-4695-4402-BD98-312C0125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F84189-D65E-4ACC-8F3E-E6F3C9F1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2016-D2F5-46B8-865A-506C61A63D0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87FA2C-2250-4904-8B96-F3116078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F3594B-12EF-4E02-874A-D534B3B0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E6E-5D74-46C3-AA43-C5377E65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9B0FD-63A1-4B58-89E2-408E1AED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2016-D2F5-46B8-865A-506C61A63D0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B0374D-9748-4FA2-B9E0-29953A32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1A348-1A45-47E3-95F5-91E2D88A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E6E-5D74-46C3-AA43-C5377E65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C73CF-C2B8-43D7-8D6D-91361EF8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C8BF3-F867-49AC-AB0D-C7B1FC89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27094-652E-40C7-A223-11E174112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78321-2939-485B-8336-287E0D33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2016-D2F5-46B8-865A-506C61A63D0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6C528-E4D6-4549-879B-61F71882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7B256-DEE4-436D-AAF4-2379D023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E6E-5D74-46C3-AA43-C5377E65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4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1A3C9-CF31-4800-AA55-9BA75A85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C654AC-594C-44AF-AFB5-BBD3E77BB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6FB36-3173-4126-B03B-F7DD92014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B67011-49C6-480F-AABD-A4DFF6B9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2016-D2F5-46B8-865A-506C61A63D0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95073-109C-4EBC-A12C-29831938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35EA6-7C99-4824-93B2-61E729EB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E6E-5D74-46C3-AA43-C5377E65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1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A6B884-7D82-4FC1-B48D-5E8DB951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2CA64-3798-4953-81A6-E16415D2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A0CF0-20CA-44AB-AA0A-151CE94A0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2016-D2F5-46B8-865A-506C61A63D0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89C12-253B-4D68-A3AE-0F4F5F42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CAA25-6FA0-4C2F-A2C5-49B3A6AA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E6E-5D74-46C3-AA43-C5377E65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002D7-0AE9-44B8-BF54-5CD6D9500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 peek into the </a:t>
            </a:r>
            <a:r>
              <a:rPr lang="en-US" altLang="zh-CN" sz="3600"/>
              <a:t>black box : exploring </a:t>
            </a:r>
            <a:r>
              <a:rPr lang="en-US" altLang="zh-CN" sz="3600" dirty="0"/>
              <a:t>classifiers by randomization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54F5DB-09AB-45E3-A64C-73826926B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23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FB922-DDA8-4367-99AA-85AF3EC2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 </a:t>
            </a:r>
            <a:r>
              <a:rPr lang="zh-CN" altLang="en-US" dirty="0"/>
              <a:t>基本定义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B64A6B-83F3-47EC-85AB-D8FF5D99F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Definition 1</a:t>
                </a:r>
                <a:r>
                  <a:rPr lang="en-US" altLang="zh-CN" dirty="0"/>
                  <a:t>:classifier and vector of predicted class attributes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/>
                  <a:t>, on the original dataset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,denote the permutation of the n-dimensional vector 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Definition2</a:t>
                </a:r>
                <a:r>
                  <a:rPr lang="en-US" altLang="zh-CN" dirty="0"/>
                  <a:t>:within-class permutation.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/>
                  <a:t>:a subset of permutation that leaves the class label in y unchanged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B64A6B-83F3-47EC-85AB-D8FF5D99F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92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B6C33-2D59-496E-A033-B685BA10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 </a:t>
            </a:r>
            <a:r>
              <a:rPr lang="zh-CN" altLang="en-US" dirty="0"/>
              <a:t>基本定义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01D0A-B5CB-4349-9180-7D36F94DA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Definition3:</a:t>
                </a:r>
                <a:r>
                  <a:rPr lang="en-US" altLang="zh-CN" dirty="0"/>
                  <a:t>permutation of dataset.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a vector of m permutation function</a:t>
                </a:r>
              </a:p>
              <a:p>
                <a:r>
                  <a:rPr lang="en-US" altLang="zh-CN" dirty="0"/>
                  <a:t>The permuted dataset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b="1" dirty="0"/>
                  <a:t>Definition 4:</a:t>
                </a:r>
                <a:r>
                  <a:rPr lang="en-US" altLang="zh-CN" dirty="0"/>
                  <a:t>Group of attributes and grouping of attributes</a:t>
                </a:r>
              </a:p>
              <a:p>
                <a:r>
                  <a:rPr lang="en-US" altLang="zh-CN" dirty="0"/>
                  <a:t> a group of attributes: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grouping of attributes: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01D0A-B5CB-4349-9180-7D36F94DA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43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88D18-ED5A-431B-9B3F-7E225ACC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 </a:t>
            </a:r>
            <a:r>
              <a:rPr lang="zh-CN" altLang="en-US" dirty="0"/>
              <a:t>基本定义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71B43F-8094-4347-9846-E51A092FA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Definition 5: </a:t>
                </a:r>
                <a:r>
                  <a:rPr lang="en-US" altLang="zh-CN" dirty="0"/>
                  <a:t>random permutation of a dataset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:all attributes within the same group are permuted using within-class permutation, attributes not in any group are permuted using a random unconstrained permutation</a:t>
                </a:r>
              </a:p>
              <a:p>
                <a:r>
                  <a:rPr lang="en-US" altLang="zh-CN" b="1" dirty="0"/>
                  <a:t>Definition 6</a:t>
                </a:r>
                <a:r>
                  <a:rPr lang="en-US" altLang="zh-CN" dirty="0"/>
                  <a:t>:fidelity </a:t>
                </a:r>
              </a:p>
              <a:p>
                <a:r>
                  <a:rPr lang="en-US" altLang="zh-CN" b="1" dirty="0"/>
                  <a:t>Definition 7</a:t>
                </a:r>
                <a:r>
                  <a:rPr lang="en-US" altLang="zh-CN" dirty="0"/>
                  <a:t>:order of grouping</a:t>
                </a:r>
              </a:p>
              <a:p>
                <a:r>
                  <a:rPr lang="en-US" altLang="zh-CN" b="1" dirty="0"/>
                  <a:t>Definition 8</a:t>
                </a:r>
                <a:r>
                  <a:rPr lang="en-US" altLang="zh-CN" dirty="0"/>
                  <a:t>:optimal grouping of attributes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fid(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fid(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71B43F-8094-4347-9846-E51A092FA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71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160B5-4C27-4F0A-8792-B6368727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 </a:t>
            </a:r>
            <a:r>
              <a:rPr lang="zh-CN" altLang="en-US" dirty="0"/>
              <a:t>基本定义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73022-FAC9-4330-8019-7935DA5FC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Problem1:optimal k-grouping of attributes</a:t>
                </a:r>
                <a:r>
                  <a:rPr lang="zh-CN" altLang="en-US" dirty="0"/>
                  <a:t>找到最优分组</a:t>
                </a:r>
                <a:endParaRPr lang="en-US" altLang="zh-CN" dirty="0"/>
              </a:p>
              <a:p>
                <a:r>
                  <a:rPr lang="en-US" altLang="zh-CN" dirty="0"/>
                  <a:t>Find a grouping of all attributes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dirty="0"/>
                  <a:t>, i.e.,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,of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 that the fidelity fid(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dirty="0"/>
                  <a:t>) is maximized.</a:t>
                </a:r>
              </a:p>
              <a:p>
                <a:r>
                  <a:rPr lang="en-US" altLang="zh-CN" dirty="0"/>
                  <a:t>Problem2:optimal pruning of singleton attributes.</a:t>
                </a:r>
              </a:p>
              <a:p>
                <a:r>
                  <a:rPr lang="en-US" altLang="zh-CN" dirty="0"/>
                  <a:t>Remove the largest number of singletons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,from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so that the fidelity fid(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dirty="0"/>
                  <a:t>) is reduced by no more than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after removing the singletons.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73022-FAC9-4330-8019-7935DA5FC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95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64FBB-AA4C-4315-926B-075F8B3B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 </a:t>
            </a:r>
            <a:r>
              <a:rPr lang="zh-CN" altLang="en-US" dirty="0"/>
              <a:t>迭代过程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B940B9C0-1EB4-44AE-B9E7-6BE40CA98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045"/>
                <a:ext cx="4523913" cy="43659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分组</a:t>
                </a:r>
                <a:endParaRPr lang="en-US" altLang="zh-CN" dirty="0"/>
              </a:p>
              <a:p>
                <a:r>
                  <a:rPr lang="en-US" altLang="zh-CN" dirty="0"/>
                  <a:t>Top-down interactive approach</a:t>
                </a:r>
              </a:p>
              <a:p>
                <a:r>
                  <a:rPr lang="en-US" altLang="zh-CN" dirty="0"/>
                  <a:t>The breaking of which would drop the fidelity to the baseline level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只要不低于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dirty="0"/>
                  <a:t>，都是可行的方案，然后在可行方案中找到最优的</a:t>
                </a:r>
                <a:r>
                  <a:rPr lang="en-US" altLang="zh-CN" dirty="0"/>
                  <a:t>fid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B940B9C0-1EB4-44AE-B9E7-6BE40CA98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045"/>
                <a:ext cx="4523913" cy="4365918"/>
              </a:xfrm>
              <a:blipFill>
                <a:blip r:embed="rId2"/>
                <a:stretch>
                  <a:fillRect l="-2426" t="-3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0963585-924B-43AB-8E72-B566D5988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25" y="1496017"/>
            <a:ext cx="6929920" cy="50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D4AEC-0C89-4FAA-89B2-68496D5F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996BB0-48AE-4698-BDCE-D944D6E4E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11"/>
            <a:ext cx="6654553" cy="5950131"/>
          </a:xfrm>
        </p:spPr>
      </p:pic>
    </p:spTree>
    <p:extLst>
      <p:ext uri="{BB962C8B-B14F-4D97-AF65-F5344CB8AC3E}">
        <p14:creationId xmlns:p14="http://schemas.microsoft.com/office/powerpoint/2010/main" val="331092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7941A-5A11-4D7E-8660-84406FD8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 </a:t>
            </a:r>
            <a:r>
              <a:rPr lang="zh-CN" altLang="en-US" dirty="0"/>
              <a:t>迭代过程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5B600F-4F5D-484E-9F68-6A38C9DA31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修剪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可以进行</m:t>
                    </m:r>
                    <m:r>
                      <m:rPr>
                        <m:nor/>
                      </m:rPr>
                      <a:rPr lang="zh-CN" altLang="en-US" dirty="0">
                        <a:ea typeface="Cambria Math" panose="02040503050406030204" pitchFamily="18" charset="0"/>
                      </a:rPr>
                      <m:t>修剪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即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5B600F-4F5D-484E-9F68-6A38C9DA3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41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9AECC-C866-46A1-91B5-7D35D755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94FFFD-4BAA-4632-A821-7ED5EA25D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15" y="1363986"/>
            <a:ext cx="7255073" cy="4926702"/>
          </a:xfrm>
        </p:spPr>
      </p:pic>
    </p:spTree>
    <p:extLst>
      <p:ext uri="{BB962C8B-B14F-4D97-AF65-F5344CB8AC3E}">
        <p14:creationId xmlns:p14="http://schemas.microsoft.com/office/powerpoint/2010/main" val="229205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733EA-E1A8-4559-9F8F-9F09740F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4 </a:t>
            </a:r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6B30A-47F2-4783-9C6F-03D424E3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不同分类器准确率不同：有没有充分利用到数据的结构（</a:t>
            </a:r>
            <a:r>
              <a:rPr lang="en-US" altLang="zh-CN" dirty="0"/>
              <a:t>structure of the dataset</a:t>
            </a:r>
            <a:r>
              <a:rPr lang="zh-CN" altLang="en-US" dirty="0"/>
              <a:t>），有的分类器适合有关联的数据，有的分类器适合相互独立的数据</a:t>
            </a:r>
            <a:endParaRPr lang="en-US" altLang="zh-CN" dirty="0"/>
          </a:p>
          <a:p>
            <a:r>
              <a:rPr lang="zh-CN" altLang="en-US" dirty="0"/>
              <a:t>不同分类器属性分组不同</a:t>
            </a:r>
            <a:endParaRPr lang="en-US" altLang="zh-CN" dirty="0"/>
          </a:p>
          <a:p>
            <a:r>
              <a:rPr lang="zh-CN" altLang="en-US" dirty="0"/>
              <a:t>通过组和属性的个数的平均值确定关系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33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A6BCE-E217-40F6-B277-DD481608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AC72D8B-A0DE-425A-9A1F-07A4BA442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841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24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939B0-98E9-4EE5-B648-759732B5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Permutation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78324CC-D6C9-4180-85A1-F22AA3728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592"/>
                <a:ext cx="10515600" cy="46233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Permutation test</a:t>
                </a:r>
              </a:p>
              <a:p>
                <a:r>
                  <a:rPr lang="en-US" altLang="zh-CN" dirty="0"/>
                  <a:t>leave-one-out cross-validation  E(</a:t>
                </a:r>
                <a:r>
                  <a:rPr lang="en-US" altLang="zh-CN" dirty="0" err="1"/>
                  <a:t>f,D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∖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去除数据集中某一个数据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，通过其他的数据生成分类器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，然后再用数据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验证准确度。</a:t>
                </a:r>
                <a:endParaRPr lang="en-US" altLang="zh-CN" dirty="0"/>
              </a:p>
              <a:p>
                <a:r>
                  <a:rPr lang="en-US" altLang="zh-CN" dirty="0"/>
                  <a:t>Definition 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/>
                  <a:t>,represent the fraction of randomized samples where the classifier behaved better in random data than in the original data </a:t>
                </a:r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值足够小，说明分类器是显著的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2200" b="1" dirty="0"/>
                  <a:t>参考论文：</a:t>
                </a:r>
                <a:r>
                  <a:rPr lang="en-US" altLang="zh-CN" sz="2200" b="1" dirty="0"/>
                  <a:t>permutation test for studying classifier performance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78324CC-D6C9-4180-85A1-F22AA3728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592"/>
                <a:ext cx="10515600" cy="4623371"/>
              </a:xfrm>
              <a:blipFill>
                <a:blip r:embed="rId3"/>
                <a:stretch>
                  <a:fillRect l="-928" t="-2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85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7AAB0-5295-4BDC-AC7B-30F6C690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Permutation</a:t>
            </a:r>
            <a:r>
              <a:rPr lang="zh-CN" altLang="en-US" dirty="0"/>
              <a:t> </a:t>
            </a:r>
            <a:r>
              <a:rPr lang="en-US" altLang="zh-CN" dirty="0"/>
              <a:t>test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1BB303-B653-4C32-A2E5-18CF9A3F6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test 1:</a:t>
                </a:r>
                <a:r>
                  <a:rPr lang="zh-CN" altLang="en-US" dirty="0"/>
                  <a:t>验证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是否相互独立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apply the permutation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 the label y</a:t>
                </a:r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值很小，拒绝原假设，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间不独立</a:t>
                </a:r>
                <a:endParaRPr lang="en-US" altLang="zh-CN" dirty="0"/>
              </a:p>
              <a:p>
                <a:r>
                  <a:rPr lang="zh-CN" altLang="en-US" dirty="0"/>
                  <a:t>若所有分类器都有很大的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值，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不相关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1BB303-B653-4C32-A2E5-18CF9A3F6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09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2B6B4-4D5E-4611-8986-32D94EDA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Permutation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5EA608-81DE-4A43-9319-AAB974CD2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Test 2:</a:t>
                </a:r>
                <a:r>
                  <a:rPr lang="zh-CN" altLang="en-US" dirty="0"/>
                  <a:t>验证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每个属性间是否相互独立</a:t>
                </a:r>
                <a:endParaRPr lang="en-US" altLang="zh-CN" dirty="0"/>
              </a:p>
              <a:p>
                <a:r>
                  <a:rPr lang="en-US" altLang="zh-CN" dirty="0"/>
                  <a:t>Apply independent permutations to the columns of X with each class</a:t>
                </a:r>
              </a:p>
              <a:p>
                <a:r>
                  <a:rPr lang="en-US" altLang="zh-CN" b="0" dirty="0"/>
                  <a:t>X(c)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dirty="0"/>
                  <a:t>*</a:t>
                </a:r>
                <a:r>
                  <a:rPr lang="en-US" altLang="zh-CN" dirty="0"/>
                  <a:t>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independent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permutation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/>
                  <a:t> elements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稳定性：通过原始数据训练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个分类器，用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个样本应用到每个分类器并获得对应的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值（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个），然后求平均值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5EA608-81DE-4A43-9319-AAB974CD2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0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32148-49C3-4C71-925C-5EB4CB0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206BB8-0724-44E7-A5EA-7739CCFC6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5" y="1791934"/>
            <a:ext cx="9788034" cy="4151666"/>
          </a:xfrm>
        </p:spPr>
      </p:pic>
    </p:spTree>
    <p:extLst>
      <p:ext uri="{BB962C8B-B14F-4D97-AF65-F5344CB8AC3E}">
        <p14:creationId xmlns:p14="http://schemas.microsoft.com/office/powerpoint/2010/main" val="251703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939B0-98E9-4EE5-B648-759732B5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 </a:t>
            </a:r>
            <a:r>
              <a:rPr lang="zh-CN" altLang="en-US" dirty="0"/>
              <a:t>基本定义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641341A-E211-4D31-8AE6-3B137B342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2" y="1415228"/>
            <a:ext cx="11080727" cy="5355685"/>
          </a:xfrm>
        </p:spPr>
      </p:pic>
    </p:spTree>
    <p:extLst>
      <p:ext uri="{BB962C8B-B14F-4D97-AF65-F5344CB8AC3E}">
        <p14:creationId xmlns:p14="http://schemas.microsoft.com/office/powerpoint/2010/main" val="397201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2648A-53C2-42FD-B121-BF2D6843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 </a:t>
            </a:r>
            <a:r>
              <a:rPr lang="zh-CN" altLang="en-US" dirty="0"/>
              <a:t>基本定义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02C219-5A26-4695-BF38-AFE440304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fidelity</a:t>
                </a:r>
              </a:p>
              <a:p>
                <a:r>
                  <a:rPr lang="en-US" altLang="zh-CN" dirty="0"/>
                  <a:t>The expected fraction of the predicted class labels that remain unchanged in the randomization</a:t>
                </a:r>
              </a:p>
              <a:p>
                <a:r>
                  <a:rPr lang="en-US" altLang="zh-CN" dirty="0"/>
                  <a:t>=1 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随机处理不影响分类器的表现</a:t>
                </a:r>
                <a:endParaRPr lang="en-US" altLang="zh-CN" dirty="0"/>
              </a:p>
              <a:p>
                <a:r>
                  <a:rPr lang="en-US" altLang="zh-CN" dirty="0"/>
                  <a:t>=0 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随机处理影响分类器的表现</a:t>
                </a:r>
                <a:endParaRPr lang="en-US" altLang="zh-CN" dirty="0"/>
              </a:p>
              <a:p>
                <a:r>
                  <a:rPr lang="en-US" altLang="zh-CN" dirty="0"/>
                  <a:t>Fid(S)=E(I(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))</a:t>
                </a:r>
              </a:p>
              <a:p>
                <a:r>
                  <a:rPr lang="en-US" altLang="zh-CN" dirty="0"/>
                  <a:t>The size of Original dataset X :n</a:t>
                </a:r>
              </a:p>
              <a:p>
                <a:r>
                  <a:rPr lang="en-US" altLang="zh-CN" dirty="0"/>
                  <a:t>The size of new dataset </a:t>
                </a:r>
                <a:r>
                  <a:rPr lang="en-US" altLang="zh-CN" dirty="0" err="1"/>
                  <a:t>X’:n</a:t>
                </a:r>
                <a:r>
                  <a:rPr lang="en-US" altLang="zh-CN" dirty="0"/>
                  <a:t>’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𝑓𝑖𝑑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𝑓𝑖𝑑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)(1−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𝑓𝑖𝑑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 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02C219-5A26-4695-BF38-AFE440304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80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63A9D-9892-4B0E-800D-156E0649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77156E-D296-4AFC-A80B-B93E2C46D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64" y="520606"/>
            <a:ext cx="7125070" cy="6222009"/>
          </a:xfrm>
        </p:spPr>
      </p:pic>
    </p:spTree>
    <p:extLst>
      <p:ext uri="{BB962C8B-B14F-4D97-AF65-F5344CB8AC3E}">
        <p14:creationId xmlns:p14="http://schemas.microsoft.com/office/powerpoint/2010/main" val="250396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宽屏</PresentationFormat>
  <Paragraphs>82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A peek into the black box : exploring classifiers by randomization</vt:lpstr>
      <vt:lpstr>目录</vt:lpstr>
      <vt:lpstr>Part 1 Permutation test</vt:lpstr>
      <vt:lpstr>Part 1 Permutation test </vt:lpstr>
      <vt:lpstr>Part 1 Permutation test</vt:lpstr>
      <vt:lpstr>Part 2</vt:lpstr>
      <vt:lpstr>Part 2 基本定义</vt:lpstr>
      <vt:lpstr>Part 2 基本定义</vt:lpstr>
      <vt:lpstr>PowerPoint 演示文稿</vt:lpstr>
      <vt:lpstr>Part 2 基本定义</vt:lpstr>
      <vt:lpstr>Part 2 基本定义</vt:lpstr>
      <vt:lpstr>Part 2 基本定义</vt:lpstr>
      <vt:lpstr>Part 2 基本定义</vt:lpstr>
      <vt:lpstr>Part 3 迭代过程</vt:lpstr>
      <vt:lpstr>PowerPoint 演示文稿</vt:lpstr>
      <vt:lpstr>Part 3 迭代过程</vt:lpstr>
      <vt:lpstr>PowerPoint 演示文稿</vt:lpstr>
      <vt:lpstr>Part 4 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peek into the black box : exploring classifiers by randomization</dc:title>
  <dc:creator>hanying zhang</dc:creator>
  <cp:lastModifiedBy>hanying zhang</cp:lastModifiedBy>
  <cp:revision>14</cp:revision>
  <dcterms:created xsi:type="dcterms:W3CDTF">2019-10-19T14:00:50Z</dcterms:created>
  <dcterms:modified xsi:type="dcterms:W3CDTF">2019-10-23T05:33:02Z</dcterms:modified>
</cp:coreProperties>
</file>