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1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3054-75A6-4715-BCB3-F0D9ACFF7F45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5039-3EAC-48EC-9040-1A7C1F58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3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GUI-based MP3 tag reading application</a:t>
            </a:r>
          </a:p>
          <a:p>
            <a:endParaRPr lang="en-US" dirty="0"/>
          </a:p>
          <a:p>
            <a:r>
              <a:rPr lang="en-US" dirty="0" smtClean="0"/>
              <a:t>Heather </a:t>
            </a:r>
            <a:r>
              <a:rPr lang="en-US" dirty="0" err="1" smtClean="0"/>
              <a:t>Hoaglund-Biron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028"/>
          </a:xfrm>
        </p:spPr>
        <p:txBody>
          <a:bodyPr/>
          <a:lstStyle/>
          <a:p>
            <a:pPr lvl="0"/>
            <a:r>
              <a:rPr lang="en-US" dirty="0" smtClean="0"/>
              <a:t>Modules: </a:t>
            </a:r>
            <a:r>
              <a:rPr lang="en-US" dirty="0" err="1" smtClean="0"/>
              <a:t>Tkinter</a:t>
            </a:r>
            <a:r>
              <a:rPr lang="en-US" dirty="0" smtClean="0"/>
              <a:t>, multiprocessing, SQLite3, mutagen (tag reading)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95854" y="2941983"/>
            <a:ext cx="2027583" cy="11767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3180" y="5000169"/>
            <a:ext cx="2027583" cy="11767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DatabaseHelper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6078" y="5000170"/>
            <a:ext cx="2027583" cy="11767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TagReader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0780" y="4126727"/>
            <a:ext cx="0" cy="881393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49833" y="4118776"/>
            <a:ext cx="0" cy="881393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555171" y="5167993"/>
            <a:ext cx="1583872" cy="1208314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4" name="Straight Connector 13"/>
          <p:cNvCxnSpPr>
            <a:stCxn id="12" idx="4"/>
          </p:cNvCxnSpPr>
          <p:nvPr/>
        </p:nvCxnSpPr>
        <p:spPr>
          <a:xfrm>
            <a:off x="2139043" y="5772150"/>
            <a:ext cx="824137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74827" y="2941100"/>
            <a:ext cx="2027583" cy="11767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Widgets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623437" y="3695700"/>
            <a:ext cx="1351390" cy="0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Multidocument 19"/>
          <p:cNvSpPr/>
          <p:nvPr/>
        </p:nvSpPr>
        <p:spPr>
          <a:xfrm>
            <a:off x="9505507" y="5170297"/>
            <a:ext cx="1488558" cy="1176793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 flipV="1">
            <a:off x="8273661" y="5758694"/>
            <a:ext cx="1231846" cy="1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9" y="718453"/>
            <a:ext cx="8364009" cy="5330817"/>
          </a:xfrm>
        </p:spPr>
      </p:pic>
    </p:spTree>
    <p:extLst>
      <p:ext uri="{BB962C8B-B14F-4D97-AF65-F5344CB8AC3E}">
        <p14:creationId xmlns:p14="http://schemas.microsoft.com/office/powerpoint/2010/main" val="24541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Multiprocess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Importing a song involves: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Reading tags from the .mp3 file (</a:t>
            </a:r>
            <a:r>
              <a:rPr lang="en-US" dirty="0" err="1" smtClean="0"/>
              <a:t>TagReader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Writing song info to a database (</a:t>
            </a:r>
            <a:r>
              <a:rPr lang="en-US" dirty="0" err="1" smtClean="0"/>
              <a:t>DatabaseHelper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Reading song info from the database (</a:t>
            </a:r>
            <a:r>
              <a:rPr lang="en-US" dirty="0" err="1" smtClean="0"/>
              <a:t>DatabaseHelper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Displaying the song in the GUI (Application)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Two versions:</a:t>
            </a:r>
          </a:p>
          <a:p>
            <a:pPr lvl="1"/>
            <a:r>
              <a:rPr lang="en-US" dirty="0" smtClean="0"/>
              <a:t>1 process</a:t>
            </a:r>
          </a:p>
          <a:p>
            <a:pPr lvl="2"/>
            <a:r>
              <a:rPr lang="en-US" dirty="0" smtClean="0"/>
              <a:t>Each step is done for all songs at a time</a:t>
            </a:r>
          </a:p>
          <a:p>
            <a:pPr lvl="1"/>
            <a:r>
              <a:rPr lang="en-US" dirty="0" smtClean="0"/>
              <a:t>3 processes</a:t>
            </a:r>
          </a:p>
          <a:p>
            <a:pPr lvl="2"/>
            <a:r>
              <a:rPr lang="en-US" dirty="0" smtClean="0"/>
              <a:t>Each step is its own process except 1 &amp; 2</a:t>
            </a:r>
          </a:p>
          <a:p>
            <a:pPr lvl="2"/>
            <a:r>
              <a:rPr lang="en-US" dirty="0" smtClean="0"/>
              <a:t>Song by song, communication through Queues</a:t>
            </a:r>
          </a:p>
        </p:txBody>
      </p:sp>
    </p:spTree>
    <p:extLst>
      <p:ext uri="{BB962C8B-B14F-4D97-AF65-F5344CB8AC3E}">
        <p14:creationId xmlns:p14="http://schemas.microsoft.com/office/powerpoint/2010/main" val="17425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454"/>
            <a:ext cx="10515600" cy="1325563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74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Tested main classes separately</a:t>
            </a:r>
          </a:p>
          <a:p>
            <a:r>
              <a:rPr lang="en-US" dirty="0" smtClean="0"/>
              <a:t>Timed import + display process (5x import and clear </a:t>
            </a:r>
            <a:r>
              <a:rPr lang="en-US" dirty="0" err="1" smtClean="0"/>
              <a:t>db</a:t>
            </a:r>
            <a:r>
              <a:rPr lang="en-US" dirty="0" smtClean="0"/>
              <a:t> per run)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5917"/>
              </p:ext>
            </p:extLst>
          </p:nvPr>
        </p:nvGraphicFramePr>
        <p:xfrm>
          <a:off x="1182913" y="2924023"/>
          <a:ext cx="993684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549"/>
                <a:gridCol w="1419549"/>
                <a:gridCol w="1419549"/>
                <a:gridCol w="1419549"/>
                <a:gridCol w="1419549"/>
                <a:gridCol w="1419549"/>
                <a:gridCol w="1419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 of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1 avg.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2 avg.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3 avg.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</a:p>
                    <a:p>
                      <a:r>
                        <a:rPr lang="en-US" dirty="0" smtClean="0"/>
                        <a:t>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 (seconds)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r>
                        <a:rPr lang="en-US" baseline="0" dirty="0" smtClean="0"/>
                        <a:t>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4.6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+0.507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7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scrollbar</a:t>
            </a:r>
          </a:p>
          <a:p>
            <a:r>
              <a:rPr lang="en-US" dirty="0" smtClean="0"/>
              <a:t>More timed testing with a machine with higher RAM</a:t>
            </a:r>
          </a:p>
          <a:p>
            <a:r>
              <a:rPr lang="en-US" dirty="0" smtClean="0"/>
              <a:t>More testing for robustness – tags are not reliable</a:t>
            </a:r>
          </a:p>
          <a:p>
            <a:r>
              <a:rPr lang="en-US" dirty="0" smtClean="0"/>
              <a:t>Tags from other file types, .m4a, .FLAC,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Display songs as it imports them</a:t>
            </a:r>
          </a:p>
          <a:p>
            <a:r>
              <a:rPr lang="en-US" dirty="0" smtClean="0"/>
              <a:t>Better GUI module</a:t>
            </a:r>
          </a:p>
          <a:p>
            <a:r>
              <a:rPr lang="en-US" dirty="0" smtClean="0"/>
              <a:t>Make an .exe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2101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84726" y="2514951"/>
            <a:ext cx="2830286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271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Treader</vt:lpstr>
      <vt:lpstr>Overall Design</vt:lpstr>
      <vt:lpstr>PowerPoint Presentation</vt:lpstr>
      <vt:lpstr>Multiprocess Design</vt:lpstr>
      <vt:lpstr>Testing</vt:lpstr>
      <vt:lpstr>Future Improvements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2013-06-08T23:33:49Z</dcterms:created>
  <dcterms:modified xsi:type="dcterms:W3CDTF">2013-06-09T01:00:43Z</dcterms:modified>
</cp:coreProperties>
</file>