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sldIdLst>
    <p:sldId id="258" r:id="rId2"/>
  </p:sldIdLst>
  <p:sldSz cx="6858000" cy="9906000" type="A4"/>
  <p:notesSz cx="7315200" cy="9601200"/>
  <p:embeddedFontLst>
    <p:embeddedFont>
      <p:font typeface="궁서" panose="02030600000101010101" pitchFamily="18" charset="-127"/>
      <p:regular r:id="rId3"/>
    </p:embeddedFont>
    <p:embeddedFont>
      <p:font typeface="Just Another Hand" panose="02000506000000020003" pitchFamily="2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772F0-5BE6-4CB2-B6CE-26428A7FAB3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CF374C-DFBE-455C-A58A-63EDDBC9C852}" v="2" dt="2025-03-26T20:47:37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 autoAdjust="0"/>
    <p:restoredTop sz="96327" autoAdjust="0"/>
  </p:normalViewPr>
  <p:slideViewPr>
    <p:cSldViewPr>
      <p:cViewPr varScale="1">
        <p:scale>
          <a:sx n="64" d="100"/>
          <a:sy n="64" d="100"/>
        </p:scale>
        <p:origin x="5310" y="28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Feltmate" userId="06ccb0c333b4239d" providerId="LiveId" clId="{71F39E31-C0B6-4557-8E5D-4AAB538EC761}"/>
    <pc:docChg chg="custSel modSld">
      <pc:chgData name="Warren Feltmate" userId="06ccb0c333b4239d" providerId="LiveId" clId="{71F39E31-C0B6-4557-8E5D-4AAB538EC761}" dt="2025-03-03T03:12:09.230" v="16" actId="478"/>
      <pc:docMkLst>
        <pc:docMk/>
      </pc:docMkLst>
      <pc:sldChg chg="delSp modSp mod">
        <pc:chgData name="Warren Feltmate" userId="06ccb0c333b4239d" providerId="LiveId" clId="{71F39E31-C0B6-4557-8E5D-4AAB538EC761}" dt="2025-03-03T03:12:09.230" v="16" actId="478"/>
        <pc:sldMkLst>
          <pc:docMk/>
          <pc:sldMk cId="2986033172" sldId="258"/>
        </pc:sldMkLst>
        <pc:spChg chg="mod modVis">
          <ac:chgData name="Warren Feltmate" userId="06ccb0c333b4239d" providerId="LiveId" clId="{71F39E31-C0B6-4557-8E5D-4AAB538EC761}" dt="2025-03-03T03:11:55.704" v="15" actId="14429"/>
          <ac:spMkLst>
            <pc:docMk/>
            <pc:sldMk cId="2986033172" sldId="258"/>
            <ac:spMk id="41" creationId="{DD18F7AF-DC9A-DA6E-EFC8-5403C21A2F07}"/>
          </ac:spMkLst>
        </pc:spChg>
        <pc:spChg chg="mod modVis">
          <ac:chgData name="Warren Feltmate" userId="06ccb0c333b4239d" providerId="LiveId" clId="{71F39E31-C0B6-4557-8E5D-4AAB538EC761}" dt="2025-03-03T03:11:55.080" v="14" actId="14429"/>
          <ac:spMkLst>
            <pc:docMk/>
            <pc:sldMk cId="2986033172" sldId="258"/>
            <ac:spMk id="42" creationId="{466122BA-0038-6085-94B0-99919CDD695D}"/>
          </ac:spMkLst>
        </pc:spChg>
        <pc:spChg chg="mod modVis">
          <ac:chgData name="Warren Feltmate" userId="06ccb0c333b4239d" providerId="LiveId" clId="{71F39E31-C0B6-4557-8E5D-4AAB538EC761}" dt="2025-03-03T03:11:54.379" v="13" actId="14429"/>
          <ac:spMkLst>
            <pc:docMk/>
            <pc:sldMk cId="2986033172" sldId="258"/>
            <ac:spMk id="43" creationId="{CD08E964-AFE0-199A-911B-A92D65CDA2AA}"/>
          </ac:spMkLst>
        </pc:spChg>
        <pc:spChg chg="mod modVis">
          <ac:chgData name="Warren Feltmate" userId="06ccb0c333b4239d" providerId="LiveId" clId="{71F39E31-C0B6-4557-8E5D-4AAB538EC761}" dt="2025-03-03T03:11:47.755" v="11" actId="14429"/>
          <ac:spMkLst>
            <pc:docMk/>
            <pc:sldMk cId="2986033172" sldId="258"/>
            <ac:spMk id="44" creationId="{7AAD70C8-B23B-5F30-CD5F-D96FE12BBA29}"/>
          </ac:spMkLst>
        </pc:spChg>
        <pc:spChg chg="mod ord modVis">
          <ac:chgData name="Warren Feltmate" userId="06ccb0c333b4239d" providerId="LiveId" clId="{71F39E31-C0B6-4557-8E5D-4AAB538EC761}" dt="2025-03-03T03:11:50.103" v="12" actId="13244"/>
          <ac:spMkLst>
            <pc:docMk/>
            <pc:sldMk cId="2986033172" sldId="258"/>
            <ac:spMk id="45" creationId="{DDE73D3C-B64D-2782-6780-6B976C8A9A15}"/>
          </ac:spMkLst>
        </pc:spChg>
      </pc:sldChg>
    </pc:docChg>
  </pc:docChgLst>
  <pc:docChgLst>
    <pc:chgData name="Warren Feltmate" userId="06ccb0c333b4239d" providerId="LiveId" clId="{AEF54D96-F37C-47E3-B213-270B77D44082}"/>
    <pc:docChg chg="undo redo custSel delSld modSld modMainMaster delSection modSection">
      <pc:chgData name="Warren Feltmate" userId="06ccb0c333b4239d" providerId="LiveId" clId="{AEF54D96-F37C-47E3-B213-270B77D44082}" dt="2025-03-01T17:57:22.559" v="1775" actId="179"/>
      <pc:docMkLst>
        <pc:docMk/>
      </pc:docMkLst>
      <pc:sldChg chg="delSp modSp del mod">
        <pc:chgData name="Warren Feltmate" userId="06ccb0c333b4239d" providerId="LiveId" clId="{AEF54D96-F37C-47E3-B213-270B77D44082}" dt="2025-03-01T14:19:34.155" v="247" actId="47"/>
        <pc:sldMkLst>
          <pc:docMk/>
          <pc:sldMk cId="2163217942" sldId="257"/>
        </pc:sldMkLst>
      </pc:sldChg>
      <pc:sldChg chg="addSp delSp modSp mod modClrScheme chgLayout">
        <pc:chgData name="Warren Feltmate" userId="06ccb0c333b4239d" providerId="LiveId" clId="{AEF54D96-F37C-47E3-B213-270B77D44082}" dt="2025-03-01T17:57:22.559" v="1775" actId="179"/>
        <pc:sldMkLst>
          <pc:docMk/>
          <pc:sldMk cId="2986033172" sldId="258"/>
        </pc:sldMkLst>
        <pc:spChg chg="add mod">
          <ac:chgData name="Warren Feltmate" userId="06ccb0c333b4239d" providerId="LiveId" clId="{AEF54D96-F37C-47E3-B213-270B77D44082}" dt="2025-03-01T17:57:22.559" v="1775" actId="179"/>
          <ac:spMkLst>
            <pc:docMk/>
            <pc:sldMk cId="2986033172" sldId="258"/>
            <ac:spMk id="8" creationId="{EEE46E5F-FB90-FABC-4D3B-8E8E26233BC6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7" creationId="{8707FFCC-6357-8B85-1CED-59C24D626B4F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8" creationId="{293055D0-16D9-AA70-4A41-5E3BEEF31513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19" creationId="{0AB950AB-64B9-55E0-FA71-9ACDC9C531D5}"/>
          </ac:spMkLst>
        </pc:spChg>
        <pc:spChg chg="add mod ord modVis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20" creationId="{6FCCEF83-1A92-AE3F-E060-4E75EFD5ED2B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1" creationId="{DD18F7AF-DC9A-DA6E-EFC8-5403C21A2F07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2" creationId="{466122BA-0038-6085-94B0-99919CDD695D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3" creationId="{CD08E964-AFE0-199A-911B-A92D65CDA2AA}"/>
          </ac:spMkLst>
        </pc:spChg>
        <pc:spChg chg="add mod ord modVis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4" creationId="{7AAD70C8-B23B-5F30-CD5F-D96FE12BBA29}"/>
          </ac:spMkLst>
        </pc:spChg>
        <pc:spChg chg="add mod ord">
          <ac:chgData name="Warren Feltmate" userId="06ccb0c333b4239d" providerId="LiveId" clId="{AEF54D96-F37C-47E3-B213-270B77D44082}" dt="2025-03-01T17:35:03.982" v="1572"/>
          <ac:spMkLst>
            <pc:docMk/>
            <pc:sldMk cId="2986033172" sldId="258"/>
            <ac:spMk id="45" creationId="{DDE73D3C-B64D-2782-6780-6B976C8A9A15}"/>
          </ac:spMkLst>
        </pc:spChg>
        <pc:spChg chg="add mod ord">
          <ac:chgData name="Warren Feltmate" userId="06ccb0c333b4239d" providerId="LiveId" clId="{AEF54D96-F37C-47E3-B213-270B77D44082}" dt="2025-03-01T17:34:59.847" v="1566"/>
          <ac:spMkLst>
            <pc:docMk/>
            <pc:sldMk cId="2986033172" sldId="258"/>
            <ac:spMk id="46" creationId="{1A18B31C-08F4-8D1B-516C-A5102DCDAB8B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7" creationId="{4E2E8D54-8E33-D184-8153-FFA897190336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8" creationId="{ED726212-E7D9-1208-495E-719F76462D27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49" creationId="{D8B0F2B6-3871-C0BF-683A-3FBA52F1775E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50" creationId="{8A52CB0B-8FEA-6B22-E202-4F65BC1E3C44}"/>
          </ac:spMkLst>
        </pc:spChg>
        <pc:spChg chg="add mod ord">
          <ac:chgData name="Warren Feltmate" userId="06ccb0c333b4239d" providerId="LiveId" clId="{AEF54D96-F37C-47E3-B213-270B77D44082}" dt="2025-03-01T17:35:01.420" v="1568"/>
          <ac:spMkLst>
            <pc:docMk/>
            <pc:sldMk cId="2986033172" sldId="258"/>
            <ac:spMk id="51" creationId="{C78C4062-9520-7D46-8A54-9AEB22884D0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2" creationId="{D07044ED-1C78-0402-7B0A-AAA9841ED5D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3" creationId="{C99F9F7A-30FB-C331-85A6-ACF1E0EFA6C0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4" creationId="{2C45985C-5FC4-983B-C149-BA8F78265B49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5" creationId="{B615DFC2-D423-FF56-5CDD-33A7BE2AC86C}"/>
          </ac:spMkLst>
        </pc:spChg>
        <pc:spChg chg="add mod ord">
          <ac:chgData name="Warren Feltmate" userId="06ccb0c333b4239d" providerId="LiveId" clId="{AEF54D96-F37C-47E3-B213-270B77D44082}" dt="2025-03-01T17:35:00.935" v="1567"/>
          <ac:spMkLst>
            <pc:docMk/>
            <pc:sldMk cId="2986033172" sldId="258"/>
            <ac:spMk id="56" creationId="{365C2783-46E8-4473-DE3D-7723B4EE6225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7" creationId="{C57618B3-A708-0317-A0D5-BD0F94229AD5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8" creationId="{17CA7DDE-58D2-ECFA-4EED-5B9FE2A054A7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59" creationId="{4A9BA9BB-61E2-A1BC-57CE-46CCA22568B3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60" creationId="{EFE4998C-B250-CF8E-E35F-A10B12B2AC71}"/>
          </ac:spMkLst>
        </pc:spChg>
        <pc:spChg chg="add mod ord">
          <ac:chgData name="Warren Feltmate" userId="06ccb0c333b4239d" providerId="LiveId" clId="{AEF54D96-F37C-47E3-B213-270B77D44082}" dt="2025-03-01T17:35:02.897" v="1570"/>
          <ac:spMkLst>
            <pc:docMk/>
            <pc:sldMk cId="2986033172" sldId="258"/>
            <ac:spMk id="61" creationId="{3A718983-66CD-7C1E-35AC-2B892CC34587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2" creationId="{48EE694A-5A5C-9675-51D3-5B9376C2380D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3" creationId="{975D2E74-EAE2-9279-8A40-2F08E4B7CC3E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4" creationId="{377A6BD3-E422-031B-B1D9-974915740491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5" creationId="{51C52BBE-578C-CE75-8E18-A686B00668DA}"/>
          </ac:spMkLst>
        </pc:spChg>
        <pc:spChg chg="add mod">
          <ac:chgData name="Warren Feltmate" userId="06ccb0c333b4239d" providerId="LiveId" clId="{AEF54D96-F37C-47E3-B213-270B77D44082}" dt="2025-03-01T17:35:02.404" v="1569"/>
          <ac:spMkLst>
            <pc:docMk/>
            <pc:sldMk cId="2986033172" sldId="258"/>
            <ac:spMk id="66" creationId="{4130D31E-317D-2464-9158-2B50F4B6A09E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7" creationId="{81B65E47-1C60-EAED-E515-6E9D3C580643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8" creationId="{3548DD50-26DD-B549-7526-015D74B29724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69" creationId="{C0C54AA8-87EC-36C9-288B-E2B76C97CBFA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70" creationId="{94919820-0ACD-9C7D-A73D-284D5EC1978E}"/>
          </ac:spMkLst>
        </pc:spChg>
        <pc:spChg chg="add mod ord">
          <ac:chgData name="Warren Feltmate" userId="06ccb0c333b4239d" providerId="LiveId" clId="{AEF54D96-F37C-47E3-B213-270B77D44082}" dt="2025-03-01T17:35:03.487" v="1571"/>
          <ac:spMkLst>
            <pc:docMk/>
            <pc:sldMk cId="2986033172" sldId="258"/>
            <ac:spMk id="71" creationId="{DE550C01-87A3-5C80-4714-6BB3E9B712CA}"/>
          </ac:spMkLst>
        </pc:spChg>
        <pc:grpChg chg="add mod">
          <ac:chgData name="Warren Feltmate" userId="06ccb0c333b4239d" providerId="LiveId" clId="{AEF54D96-F37C-47E3-B213-270B77D44082}" dt="2025-03-01T17:34:59.847" v="1566"/>
          <ac:grpSpMkLst>
            <pc:docMk/>
            <pc:sldMk cId="2986033172" sldId="258"/>
            <ac:grpSpMk id="72" creationId="{2EBB588C-0DB3-4861-EBD1-C2096962CBA7}"/>
          </ac:grpSpMkLst>
        </pc:grpChg>
        <pc:grpChg chg="add mod">
          <ac:chgData name="Warren Feltmate" userId="06ccb0c333b4239d" providerId="LiveId" clId="{AEF54D96-F37C-47E3-B213-270B77D44082}" dt="2025-03-01T17:35:01.420" v="1568"/>
          <ac:grpSpMkLst>
            <pc:docMk/>
            <pc:sldMk cId="2986033172" sldId="258"/>
            <ac:grpSpMk id="73" creationId="{05D619D6-1B85-1CD7-7726-A0F390651374}"/>
          </ac:grpSpMkLst>
        </pc:grpChg>
        <pc:grpChg chg="add mod">
          <ac:chgData name="Warren Feltmate" userId="06ccb0c333b4239d" providerId="LiveId" clId="{AEF54D96-F37C-47E3-B213-270B77D44082}" dt="2025-03-01T17:35:00.935" v="1567"/>
          <ac:grpSpMkLst>
            <pc:docMk/>
            <pc:sldMk cId="2986033172" sldId="258"/>
            <ac:grpSpMk id="74" creationId="{E6332014-212C-F5E4-D05E-961B3346A7F2}"/>
          </ac:grpSpMkLst>
        </pc:grpChg>
        <pc:grpChg chg="add mod">
          <ac:chgData name="Warren Feltmate" userId="06ccb0c333b4239d" providerId="LiveId" clId="{AEF54D96-F37C-47E3-B213-270B77D44082}" dt="2025-03-01T17:35:02.897" v="1570"/>
          <ac:grpSpMkLst>
            <pc:docMk/>
            <pc:sldMk cId="2986033172" sldId="258"/>
            <ac:grpSpMk id="75" creationId="{CF19D233-E21B-6107-5283-18B406673398}"/>
          </ac:grpSpMkLst>
        </pc:grpChg>
        <pc:grpChg chg="add mod">
          <ac:chgData name="Warren Feltmate" userId="06ccb0c333b4239d" providerId="LiveId" clId="{AEF54D96-F37C-47E3-B213-270B77D44082}" dt="2025-03-01T17:35:02.404" v="1569"/>
          <ac:grpSpMkLst>
            <pc:docMk/>
            <pc:sldMk cId="2986033172" sldId="258"/>
            <ac:grpSpMk id="76" creationId="{D4C98802-91CA-78E6-A03F-1A564DC64853}"/>
          </ac:grpSpMkLst>
        </pc:grpChg>
        <pc:grpChg chg="add mod">
          <ac:chgData name="Warren Feltmate" userId="06ccb0c333b4239d" providerId="LiveId" clId="{AEF54D96-F37C-47E3-B213-270B77D44082}" dt="2025-03-01T17:35:03.487" v="1571"/>
          <ac:grpSpMkLst>
            <pc:docMk/>
            <pc:sldMk cId="2986033172" sldId="258"/>
            <ac:grpSpMk id="77" creationId="{D2DED01C-D689-F996-2D0F-FACAD4504765}"/>
          </ac:grpSpMkLst>
        </pc:grpChg>
        <pc:grpChg chg="add mod">
          <ac:chgData name="Warren Feltmate" userId="06ccb0c333b4239d" providerId="LiveId" clId="{AEF54D96-F37C-47E3-B213-270B77D44082}" dt="2025-03-01T17:35:03.982" v="1572"/>
          <ac:grpSpMkLst>
            <pc:docMk/>
            <pc:sldMk cId="2986033172" sldId="258"/>
            <ac:grpSpMk id="78" creationId="{B089F30F-8BD3-0ED6-2A4A-13BF7F0A7BAE}"/>
          </ac:grpSpMkLst>
        </pc:grpChg>
      </pc:sldChg>
      <pc:sldMasterChg chg="addSp delSp modSp mod modSldLayout sldLayoutOrd">
        <pc:chgData name="Warren Feltmate" userId="06ccb0c333b4239d" providerId="LiveId" clId="{AEF54D96-F37C-47E3-B213-270B77D44082}" dt="2025-03-01T16:27:46.540" v="1541" actId="478"/>
        <pc:sldMasterMkLst>
          <pc:docMk/>
          <pc:sldMasterMk cId="397249577" sldId="2147483660"/>
        </pc:sldMasterMkLst>
        <pc:spChg chg="mod">
          <ac:chgData name="Warren Feltmate" userId="06ccb0c333b4239d" providerId="LiveId" clId="{AEF54D96-F37C-47E3-B213-270B77D44082}" dt="2025-03-01T09:36:12.928" v="51" actId="164"/>
          <ac:spMkLst>
            <pc:docMk/>
            <pc:sldMasterMk cId="397249577" sldId="2147483660"/>
            <ac:spMk id="8" creationId="{5F572279-2C41-4593-AFA1-A85317F4027D}"/>
          </ac:spMkLst>
        </pc:spChg>
        <pc:spChg chg="mod topLvl">
          <ac:chgData name="Warren Feltmate" userId="06ccb0c333b4239d" providerId="LiveId" clId="{AEF54D96-F37C-47E3-B213-270B77D44082}" dt="2025-03-01T15:58:24.490" v="1366" actId="242"/>
          <ac:spMkLst>
            <pc:docMk/>
            <pc:sldMasterMk cId="397249577" sldId="2147483660"/>
            <ac:spMk id="13" creationId="{762B1519-8952-470A-9216-C9CDECEB34A4}"/>
          </ac:spMkLst>
        </pc:spChg>
        <pc:spChg chg="add mod">
          <ac:chgData name="Warren Feltmate" userId="06ccb0c333b4239d" providerId="LiveId" clId="{AEF54D96-F37C-47E3-B213-270B77D44082}" dt="2025-03-01T16:27:32.443" v="1540" actId="1035"/>
          <ac:spMkLst>
            <pc:docMk/>
            <pc:sldMasterMk cId="397249577" sldId="2147483660"/>
            <ac:spMk id="15" creationId="{BFCE15C0-8C75-1353-AE52-E0FCC1EF5AFD}"/>
          </ac:spMkLst>
        </pc:spChg>
        <pc:spChg chg="add mod">
          <ac:chgData name="Warren Feltmate" userId="06ccb0c333b4239d" providerId="LiveId" clId="{AEF54D96-F37C-47E3-B213-270B77D44082}" dt="2025-03-01T16:26:14.310" v="1522" actId="1036"/>
          <ac:spMkLst>
            <pc:docMk/>
            <pc:sldMasterMk cId="397249577" sldId="2147483660"/>
            <ac:spMk id="16" creationId="{06BB5473-D5EE-98D3-B880-D38B5EEC48D1}"/>
          </ac:spMkLst>
        </pc:spChg>
        <pc:spChg chg="add mod">
          <ac:chgData name="Warren Feltmate" userId="06ccb0c333b4239d" providerId="LiveId" clId="{AEF54D96-F37C-47E3-B213-270B77D44082}" dt="2025-03-01T16:26:14.310" v="1522" actId="1036"/>
          <ac:spMkLst>
            <pc:docMk/>
            <pc:sldMasterMk cId="397249577" sldId="2147483660"/>
            <ac:spMk id="17" creationId="{F411F386-E52D-7FD4-45B3-2E87E9F28FA1}"/>
          </ac:spMkLst>
        </pc:spChg>
        <pc:grpChg chg="add mod">
          <ac:chgData name="Warren Feltmate" userId="06ccb0c333b4239d" providerId="LiveId" clId="{AEF54D96-F37C-47E3-B213-270B77D44082}" dt="2025-03-01T09:37:02.309" v="52" actId="962"/>
          <ac:grpSpMkLst>
            <pc:docMk/>
            <pc:sldMasterMk cId="397249577" sldId="2147483660"/>
            <ac:grpSpMk id="3" creationId="{78EE2F68-1B9B-6FD0-1F84-9F1A21941FC0}"/>
          </ac:grpSpMkLst>
        </pc:grpChg>
        <pc:graphicFrameChg chg="add mod ord modGraphic">
          <ac:chgData name="Warren Feltmate" userId="06ccb0c333b4239d" providerId="LiveId" clId="{AEF54D96-F37C-47E3-B213-270B77D44082}" dt="2025-03-01T16:27:09.077" v="1532" actId="1037"/>
          <ac:graphicFrameMkLst>
            <pc:docMk/>
            <pc:sldMasterMk cId="397249577" sldId="2147483660"/>
            <ac:graphicFrameMk id="5" creationId="{890D4A25-05FE-43B6-949E-560B0E9120BC}"/>
          </ac:graphicFrameMkLst>
        </pc:graphicFrameChg>
        <pc:graphicFrameChg chg="add mod ord modGraphic">
          <ac:chgData name="Warren Feltmate" userId="06ccb0c333b4239d" providerId="LiveId" clId="{AEF54D96-F37C-47E3-B213-270B77D44082}" dt="2025-03-01T16:26:56.172" v="1528" actId="1035"/>
          <ac:graphicFrameMkLst>
            <pc:docMk/>
            <pc:sldMasterMk cId="397249577" sldId="2147483660"/>
            <ac:graphicFrameMk id="18" creationId="{79515FBD-134C-7A26-6F34-E100E877F242}"/>
          </ac:graphicFrameMkLst>
        </pc:graphicFrameChg>
        <pc:picChg chg="mod topLvl">
          <ac:chgData name="Warren Feltmate" userId="06ccb0c333b4239d" providerId="LiveId" clId="{AEF54D96-F37C-47E3-B213-270B77D44082}" dt="2025-03-01T16:26:39.028" v="1523" actId="14100"/>
          <ac:picMkLst>
            <pc:docMk/>
            <pc:sldMasterMk cId="397249577" sldId="2147483660"/>
            <ac:picMk id="10" creationId="{1EEA448C-B610-4AFB-8B6B-E279B58D7BFE}"/>
          </ac:picMkLst>
        </pc:picChg>
        <pc:cxnChg chg="mod topLvl">
          <ac:chgData name="Warren Feltmate" userId="06ccb0c333b4239d" providerId="LiveId" clId="{AEF54D96-F37C-47E3-B213-270B77D44082}" dt="2025-03-01T15:57:51.247" v="1362" actId="1076"/>
          <ac:cxnSpMkLst>
            <pc:docMk/>
            <pc:sldMasterMk cId="397249577" sldId="2147483660"/>
            <ac:cxnSpMk id="11" creationId="{53F5BD7D-4C79-44B2-A451-6E7D84517EE7}"/>
          </ac:cxnSpMkLst>
        </pc:cxnChg>
        <pc:sldLayoutChg chg="addSp delSp modSp mod">
          <pc:chgData name="Warren Feltmate" userId="06ccb0c333b4239d" providerId="LiveId" clId="{AEF54D96-F37C-47E3-B213-270B77D44082}" dt="2025-03-01T13:57:45.199" v="97"/>
          <pc:sldLayoutMkLst>
            <pc:docMk/>
            <pc:sldMasterMk cId="397249577" sldId="2147483660"/>
            <pc:sldLayoutMk cId="3603283036" sldId="2147483661"/>
          </pc:sldLayoutMkLst>
        </pc:sldLayoutChg>
        <pc:sldLayoutChg chg="addSp delSp modSp mod">
          <pc:chgData name="Warren Feltmate" userId="06ccb0c333b4239d" providerId="LiveId" clId="{AEF54D96-F37C-47E3-B213-270B77D44082}" dt="2025-03-01T16:02:43.671" v="1408" actId="478"/>
          <pc:sldLayoutMkLst>
            <pc:docMk/>
            <pc:sldMasterMk cId="397249577" sldId="2147483660"/>
            <pc:sldLayoutMk cId="4144397055" sldId="2147483667"/>
          </pc:sldLayoutMkLst>
        </pc:sldLayoutChg>
        <pc:sldLayoutChg chg="delSp mod ord">
          <pc:chgData name="Warren Feltmate" userId="06ccb0c333b4239d" providerId="LiveId" clId="{AEF54D96-F37C-47E3-B213-270B77D44082}" dt="2025-03-01T09:34:56.435" v="46" actId="20578"/>
          <pc:sldLayoutMkLst>
            <pc:docMk/>
            <pc:sldMasterMk cId="397249577" sldId="2147483660"/>
            <pc:sldLayoutMk cId="2008870815" sldId="2147483668"/>
          </pc:sldLayoutMkLst>
        </pc:sldLayoutChg>
      </pc:sldMasterChg>
    </pc:docChg>
  </pc:docChgLst>
  <pc:docChgLst>
    <pc:chgData name="Warren Feltmate" userId="06ccb0c333b4239d" providerId="LiveId" clId="{9C6A9A9F-D35F-664C-948C-54498E255F5C}"/>
    <pc:docChg chg="modSld">
      <pc:chgData name="Warren Feltmate" userId="06ccb0c333b4239d" providerId="LiveId" clId="{9C6A9A9F-D35F-664C-948C-54498E255F5C}" dt="2025-03-07T18:08:40.481" v="3" actId="20577"/>
      <pc:docMkLst>
        <pc:docMk/>
      </pc:docMkLst>
      <pc:sldChg chg="modSp mod">
        <pc:chgData name="Warren Feltmate" userId="06ccb0c333b4239d" providerId="LiveId" clId="{9C6A9A9F-D35F-664C-948C-54498E255F5C}" dt="2025-03-07T18:08:40.481" v="3" actId="20577"/>
        <pc:sldMkLst>
          <pc:docMk/>
          <pc:sldMk cId="2986033172" sldId="258"/>
        </pc:sldMkLst>
        <pc:spChg chg="mod">
          <ac:chgData name="Warren Feltmate" userId="06ccb0c333b4239d" providerId="LiveId" clId="{9C6A9A9F-D35F-664C-948C-54498E255F5C}" dt="2025-03-07T18:08:40.481" v="3" actId="20577"/>
          <ac:spMkLst>
            <pc:docMk/>
            <pc:sldMk cId="2986033172" sldId="258"/>
            <ac:spMk id="9" creationId="{6EBD9C66-9284-1D3E-CF00-9A8077CE630E}"/>
          </ac:spMkLst>
        </pc:spChg>
      </pc:sldChg>
    </pc:docChg>
  </pc:docChgLst>
  <pc:docChgLst>
    <pc:chgData name="Warren Feltmate" userId="06ccb0c333b4239d" providerId="LiveId" clId="{B8FED0F3-76DF-4D5B-91DB-080BD039BC07}"/>
    <pc:docChg chg="undo redo custSel addSld delSld modSld modMainMaster modSection">
      <pc:chgData name="Warren Feltmate" userId="06ccb0c333b4239d" providerId="LiveId" clId="{B8FED0F3-76DF-4D5B-91DB-080BD039BC07}" dt="2025-03-02T01:02:06.489" v="284" actId="5793"/>
      <pc:docMkLst>
        <pc:docMk/>
      </pc:docMkLst>
      <pc:sldChg chg="del">
        <pc:chgData name="Warren Feltmate" userId="06ccb0c333b4239d" providerId="LiveId" clId="{B8FED0F3-76DF-4D5B-91DB-080BD039BC07}" dt="2025-03-01T09:02:57.904" v="0" actId="47"/>
        <pc:sldMkLst>
          <pc:docMk/>
          <pc:sldMk cId="3247730059" sldId="256"/>
        </pc:sldMkLst>
      </pc:sldChg>
      <pc:sldChg chg="modSp mod">
        <pc:chgData name="Warren Feltmate" userId="06ccb0c333b4239d" providerId="LiveId" clId="{B8FED0F3-76DF-4D5B-91DB-080BD039BC07}" dt="2025-03-01T09:09:23.795" v="24" actId="179"/>
        <pc:sldMkLst>
          <pc:docMk/>
          <pc:sldMk cId="2163217942" sldId="257"/>
        </pc:sldMkLst>
      </pc:sldChg>
      <pc:sldChg chg="addSp delSp modSp new mod">
        <pc:chgData name="Warren Feltmate" userId="06ccb0c333b4239d" providerId="LiveId" clId="{B8FED0F3-76DF-4D5B-91DB-080BD039BC07}" dt="2025-03-02T01:02:06.489" v="284" actId="5793"/>
        <pc:sldMkLst>
          <pc:docMk/>
          <pc:sldMk cId="2986033172" sldId="258"/>
        </pc:sldMkLst>
        <pc:spChg chg="add mo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5" creationId="{9456CAC5-6CD1-0CBF-C271-A5041AC6163F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6" creationId="{33934AC6-4CEA-9AEF-F212-4A4152C6E130}"/>
          </ac:spMkLst>
        </pc:spChg>
        <pc:spChg chg="add mod ord">
          <ac:chgData name="Warren Feltmate" userId="06ccb0c333b4239d" providerId="LiveId" clId="{B8FED0F3-76DF-4D5B-91DB-080BD039BC07}" dt="2025-03-02T00:47:32.948" v="244" actId="120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B8FED0F3-76DF-4D5B-91DB-080BD039BC07}" dt="2025-03-02T01:02:06.489" v="284" actId="5793"/>
          <ac:spMkLst>
            <pc:docMk/>
            <pc:sldMk cId="2986033172" sldId="258"/>
            <ac:spMk id="8" creationId="{EEE46E5F-FB90-FABC-4D3B-8E8E26233BC6}"/>
          </ac:spMkLst>
        </pc:spChg>
        <pc:spChg chg="add mod ord">
          <ac:chgData name="Warren Feltmate" userId="06ccb0c333b4239d" providerId="LiveId" clId="{B8FED0F3-76DF-4D5B-91DB-080BD039BC07}" dt="2025-03-02T00:47:32.948" v="244" actId="120"/>
          <ac:spMkLst>
            <pc:docMk/>
            <pc:sldMk cId="2986033172" sldId="258"/>
            <ac:spMk id="9" creationId="{6EBD9C66-9284-1D3E-CF00-9A8077CE630E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13" creationId="{F00BC8B0-E661-32E3-D720-624E8267977F}"/>
          </ac:spMkLst>
        </pc:spChg>
        <pc:spChg chg="add mod ord">
          <ac:chgData name="Warren Feltmate" userId="06ccb0c333b4239d" providerId="LiveId" clId="{B8FED0F3-76DF-4D5B-91DB-080BD039BC07}" dt="2025-03-02T00:45:48.494" v="218" actId="3064"/>
          <ac:spMkLst>
            <pc:docMk/>
            <pc:sldMk cId="2986033172" sldId="258"/>
            <ac:spMk id="14" creationId="{5359B18E-C7E0-FDAE-6A24-F1F6551FDB0F}"/>
          </ac:spMkLst>
        </pc:spChg>
        <pc:grpChg chg="add mod">
          <ac:chgData name="Warren Feltmate" userId="06ccb0c333b4239d" providerId="LiveId" clId="{B8FED0F3-76DF-4D5B-91DB-080BD039BC07}" dt="2025-03-02T00:35:55.101" v="171" actId="962"/>
          <ac:grpSpMkLst>
            <pc:docMk/>
            <pc:sldMk cId="2986033172" sldId="258"/>
            <ac:grpSpMk id="15" creationId="{000FCD74-4D4D-F8D6-E04D-7A5B8B36D5DE}"/>
          </ac:grpSpMkLst>
        </pc:grpChg>
      </pc:sldChg>
      <pc:sldMasterChg chg="modSp mod modSldLayout sldLayoutOrd">
        <pc:chgData name="Warren Feltmate" userId="06ccb0c333b4239d" providerId="LiveId" clId="{B8FED0F3-76DF-4D5B-91DB-080BD039BC07}" dt="2025-03-01T09:19:42.783" v="34" actId="478"/>
        <pc:sldMasterMkLst>
          <pc:docMk/>
          <pc:sldMasterMk cId="397249577" sldId="2147483660"/>
        </pc:sldMasterMkLst>
        <pc:spChg chg="mod">
          <ac:chgData name="Warren Feltmate" userId="06ccb0c333b4239d" providerId="LiveId" clId="{B8FED0F3-76DF-4D5B-91DB-080BD039BC07}" dt="2025-03-01T09:19:27.914" v="32" actId="1076"/>
          <ac:spMkLst>
            <pc:docMk/>
            <pc:sldMasterMk cId="397249577" sldId="2147483660"/>
            <ac:spMk id="8" creationId="{5F572279-2C41-4593-AFA1-A85317F4027D}"/>
          </ac:spMkLst>
        </pc:spChg>
        <pc:spChg chg="mod">
          <ac:chgData name="Warren Feltmate" userId="06ccb0c333b4239d" providerId="LiveId" clId="{B8FED0F3-76DF-4D5B-91DB-080BD039BC07}" dt="2025-03-01T09:04:25.056" v="18"/>
          <ac:spMkLst>
            <pc:docMk/>
            <pc:sldMasterMk cId="397249577" sldId="2147483660"/>
            <ac:spMk id="13" creationId="{762B1519-8952-470A-9216-C9CDECEB34A4}"/>
          </ac:spMkLst>
        </pc:spChg>
        <pc:picChg chg="mod">
          <ac:chgData name="Warren Feltmate" userId="06ccb0c333b4239d" providerId="LiveId" clId="{B8FED0F3-76DF-4D5B-91DB-080BD039BC07}" dt="2025-03-01T09:04:25.056" v="18"/>
          <ac:picMkLst>
            <pc:docMk/>
            <pc:sldMasterMk cId="397249577" sldId="2147483660"/>
            <ac:picMk id="10" creationId="{1EEA448C-B610-4AFB-8B6B-E279B58D7BFE}"/>
          </ac:picMkLst>
        </pc:picChg>
        <pc:cxnChg chg="mod">
          <ac:chgData name="Warren Feltmate" userId="06ccb0c333b4239d" providerId="LiveId" clId="{B8FED0F3-76DF-4D5B-91DB-080BD039BC07}" dt="2025-03-01T09:04:25.056" v="18"/>
          <ac:cxnSpMkLst>
            <pc:docMk/>
            <pc:sldMasterMk cId="397249577" sldId="2147483660"/>
            <ac:cxnSpMk id="11" creationId="{53F5BD7D-4C79-44B2-A451-6E7D84517EE7}"/>
          </ac:cxnSpMkLst>
        </pc:cxnChg>
        <pc:sldLayoutChg chg="addSp delSp modSp mod ord">
          <pc:chgData name="Warren Feltmate" userId="06ccb0c333b4239d" providerId="LiveId" clId="{B8FED0F3-76DF-4D5B-91DB-080BD039BC07}" dt="2025-03-01T09:19:42.783" v="34" actId="478"/>
          <pc:sldLayoutMkLst>
            <pc:docMk/>
            <pc:sldMasterMk cId="397249577" sldId="2147483660"/>
            <pc:sldLayoutMk cId="3603283036" sldId="2147483661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482147029" sldId="2147483662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3275218048" sldId="2147483663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518273249" sldId="2147483664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272608395" sldId="2147483665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363059127" sldId="2147483666"/>
          </pc:sldLayoutMkLst>
        </pc:sldLayoutChg>
        <pc:sldLayoutChg chg="addSp delSp modSp mod ord">
          <pc:chgData name="Warren Feltmate" userId="06ccb0c333b4239d" providerId="LiveId" clId="{B8FED0F3-76DF-4D5B-91DB-080BD039BC07}" dt="2025-03-01T09:19:05.157" v="29" actId="22"/>
          <pc:sldLayoutMkLst>
            <pc:docMk/>
            <pc:sldMasterMk cId="397249577" sldId="2147483660"/>
            <pc:sldLayoutMk cId="4144397055" sldId="2147483667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695737696" sldId="2147483668"/>
          </pc:sldLayoutMkLst>
        </pc:sldLayoutChg>
      </pc:sldMasterChg>
    </pc:docChg>
  </pc:docChgLst>
  <pc:docChgLst>
    <pc:chgData name="Warren Feltmate" userId="06ccb0c333b4239d" providerId="LiveId" clId="{D0CF374C-DFBE-455C-A58A-63EDDBC9C852}"/>
    <pc:docChg chg="modSld">
      <pc:chgData name="Warren Feltmate" userId="06ccb0c333b4239d" providerId="LiveId" clId="{D0CF374C-DFBE-455C-A58A-63EDDBC9C852}" dt="2025-03-26T20:40:30.199" v="32" actId="2711"/>
      <pc:docMkLst>
        <pc:docMk/>
      </pc:docMkLst>
      <pc:sldChg chg="modSp mod">
        <pc:chgData name="Warren Feltmate" userId="06ccb0c333b4239d" providerId="LiveId" clId="{D0CF374C-DFBE-455C-A58A-63EDDBC9C852}" dt="2025-03-26T20:40:30.199" v="32" actId="2711"/>
        <pc:sldMkLst>
          <pc:docMk/>
          <pc:sldMk cId="2986033172" sldId="258"/>
        </pc:sldMkLst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5" creationId="{9456CAC5-6CD1-0CBF-C271-A5041AC6163F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6" creationId="{33934AC6-4CEA-9AEF-F212-4A4152C6E130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D0CF374C-DFBE-455C-A58A-63EDDBC9C852}" dt="2025-03-26T20:40:30.199" v="32" actId="2711"/>
          <ac:spMkLst>
            <pc:docMk/>
            <pc:sldMk cId="2986033172" sldId="258"/>
            <ac:spMk id="8" creationId="{EEE46E5F-FB90-FABC-4D3B-8E8E26233BC6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9" creationId="{6EBD9C66-9284-1D3E-CF00-9A8077CE63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'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2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ord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3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ge Template">
            <a:extLst>
              <a:ext uri="{FF2B5EF4-FFF2-40B4-BE49-F238E27FC236}">
                <a16:creationId xmlns:a16="http://schemas.microsoft.com/office/drawing/2014/main" id="{78EE2F68-1B9B-6FD0-1F84-9F1A21941FC0}"/>
              </a:ext>
            </a:extLst>
          </p:cNvPr>
          <p:cNvGrpSpPr/>
          <p:nvPr userDrawn="1"/>
        </p:nvGrpSpPr>
        <p:grpSpPr>
          <a:xfrm>
            <a:off x="225000" y="237011"/>
            <a:ext cx="6408000" cy="9431999"/>
            <a:chOff x="225000" y="237011"/>
            <a:chExt cx="6408000" cy="9431999"/>
          </a:xfrm>
        </p:grpSpPr>
        <p:sp>
          <p:nvSpPr>
            <p:cNvPr id="8" name="Border Frame">
              <a:extLst>
                <a:ext uri="{FF2B5EF4-FFF2-40B4-BE49-F238E27FC236}">
                  <a16:creationId xmlns:a16="http://schemas.microsoft.com/office/drawing/2014/main" id="{5F572279-2C41-4593-AFA1-A85317F4027D}"/>
                </a:ext>
              </a:extLst>
            </p:cNvPr>
            <p:cNvSpPr/>
            <p:nvPr userDrawn="1"/>
          </p:nvSpPr>
          <p:spPr>
            <a:xfrm>
              <a:off x="225000" y="237011"/>
              <a:ext cx="6408000" cy="9431999"/>
            </a:xfrm>
            <a:prstGeom prst="rect">
              <a:avLst/>
            </a:prstGeom>
            <a:noFill/>
            <a:ln w="5080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275" tIns="43637" rIns="87275" bIns="43637" rtlCol="0" anchor="ctr"/>
            <a:lstStyle/>
            <a:p>
              <a:pPr algn="ctr" defTabSz="436371"/>
              <a:endParaRPr lang="en-US" sz="1700">
                <a:solidFill>
                  <a:prstClr val="white"/>
                </a:solidFill>
              </a:endParaRPr>
            </a:p>
          </p:txBody>
        </p:sp>
        <p:pic>
          <p:nvPicPr>
            <p:cNvPr id="10" name="DYB Logo">
              <a:extLst>
                <a:ext uri="{FF2B5EF4-FFF2-40B4-BE49-F238E27FC236}">
                  <a16:creationId xmlns:a16="http://schemas.microsoft.com/office/drawing/2014/main" id="{1EEA448C-B610-4AFB-8B6B-E279B58D7BFE}"/>
                </a:ext>
              </a:extLst>
            </p:cNvPr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400" y="345559"/>
              <a:ext cx="777824" cy="657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Line Bar">
              <a:extLst>
                <a:ext uri="{FF2B5EF4-FFF2-40B4-BE49-F238E27FC236}">
                  <a16:creationId xmlns:a16="http://schemas.microsoft.com/office/drawing/2014/main" id="{53F5BD7D-4C79-44B2-A451-6E7D84517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61108" y="838200"/>
              <a:ext cx="5139322" cy="0"/>
            </a:xfrm>
            <a:prstGeom prst="straightConnector1">
              <a:avLst/>
            </a:prstGeom>
            <a:noFill/>
            <a:ln w="19050">
              <a:solidFill>
                <a:sysClr val="window" lastClr="FFFFFF">
                  <a:lumMod val="5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Speaking Evaluation">
              <a:extLst>
                <a:ext uri="{FF2B5EF4-FFF2-40B4-BE49-F238E27FC236}">
                  <a16:creationId xmlns:a16="http://schemas.microsoft.com/office/drawing/2014/main" id="{762B1519-8952-470A-9216-C9CDECEB34A4}"/>
                </a:ext>
              </a:extLst>
            </p:cNvPr>
            <p:cNvSpPr txBox="1"/>
            <p:nvPr userDrawn="1"/>
          </p:nvSpPr>
          <p:spPr>
            <a:xfrm>
              <a:off x="1261108" y="259556"/>
              <a:ext cx="5116460" cy="576263"/>
            </a:xfrm>
            <a:prstGeom prst="rect">
              <a:avLst/>
            </a:prstGeom>
            <a:noFill/>
          </p:spPr>
          <p:txBody>
            <a:bodyPr wrap="square" tIns="0" bIns="0" anchor="ctr">
              <a:noAutofit/>
            </a:bodyPr>
            <a:lstStyle/>
            <a:p>
              <a:pPr algn="ctr" defTabSz="436371">
                <a:tabLst>
                  <a:tab pos="2735200" algn="ctr"/>
                  <a:tab pos="5470401" algn="r"/>
                </a:tabLst>
              </a:pPr>
              <a:r>
                <a:rPr lang="en-US" sz="2800" b="1" kern="1400" spc="24" dirty="0">
                  <a:solidFill>
                    <a:srgbClr val="C00000"/>
                  </a:solidFill>
                  <a:latin typeface="+mn-lt"/>
                </a:rPr>
                <a:t>Speaking Evaluation</a:t>
              </a:r>
              <a:endParaRPr lang="en-US" sz="28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mments Title">
            <a:extLst>
              <a:ext uri="{FF2B5EF4-FFF2-40B4-BE49-F238E27FC236}">
                <a16:creationId xmlns:a16="http://schemas.microsoft.com/office/drawing/2014/main" id="{BFCE15C0-8C75-1353-AE52-E0FCC1EF5AFD}"/>
              </a:ext>
            </a:extLst>
          </p:cNvPr>
          <p:cNvSpPr txBox="1"/>
          <p:nvPr userDrawn="1"/>
        </p:nvSpPr>
        <p:spPr>
          <a:xfrm>
            <a:off x="392905" y="7265745"/>
            <a:ext cx="1207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54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Comments:</a:t>
            </a:r>
          </a:p>
        </p:txBody>
      </p:sp>
      <p:sp>
        <p:nvSpPr>
          <p:cNvPr id="16" name="NET Signature">
            <a:extLst>
              <a:ext uri="{FF2B5EF4-FFF2-40B4-BE49-F238E27FC236}">
                <a16:creationId xmlns:a16="http://schemas.microsoft.com/office/drawing/2014/main" id="{06BB5473-D5EE-98D3-B880-D38B5EEC48D1}"/>
              </a:ext>
            </a:extLst>
          </p:cNvPr>
          <p:cNvSpPr txBox="1"/>
          <p:nvPr userDrawn="1"/>
        </p:nvSpPr>
        <p:spPr>
          <a:xfrm>
            <a:off x="2743200" y="932259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Native Teacher Signature:</a:t>
            </a:r>
            <a:endParaRPr lang="en-US" sz="1600" dirty="0"/>
          </a:p>
        </p:txBody>
      </p:sp>
      <p:sp>
        <p:nvSpPr>
          <p:cNvPr id="17" name="Overall Grade">
            <a:extLst>
              <a:ext uri="{FF2B5EF4-FFF2-40B4-BE49-F238E27FC236}">
                <a16:creationId xmlns:a16="http://schemas.microsoft.com/office/drawing/2014/main" id="{F411F386-E52D-7FD4-45B3-2E87E9F28FA1}"/>
              </a:ext>
            </a:extLst>
          </p:cNvPr>
          <p:cNvSpPr txBox="1"/>
          <p:nvPr userDrawn="1"/>
        </p:nvSpPr>
        <p:spPr>
          <a:xfrm>
            <a:off x="392905" y="9322591"/>
            <a:ext cx="128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Overall Grade:</a:t>
            </a:r>
            <a:endParaRPr lang="en-US" sz="1600" dirty="0"/>
          </a:p>
        </p:txBody>
      </p:sp>
      <p:graphicFrame>
        <p:nvGraphicFramePr>
          <p:cNvPr id="18" name="Grades &amp; Scores">
            <a:extLst>
              <a:ext uri="{FF2B5EF4-FFF2-40B4-BE49-F238E27FC236}">
                <a16:creationId xmlns:a16="http://schemas.microsoft.com/office/drawing/2014/main" id="{79515FBD-134C-7A26-6F34-E100E877F24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7695134"/>
              </p:ext>
            </p:extLst>
          </p:nvPr>
        </p:nvGraphicFramePr>
        <p:xfrm>
          <a:off x="444834" y="1587990"/>
          <a:ext cx="5932734" cy="568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039">
                  <a:extLst>
                    <a:ext uri="{9D8B030D-6E8A-4147-A177-3AD203B41FA5}">
                      <a16:colId xmlns:a16="http://schemas.microsoft.com/office/drawing/2014/main" val="134390403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129395073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22602274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57924666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96535818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454207506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Grammar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Subject-verb Agreement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Verb Tenses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Pronouns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Prepositions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Articles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Plurals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Correct Vocabulary 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 Structure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91244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well-structured sentences with little to no errors in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Sentences are well constructed with some errors in complex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full sentences, but basic grammar mistakes.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sentences beginning to be formed. Still some fragmented ideas.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use of full sentences. Single worded answers.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423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Pronunciation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Konglish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Clarity / Mumbling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Difficult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0044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Good pronunciation, but some odd words.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Generally good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Pronunciation improving, but some Konglish.</a:t>
                      </a:r>
                      <a:endParaRPr lang="en-US" sz="12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Excessive use of Konglish.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34994"/>
                  </a:ext>
                </a:extLst>
              </a:tr>
              <a:tr h="282054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Fluency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Varying Intonation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Speaking Pace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Long Pause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8296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flow and appropriate pausing and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flow and pausing. Some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fast or too slow.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Overuse of filler</a:t>
                      </a:r>
                    </a:p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words</a:t>
                      </a:r>
                    </a:p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(umm/like).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Very long pauses.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885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Manner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Eye Contact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Tone / Emotion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 Language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Gestures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4009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Lots of eye contact and natural gestures and emotion.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Still some nerves when speaking, but genuine effort given.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eye contact.</a:t>
                      </a:r>
                    </a:p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soft to hear.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7904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Reasons &amp; Examples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 &amp; Relevance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 of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598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Creative and interesting ideas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Logical arguments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Effective use of details &amp; examples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Use of advanced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Relevant and accurate information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details or examples (single worded answers)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88417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Overall Effort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Effort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Prepared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Memorization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Aids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00625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great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good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Some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Little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No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82068"/>
                  </a:ext>
                </a:extLst>
              </a:tr>
            </a:tbl>
          </a:graphicData>
        </a:graphic>
      </p:graphicFrame>
      <p:graphicFrame>
        <p:nvGraphicFramePr>
          <p:cNvPr id="5" name="Student Information">
            <a:extLst>
              <a:ext uri="{FF2B5EF4-FFF2-40B4-BE49-F238E27FC236}">
                <a16:creationId xmlns:a16="http://schemas.microsoft.com/office/drawing/2014/main" id="{890D4A25-05FE-43B6-949E-560B0E9120BC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41303332"/>
              </p:ext>
            </p:extLst>
          </p:nvPr>
        </p:nvGraphicFramePr>
        <p:xfrm>
          <a:off x="412507" y="997440"/>
          <a:ext cx="599861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English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Grade: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Native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Date: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654557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639" indent="-163639" algn="l" defTabSz="654557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91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8196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475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2753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2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27310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4589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186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27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4557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1835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114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6392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3671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0949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822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mments">
            <a:extLst>
              <a:ext uri="{FF2B5EF4-FFF2-40B4-BE49-F238E27FC236}">
                <a16:creationId xmlns:a16="http://schemas.microsoft.com/office/drawing/2014/main" id="{EEE46E5F-FB90-FABC-4D3B-8E8E26233BC6}"/>
              </a:ext>
            </a:extLst>
          </p:cNvPr>
          <p:cNvSpPr>
            <a:spLocks/>
          </p:cNvSpPr>
          <p:nvPr/>
        </p:nvSpPr>
        <p:spPr>
          <a:xfrm>
            <a:off x="442913" y="7553325"/>
            <a:ext cx="5969794" cy="1666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>
            <a:normAutofit/>
          </a:bodyPr>
          <a:lstStyle/>
          <a:p>
            <a:endParaRPr lang="en-US" dirty="0">
              <a:solidFill>
                <a:schemeClr val="tx1"/>
              </a:solidFill>
              <a:latin typeface="Just Another Hand" panose="02000506000000020003" pitchFamily="2" charset="0"/>
              <a:ea typeface="A little sunshine" panose="02000603000000000000" pitchFamily="2" charset="0"/>
            </a:endParaRPr>
          </a:p>
        </p:txBody>
      </p:sp>
      <p:grpSp>
        <p:nvGrpSpPr>
          <p:cNvPr id="78" name="Result_Scores">
            <a:extLst>
              <a:ext uri="{FF2B5EF4-FFF2-40B4-BE49-F238E27FC236}">
                <a16:creationId xmlns:a16="http://schemas.microsoft.com/office/drawing/2014/main" id="{B089F30F-8BD3-0ED6-2A4A-13BF7F0A7B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6501" y="9334500"/>
            <a:ext cx="548640" cy="273844"/>
            <a:chOff x="1536501" y="9334500"/>
            <a:chExt cx="548640" cy="273844"/>
          </a:xfrm>
        </p:grpSpPr>
        <p:sp>
          <p:nvSpPr>
            <p:cNvPr id="41" name="Result_C">
              <a:extLst>
                <a:ext uri="{FF2B5EF4-FFF2-40B4-BE49-F238E27FC236}">
                  <a16:creationId xmlns:a16="http://schemas.microsoft.com/office/drawing/2014/main" id="{DD18F7AF-DC9A-DA6E-EFC8-5403C21A2F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" name="Result_B">
              <a:extLst>
                <a:ext uri="{FF2B5EF4-FFF2-40B4-BE49-F238E27FC236}">
                  <a16:creationId xmlns:a16="http://schemas.microsoft.com/office/drawing/2014/main" id="{466122BA-0038-6085-94B0-99919CDD6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Result_B+">
              <a:extLst>
                <a:ext uri="{FF2B5EF4-FFF2-40B4-BE49-F238E27FC236}">
                  <a16:creationId xmlns:a16="http://schemas.microsoft.com/office/drawing/2014/main" id="{DDE73D3C-B64D-2782-6780-6B976C8A9A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43" name="Result_A">
              <a:extLst>
                <a:ext uri="{FF2B5EF4-FFF2-40B4-BE49-F238E27FC236}">
                  <a16:creationId xmlns:a16="http://schemas.microsoft.com/office/drawing/2014/main" id="{CD08E964-AFE0-199A-911B-A92D65CDA2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4" name="Result_A+">
              <a:extLst>
                <a:ext uri="{FF2B5EF4-FFF2-40B4-BE49-F238E27FC236}">
                  <a16:creationId xmlns:a16="http://schemas.microsoft.com/office/drawing/2014/main" id="{7AAD70C8-B23B-5F30-CD5F-D96FE12BBA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7" name="Effort_Scores">
            <a:extLst>
              <a:ext uri="{FF2B5EF4-FFF2-40B4-BE49-F238E27FC236}">
                <a16:creationId xmlns:a16="http://schemas.microsoft.com/office/drawing/2014/main" id="{D2DED01C-D689-F996-2D0F-FACAD45047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6348413"/>
            <a:ext cx="4986337" cy="292893"/>
            <a:chOff x="1388268" y="6348413"/>
            <a:chExt cx="4986337" cy="292893"/>
          </a:xfrm>
        </p:grpSpPr>
        <p:sp>
          <p:nvSpPr>
            <p:cNvPr id="67" name="Effort_C">
              <a:extLst>
                <a:ext uri="{FF2B5EF4-FFF2-40B4-BE49-F238E27FC236}">
                  <a16:creationId xmlns:a16="http://schemas.microsoft.com/office/drawing/2014/main" id="{81B65E47-1C60-EAED-E515-6E9D3C5806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6348413"/>
              <a:ext cx="997742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Effort_B">
              <a:extLst>
                <a:ext uri="{FF2B5EF4-FFF2-40B4-BE49-F238E27FC236}">
                  <a16:creationId xmlns:a16="http://schemas.microsoft.com/office/drawing/2014/main" id="{3548DD50-26DD-B549-7526-015D74B297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Effort_B+">
              <a:extLst>
                <a:ext uri="{FF2B5EF4-FFF2-40B4-BE49-F238E27FC236}">
                  <a16:creationId xmlns:a16="http://schemas.microsoft.com/office/drawing/2014/main" id="{C0C54AA8-87EC-36C9-288B-E2B76C97CB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70" name="Effort_A">
              <a:extLst>
                <a:ext uri="{FF2B5EF4-FFF2-40B4-BE49-F238E27FC236}">
                  <a16:creationId xmlns:a16="http://schemas.microsoft.com/office/drawing/2014/main" id="{94919820-0ACD-9C7D-A73D-284D5EC197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71" name="Effort_A+">
              <a:extLst>
                <a:ext uri="{FF2B5EF4-FFF2-40B4-BE49-F238E27FC236}">
                  <a16:creationId xmlns:a16="http://schemas.microsoft.com/office/drawing/2014/main" id="{DE550C01-87A3-5C80-4714-6BB3E9B71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6348445"/>
              <a:ext cx="1005840" cy="290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6" name="Content_Scores">
            <a:extLst>
              <a:ext uri="{FF2B5EF4-FFF2-40B4-BE49-F238E27FC236}">
                <a16:creationId xmlns:a16="http://schemas.microsoft.com/office/drawing/2014/main" id="{D4C98802-91CA-78E6-A03F-1A564DC648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5416226"/>
            <a:ext cx="4986337" cy="292608"/>
            <a:chOff x="1388268" y="5416226"/>
            <a:chExt cx="4986337" cy="292608"/>
          </a:xfrm>
        </p:grpSpPr>
        <p:sp>
          <p:nvSpPr>
            <p:cNvPr id="62" name="Content_C">
              <a:extLst>
                <a:ext uri="{FF2B5EF4-FFF2-40B4-BE49-F238E27FC236}">
                  <a16:creationId xmlns:a16="http://schemas.microsoft.com/office/drawing/2014/main" id="{48EE694A-5A5C-9675-51D3-5B9376C238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5416226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Content_B">
              <a:extLst>
                <a:ext uri="{FF2B5EF4-FFF2-40B4-BE49-F238E27FC236}">
                  <a16:creationId xmlns:a16="http://schemas.microsoft.com/office/drawing/2014/main" id="{975D2E74-EAE2-9279-8A40-2F08E4B7CC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Content_B+">
              <a:extLst>
                <a:ext uri="{FF2B5EF4-FFF2-40B4-BE49-F238E27FC236}">
                  <a16:creationId xmlns:a16="http://schemas.microsoft.com/office/drawing/2014/main" id="{377A6BD3-E422-031B-B1D9-9749157404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5" name="Content_A">
              <a:extLst>
                <a:ext uri="{FF2B5EF4-FFF2-40B4-BE49-F238E27FC236}">
                  <a16:creationId xmlns:a16="http://schemas.microsoft.com/office/drawing/2014/main" id="{51C52BBE-578C-CE75-8E18-A686B00668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6" name="Content_A+">
              <a:extLst>
                <a:ext uri="{FF2B5EF4-FFF2-40B4-BE49-F238E27FC236}">
                  <a16:creationId xmlns:a16="http://schemas.microsoft.com/office/drawing/2014/main" id="{4130D31E-317D-2464-9158-2B50F4B6A0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5416774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5" name="Manner_Scores">
            <a:extLst>
              <a:ext uri="{FF2B5EF4-FFF2-40B4-BE49-F238E27FC236}">
                <a16:creationId xmlns:a16="http://schemas.microsoft.com/office/drawing/2014/main" id="{CF19D233-E21B-6107-5283-18B4066733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4484038"/>
            <a:ext cx="4986337" cy="292608"/>
            <a:chOff x="1388268" y="4484038"/>
            <a:chExt cx="4986337" cy="292608"/>
          </a:xfrm>
        </p:grpSpPr>
        <p:sp>
          <p:nvSpPr>
            <p:cNvPr id="57" name="Manner_C">
              <a:extLst>
                <a:ext uri="{FF2B5EF4-FFF2-40B4-BE49-F238E27FC236}">
                  <a16:creationId xmlns:a16="http://schemas.microsoft.com/office/drawing/2014/main" id="{C57618B3-A708-0317-A0D5-BD0F94229A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4484038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Manner_B">
              <a:extLst>
                <a:ext uri="{FF2B5EF4-FFF2-40B4-BE49-F238E27FC236}">
                  <a16:creationId xmlns:a16="http://schemas.microsoft.com/office/drawing/2014/main" id="{17CA7DDE-58D2-ECFA-4EED-5B9FE2A054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Manner_B+">
              <a:extLst>
                <a:ext uri="{FF2B5EF4-FFF2-40B4-BE49-F238E27FC236}">
                  <a16:creationId xmlns:a16="http://schemas.microsoft.com/office/drawing/2014/main" id="{4A9BA9BB-61E2-A1BC-57CE-46CCA22568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0" name="Manner_A">
              <a:extLst>
                <a:ext uri="{FF2B5EF4-FFF2-40B4-BE49-F238E27FC236}">
                  <a16:creationId xmlns:a16="http://schemas.microsoft.com/office/drawing/2014/main" id="{EFE4998C-B250-CF8E-E35F-A10B12B2AC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1" name="Manner_A+">
              <a:extLst>
                <a:ext uri="{FF2B5EF4-FFF2-40B4-BE49-F238E27FC236}">
                  <a16:creationId xmlns:a16="http://schemas.microsoft.com/office/drawing/2014/main" id="{3A718983-66CD-7C1E-35AC-2B892CC34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4485102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4" name="Fluency_Scores">
            <a:extLst>
              <a:ext uri="{FF2B5EF4-FFF2-40B4-BE49-F238E27FC236}">
                <a16:creationId xmlns:a16="http://schemas.microsoft.com/office/drawing/2014/main" id="{E6332014-212C-F5E4-D05E-961B3346A7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3551850"/>
            <a:ext cx="4986337" cy="292608"/>
            <a:chOff x="1388268" y="3551850"/>
            <a:chExt cx="4986337" cy="292608"/>
          </a:xfrm>
        </p:grpSpPr>
        <p:sp>
          <p:nvSpPr>
            <p:cNvPr id="52" name="Fluency_C">
              <a:extLst>
                <a:ext uri="{FF2B5EF4-FFF2-40B4-BE49-F238E27FC236}">
                  <a16:creationId xmlns:a16="http://schemas.microsoft.com/office/drawing/2014/main" id="{D07044ED-1C78-0402-7B0A-AAA9841ED5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3551850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3" name="Fluency_B">
              <a:extLst>
                <a:ext uri="{FF2B5EF4-FFF2-40B4-BE49-F238E27FC236}">
                  <a16:creationId xmlns:a16="http://schemas.microsoft.com/office/drawing/2014/main" id="{C99F9F7A-30FB-C331-85A6-ACF1E0EFA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Fluency_B+">
              <a:extLst>
                <a:ext uri="{FF2B5EF4-FFF2-40B4-BE49-F238E27FC236}">
                  <a16:creationId xmlns:a16="http://schemas.microsoft.com/office/drawing/2014/main" id="{2C45985C-5FC4-983B-C149-BA8F78265B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5" name="Fluency_A">
              <a:extLst>
                <a:ext uri="{FF2B5EF4-FFF2-40B4-BE49-F238E27FC236}">
                  <a16:creationId xmlns:a16="http://schemas.microsoft.com/office/drawing/2014/main" id="{B615DFC2-D423-FF56-5CDD-33A7BE2AC8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6" name="Fluency_A+">
              <a:extLst>
                <a:ext uri="{FF2B5EF4-FFF2-40B4-BE49-F238E27FC236}">
                  <a16:creationId xmlns:a16="http://schemas.microsoft.com/office/drawing/2014/main" id="{365C2783-46E8-4473-DE3D-7723B4EE62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3553430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3" name="Pronunciation_Scores">
            <a:extLst>
              <a:ext uri="{FF2B5EF4-FFF2-40B4-BE49-F238E27FC236}">
                <a16:creationId xmlns:a16="http://schemas.microsoft.com/office/drawing/2014/main" id="{05D619D6-1B85-1CD7-7726-A0F3906513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2619376"/>
            <a:ext cx="4986337" cy="292894"/>
            <a:chOff x="1388268" y="2619376"/>
            <a:chExt cx="4986337" cy="292894"/>
          </a:xfrm>
        </p:grpSpPr>
        <p:sp>
          <p:nvSpPr>
            <p:cNvPr id="47" name="Pronunciation_C">
              <a:extLst>
                <a:ext uri="{FF2B5EF4-FFF2-40B4-BE49-F238E27FC236}">
                  <a16:creationId xmlns:a16="http://schemas.microsoft.com/office/drawing/2014/main" id="{4E2E8D54-8E33-D184-8153-FFA8971903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2619662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Pronunciation_B">
              <a:extLst>
                <a:ext uri="{FF2B5EF4-FFF2-40B4-BE49-F238E27FC236}">
                  <a16:creationId xmlns:a16="http://schemas.microsoft.com/office/drawing/2014/main" id="{ED726212-E7D9-1208-495E-719F76462D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Pronunciation_B+">
              <a:extLst>
                <a:ext uri="{FF2B5EF4-FFF2-40B4-BE49-F238E27FC236}">
                  <a16:creationId xmlns:a16="http://schemas.microsoft.com/office/drawing/2014/main" id="{D8B0F2B6-3871-C0BF-683A-3FBA52F177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2619376"/>
              <a:ext cx="1005840" cy="2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0" name="Pronunciation_A">
              <a:extLst>
                <a:ext uri="{FF2B5EF4-FFF2-40B4-BE49-F238E27FC236}">
                  <a16:creationId xmlns:a16="http://schemas.microsoft.com/office/drawing/2014/main" id="{8A52CB0B-8FEA-6B22-E202-4F65BC1E3C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1" name="Pronunciation_A+">
              <a:extLst>
                <a:ext uri="{FF2B5EF4-FFF2-40B4-BE49-F238E27FC236}">
                  <a16:creationId xmlns:a16="http://schemas.microsoft.com/office/drawing/2014/main" id="{C78C4062-9520-7D46-8A54-9AEB22884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2621758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2" name="Grammar_Scores">
            <a:extLst>
              <a:ext uri="{FF2B5EF4-FFF2-40B4-BE49-F238E27FC236}">
                <a16:creationId xmlns:a16="http://schemas.microsoft.com/office/drawing/2014/main" id="{2EBB588C-0DB3-4861-EBD1-C2096962CB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1590675"/>
            <a:ext cx="4986337" cy="292608"/>
            <a:chOff x="1388268" y="1590675"/>
            <a:chExt cx="4986337" cy="292608"/>
          </a:xfrm>
        </p:grpSpPr>
        <p:sp>
          <p:nvSpPr>
            <p:cNvPr id="20" name="Grammar_C">
              <a:extLst>
                <a:ext uri="{FF2B5EF4-FFF2-40B4-BE49-F238E27FC236}">
                  <a16:creationId xmlns:a16="http://schemas.microsoft.com/office/drawing/2014/main" id="{6FCCEF83-1A92-AE3F-E060-4E75EFD5ED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1590675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Grammar_B">
              <a:extLst>
                <a:ext uri="{FF2B5EF4-FFF2-40B4-BE49-F238E27FC236}">
                  <a16:creationId xmlns:a16="http://schemas.microsoft.com/office/drawing/2014/main" id="{0AB950AB-64B9-55E0-FA71-9ACDC9C531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Grammar_B+">
              <a:extLst>
                <a:ext uri="{FF2B5EF4-FFF2-40B4-BE49-F238E27FC236}">
                  <a16:creationId xmlns:a16="http://schemas.microsoft.com/office/drawing/2014/main" id="{293055D0-16D9-AA70-4A41-5E3BEEF315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17" name="Grammar_A">
              <a:extLst>
                <a:ext uri="{FF2B5EF4-FFF2-40B4-BE49-F238E27FC236}">
                  <a16:creationId xmlns:a16="http://schemas.microsoft.com/office/drawing/2014/main" id="{8707FFCC-6357-8B85-1CED-59C24D626B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6" name="Grammar_A+">
              <a:extLst>
                <a:ext uri="{FF2B5EF4-FFF2-40B4-BE49-F238E27FC236}">
                  <a16:creationId xmlns:a16="http://schemas.microsoft.com/office/drawing/2014/main" id="{1A18B31C-08F4-8D1B-516C-A5102DCDAB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1590675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15" name="Report_Header">
            <a:extLst>
              <a:ext uri="{FF2B5EF4-FFF2-40B4-BE49-F238E27FC236}">
                <a16:creationId xmlns:a16="http://schemas.microsoft.com/office/drawing/2014/main" id="{000FCD74-4D4D-F8D6-E04D-7A5B8B36D5DE}"/>
              </a:ext>
            </a:extLst>
          </p:cNvPr>
          <p:cNvGrpSpPr/>
          <p:nvPr/>
        </p:nvGrpSpPr>
        <p:grpSpPr>
          <a:xfrm>
            <a:off x="1430655" y="995642"/>
            <a:ext cx="5046345" cy="629288"/>
            <a:chOff x="1430655" y="995642"/>
            <a:chExt cx="5046345" cy="629288"/>
          </a:xfrm>
        </p:grpSpPr>
        <p:sp>
          <p:nvSpPr>
            <p:cNvPr id="7" name="Eval_Date">
              <a:extLst>
                <a:ext uri="{FF2B5EF4-FFF2-40B4-BE49-F238E27FC236}">
                  <a16:creationId xmlns:a16="http://schemas.microsoft.com/office/drawing/2014/main" id="{07BC5B6D-04B8-E053-FB3A-687109589539}"/>
                </a:ext>
              </a:extLst>
            </p:cNvPr>
            <p:cNvSpPr txBox="1"/>
            <p:nvPr/>
          </p:nvSpPr>
          <p:spPr>
            <a:xfrm>
              <a:off x="5334000" y="1332542"/>
              <a:ext cx="1143000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Mar. 2025</a:t>
              </a:r>
              <a:endParaRPr lang="en-US" sz="2800" dirty="0">
                <a:latin typeface="Just Another Hand" panose="02000506000000020003" pitchFamily="2" charset="0"/>
              </a:endParaRPr>
            </a:p>
          </p:txBody>
        </p:sp>
        <p:sp>
          <p:nvSpPr>
            <p:cNvPr id="14" name="Korean_Teacher">
              <a:extLst>
                <a:ext uri="{FF2B5EF4-FFF2-40B4-BE49-F238E27FC236}">
                  <a16:creationId xmlns:a16="http://schemas.microsoft.com/office/drawing/2014/main" id="{5359B18E-C7E0-FDAE-6A24-F1F6551FDB0F}"/>
                </a:ext>
              </a:extLst>
            </p:cNvPr>
            <p:cNvSpPr txBox="1"/>
            <p:nvPr/>
          </p:nvSpPr>
          <p:spPr>
            <a:xfrm>
              <a:off x="3834384" y="1285598"/>
              <a:ext cx="889634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lang="ko-KR" altLang="en-US" sz="1300" b="0" dirty="0">
                  <a:solidFill>
                    <a:schemeClr val="tx1"/>
                  </a:solidFill>
                  <a:latin typeface="궁서" pitchFamily="18" charset="-127"/>
                  <a:ea typeface="궁서" pitchFamily="18" charset="-127"/>
                </a:rPr>
                <a:t>송오현</a:t>
              </a:r>
              <a:endParaRPr lang="en-US" sz="1300" dirty="0"/>
            </a:p>
          </p:txBody>
        </p:sp>
        <p:sp>
          <p:nvSpPr>
            <p:cNvPr id="6" name="Native_Teacher">
              <a:extLst>
                <a:ext uri="{FF2B5EF4-FFF2-40B4-BE49-F238E27FC236}">
                  <a16:creationId xmlns:a16="http://schemas.microsoft.com/office/drawing/2014/main" id="{33934AC6-4CEA-9AEF-F212-4A4152C6E130}"/>
                </a:ext>
              </a:extLst>
            </p:cNvPr>
            <p:cNvSpPr txBox="1"/>
            <p:nvPr/>
          </p:nvSpPr>
          <p:spPr>
            <a:xfrm>
              <a:off x="1430655" y="1332542"/>
              <a:ext cx="1371600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Andrew</a:t>
              </a:r>
              <a:endParaRPr lang="en-US" sz="2800" dirty="0">
                <a:latin typeface="Just Another Hand" panose="02000506000000020003" pitchFamily="2" charset="0"/>
              </a:endParaRPr>
            </a:p>
          </p:txBody>
        </p:sp>
        <p:sp>
          <p:nvSpPr>
            <p:cNvPr id="9" name="Grade_Level">
              <a:extLst>
                <a:ext uri="{FF2B5EF4-FFF2-40B4-BE49-F238E27FC236}">
                  <a16:creationId xmlns:a16="http://schemas.microsoft.com/office/drawing/2014/main" id="{6EBD9C66-9284-1D3E-CF00-9A8077CE630E}"/>
                </a:ext>
              </a:extLst>
            </p:cNvPr>
            <p:cNvSpPr txBox="1"/>
            <p:nvPr/>
          </p:nvSpPr>
          <p:spPr>
            <a:xfrm>
              <a:off x="5334000" y="1042982"/>
              <a:ext cx="1143000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E6 Gaia</a:t>
              </a:r>
              <a:endParaRPr lang="en-US" sz="2800" dirty="0">
                <a:latin typeface="Just Another Hand" panose="02000506000000020003" pitchFamily="2" charset="0"/>
              </a:endParaRPr>
            </a:p>
          </p:txBody>
        </p:sp>
        <p:sp>
          <p:nvSpPr>
            <p:cNvPr id="13" name="Korean_Name">
              <a:extLst>
                <a:ext uri="{FF2B5EF4-FFF2-40B4-BE49-F238E27FC236}">
                  <a16:creationId xmlns:a16="http://schemas.microsoft.com/office/drawing/2014/main" id="{F00BC8B0-E661-32E3-D720-624E8267977F}"/>
                </a:ext>
              </a:extLst>
            </p:cNvPr>
            <p:cNvSpPr txBox="1"/>
            <p:nvPr/>
          </p:nvSpPr>
          <p:spPr>
            <a:xfrm>
              <a:off x="3834384" y="995642"/>
              <a:ext cx="889634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ko-KR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궁서" pitchFamily="18" charset="-127"/>
                  <a:ea typeface="궁서" pitchFamily="18" charset="-127"/>
                  <a:cs typeface="+mn-cs"/>
                </a:rPr>
                <a:t>홍길동</a:t>
              </a:r>
              <a:endParaRPr lang="en-US" dirty="0"/>
            </a:p>
          </p:txBody>
        </p:sp>
        <p:sp>
          <p:nvSpPr>
            <p:cNvPr id="5" name="English_Name">
              <a:extLst>
                <a:ext uri="{FF2B5EF4-FFF2-40B4-BE49-F238E27FC236}">
                  <a16:creationId xmlns:a16="http://schemas.microsoft.com/office/drawing/2014/main" id="{9456CAC5-6CD1-0CBF-C271-A5041AC6163F}"/>
                </a:ext>
              </a:extLst>
            </p:cNvPr>
            <p:cNvSpPr txBox="1"/>
            <p:nvPr/>
          </p:nvSpPr>
          <p:spPr>
            <a:xfrm>
              <a:off x="1430655" y="1042982"/>
              <a:ext cx="1371600" cy="292388"/>
            </a:xfrm>
            <a:prstGeom prst="rect">
              <a:avLst/>
            </a:prstGeom>
            <a:noFill/>
          </p:spPr>
          <p:txBody>
            <a:bodyPr wrap="square" anchor="b" anchorCtr="0">
              <a:noAutofit/>
            </a:bodyPr>
            <a:lstStyle/>
            <a:p>
              <a:r>
                <a:rPr kumimoji="0" lang="en-US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Gildong</a:t>
              </a:r>
              <a:endParaRPr lang="en-US" sz="2800" dirty="0">
                <a:latin typeface="Just Another Hand" panose="02000506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331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6 U11 WR Antonyms HNM 24 (DOC)" id="{BA40FA4D-A6EB-FD49-B145-4D0F18ABCE80}" vid="{90FAACD3-CB2F-F043-84E9-EFE3F5592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58</Words>
  <Application>Microsoft Office PowerPoint</Application>
  <PresentationFormat>A4 Paper (210x297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궁서</vt:lpstr>
      <vt:lpstr>Wingdings</vt:lpstr>
      <vt:lpstr>Symbol</vt:lpstr>
      <vt:lpstr>Times New Roman</vt:lpstr>
      <vt:lpstr>Arial</vt:lpstr>
      <vt:lpstr>Just Another Hand</vt:lpstr>
      <vt:lpstr>Calibri</vt:lpstr>
      <vt:lpstr>Master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Feltmate</dc:creator>
  <cp:lastModifiedBy>Warren Feltmate</cp:lastModifiedBy>
  <cp:revision>10</cp:revision>
  <cp:lastPrinted>2025-03-01T09:25:45Z</cp:lastPrinted>
  <dcterms:created xsi:type="dcterms:W3CDTF">2024-10-25T05:56:25Z</dcterms:created>
  <dcterms:modified xsi:type="dcterms:W3CDTF">2025-03-26T20:47:41Z</dcterms:modified>
</cp:coreProperties>
</file>