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0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XC项目\ZhangChan\pictures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0"/>
            <a:ext cx="3419824" cy="512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D:\XC项目\ZhangChan\pictures\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-380578"/>
            <a:ext cx="3419825" cy="512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D:\XC项目\ZhangChan\pictures\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843558"/>
            <a:ext cx="32512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全屏显示(16:9)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hanwei zhang</dc:creator>
  <cp:lastModifiedBy>Admin</cp:lastModifiedBy>
  <cp:revision>2</cp:revision>
  <dcterms:created xsi:type="dcterms:W3CDTF">2022-11-11T23:48:30Z</dcterms:created>
  <dcterms:modified xsi:type="dcterms:W3CDTF">2022-11-11T23:59:51Z</dcterms:modified>
</cp:coreProperties>
</file>