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7D54-DC6E-450B-B039-F803C162B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E8916-AF27-41BB-B2D2-E0D9F22AD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705A-D1CA-498F-996C-CBB2FFBB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4AEB-874D-4CF4-B284-082EFFED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DDAE-BE69-4109-9C22-62CF30AF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25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A52A-4DF2-47A7-B60E-192468B9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F90B6-F178-4C3E-8207-34597EF42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9F89-6EFA-4CAD-936F-73391584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2B96-368A-4752-83A7-0BAB6F75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1B39-9FA3-4D71-89F5-B31C775D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25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D11C6-2AE0-49D6-AEC6-C04C7A038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89F68-98AA-4710-9E47-D2F64BD28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F607-3EAF-4CD8-B3EC-515537B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0078-6D75-4D71-8FF8-95A81C7F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666E0-B406-40EA-9550-F9D46BA4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0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1C7-A537-42CE-A0DA-B4A79BEC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9ED3-7939-4FF6-925B-CA425778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4EA47-085B-4753-B964-D58F8BD5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3107-6A65-4673-9D26-92E1D3B1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750AD-9CAD-4ABE-B836-7733ECFF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20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2B8D-769D-4DCD-B3FA-00639D98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06EE5-38FC-4398-8857-8F2C0974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9129-4881-4FB5-A134-085D6D99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C0EB-A8FF-4367-BC18-1B2BD859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F153-9E6E-4CAF-87BD-C5A79436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98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67EC-E5B1-4070-9325-D237EC02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40DD-1656-4A1A-8224-80909779D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D5B7-C5BD-4D7E-9CE7-7DC42487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2E34E-5DAE-4E86-8D6A-C78650E8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4E591-2211-471D-8601-A94D0D6E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8B806-FDED-4F40-A707-EF8A821F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54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3A84-BFCB-4E0B-96CF-71688BE6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4BE4-2D0D-4E33-9CB5-63347E66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50E05-39E7-4D45-A169-40105338A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DB969-A183-4C00-AFEB-5082F020D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D536E-605C-46DA-ACE0-D65538DBC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B550B-C473-4AA3-A3B9-AAF3A679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22E05-07D3-46FF-B5D7-6ED21DD7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5E67B-3B09-4515-BB13-CA9D4A94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4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B19A-717F-44F2-A92E-FDAFC2C1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6ED25-374C-4DD1-A75A-89F212E8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8D35-7C94-4311-AB86-3EC56C5B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5E951-A169-4A5D-9EEC-4015E194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33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90731-47A5-4958-B5F8-B95210A7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4F19F-8C7F-447C-BE93-A5D03BD6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00D52-48E5-4C05-BD55-D02582A1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94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67BA-96BC-4322-B42F-ACB9B0FF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44A2-58F3-4D91-8612-267694F3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51EB8-1F2F-44D5-99FC-54522733E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3E8C7-7BB1-4CFC-B0D1-8129700D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C564C-DF46-4B51-9408-717E0CC1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511AA-CA6D-4317-9CA9-24442460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1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5B4F-95A9-4C9E-A3D0-7D2D8BB2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1F3-D99F-4291-9D26-CAFBFCD3F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2348A-7262-427C-B12A-045DAA3E4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69A70-7B78-46DE-BE6A-CB420AE8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7A00B-A45F-47C1-BC0A-EFF5824F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9A44-5AD9-450C-AA01-AE539BEA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1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3733A-7174-4071-AA68-528A0564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1790E-05A1-4F9D-8CB9-9B708789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BDED-BDED-4477-B0CC-92053722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B821-185B-453A-8C42-785EE2AE54E8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709D-0496-4AE1-AC97-1A563B44A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8DD6-9E0A-491C-BA6E-136E1DF6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B2E4-F572-4AEE-9581-66746875A5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2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EAFB-2757-4D47-9C12-FDE865568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4E27E-795F-4E40-B80D-D52246D1C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63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Mcc</dc:creator>
  <cp:lastModifiedBy>Jordan Mcc</cp:lastModifiedBy>
  <cp:revision>1</cp:revision>
  <dcterms:created xsi:type="dcterms:W3CDTF">2022-01-13T21:26:01Z</dcterms:created>
  <dcterms:modified xsi:type="dcterms:W3CDTF">2022-01-13T21:27:03Z</dcterms:modified>
</cp:coreProperties>
</file>