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6U2wRVOsDqWPJ4eZ0n4+y3d3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21dda7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21dda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21dda76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21dda7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2b3a7db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2b3a7d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75" y="-162380"/>
            <a:ext cx="91440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Feral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54" y="1337225"/>
            <a:ext cx="9060874" cy="46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21dda76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Game Story</a:t>
            </a:r>
            <a:endParaRPr/>
          </a:p>
        </p:txBody>
      </p:sp>
      <p:sp>
        <p:nvSpPr>
          <p:cNvPr id="91" name="Google Shape;91;g10921dda76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Players are thrust into the world through the eyes of Luna, a feral cat living in the heart of New York City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On a mission to rescue recently kidnapped kittens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Simple plot, linear and easy to follow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21dda76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Game Story Cont.</a:t>
            </a:r>
            <a:endParaRPr/>
          </a:p>
        </p:txBody>
      </p:sp>
      <p:sp>
        <p:nvSpPr>
          <p:cNvPr id="97" name="Google Shape;97;g10921dda769_0_5"/>
          <p:cNvSpPr txBox="1"/>
          <p:nvPr>
            <p:ph idx="1" type="body"/>
          </p:nvPr>
        </p:nvSpPr>
        <p:spPr>
          <a:xfrm>
            <a:off x="600675" y="1899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NOT intended to be a story driven experience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Basic plot points provide fundamental context of the world and the purpose of Luna’s adventure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Emphasis on complimenting the game mechanics through story elements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2b3a7dbd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pics</a:t>
            </a:r>
            <a:endParaRPr/>
          </a:p>
        </p:txBody>
      </p:sp>
      <p:sp>
        <p:nvSpPr>
          <p:cNvPr id="103" name="Google Shape;103;g1092b3a7dbd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1092b3a7db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55" y="878325"/>
            <a:ext cx="7306219" cy="410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092b3a7db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70992" y="2205850"/>
            <a:ext cx="7735469" cy="43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092b3a7db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375" y="74000"/>
            <a:ext cx="6938050" cy="3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2022-01-13T21:26:01Z</dcterms:created>
  <dc:creator>Jordan Mcc</dc:creator>
</cp:coreProperties>
</file>