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2019-07-07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1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2019-07-07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5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2019-07-07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63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2019-07-07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886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2019-07-07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90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2019-07-07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082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2019-07-07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2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2019-07-07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01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2019-07-07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5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2019-07-07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1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2019-07-07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2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2019-07-07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00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2019-07-07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7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2019-07-07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7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2019-07-07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0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2019-07-07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9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2019-07-07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2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2019-07-07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05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2426D2-6614-453B-8C1C-9A6EE3D03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238" y="873869"/>
            <a:ext cx="8560375" cy="1429624"/>
          </a:xfrm>
        </p:spPr>
        <p:txBody>
          <a:bodyPr/>
          <a:lstStyle/>
          <a:p>
            <a:r>
              <a:rPr lang="en-US" dirty="0"/>
              <a:t>Facial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046ED44-7019-4812-8FFC-331965540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373" y="3509753"/>
            <a:ext cx="8825658" cy="2362722"/>
          </a:xfrm>
        </p:spPr>
        <p:txBody>
          <a:bodyPr>
            <a:normAutofit/>
          </a:bodyPr>
          <a:lstStyle/>
          <a:p>
            <a:r>
              <a:rPr lang="en-US" dirty="0"/>
              <a:t>Metric learning for facial descriptors</a:t>
            </a:r>
          </a:p>
          <a:p>
            <a:endParaRPr lang="en-US" dirty="0"/>
          </a:p>
          <a:p>
            <a:r>
              <a:rPr lang="en-US" dirty="0"/>
              <a:t>RAAI summer school. 2019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270D697-080D-446C-AAEC-2998F2456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71466"/>
            <a:ext cx="5956570" cy="3966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4165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C1FA81-9212-4985-97CB-74FDB14C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task..?!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7E1F0D-79D9-4F46-A42E-9B53AADD5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target is to get such a function which returns small values for the pairs of embeddings from the one class and big values for the pairs of embeddings from different classes.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BAD0396-FA22-41A4-8172-6D329BD53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825" y="3429000"/>
            <a:ext cx="6292174" cy="33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8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9910E6-A227-40B8-9917-EF25BCDE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45" y="379075"/>
            <a:ext cx="9404723" cy="1400530"/>
          </a:xfrm>
        </p:spPr>
        <p:txBody>
          <a:bodyPr/>
          <a:lstStyle/>
          <a:p>
            <a:r>
              <a:rPr lang="en-US" dirty="0"/>
              <a:t>How to solve !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2D8D805-576D-4E6D-AC2E-C15394CF3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19784" y="379075"/>
            <a:ext cx="1057376" cy="1057376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A2F2F6B1-00BE-494D-A1A2-528EFC010EBB}"/>
              </a:ext>
            </a:extLst>
          </p:cNvPr>
          <p:cNvSpPr txBox="1">
            <a:spLocks/>
          </p:cNvSpPr>
          <p:nvPr/>
        </p:nvSpPr>
        <p:spPr>
          <a:xfrm>
            <a:off x="0" y="1641425"/>
            <a:ext cx="792395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sz="2400" dirty="0"/>
              <a:t>1- Neural Network that can tell if the pictures are for the same person or for different peoples.</a:t>
            </a:r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2- Try to find a distance function that can do the differentiation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0FF135-E2D9-4C95-9F09-D3A07DDB8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624" y="1439257"/>
            <a:ext cx="2825049" cy="19865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AD11088-2C29-4784-95C2-53A14F30E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6187" y="3896790"/>
            <a:ext cx="60102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1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9910E6-A227-40B8-9917-EF25BCDE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45" y="379075"/>
            <a:ext cx="9404723" cy="1400530"/>
          </a:xfrm>
        </p:spPr>
        <p:txBody>
          <a:bodyPr/>
          <a:lstStyle/>
          <a:p>
            <a:r>
              <a:rPr lang="en-US" dirty="0"/>
              <a:t>Neural Network..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A2F2F6B1-00BE-494D-A1A2-528EFC010EBB}"/>
              </a:ext>
            </a:extLst>
          </p:cNvPr>
          <p:cNvSpPr txBox="1">
            <a:spLocks/>
          </p:cNvSpPr>
          <p:nvPr/>
        </p:nvSpPr>
        <p:spPr>
          <a:xfrm>
            <a:off x="0" y="1641425"/>
            <a:ext cx="792395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None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0FF135-E2D9-4C95-9F09-D3A07DDB8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720" y="62554"/>
            <a:ext cx="1855530" cy="130476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77D95BD-B17C-4DE6-A12A-04552B4F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52" y="1799049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Neural network model: </a:t>
            </a:r>
          </a:p>
          <a:p>
            <a:pPr lvl="1"/>
            <a:r>
              <a:rPr lang="en-US" sz="2200" dirty="0"/>
              <a:t>- input: (Vector 1024) tow features vectors.</a:t>
            </a:r>
          </a:p>
          <a:p>
            <a:pPr lvl="1"/>
            <a:r>
              <a:rPr lang="en-US" sz="2200" dirty="0"/>
              <a:t>- output: (2 outputs)the probability of being for the same class or from different classes.</a:t>
            </a:r>
          </a:p>
          <a:p>
            <a:r>
              <a:rPr lang="en-US" sz="2400" dirty="0"/>
              <a:t>Training:</a:t>
            </a:r>
          </a:p>
          <a:p>
            <a:pPr lvl="1"/>
            <a:r>
              <a:rPr lang="en-US" sz="2200" dirty="0"/>
              <a:t>Trained the network on 4 million different pairs, (94% accuracy on training data)</a:t>
            </a:r>
          </a:p>
          <a:p>
            <a:r>
              <a:rPr lang="en-US" sz="2400" dirty="0"/>
              <a:t>Testing:</a:t>
            </a:r>
          </a:p>
          <a:p>
            <a:pPr lvl="1"/>
            <a:r>
              <a:rPr lang="en-US" sz="2200" dirty="0"/>
              <a:t>We got 60% accuracy.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FBDB9BF-B676-4741-BA2F-FBE733C0A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509" y="3089962"/>
            <a:ext cx="3461917" cy="34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9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9910E6-A227-40B8-9917-EF25BCDE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45" y="379075"/>
            <a:ext cx="9404723" cy="1400530"/>
          </a:xfrm>
        </p:spPr>
        <p:txBody>
          <a:bodyPr/>
          <a:lstStyle/>
          <a:p>
            <a:r>
              <a:rPr lang="en-US" dirty="0"/>
              <a:t>Distance Function: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A2F2F6B1-00BE-494D-A1A2-528EFC010EBB}"/>
              </a:ext>
            </a:extLst>
          </p:cNvPr>
          <p:cNvSpPr txBox="1">
            <a:spLocks/>
          </p:cNvSpPr>
          <p:nvPr/>
        </p:nvSpPr>
        <p:spPr>
          <a:xfrm>
            <a:off x="0" y="1641425"/>
            <a:ext cx="792395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77D95BD-B17C-4DE6-A12A-04552B4F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52" y="1799049"/>
            <a:ext cx="8946541" cy="4195481"/>
          </a:xfrm>
        </p:spPr>
        <p:txBody>
          <a:bodyPr>
            <a:normAutofit/>
          </a:bodyPr>
          <a:lstStyle/>
          <a:p>
            <a:r>
              <a:rPr lang="en-US" sz="2200" dirty="0"/>
              <a:t>Different distance functions:</a:t>
            </a:r>
          </a:p>
          <a:p>
            <a:pPr lvl="1"/>
            <a:r>
              <a:rPr lang="en-US" sz="2000" dirty="0"/>
              <a:t>Euclidean Distance</a:t>
            </a:r>
          </a:p>
          <a:p>
            <a:pPr lvl="1"/>
            <a:r>
              <a:rPr lang="en-US" sz="2000" dirty="0"/>
              <a:t>Manhattan Distance</a:t>
            </a:r>
          </a:p>
          <a:p>
            <a:pPr lvl="1"/>
            <a:r>
              <a:rPr lang="en-US" sz="2000" dirty="0"/>
              <a:t>Cosine Similarity</a:t>
            </a:r>
          </a:p>
          <a:p>
            <a:pPr lvl="1"/>
            <a:r>
              <a:rPr lang="en-US" sz="2000" dirty="0"/>
              <a:t>Chebyshev Distance</a:t>
            </a:r>
          </a:p>
          <a:p>
            <a:pPr lvl="1"/>
            <a:r>
              <a:rPr lang="en-US" sz="2000" dirty="0"/>
              <a:t>Canberra Distance</a:t>
            </a:r>
          </a:p>
          <a:p>
            <a:pPr lvl="1"/>
            <a:r>
              <a:rPr lang="en-US" sz="2000" dirty="0"/>
              <a:t>…</a:t>
            </a:r>
          </a:p>
          <a:p>
            <a:pPr marL="0" indent="0">
              <a:buNone/>
            </a:pPr>
            <a:endParaRPr lang="en-US" sz="22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B44D614-725C-4914-908B-E481C736B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129" y="2621225"/>
            <a:ext cx="7809603" cy="29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7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9910E6-A227-40B8-9917-EF25BCDE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45" y="379075"/>
            <a:ext cx="9404723" cy="1400530"/>
          </a:xfrm>
        </p:spPr>
        <p:txBody>
          <a:bodyPr/>
          <a:lstStyle/>
          <a:p>
            <a:r>
              <a:rPr lang="en-US" dirty="0"/>
              <a:t>How to get the best results?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A2F2F6B1-00BE-494D-A1A2-528EFC010EBB}"/>
              </a:ext>
            </a:extLst>
          </p:cNvPr>
          <p:cNvSpPr txBox="1">
            <a:spLocks/>
          </p:cNvSpPr>
          <p:nvPr/>
        </p:nvSpPr>
        <p:spPr>
          <a:xfrm>
            <a:off x="0" y="1641425"/>
            <a:ext cx="792395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77D95BD-B17C-4DE6-A12A-04552B4F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52" y="1799049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1- Evaluate each function.</a:t>
            </a:r>
          </a:p>
          <a:p>
            <a:r>
              <a:rPr lang="en-US" sz="2800" dirty="0"/>
              <a:t>2- study the range of the function.</a:t>
            </a:r>
          </a:p>
          <a:p>
            <a:r>
              <a:rPr lang="en-US" sz="2800" dirty="0"/>
              <a:t>3- scale the results of different functions to the same range</a:t>
            </a:r>
          </a:p>
          <a:p>
            <a:r>
              <a:rPr lang="en-US" sz="2800" dirty="0"/>
              <a:t>4- find the best coefficient for each distance function</a:t>
            </a:r>
          </a:p>
          <a:p>
            <a:r>
              <a:rPr lang="en-US" sz="2800" dirty="0"/>
              <a:t>5- calculate the final hybrid distance function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285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031079-531A-4F61-92DD-3D29CA44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hybrid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A091E34-5DE8-450C-9845-8FEA3CC708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268746"/>
                <a:ext cx="8946541" cy="267418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𝐷𝑖𝑠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sub>
                    </m:sSub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</m:t>
                        </m:r>
                      </m:sub>
                    </m:sSub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</m:t>
                        </m:r>
                      </m:sub>
                    </m:sSub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h𝑦</m:t>
                        </m:r>
                      </m:sub>
                    </m:sSub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h𝑦</m:t>
                        </m:r>
                      </m:sub>
                    </m:sSub>
                  </m:oMath>
                </a14:m>
                <a:endParaRPr lang="en-US" sz="3600" dirty="0"/>
              </a:p>
              <a:p>
                <a:r>
                  <a:rPr lang="en-US" sz="3600" dirty="0"/>
                  <a:t>Results: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85%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𝑝𝑢𝑏𝑙𝑖𝑐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𝑑𝑎𝑡𝑎𝑠𝑒𝑡</m:t>
                    </m:r>
                  </m:oMath>
                </a14:m>
                <a:endParaRPr lang="en-US" sz="3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%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𝑝𝑟𝑖𝑣𝑎𝑡𝑒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𝑑𝑎𝑡𝑎𝑠𝑒𝑡</m:t>
                    </m:r>
                  </m:oMath>
                </a14:m>
                <a:endParaRPr lang="en-US" sz="3400" dirty="0"/>
              </a:p>
              <a:p>
                <a:pPr lvl="4"/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091E34-5DE8-450C-9845-8FEA3CC708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268746"/>
                <a:ext cx="8946541" cy="2674189"/>
              </a:xfrm>
              <a:blipFill>
                <a:blip r:embed="rId2"/>
                <a:stretch>
                  <a:fillRect l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6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C6FA8B-BCE9-4D0C-A3F8-62D8C49C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0" y="2842235"/>
            <a:ext cx="9404723" cy="1400530"/>
          </a:xfrm>
        </p:spPr>
        <p:txBody>
          <a:bodyPr/>
          <a:lstStyle/>
          <a:p>
            <a:r>
              <a:rPr lang="en-US" sz="7200" dirty="0"/>
              <a:t>Thanks For Listening </a:t>
            </a:r>
          </a:p>
        </p:txBody>
      </p:sp>
    </p:spTree>
    <p:extLst>
      <p:ext uri="{BB962C8B-B14F-4D97-AF65-F5344CB8AC3E}">
        <p14:creationId xmlns:p14="http://schemas.microsoft.com/office/powerpoint/2010/main" val="3843565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221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Century Gothic</vt:lpstr>
      <vt:lpstr>Wingdings 3</vt:lpstr>
      <vt:lpstr>Ion</vt:lpstr>
      <vt:lpstr>Facial detection</vt:lpstr>
      <vt:lpstr>The main task..?!</vt:lpstr>
      <vt:lpstr>How to solve ! </vt:lpstr>
      <vt:lpstr>Neural Network..</vt:lpstr>
      <vt:lpstr>Distance Function:</vt:lpstr>
      <vt:lpstr>How to get the best results?</vt:lpstr>
      <vt:lpstr>Our hybrid function.</vt:lpstr>
      <vt:lpstr>Thanks For Listening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detection</dc:title>
  <dc:creator>ghadeer elmkaiel</dc:creator>
  <cp:lastModifiedBy>Petyushko Alexander (Alex)</cp:lastModifiedBy>
  <cp:revision>9</cp:revision>
  <dcterms:created xsi:type="dcterms:W3CDTF">2019-07-07T11:05:24Z</dcterms:created>
  <dcterms:modified xsi:type="dcterms:W3CDTF">2019-07-07T13:25:29Z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1562505914</vt:lpwstr>
  </property>
</Properties>
</file>