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be9b3a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be9b3a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be9b3a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be9b3a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Hackathon "Metric learning for facial descriptors"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RAAI Summer School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Tanimoto coefficient as a metric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352" y="2251342"/>
            <a:ext cx="3859275" cy="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Adding matrix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Ron Kimmel, Reinhard Klette, Akihiro Sugimoto. Computer Vision - ACCV 2010</a:t>
            </a:r>
            <a:r>
              <a:rPr lang="ru"/>
              <a:t>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200" y="2257613"/>
            <a:ext cx="3071600" cy="6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(2)5lAMQ2qMlvddTLkgZjtR1uBY1hAcwbUhKEF2DlCuwRTLZny/Rhb1Hvzu9VvKOWZNwruGYJgG
3zLqLrVZW+FOzt+L8G/D97DfZk9TI/G+SOH+OfEqvjwHXDiDDaV/KJsNZpluHAp+XO/3V6MR
F67mCu4TzbHu8KbpDLtVPYE3vyEmxlOms3bYxMapQS+H1Kc36p7V1C3+y+rZHdAReGdmVbCQ
/uuMOQ4q2iJPEsQEGB</vt:lpwstr>
  </property>
  <property fmtid="{D5CDD505-2E9C-101B-9397-08002B2CF9AE}" pid="3" name="_2015_ms_pID_7253431">
    <vt:lpwstr>1yMSKzxCJH2+nhZCGYHueRY/7CwCAiWKeGSHvssnWSBloZHJ0PXoFD
vyES0GPaow9QPu43SBwsHwnlW1n7SADaDvJ5hMqTNaQ22ZiEGiTEZaskZjdmclAKx0738OmR
mb/2EBjjFKEf49fCFwmjf24nkj1S47dglBcybk3+WjyvaHN5eioxP4S/9W5eLFRoPM0UCIeZ
5L0Av8F74p3EAeoq</vt:lpwstr>
  </property>
</Properties>
</file>