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be9b3a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be9b3a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be9b3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be9b3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Hackathon "Metric learning for facial descriptors"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RAAI Summer School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Tanimoto coefficient as a metric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52" y="2251342"/>
            <a:ext cx="38592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Adding matrix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Ron Kimmel, Reinhard Klette, Akihiro Sugimoto. Computer Vision - ACCV 2010</a:t>
            </a:r>
            <a:r>
              <a:rPr lang="ru"/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00" y="2257613"/>
            <a:ext cx="3071600" cy="6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