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4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20AC33-A19B-5746-B532-C5100A217A08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23BD7E-F0EF-C746-A532-0FBD7B58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pers-we-love/papers-we-love" TargetMode="External"/><Relationship Id="rId3" Type="http://schemas.openxmlformats.org/officeDocument/2006/relationships/hyperlink" Target="https://github.com/papers-we-love/papers-we-love/wiki/Creating-a-PWL-chap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pers-we-love" TargetMode="External"/><Relationship Id="rId4" Type="http://schemas.openxmlformats.org/officeDocument/2006/relationships/hyperlink" Target="https://github.com/papers-we-love/raleigh-durham" TargetMode="External"/><Relationship Id="rId5" Type="http://schemas.openxmlformats.org/officeDocument/2006/relationships/hyperlink" Target="https://github.com/papers-we-love/pwlconf2016" TargetMode="External"/><Relationship Id="rId6" Type="http://schemas.openxmlformats.org/officeDocument/2006/relationships/hyperlink" Target="https://www.youtube.com/user/PapersWeLove/fee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perswelove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pers-we-love/papers-we-love/blob/master/.github/PULL_REQUEST_TEMPLATE.m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pers-we-love/papers-we-lo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332080" cy="1788460"/>
          </a:xfrm>
        </p:spPr>
        <p:txBody>
          <a:bodyPr>
            <a:normAutofit/>
          </a:bodyPr>
          <a:lstStyle/>
          <a:p>
            <a:pPr algn="ctr"/>
            <a:r>
              <a:rPr lang="en-US" sz="3800" cap="none" dirty="0" smtClean="0"/>
              <a:t>Papers We Love Raleigh-Durham Chapter</a:t>
            </a:r>
            <a:endParaRPr lang="en-US" sz="3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5870" y="3166138"/>
            <a:ext cx="8582401" cy="144889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Chapter Organizer:</a:t>
            </a:r>
          </a:p>
          <a:p>
            <a:pPr algn="ctr"/>
            <a:r>
              <a:rPr lang="en-US" sz="2400" dirty="0" smtClean="0"/>
              <a:t>Jean-Marcel Belmont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351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272553"/>
          </a:xfrm>
        </p:spPr>
        <p:txBody>
          <a:bodyPr>
            <a:normAutofit/>
          </a:bodyPr>
          <a:lstStyle/>
          <a:p>
            <a:r>
              <a:rPr lang="en-US" dirty="0" smtClean="0"/>
              <a:t>What is Papers We Love?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839122"/>
            <a:ext cx="10018713" cy="3124201"/>
          </a:xfrm>
        </p:spPr>
        <p:txBody>
          <a:bodyPr>
            <a:normAutofit/>
          </a:bodyPr>
          <a:lstStyle/>
          <a:p>
            <a:r>
              <a:rPr lang="en-US" sz="4000" b="1" dirty="0"/>
              <a:t>Papers We Love is a </a:t>
            </a:r>
            <a:r>
              <a:rPr lang="en-US" sz="4000" b="1" dirty="0">
                <a:hlinkClick r:id="rId2"/>
              </a:rPr>
              <a:t>repository</a:t>
            </a:r>
            <a:r>
              <a:rPr lang="en-US" sz="4000" b="1" dirty="0"/>
              <a:t> of academic computer science papers and a </a:t>
            </a:r>
            <a:r>
              <a:rPr lang="en-US" sz="4000" b="1" dirty="0">
                <a:hlinkClick r:id="rId3"/>
              </a:rPr>
              <a:t>community</a:t>
            </a:r>
            <a:r>
              <a:rPr lang="en-US" sz="4000" b="1" dirty="0"/>
              <a:t> who loves reading them.</a:t>
            </a:r>
            <a:br>
              <a:rPr lang="en-US" sz="4000" b="1" dirty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1849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55" y="642769"/>
            <a:ext cx="10220009" cy="1752599"/>
          </a:xfrm>
        </p:spPr>
        <p:txBody>
          <a:bodyPr/>
          <a:lstStyle/>
          <a:p>
            <a:r>
              <a:rPr lang="en-US" dirty="0" smtClean="0"/>
              <a:t>Papers We Love has </a:t>
            </a:r>
            <a:r>
              <a:rPr lang="en-US" dirty="0"/>
              <a:t>c</a:t>
            </a:r>
            <a:r>
              <a:rPr lang="en-US" dirty="0" smtClean="0"/>
              <a:t>hapters </a:t>
            </a:r>
            <a:r>
              <a:rPr lang="en-US" dirty="0"/>
              <a:t>a</a:t>
            </a:r>
            <a:r>
              <a:rPr lang="en-US" dirty="0" smtClean="0"/>
              <a:t>ll over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55" y="2591696"/>
            <a:ext cx="10018713" cy="372304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Amsterdam </a:t>
            </a:r>
            <a:r>
              <a:rPr lang="en-US" dirty="0" smtClean="0"/>
              <a:t> Bangalore Berlin </a:t>
            </a:r>
            <a:r>
              <a:rPr lang="en-US" dirty="0"/>
              <a:t>Boston Boulder Brasilia Bucharest </a:t>
            </a:r>
            <a:r>
              <a:rPr lang="en-US" dirty="0" smtClean="0"/>
              <a:t>Chattanooga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Chicago </a:t>
            </a:r>
            <a:r>
              <a:rPr lang="en-US" dirty="0"/>
              <a:t>Columbus Dallas Gothenburg Hamburg Hyderabad Iasi Kathmandu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London </a:t>
            </a:r>
            <a:r>
              <a:rPr lang="en-US" dirty="0"/>
              <a:t>Los Angeles Madrid Montreal Munich New York Philadelphia Portland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Pune </a:t>
            </a:r>
            <a:r>
              <a:rPr lang="en-US" dirty="0"/>
              <a:t>Reykjavik San Diego San Francisco Seattle Seoul Singapore St. Louis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Toronto </a:t>
            </a:r>
            <a:r>
              <a:rPr lang="en-US" dirty="0"/>
              <a:t>Utrecht Vienna Washington, DC Winnipeg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77010"/>
            <a:ext cx="10133949" cy="540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Papers We Love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593" y="817581"/>
            <a:ext cx="9251576" cy="6040419"/>
          </a:xfrm>
        </p:spPr>
        <p:txBody>
          <a:bodyPr>
            <a:noAutofit/>
          </a:bodyPr>
          <a:lstStyle/>
          <a:p>
            <a:r>
              <a:rPr lang="en-US" sz="1800" dirty="0" smtClean="0"/>
              <a:t>Official Website:</a:t>
            </a:r>
          </a:p>
          <a:p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://paperswelove.org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Github</a:t>
            </a:r>
            <a:r>
              <a:rPr lang="en-US" sz="1800" dirty="0"/>
              <a:t> </a:t>
            </a:r>
            <a:r>
              <a:rPr lang="en-US" sz="1800" dirty="0" smtClean="0"/>
              <a:t>Organization: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github.com/papers-we-love</a:t>
            </a:r>
            <a:endParaRPr lang="en-US" sz="1800" dirty="0"/>
          </a:p>
          <a:p>
            <a:r>
              <a:rPr lang="en-US" sz="1800" dirty="0" err="1" smtClean="0"/>
              <a:t>Github</a:t>
            </a:r>
            <a:r>
              <a:rPr lang="en-US" sz="1800" dirty="0" smtClean="0"/>
              <a:t> Repository for Raleigh-Durham: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github.com/papers-we-love/raleigh-durham</a:t>
            </a:r>
            <a:endParaRPr lang="en-US" sz="1800" dirty="0"/>
          </a:p>
          <a:p>
            <a:r>
              <a:rPr lang="en-US" sz="1800" dirty="0"/>
              <a:t>*** Each Papers We Love Conference will probably have its own repo each year </a:t>
            </a:r>
            <a:r>
              <a:rPr lang="en-US" sz="1800" dirty="0" smtClean="0"/>
              <a:t>***</a:t>
            </a:r>
          </a:p>
          <a:p>
            <a:r>
              <a:rPr lang="en-US" sz="1800" dirty="0" err="1" smtClean="0"/>
              <a:t>Github</a:t>
            </a:r>
            <a:r>
              <a:rPr lang="en-US" sz="1800" dirty="0" smtClean="0"/>
              <a:t> Repository for Papers We Love Conference 2016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github.com/papers-we-love/pwlconf2016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YouTube Videos</a:t>
            </a:r>
          </a:p>
          <a:p>
            <a:r>
              <a:rPr lang="en-US" sz="1800" dirty="0" smtClean="0">
                <a:hlinkClick r:id="rId6"/>
              </a:rPr>
              <a:t>https</a:t>
            </a:r>
            <a:r>
              <a:rPr lang="en-US" sz="1800" dirty="0">
                <a:hlinkClick r:id="rId6"/>
              </a:rPr>
              <a:t>://</a:t>
            </a:r>
            <a:r>
              <a:rPr lang="en-US" sz="1800" dirty="0" smtClean="0">
                <a:hlinkClick r:id="rId6"/>
              </a:rPr>
              <a:t>www.youtube.com/user/PapersWeLove/feed</a:t>
            </a:r>
            <a:endParaRPr lang="en-US" sz="1800" dirty="0"/>
          </a:p>
          <a:p>
            <a:r>
              <a:rPr lang="en-US" sz="1800" dirty="0" smtClean="0"/>
              <a:t>Official Slack Group Invite Link:</a:t>
            </a:r>
          </a:p>
          <a:p>
            <a:r>
              <a:rPr lang="en-US" sz="1800" dirty="0"/>
              <a:t>http://</a:t>
            </a:r>
            <a:r>
              <a:rPr lang="en-US" sz="1800" dirty="0" err="1"/>
              <a:t>papersweloveslack.herokuapp.com</a:t>
            </a:r>
            <a:r>
              <a:rPr lang="en-US" sz="1800" dirty="0" smtClean="0"/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095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50576"/>
          </a:xfrm>
        </p:spPr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54711"/>
            <a:ext cx="10018713" cy="4034117"/>
          </a:xfrm>
        </p:spPr>
        <p:txBody>
          <a:bodyPr>
            <a:normAutofit/>
          </a:bodyPr>
          <a:lstStyle/>
          <a:p>
            <a:r>
              <a:rPr lang="en-US" dirty="0"/>
              <a:t>All attendees, speakers, exhibitors, organizers, contributors and volunteers are required to conform to the following Code of Conduct.</a:t>
            </a:r>
          </a:p>
          <a:p>
            <a:r>
              <a:rPr lang="en-US" dirty="0"/>
              <a:t>Papers We Love events are for anyone interested in Computer Science/Computer Engineering, its history, and related fields to discuss academic research in a fun, engaging and respectful environment.</a:t>
            </a:r>
          </a:p>
          <a:p>
            <a:r>
              <a:rPr lang="en-US" dirty="0" smtClean="0"/>
              <a:t>Be </a:t>
            </a:r>
            <a:r>
              <a:rPr lang="en-US" dirty="0"/>
              <a:t>an adult, don't be a jerk</a:t>
            </a:r>
            <a:r>
              <a:rPr lang="en-US" dirty="0" smtClean="0"/>
              <a:t>.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/papers-we-love/</a:t>
            </a:r>
            <a:r>
              <a:rPr lang="en-US" dirty="0" err="1"/>
              <a:t>raleigh-durham</a:t>
            </a:r>
            <a:r>
              <a:rPr lang="en-US" dirty="0"/>
              <a:t>/blob/master/code-of-</a:t>
            </a:r>
            <a:r>
              <a:rPr lang="en-US" dirty="0" err="1"/>
              <a:t>conduct.md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2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8675"/>
            <a:ext cx="10018713" cy="1752599"/>
          </a:xfrm>
        </p:spPr>
        <p:txBody>
          <a:bodyPr/>
          <a:lstStyle/>
          <a:p>
            <a:r>
              <a:rPr lang="en-US" dirty="0" smtClean="0"/>
              <a:t>Contributing to Papers We Love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8193"/>
            <a:ext cx="10018713" cy="4113007"/>
          </a:xfrm>
        </p:spPr>
        <p:txBody>
          <a:bodyPr>
            <a:noAutofit/>
          </a:bodyPr>
          <a:lstStyle/>
          <a:p>
            <a:r>
              <a:rPr lang="en-US" sz="1900" dirty="0" smtClean="0"/>
              <a:t>Contribution Guidelines:</a:t>
            </a:r>
          </a:p>
          <a:p>
            <a:r>
              <a:rPr lang="en-US" sz="1900" dirty="0"/>
              <a:t>https://</a:t>
            </a:r>
            <a:r>
              <a:rPr lang="en-US" sz="1900" dirty="0" err="1" smtClean="0"/>
              <a:t>github.com</a:t>
            </a:r>
            <a:r>
              <a:rPr lang="en-US" sz="1900" dirty="0" smtClean="0"/>
              <a:t>/papers-we-love/papers-we-love/blob/master</a:t>
            </a:r>
            <a:r>
              <a:rPr lang="en-US" sz="1900" dirty="0"/>
              <a:t>/.</a:t>
            </a:r>
            <a:r>
              <a:rPr lang="en-US" sz="1900" dirty="0" err="1"/>
              <a:t>github</a:t>
            </a:r>
            <a:r>
              <a:rPr lang="en-US" sz="1900" dirty="0"/>
              <a:t>/</a:t>
            </a:r>
            <a:r>
              <a:rPr lang="en-US" sz="1900" dirty="0" err="1"/>
              <a:t>CONTRIBUTING.md</a:t>
            </a:r>
            <a:endParaRPr lang="en-US" sz="1900" dirty="0"/>
          </a:p>
          <a:p>
            <a:endParaRPr lang="en-US" sz="1900" dirty="0" smtClean="0"/>
          </a:p>
          <a:p>
            <a:r>
              <a:rPr lang="en-US" sz="1900" dirty="0" smtClean="0"/>
              <a:t>Pull Request Guidelines:</a:t>
            </a:r>
          </a:p>
          <a:p>
            <a:r>
              <a:rPr lang="en-US" sz="1900" dirty="0">
                <a:hlinkClick r:id="rId2"/>
              </a:rPr>
              <a:t>https://github.com/papers-we-love/papers-we-love/blob/master/.</a:t>
            </a:r>
            <a:r>
              <a:rPr lang="en-US" sz="1900" dirty="0" smtClean="0">
                <a:hlinkClick r:id="rId2"/>
              </a:rPr>
              <a:t>github/PULL_REQUEST_TEMPLATE.md</a:t>
            </a:r>
            <a:endParaRPr lang="en-US" sz="1900" dirty="0" smtClean="0"/>
          </a:p>
          <a:p>
            <a:endParaRPr lang="en-US" sz="1900" dirty="0"/>
          </a:p>
          <a:p>
            <a:r>
              <a:rPr lang="en-US" sz="1900" dirty="0" smtClean="0"/>
              <a:t>Wiki:</a:t>
            </a:r>
          </a:p>
          <a:p>
            <a:r>
              <a:rPr lang="en-US" sz="1900" dirty="0" smtClean="0"/>
              <a:t>https</a:t>
            </a:r>
            <a:r>
              <a:rPr lang="en-US" sz="1900" dirty="0"/>
              <a:t>://</a:t>
            </a:r>
            <a:r>
              <a:rPr lang="en-US" sz="1900" dirty="0" err="1"/>
              <a:t>github.com</a:t>
            </a:r>
            <a:r>
              <a:rPr lang="en-US" sz="1900" dirty="0"/>
              <a:t>/papers-we-love/papers-we-love/wiki/Other-Good-Sources-of-Reading-Material</a:t>
            </a:r>
          </a:p>
        </p:txBody>
      </p:sp>
    </p:spTree>
    <p:extLst>
      <p:ext uri="{BB962C8B-B14F-4D97-AF65-F5344CB8AC3E}">
        <p14:creationId xmlns:p14="http://schemas.microsoft.com/office/powerpoint/2010/main" val="167346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Papers in Papers We Love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61073"/>
            <a:ext cx="10018713" cy="3930127"/>
          </a:xfrm>
        </p:spPr>
        <p:txBody>
          <a:bodyPr>
            <a:noAutofit/>
          </a:bodyPr>
          <a:lstStyle/>
          <a:p>
            <a:pPr algn="just"/>
            <a:r>
              <a:rPr lang="ro-RO" sz="1800" dirty="0" err="1" smtClean="0">
                <a:solidFill>
                  <a:schemeClr val="tx2"/>
                </a:solidFill>
              </a:rPr>
              <a:t>Some</a:t>
            </a:r>
            <a:r>
              <a:rPr lang="ro-RO" sz="1800" dirty="0" smtClean="0">
                <a:solidFill>
                  <a:schemeClr val="tx2"/>
                </a:solidFill>
              </a:rPr>
              <a:t> </a:t>
            </a:r>
            <a:r>
              <a:rPr lang="ro-RO" sz="1800" dirty="0" err="1" smtClean="0">
                <a:solidFill>
                  <a:schemeClr val="tx2"/>
                </a:solidFill>
              </a:rPr>
              <a:t>Topics</a:t>
            </a:r>
            <a:r>
              <a:rPr lang="ro-RO" sz="1800" dirty="0" smtClean="0">
                <a:solidFill>
                  <a:schemeClr val="tx2"/>
                </a:solidFill>
              </a:rPr>
              <a:t> </a:t>
            </a:r>
            <a:r>
              <a:rPr lang="ro-RO" sz="1800" dirty="0" err="1" smtClean="0">
                <a:solidFill>
                  <a:schemeClr val="tx2"/>
                </a:solidFill>
              </a:rPr>
              <a:t>covered</a:t>
            </a:r>
            <a:r>
              <a:rPr lang="ro-RO" sz="1800" dirty="0" smtClean="0">
                <a:solidFill>
                  <a:schemeClr val="tx2"/>
                </a:solidFill>
              </a:rPr>
              <a:t> in </a:t>
            </a:r>
            <a:r>
              <a:rPr lang="ro-RO" sz="1800" dirty="0" err="1" smtClean="0">
                <a:solidFill>
                  <a:schemeClr val="tx2"/>
                </a:solidFill>
              </a:rPr>
              <a:t>Papers</a:t>
            </a:r>
            <a:r>
              <a:rPr lang="ro-RO" sz="1800" dirty="0" smtClean="0">
                <a:solidFill>
                  <a:schemeClr val="tx2"/>
                </a:solidFill>
              </a:rPr>
              <a:t> </a:t>
            </a:r>
            <a:r>
              <a:rPr lang="ro-RO" sz="1800" dirty="0" err="1" smtClean="0">
                <a:solidFill>
                  <a:schemeClr val="tx2"/>
                </a:solidFill>
              </a:rPr>
              <a:t>We</a:t>
            </a:r>
            <a:r>
              <a:rPr lang="ro-RO" sz="1800" dirty="0" smtClean="0">
                <a:solidFill>
                  <a:schemeClr val="tx2"/>
                </a:solidFill>
              </a:rPr>
              <a:t> Love </a:t>
            </a:r>
            <a:r>
              <a:rPr lang="ro-RO" sz="1800" dirty="0" err="1" smtClean="0">
                <a:solidFill>
                  <a:schemeClr val="tx2"/>
                </a:solidFill>
              </a:rPr>
              <a:t>Repository</a:t>
            </a:r>
            <a:endParaRPr lang="ro-RO" sz="1800" dirty="0" smtClean="0">
              <a:solidFill>
                <a:schemeClr val="tx2"/>
              </a:solidFill>
            </a:endParaRPr>
          </a:p>
          <a:p>
            <a:pPr algn="just"/>
            <a:r>
              <a:rPr lang="ro-RO" sz="1800" dirty="0" err="1" smtClean="0">
                <a:solidFill>
                  <a:schemeClr val="tx2"/>
                </a:solidFill>
              </a:rPr>
              <a:t>api_design</a:t>
            </a:r>
            <a:endParaRPr lang="ro-RO" sz="1800" dirty="0" smtClean="0">
              <a:solidFill>
                <a:schemeClr val="tx2"/>
              </a:solidFill>
            </a:endParaRPr>
          </a:p>
          <a:p>
            <a:pPr algn="just"/>
            <a:r>
              <a:rPr lang="ro-RO" sz="1800" dirty="0" err="1" smtClean="0">
                <a:solidFill>
                  <a:schemeClr val="tx2"/>
                </a:solidFill>
              </a:rPr>
              <a:t>comp_sci_fundamentals_and_history</a:t>
            </a:r>
            <a:endParaRPr lang="ro-RO" sz="1800" dirty="0" smtClean="0">
              <a:solidFill>
                <a:schemeClr val="tx2"/>
              </a:solidFill>
            </a:endParaRPr>
          </a:p>
          <a:p>
            <a:pPr algn="just"/>
            <a:r>
              <a:rPr lang="ro-RO" sz="1800" dirty="0" err="1" smtClean="0">
                <a:solidFill>
                  <a:schemeClr val="tx2"/>
                </a:solidFill>
              </a:rPr>
              <a:t>computer_education</a:t>
            </a:r>
            <a:endParaRPr lang="ro-RO" sz="1800" dirty="0" smtClean="0">
              <a:solidFill>
                <a:schemeClr val="tx2"/>
              </a:solidFill>
            </a:endParaRPr>
          </a:p>
          <a:p>
            <a:pPr algn="just"/>
            <a:r>
              <a:rPr lang="ro-RO" sz="1800" dirty="0" err="1" smtClean="0">
                <a:solidFill>
                  <a:schemeClr val="tx2"/>
                </a:solidFill>
              </a:rPr>
              <a:t>computer_graphics</a:t>
            </a:r>
            <a:endParaRPr lang="ro-RO" sz="1800" dirty="0" smtClean="0">
              <a:solidFill>
                <a:schemeClr val="tx2"/>
              </a:solidFill>
            </a:endParaRPr>
          </a:p>
          <a:p>
            <a:pPr algn="just"/>
            <a:r>
              <a:rPr lang="ro-RO" sz="1800" dirty="0" err="1" smtClean="0">
                <a:solidFill>
                  <a:schemeClr val="tx2"/>
                </a:solidFill>
              </a:rPr>
              <a:t>information_theory</a:t>
            </a:r>
            <a:endParaRPr lang="ro-RO" sz="1800" dirty="0" smtClean="0">
              <a:solidFill>
                <a:schemeClr val="tx2"/>
              </a:solidFill>
            </a:endParaRPr>
          </a:p>
          <a:p>
            <a:pPr algn="just"/>
            <a:r>
              <a:rPr lang="ro-RO" sz="1800" dirty="0" err="1" smtClean="0">
                <a:solidFill>
                  <a:schemeClr val="tx2"/>
                </a:solidFill>
              </a:rPr>
              <a:t>program_verification</a:t>
            </a:r>
            <a:endParaRPr lang="ro-RO" sz="1800" dirty="0" smtClean="0">
              <a:solidFill>
                <a:schemeClr val="tx2"/>
              </a:solidFill>
            </a:endParaRPr>
          </a:p>
          <a:p>
            <a:pPr algn="just"/>
            <a:r>
              <a:rPr lang="ro-RO" sz="1800" dirty="0" err="1" smtClean="0">
                <a:solidFill>
                  <a:schemeClr val="tx2"/>
                </a:solidFill>
              </a:rPr>
              <a:t>quantum_computing</a:t>
            </a:r>
            <a:endParaRPr lang="ro-RO" sz="1800" dirty="0" smtClean="0">
              <a:solidFill>
                <a:schemeClr val="tx2"/>
              </a:solidFill>
            </a:endParaRPr>
          </a:p>
          <a:p>
            <a:pPr algn="just"/>
            <a:r>
              <a:rPr lang="ro-RO" sz="1800" dirty="0" err="1" smtClean="0">
                <a:solidFill>
                  <a:schemeClr val="tx2"/>
                </a:solidFill>
              </a:rPr>
              <a:t>user_interfaces</a:t>
            </a:r>
            <a:endParaRPr lang="ro-RO" sz="1800" dirty="0" smtClean="0">
              <a:solidFill>
                <a:schemeClr val="tx2"/>
              </a:solidFill>
            </a:endParaRPr>
          </a:p>
          <a:p>
            <a:pPr algn="just"/>
            <a:r>
              <a:rPr lang="ro-RO" sz="1800" dirty="0" smtClean="0">
                <a:solidFill>
                  <a:schemeClr val="tx2"/>
                </a:solidFill>
              </a:rPr>
              <a:t>Full </a:t>
            </a:r>
            <a:r>
              <a:rPr lang="ro-RO" sz="1800" dirty="0" err="1" smtClean="0">
                <a:solidFill>
                  <a:schemeClr val="tx2"/>
                </a:solidFill>
              </a:rPr>
              <a:t>List</a:t>
            </a:r>
            <a:r>
              <a:rPr lang="ro-RO" sz="1800" dirty="0" smtClean="0">
                <a:solidFill>
                  <a:schemeClr val="tx2"/>
                </a:solidFill>
              </a:rPr>
              <a:t> of </a:t>
            </a:r>
            <a:r>
              <a:rPr lang="ro-RO" sz="1800" dirty="0" err="1" smtClean="0">
                <a:solidFill>
                  <a:schemeClr val="tx2"/>
                </a:solidFill>
              </a:rPr>
              <a:t>Papers</a:t>
            </a:r>
            <a:r>
              <a:rPr lang="ro-RO" sz="1800" dirty="0">
                <a:solidFill>
                  <a:schemeClr val="tx2"/>
                </a:solidFill>
              </a:rPr>
              <a:t> in </a:t>
            </a:r>
            <a:r>
              <a:rPr lang="ro-RO" sz="1800" dirty="0">
                <a:solidFill>
                  <a:schemeClr val="tx2"/>
                </a:solidFill>
                <a:hlinkClick r:id="rId2"/>
              </a:rPr>
              <a:t>https://</a:t>
            </a:r>
            <a:r>
              <a:rPr lang="ro-RO" sz="1800" dirty="0" smtClean="0">
                <a:solidFill>
                  <a:schemeClr val="tx2"/>
                </a:solidFill>
                <a:hlinkClick r:id="rId2"/>
              </a:rPr>
              <a:t>github.com/papers-we-love/papers-we-love</a:t>
            </a:r>
            <a:r>
              <a:rPr lang="ro-RO" sz="1800" dirty="0" smtClean="0">
                <a:solidFill>
                  <a:schemeClr val="tx2"/>
                </a:solidFill>
              </a:rPr>
              <a:t> </a:t>
            </a:r>
            <a:r>
              <a:rPr lang="ro-RO" sz="1800" dirty="0" err="1" smtClean="0">
                <a:solidFill>
                  <a:schemeClr val="tx2"/>
                </a:solidFill>
              </a:rPr>
              <a:t>and</a:t>
            </a:r>
            <a:r>
              <a:rPr lang="ro-RO" sz="1800" dirty="0" smtClean="0">
                <a:solidFill>
                  <a:schemeClr val="tx2"/>
                </a:solidFill>
              </a:rPr>
              <a:t> </a:t>
            </a:r>
            <a:r>
              <a:rPr lang="ro-RO" sz="1800" dirty="0" err="1" smtClean="0">
                <a:solidFill>
                  <a:schemeClr val="tx2"/>
                </a:solidFill>
              </a:rPr>
              <a:t>other</a:t>
            </a:r>
            <a:r>
              <a:rPr lang="ro-RO" sz="1800" dirty="0" smtClean="0">
                <a:solidFill>
                  <a:schemeClr val="tx2"/>
                </a:solidFill>
              </a:rPr>
              <a:t> </a:t>
            </a:r>
            <a:r>
              <a:rPr lang="ro-RO" sz="1800" dirty="0" err="1" smtClean="0">
                <a:solidFill>
                  <a:schemeClr val="tx2"/>
                </a:solidFill>
              </a:rPr>
              <a:t>Links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90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166</TotalTime>
  <Words>272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</vt:lpstr>
      <vt:lpstr>Papers We Love Raleigh-Durham Chapter</vt:lpstr>
      <vt:lpstr>What is Papers We Love?</vt:lpstr>
      <vt:lpstr>Papers We Love has chapters all over the world</vt:lpstr>
      <vt:lpstr>Papers We Love Links</vt:lpstr>
      <vt:lpstr>Code Of Conduct</vt:lpstr>
      <vt:lpstr>Contributing to Papers We Love</vt:lpstr>
      <vt:lpstr>List of Papers in Papers We Love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Belmont, Marcel</dc:creator>
  <cp:lastModifiedBy>Belmont, Marcel</cp:lastModifiedBy>
  <cp:revision>25</cp:revision>
  <dcterms:created xsi:type="dcterms:W3CDTF">2017-01-08T18:22:20Z</dcterms:created>
  <dcterms:modified xsi:type="dcterms:W3CDTF">2017-01-08T21:08:43Z</dcterms:modified>
</cp:coreProperties>
</file>