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60" r:id="rId3"/>
    <p:sldId id="341" r:id="rId4"/>
    <p:sldId id="369" r:id="rId5"/>
    <p:sldId id="361" r:id="rId6"/>
    <p:sldId id="367" r:id="rId7"/>
    <p:sldId id="368" r:id="rId8"/>
    <p:sldId id="364" r:id="rId9"/>
    <p:sldId id="34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1DF"/>
    <a:srgbClr val="4472C4"/>
    <a:srgbClr val="FFFFFF"/>
    <a:srgbClr val="5BC6C5"/>
    <a:srgbClr val="92EBC1"/>
    <a:srgbClr val="565560"/>
    <a:srgbClr val="354877"/>
    <a:srgbClr val="0E122A"/>
    <a:srgbClr val="8BBDEF"/>
    <a:srgbClr val="2D4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9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2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3" name="Rectangle 1678"/>
          <p:cNvSpPr>
            <a:spLocks noChangeArrowheads="1"/>
          </p:cNvSpPr>
          <p:nvPr userDrawn="1"/>
        </p:nvSpPr>
        <p:spPr bwMode="auto">
          <a:xfrm>
            <a:off x="3175" y="1588"/>
            <a:ext cx="12188825" cy="6858000"/>
          </a:xfrm>
          <a:prstGeom prst="rect">
            <a:avLst/>
          </a:prstGeom>
          <a:solidFill>
            <a:srgbClr val="1A84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4" name="Freeform 1679"/>
          <p:cNvSpPr/>
          <p:nvPr userDrawn="1"/>
        </p:nvSpPr>
        <p:spPr bwMode="auto">
          <a:xfrm>
            <a:off x="3175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3181 w 7678"/>
              <a:gd name="T3" fmla="*/ 0 h 4320"/>
              <a:gd name="T4" fmla="*/ 0 w 7678"/>
              <a:gd name="T5" fmla="*/ 1837 h 4320"/>
              <a:gd name="T6" fmla="*/ 0 w 7678"/>
              <a:gd name="T7" fmla="*/ 4320 h 4320"/>
              <a:gd name="T8" fmla="*/ 1526 w 7678"/>
              <a:gd name="T9" fmla="*/ 4320 h 4320"/>
              <a:gd name="T10" fmla="*/ 7678 w 7678"/>
              <a:gd name="T11" fmla="*/ 766 h 4320"/>
              <a:gd name="T12" fmla="*/ 7678 w 7678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3181" y="0"/>
                </a:lnTo>
                <a:lnTo>
                  <a:pt x="0" y="1837"/>
                </a:lnTo>
                <a:lnTo>
                  <a:pt x="0" y="4320"/>
                </a:lnTo>
                <a:lnTo>
                  <a:pt x="1526" y="4320"/>
                </a:lnTo>
                <a:lnTo>
                  <a:pt x="7678" y="766"/>
                </a:lnTo>
                <a:lnTo>
                  <a:pt x="7678" y="0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5" name="Freeform 1680"/>
          <p:cNvSpPr/>
          <p:nvPr userDrawn="1"/>
        </p:nvSpPr>
        <p:spPr bwMode="auto">
          <a:xfrm>
            <a:off x="7278688" y="4021138"/>
            <a:ext cx="4913313" cy="2838450"/>
          </a:xfrm>
          <a:custGeom>
            <a:avLst/>
            <a:gdLst>
              <a:gd name="T0" fmla="*/ 3095 w 3095"/>
              <a:gd name="T1" fmla="*/ 1788 h 1788"/>
              <a:gd name="T2" fmla="*/ 3095 w 3095"/>
              <a:gd name="T3" fmla="*/ 0 h 1788"/>
              <a:gd name="T4" fmla="*/ 0 w 3095"/>
              <a:gd name="T5" fmla="*/ 1788 h 1788"/>
              <a:gd name="T6" fmla="*/ 3095 w 3095"/>
              <a:gd name="T7" fmla="*/ 1788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95" h="1788">
                <a:moveTo>
                  <a:pt x="3095" y="1788"/>
                </a:moveTo>
                <a:lnTo>
                  <a:pt x="3095" y="0"/>
                </a:lnTo>
                <a:lnTo>
                  <a:pt x="0" y="1788"/>
                </a:lnTo>
                <a:lnTo>
                  <a:pt x="3095" y="1788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8" name="Rectangle 1516"/>
          <p:cNvSpPr>
            <a:spLocks noChangeArrowheads="1"/>
          </p:cNvSpPr>
          <p:nvPr userDrawn="1"/>
        </p:nvSpPr>
        <p:spPr bwMode="auto">
          <a:xfrm>
            <a:off x="3175" y="3176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65781" y="2388456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65781" y="949249"/>
            <a:ext cx="8250638" cy="122629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5781" y="4999170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5781" y="5295441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1489" name="图片 114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1036" y="707949"/>
            <a:ext cx="5135683" cy="556585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8" y="3832225"/>
            <a:ext cx="5419185" cy="560387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5655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8" y="4524374"/>
            <a:ext cx="5419185" cy="40639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5655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59" name="Freeform 6"/>
          <p:cNvSpPr/>
          <p:nvPr userDrawn="1"/>
        </p:nvSpPr>
        <p:spPr bwMode="auto">
          <a:xfrm>
            <a:off x="4991100" y="2135188"/>
            <a:ext cx="876300" cy="758825"/>
          </a:xfrm>
          <a:custGeom>
            <a:avLst/>
            <a:gdLst>
              <a:gd name="T0" fmla="*/ 0 w 552"/>
              <a:gd name="T1" fmla="*/ 478 h 478"/>
              <a:gd name="T2" fmla="*/ 275 w 552"/>
              <a:gd name="T3" fmla="*/ 0 h 478"/>
              <a:gd name="T4" fmla="*/ 552 w 552"/>
              <a:gd name="T5" fmla="*/ 478 h 478"/>
              <a:gd name="T6" fmla="*/ 0 w 552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2" h="478">
                <a:moveTo>
                  <a:pt x="0" y="478"/>
                </a:moveTo>
                <a:lnTo>
                  <a:pt x="275" y="0"/>
                </a:lnTo>
                <a:lnTo>
                  <a:pt x="552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Freeform 7"/>
          <p:cNvSpPr/>
          <p:nvPr userDrawn="1"/>
        </p:nvSpPr>
        <p:spPr bwMode="auto">
          <a:xfrm>
            <a:off x="5246688" y="1679575"/>
            <a:ext cx="1401763" cy="1214437"/>
          </a:xfrm>
          <a:custGeom>
            <a:avLst/>
            <a:gdLst>
              <a:gd name="T0" fmla="*/ 0 w 883"/>
              <a:gd name="T1" fmla="*/ 765 h 765"/>
              <a:gd name="T2" fmla="*/ 442 w 883"/>
              <a:gd name="T3" fmla="*/ 0 h 765"/>
              <a:gd name="T4" fmla="*/ 883 w 883"/>
              <a:gd name="T5" fmla="*/ 765 h 765"/>
              <a:gd name="T6" fmla="*/ 0 w 883"/>
              <a:gd name="T7" fmla="*/ 76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765">
                <a:moveTo>
                  <a:pt x="0" y="765"/>
                </a:moveTo>
                <a:lnTo>
                  <a:pt x="442" y="0"/>
                </a:lnTo>
                <a:lnTo>
                  <a:pt x="883" y="765"/>
                </a:lnTo>
                <a:lnTo>
                  <a:pt x="0" y="765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8"/>
          <p:cNvSpPr/>
          <p:nvPr userDrawn="1"/>
        </p:nvSpPr>
        <p:spPr bwMode="auto">
          <a:xfrm>
            <a:off x="5905500" y="1889125"/>
            <a:ext cx="1162050" cy="1004887"/>
          </a:xfrm>
          <a:custGeom>
            <a:avLst/>
            <a:gdLst>
              <a:gd name="T0" fmla="*/ 0 w 732"/>
              <a:gd name="T1" fmla="*/ 633 h 633"/>
              <a:gd name="T2" fmla="*/ 366 w 732"/>
              <a:gd name="T3" fmla="*/ 0 h 633"/>
              <a:gd name="T4" fmla="*/ 732 w 732"/>
              <a:gd name="T5" fmla="*/ 633 h 633"/>
              <a:gd name="T6" fmla="*/ 0 w 732"/>
              <a:gd name="T7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633">
                <a:moveTo>
                  <a:pt x="0" y="633"/>
                </a:moveTo>
                <a:lnTo>
                  <a:pt x="366" y="0"/>
                </a:lnTo>
                <a:lnTo>
                  <a:pt x="732" y="633"/>
                </a:lnTo>
                <a:lnTo>
                  <a:pt x="0" y="633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Freeform 9"/>
          <p:cNvSpPr/>
          <p:nvPr userDrawn="1"/>
        </p:nvSpPr>
        <p:spPr bwMode="auto">
          <a:xfrm>
            <a:off x="6032500" y="3117850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6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3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3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6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Oval 10"/>
          <p:cNvSpPr>
            <a:spLocks noChangeArrowheads="1"/>
          </p:cNvSpPr>
          <p:nvPr userDrawn="1"/>
        </p:nvSpPr>
        <p:spPr bwMode="auto">
          <a:xfrm>
            <a:off x="6399213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Oval 20"/>
          <p:cNvSpPr>
            <a:spLocks noChangeArrowheads="1"/>
          </p:cNvSpPr>
          <p:nvPr userDrawn="1"/>
        </p:nvSpPr>
        <p:spPr bwMode="auto">
          <a:xfrm>
            <a:off x="5622925" y="2230438"/>
            <a:ext cx="1266825" cy="12668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21"/>
          <p:cNvSpPr>
            <a:spLocks noChangeArrowheads="1"/>
          </p:cNvSpPr>
          <p:nvPr userDrawn="1"/>
        </p:nvSpPr>
        <p:spPr bwMode="auto">
          <a:xfrm>
            <a:off x="5305425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24"/>
          <p:cNvSpPr/>
          <p:nvPr userDrawn="1"/>
        </p:nvSpPr>
        <p:spPr bwMode="auto">
          <a:xfrm>
            <a:off x="5197475" y="1843088"/>
            <a:ext cx="400050" cy="220662"/>
          </a:xfrm>
          <a:custGeom>
            <a:avLst/>
            <a:gdLst>
              <a:gd name="T0" fmla="*/ 320 w 363"/>
              <a:gd name="T1" fmla="*/ 106 h 199"/>
              <a:gd name="T2" fmla="*/ 315 w 363"/>
              <a:gd name="T3" fmla="*/ 106 h 199"/>
              <a:gd name="T4" fmla="*/ 274 w 363"/>
              <a:gd name="T5" fmla="*/ 74 h 199"/>
              <a:gd name="T6" fmla="*/ 185 w 363"/>
              <a:gd name="T7" fmla="*/ 0 h 199"/>
              <a:gd name="T8" fmla="*/ 103 w 363"/>
              <a:gd name="T9" fmla="*/ 53 h 199"/>
              <a:gd name="T10" fmla="*/ 45 w 363"/>
              <a:gd name="T11" fmla="*/ 106 h 199"/>
              <a:gd name="T12" fmla="*/ 44 w 363"/>
              <a:gd name="T13" fmla="*/ 106 h 199"/>
              <a:gd name="T14" fmla="*/ 0 w 363"/>
              <a:gd name="T15" fmla="*/ 150 h 199"/>
              <a:gd name="T16" fmla="*/ 44 w 363"/>
              <a:gd name="T17" fmla="*/ 194 h 199"/>
              <a:gd name="T18" fmla="*/ 74 w 363"/>
              <a:gd name="T19" fmla="*/ 182 h 199"/>
              <a:gd name="T20" fmla="*/ 114 w 363"/>
              <a:gd name="T21" fmla="*/ 195 h 199"/>
              <a:gd name="T22" fmla="*/ 161 w 363"/>
              <a:gd name="T23" fmla="*/ 178 h 199"/>
              <a:gd name="T24" fmla="*/ 161 w 363"/>
              <a:gd name="T25" fmla="*/ 178 h 199"/>
              <a:gd name="T26" fmla="*/ 207 w 363"/>
              <a:gd name="T27" fmla="*/ 199 h 199"/>
              <a:gd name="T28" fmla="*/ 233 w 363"/>
              <a:gd name="T29" fmla="*/ 193 h 199"/>
              <a:gd name="T30" fmla="*/ 259 w 363"/>
              <a:gd name="T31" fmla="*/ 199 h 199"/>
              <a:gd name="T32" fmla="*/ 296 w 363"/>
              <a:gd name="T33" fmla="*/ 187 h 199"/>
              <a:gd name="T34" fmla="*/ 320 w 363"/>
              <a:gd name="T35" fmla="*/ 194 h 199"/>
              <a:gd name="T36" fmla="*/ 363 w 363"/>
              <a:gd name="T37" fmla="*/ 150 h 199"/>
              <a:gd name="T38" fmla="*/ 320 w 363"/>
              <a:gd name="T39" fmla="*/ 10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3" h="199">
                <a:moveTo>
                  <a:pt x="320" y="106"/>
                </a:moveTo>
                <a:cubicBezTo>
                  <a:pt x="318" y="106"/>
                  <a:pt x="316" y="106"/>
                  <a:pt x="315" y="106"/>
                </a:cubicBezTo>
                <a:cubicBezTo>
                  <a:pt x="306" y="91"/>
                  <a:pt x="292" y="79"/>
                  <a:pt x="274" y="74"/>
                </a:cubicBezTo>
                <a:cubicBezTo>
                  <a:pt x="267" y="32"/>
                  <a:pt x="230" y="0"/>
                  <a:pt x="185" y="0"/>
                </a:cubicBezTo>
                <a:cubicBezTo>
                  <a:pt x="149" y="0"/>
                  <a:pt x="118" y="22"/>
                  <a:pt x="103" y="53"/>
                </a:cubicBezTo>
                <a:cubicBezTo>
                  <a:pt x="75" y="57"/>
                  <a:pt x="52" y="78"/>
                  <a:pt x="45" y="106"/>
                </a:cubicBezTo>
                <a:cubicBezTo>
                  <a:pt x="45" y="106"/>
                  <a:pt x="44" y="106"/>
                  <a:pt x="44" y="106"/>
                </a:cubicBezTo>
                <a:cubicBezTo>
                  <a:pt x="20" y="106"/>
                  <a:pt x="0" y="126"/>
                  <a:pt x="0" y="150"/>
                </a:cubicBezTo>
                <a:cubicBezTo>
                  <a:pt x="0" y="174"/>
                  <a:pt x="20" y="194"/>
                  <a:pt x="44" y="194"/>
                </a:cubicBezTo>
                <a:cubicBezTo>
                  <a:pt x="56" y="194"/>
                  <a:pt x="66" y="189"/>
                  <a:pt x="74" y="182"/>
                </a:cubicBezTo>
                <a:cubicBezTo>
                  <a:pt x="85" y="190"/>
                  <a:pt x="99" y="195"/>
                  <a:pt x="114" y="195"/>
                </a:cubicBezTo>
                <a:cubicBezTo>
                  <a:pt x="132" y="195"/>
                  <a:pt x="148" y="188"/>
                  <a:pt x="161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72" y="191"/>
                  <a:pt x="189" y="199"/>
                  <a:pt x="207" y="199"/>
                </a:cubicBezTo>
                <a:cubicBezTo>
                  <a:pt x="216" y="199"/>
                  <a:pt x="225" y="197"/>
                  <a:pt x="233" y="193"/>
                </a:cubicBezTo>
                <a:cubicBezTo>
                  <a:pt x="241" y="197"/>
                  <a:pt x="249" y="199"/>
                  <a:pt x="259" y="199"/>
                </a:cubicBezTo>
                <a:cubicBezTo>
                  <a:pt x="273" y="199"/>
                  <a:pt x="286" y="195"/>
                  <a:pt x="296" y="187"/>
                </a:cubicBezTo>
                <a:cubicBezTo>
                  <a:pt x="303" y="191"/>
                  <a:pt x="311" y="194"/>
                  <a:pt x="320" y="194"/>
                </a:cubicBezTo>
                <a:cubicBezTo>
                  <a:pt x="344" y="194"/>
                  <a:pt x="363" y="174"/>
                  <a:pt x="363" y="150"/>
                </a:cubicBezTo>
                <a:cubicBezTo>
                  <a:pt x="363" y="126"/>
                  <a:pt x="344" y="106"/>
                  <a:pt x="320" y="106"/>
                </a:cubicBezTo>
                <a:close/>
              </a:path>
            </a:pathLst>
          </a:custGeom>
          <a:solidFill>
            <a:srgbClr val="F5FB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51"/>
          <p:cNvSpPr/>
          <p:nvPr userDrawn="1"/>
        </p:nvSpPr>
        <p:spPr bwMode="auto">
          <a:xfrm>
            <a:off x="4027488" y="2884488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52"/>
          <p:cNvSpPr/>
          <p:nvPr userDrawn="1"/>
        </p:nvSpPr>
        <p:spPr bwMode="auto">
          <a:xfrm>
            <a:off x="4591050" y="3189288"/>
            <a:ext cx="1762125" cy="307975"/>
          </a:xfrm>
          <a:custGeom>
            <a:avLst/>
            <a:gdLst>
              <a:gd name="T0" fmla="*/ 1598 w 1598"/>
              <a:gd name="T1" fmla="*/ 139 h 279"/>
              <a:gd name="T2" fmla="*/ 1458 w 1598"/>
              <a:gd name="T3" fmla="*/ 279 h 279"/>
              <a:gd name="T4" fmla="*/ 139 w 1598"/>
              <a:gd name="T5" fmla="*/ 279 h 279"/>
              <a:gd name="T6" fmla="*/ 0 w 1598"/>
              <a:gd name="T7" fmla="*/ 139 h 279"/>
              <a:gd name="T8" fmla="*/ 0 w 1598"/>
              <a:gd name="T9" fmla="*/ 139 h 279"/>
              <a:gd name="T10" fmla="*/ 139 w 1598"/>
              <a:gd name="T11" fmla="*/ 0 h 279"/>
              <a:gd name="T12" fmla="*/ 1458 w 1598"/>
              <a:gd name="T13" fmla="*/ 0 h 279"/>
              <a:gd name="T14" fmla="*/ 1598 w 1598"/>
              <a:gd name="T15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79">
                <a:moveTo>
                  <a:pt x="1598" y="139"/>
                </a:moveTo>
                <a:cubicBezTo>
                  <a:pt x="1598" y="217"/>
                  <a:pt x="1535" y="279"/>
                  <a:pt x="1458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62" y="279"/>
                  <a:pt x="0" y="217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2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2"/>
                  <a:pt x="1598" y="139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53"/>
          <p:cNvSpPr/>
          <p:nvPr userDrawn="1"/>
        </p:nvSpPr>
        <p:spPr bwMode="auto">
          <a:xfrm>
            <a:off x="5178425" y="3419475"/>
            <a:ext cx="1762125" cy="309562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39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39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Freeform 54"/>
          <p:cNvSpPr/>
          <p:nvPr userDrawn="1"/>
        </p:nvSpPr>
        <p:spPr bwMode="auto">
          <a:xfrm>
            <a:off x="5654675" y="3419475"/>
            <a:ext cx="1365250" cy="309562"/>
          </a:xfrm>
          <a:custGeom>
            <a:avLst/>
            <a:gdLst>
              <a:gd name="T0" fmla="*/ 1238 w 1238"/>
              <a:gd name="T1" fmla="*/ 140 h 280"/>
              <a:gd name="T2" fmla="*/ 1098 w 1238"/>
              <a:gd name="T3" fmla="*/ 280 h 280"/>
              <a:gd name="T4" fmla="*/ 139 w 1238"/>
              <a:gd name="T5" fmla="*/ 280 h 280"/>
              <a:gd name="T6" fmla="*/ 0 w 1238"/>
              <a:gd name="T7" fmla="*/ 140 h 280"/>
              <a:gd name="T8" fmla="*/ 0 w 1238"/>
              <a:gd name="T9" fmla="*/ 140 h 280"/>
              <a:gd name="T10" fmla="*/ 139 w 1238"/>
              <a:gd name="T11" fmla="*/ 0 h 280"/>
              <a:gd name="T12" fmla="*/ 1098 w 1238"/>
              <a:gd name="T13" fmla="*/ 0 h 280"/>
              <a:gd name="T14" fmla="*/ 1238 w 123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8" h="280">
                <a:moveTo>
                  <a:pt x="1238" y="140"/>
                </a:moveTo>
                <a:cubicBezTo>
                  <a:pt x="1238" y="217"/>
                  <a:pt x="1175" y="280"/>
                  <a:pt x="109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75" y="0"/>
                  <a:pt x="1238" y="63"/>
                  <a:pt x="1238" y="140"/>
                </a:cubicBezTo>
                <a:close/>
              </a:path>
            </a:pathLst>
          </a:custGeom>
          <a:solidFill>
            <a:srgbClr val="40BA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Oval 55"/>
          <p:cNvSpPr>
            <a:spLocks noChangeArrowheads="1"/>
          </p:cNvSpPr>
          <p:nvPr userDrawn="1"/>
        </p:nvSpPr>
        <p:spPr bwMode="auto">
          <a:xfrm>
            <a:off x="6357938" y="1895475"/>
            <a:ext cx="288925" cy="2889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Rectangle 56"/>
          <p:cNvSpPr>
            <a:spLocks noChangeArrowheads="1"/>
          </p:cNvSpPr>
          <p:nvPr userDrawn="1"/>
        </p:nvSpPr>
        <p:spPr bwMode="auto">
          <a:xfrm>
            <a:off x="6489700" y="2143125"/>
            <a:ext cx="26988" cy="187325"/>
          </a:xfrm>
          <a:prstGeom prst="rect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Oval 57"/>
          <p:cNvSpPr>
            <a:spLocks noChangeArrowheads="1"/>
          </p:cNvSpPr>
          <p:nvPr userDrawn="1"/>
        </p:nvSpPr>
        <p:spPr bwMode="auto">
          <a:xfrm>
            <a:off x="5551488" y="2339975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Rectangle 58"/>
          <p:cNvSpPr>
            <a:spLocks noChangeArrowheads="1"/>
          </p:cNvSpPr>
          <p:nvPr userDrawn="1"/>
        </p:nvSpPr>
        <p:spPr bwMode="auto">
          <a:xfrm>
            <a:off x="5629275" y="2486025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Oval 59"/>
          <p:cNvSpPr>
            <a:spLocks noChangeArrowheads="1"/>
          </p:cNvSpPr>
          <p:nvPr userDrawn="1"/>
        </p:nvSpPr>
        <p:spPr bwMode="auto">
          <a:xfrm>
            <a:off x="5187950" y="2635250"/>
            <a:ext cx="171450" cy="17145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Rectangle 60"/>
          <p:cNvSpPr>
            <a:spLocks noChangeArrowheads="1"/>
          </p:cNvSpPr>
          <p:nvPr userDrawn="1"/>
        </p:nvSpPr>
        <p:spPr bwMode="auto">
          <a:xfrm>
            <a:off x="5265738" y="2782888"/>
            <a:ext cx="17463" cy="111125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Oval 61"/>
          <p:cNvSpPr>
            <a:spLocks noChangeArrowheads="1"/>
          </p:cNvSpPr>
          <p:nvPr userDrawn="1"/>
        </p:nvSpPr>
        <p:spPr bwMode="auto">
          <a:xfrm>
            <a:off x="5102225" y="2749550"/>
            <a:ext cx="101600" cy="10160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Rectangle 62"/>
          <p:cNvSpPr>
            <a:spLocks noChangeArrowheads="1"/>
          </p:cNvSpPr>
          <p:nvPr userDrawn="1"/>
        </p:nvSpPr>
        <p:spPr bwMode="auto">
          <a:xfrm>
            <a:off x="5146675" y="2836863"/>
            <a:ext cx="11113" cy="650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63"/>
          <p:cNvSpPr>
            <a:spLocks noChangeArrowheads="1"/>
          </p:cNvSpPr>
          <p:nvPr userDrawn="1"/>
        </p:nvSpPr>
        <p:spPr bwMode="auto">
          <a:xfrm>
            <a:off x="7016750" y="2405063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Rectangle 64"/>
          <p:cNvSpPr>
            <a:spLocks noChangeArrowheads="1"/>
          </p:cNvSpPr>
          <p:nvPr userDrawn="1"/>
        </p:nvSpPr>
        <p:spPr bwMode="auto">
          <a:xfrm>
            <a:off x="7092950" y="2551113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67"/>
          <p:cNvSpPr/>
          <p:nvPr userDrawn="1"/>
        </p:nvSpPr>
        <p:spPr bwMode="auto">
          <a:xfrm>
            <a:off x="6027738" y="1789113"/>
            <a:ext cx="63500" cy="519112"/>
          </a:xfrm>
          <a:custGeom>
            <a:avLst/>
            <a:gdLst>
              <a:gd name="T0" fmla="*/ 40 w 40"/>
              <a:gd name="T1" fmla="*/ 327 h 327"/>
              <a:gd name="T2" fmla="*/ 0 w 40"/>
              <a:gd name="T3" fmla="*/ 327 h 327"/>
              <a:gd name="T4" fmla="*/ 11 w 40"/>
              <a:gd name="T5" fmla="*/ 0 h 327"/>
              <a:gd name="T6" fmla="*/ 29 w 40"/>
              <a:gd name="T7" fmla="*/ 0 h 327"/>
              <a:gd name="T8" fmla="*/ 40 w 40"/>
              <a:gd name="T9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7">
                <a:moveTo>
                  <a:pt x="40" y="327"/>
                </a:moveTo>
                <a:lnTo>
                  <a:pt x="0" y="327"/>
                </a:lnTo>
                <a:lnTo>
                  <a:pt x="11" y="0"/>
                </a:lnTo>
                <a:lnTo>
                  <a:pt x="29" y="0"/>
                </a:lnTo>
                <a:lnTo>
                  <a:pt x="40" y="32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68"/>
          <p:cNvSpPr/>
          <p:nvPr userDrawn="1"/>
        </p:nvSpPr>
        <p:spPr bwMode="auto">
          <a:xfrm>
            <a:off x="6040438" y="1539875"/>
            <a:ext cx="34925" cy="263525"/>
          </a:xfrm>
          <a:custGeom>
            <a:avLst/>
            <a:gdLst>
              <a:gd name="T0" fmla="*/ 22 w 22"/>
              <a:gd name="T1" fmla="*/ 166 h 166"/>
              <a:gd name="T2" fmla="*/ 0 w 22"/>
              <a:gd name="T3" fmla="*/ 166 h 166"/>
              <a:gd name="T4" fmla="*/ 5 w 22"/>
              <a:gd name="T5" fmla="*/ 0 h 166"/>
              <a:gd name="T6" fmla="*/ 16 w 22"/>
              <a:gd name="T7" fmla="*/ 0 h 166"/>
              <a:gd name="T8" fmla="*/ 22 w 22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166">
                <a:moveTo>
                  <a:pt x="22" y="166"/>
                </a:moveTo>
                <a:lnTo>
                  <a:pt x="0" y="166"/>
                </a:lnTo>
                <a:lnTo>
                  <a:pt x="5" y="0"/>
                </a:lnTo>
                <a:lnTo>
                  <a:pt x="16" y="0"/>
                </a:lnTo>
                <a:lnTo>
                  <a:pt x="22" y="166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69"/>
          <p:cNvSpPr/>
          <p:nvPr userDrawn="1"/>
        </p:nvSpPr>
        <p:spPr bwMode="auto">
          <a:xfrm>
            <a:off x="6032500" y="1774825"/>
            <a:ext cx="250825" cy="133350"/>
          </a:xfrm>
          <a:custGeom>
            <a:avLst/>
            <a:gdLst>
              <a:gd name="T0" fmla="*/ 0 w 158"/>
              <a:gd name="T1" fmla="*/ 20 h 84"/>
              <a:gd name="T2" fmla="*/ 10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10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70"/>
          <p:cNvSpPr/>
          <p:nvPr userDrawn="1"/>
        </p:nvSpPr>
        <p:spPr bwMode="auto">
          <a:xfrm>
            <a:off x="5827713" y="1778000"/>
            <a:ext cx="255588" cy="117475"/>
          </a:xfrm>
          <a:custGeom>
            <a:avLst/>
            <a:gdLst>
              <a:gd name="T0" fmla="*/ 153 w 161"/>
              <a:gd name="T1" fmla="*/ 0 h 74"/>
              <a:gd name="T2" fmla="*/ 161 w 161"/>
              <a:gd name="T3" fmla="*/ 21 h 74"/>
              <a:gd name="T4" fmla="*/ 3 w 161"/>
              <a:gd name="T5" fmla="*/ 74 h 74"/>
              <a:gd name="T6" fmla="*/ 0 w 161"/>
              <a:gd name="T7" fmla="*/ 64 h 74"/>
              <a:gd name="T8" fmla="*/ 153 w 161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74">
                <a:moveTo>
                  <a:pt x="153" y="0"/>
                </a:moveTo>
                <a:lnTo>
                  <a:pt x="161" y="21"/>
                </a:lnTo>
                <a:lnTo>
                  <a:pt x="3" y="74"/>
                </a:lnTo>
                <a:lnTo>
                  <a:pt x="0" y="64"/>
                </a:lnTo>
                <a:lnTo>
                  <a:pt x="153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Freeform 71"/>
          <p:cNvSpPr/>
          <p:nvPr userDrawn="1"/>
        </p:nvSpPr>
        <p:spPr bwMode="auto">
          <a:xfrm>
            <a:off x="6189663" y="1995488"/>
            <a:ext cx="39688" cy="312737"/>
          </a:xfrm>
          <a:custGeom>
            <a:avLst/>
            <a:gdLst>
              <a:gd name="T0" fmla="*/ 25 w 25"/>
              <a:gd name="T1" fmla="*/ 197 h 197"/>
              <a:gd name="T2" fmla="*/ 0 w 25"/>
              <a:gd name="T3" fmla="*/ 197 h 197"/>
              <a:gd name="T4" fmla="*/ 7 w 25"/>
              <a:gd name="T5" fmla="*/ 0 h 197"/>
              <a:gd name="T6" fmla="*/ 18 w 25"/>
              <a:gd name="T7" fmla="*/ 0 h 197"/>
              <a:gd name="T8" fmla="*/ 25 w 25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97">
                <a:moveTo>
                  <a:pt x="25" y="197"/>
                </a:moveTo>
                <a:lnTo>
                  <a:pt x="0" y="197"/>
                </a:lnTo>
                <a:lnTo>
                  <a:pt x="7" y="0"/>
                </a:lnTo>
                <a:lnTo>
                  <a:pt x="18" y="0"/>
                </a:lnTo>
                <a:lnTo>
                  <a:pt x="25" y="19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72"/>
          <p:cNvSpPr/>
          <p:nvPr userDrawn="1"/>
        </p:nvSpPr>
        <p:spPr bwMode="auto">
          <a:xfrm>
            <a:off x="6197600" y="1844675"/>
            <a:ext cx="22225" cy="158750"/>
          </a:xfrm>
          <a:custGeom>
            <a:avLst/>
            <a:gdLst>
              <a:gd name="T0" fmla="*/ 14 w 14"/>
              <a:gd name="T1" fmla="*/ 100 h 100"/>
              <a:gd name="T2" fmla="*/ 0 w 14"/>
              <a:gd name="T3" fmla="*/ 100 h 100"/>
              <a:gd name="T4" fmla="*/ 4 w 14"/>
              <a:gd name="T5" fmla="*/ 0 h 100"/>
              <a:gd name="T6" fmla="*/ 11 w 14"/>
              <a:gd name="T7" fmla="*/ 0 h 100"/>
              <a:gd name="T8" fmla="*/ 14 w 14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00">
                <a:moveTo>
                  <a:pt x="14" y="100"/>
                </a:moveTo>
                <a:lnTo>
                  <a:pt x="0" y="100"/>
                </a:lnTo>
                <a:lnTo>
                  <a:pt x="4" y="0"/>
                </a:lnTo>
                <a:lnTo>
                  <a:pt x="11" y="0"/>
                </a:lnTo>
                <a:lnTo>
                  <a:pt x="14" y="10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73"/>
          <p:cNvSpPr/>
          <p:nvPr userDrawn="1"/>
        </p:nvSpPr>
        <p:spPr bwMode="auto">
          <a:xfrm>
            <a:off x="6192838" y="1987550"/>
            <a:ext cx="152400" cy="79375"/>
          </a:xfrm>
          <a:custGeom>
            <a:avLst/>
            <a:gdLst>
              <a:gd name="T0" fmla="*/ 0 w 96"/>
              <a:gd name="T1" fmla="*/ 11 h 50"/>
              <a:gd name="T2" fmla="*/ 7 w 96"/>
              <a:gd name="T3" fmla="*/ 0 h 50"/>
              <a:gd name="T4" fmla="*/ 96 w 96"/>
              <a:gd name="T5" fmla="*/ 44 h 50"/>
              <a:gd name="T6" fmla="*/ 94 w 96"/>
              <a:gd name="T7" fmla="*/ 50 h 50"/>
              <a:gd name="T8" fmla="*/ 0 w 96"/>
              <a:gd name="T9" fmla="*/ 1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0">
                <a:moveTo>
                  <a:pt x="0" y="11"/>
                </a:moveTo>
                <a:lnTo>
                  <a:pt x="7" y="0"/>
                </a:lnTo>
                <a:lnTo>
                  <a:pt x="96" y="44"/>
                </a:lnTo>
                <a:lnTo>
                  <a:pt x="94" y="50"/>
                </a:lnTo>
                <a:lnTo>
                  <a:pt x="0" y="11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74"/>
          <p:cNvSpPr/>
          <p:nvPr userDrawn="1"/>
        </p:nvSpPr>
        <p:spPr bwMode="auto">
          <a:xfrm>
            <a:off x="6070600" y="1987550"/>
            <a:ext cx="153988" cy="73025"/>
          </a:xfrm>
          <a:custGeom>
            <a:avLst/>
            <a:gdLst>
              <a:gd name="T0" fmla="*/ 92 w 97"/>
              <a:gd name="T1" fmla="*/ 0 h 46"/>
              <a:gd name="T2" fmla="*/ 97 w 97"/>
              <a:gd name="T3" fmla="*/ 13 h 46"/>
              <a:gd name="T4" fmla="*/ 2 w 97"/>
              <a:gd name="T5" fmla="*/ 46 h 46"/>
              <a:gd name="T6" fmla="*/ 0 w 97"/>
              <a:gd name="T7" fmla="*/ 39 h 46"/>
              <a:gd name="T8" fmla="*/ 92 w 97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46">
                <a:moveTo>
                  <a:pt x="92" y="0"/>
                </a:moveTo>
                <a:lnTo>
                  <a:pt x="97" y="13"/>
                </a:lnTo>
                <a:lnTo>
                  <a:pt x="2" y="46"/>
                </a:lnTo>
                <a:lnTo>
                  <a:pt x="0" y="39"/>
                </a:lnTo>
                <a:lnTo>
                  <a:pt x="92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Freeform 75"/>
          <p:cNvSpPr/>
          <p:nvPr userDrawn="1"/>
        </p:nvSpPr>
        <p:spPr bwMode="auto">
          <a:xfrm>
            <a:off x="4800600" y="2406650"/>
            <a:ext cx="63500" cy="517525"/>
          </a:xfrm>
          <a:custGeom>
            <a:avLst/>
            <a:gdLst>
              <a:gd name="T0" fmla="*/ 40 w 40"/>
              <a:gd name="T1" fmla="*/ 326 h 326"/>
              <a:gd name="T2" fmla="*/ 0 w 40"/>
              <a:gd name="T3" fmla="*/ 326 h 326"/>
              <a:gd name="T4" fmla="*/ 12 w 40"/>
              <a:gd name="T5" fmla="*/ 0 h 326"/>
              <a:gd name="T6" fmla="*/ 29 w 40"/>
              <a:gd name="T7" fmla="*/ 0 h 326"/>
              <a:gd name="T8" fmla="*/ 40 w 40"/>
              <a:gd name="T9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6">
                <a:moveTo>
                  <a:pt x="40" y="326"/>
                </a:moveTo>
                <a:lnTo>
                  <a:pt x="0" y="326"/>
                </a:lnTo>
                <a:lnTo>
                  <a:pt x="12" y="0"/>
                </a:lnTo>
                <a:lnTo>
                  <a:pt x="29" y="0"/>
                </a:lnTo>
                <a:lnTo>
                  <a:pt x="40" y="32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76"/>
          <p:cNvSpPr/>
          <p:nvPr userDrawn="1"/>
        </p:nvSpPr>
        <p:spPr bwMode="auto">
          <a:xfrm>
            <a:off x="4813300" y="2157413"/>
            <a:ext cx="36513" cy="263525"/>
          </a:xfrm>
          <a:custGeom>
            <a:avLst/>
            <a:gdLst>
              <a:gd name="T0" fmla="*/ 23 w 23"/>
              <a:gd name="T1" fmla="*/ 166 h 166"/>
              <a:gd name="T2" fmla="*/ 0 w 23"/>
              <a:gd name="T3" fmla="*/ 166 h 166"/>
              <a:gd name="T4" fmla="*/ 6 w 23"/>
              <a:gd name="T5" fmla="*/ 0 h 166"/>
              <a:gd name="T6" fmla="*/ 16 w 23"/>
              <a:gd name="T7" fmla="*/ 0 h 166"/>
              <a:gd name="T8" fmla="*/ 23 w 23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66">
                <a:moveTo>
                  <a:pt x="23" y="166"/>
                </a:moveTo>
                <a:lnTo>
                  <a:pt x="0" y="166"/>
                </a:lnTo>
                <a:lnTo>
                  <a:pt x="6" y="0"/>
                </a:lnTo>
                <a:lnTo>
                  <a:pt x="16" y="0"/>
                </a:lnTo>
                <a:lnTo>
                  <a:pt x="23" y="16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77"/>
          <p:cNvSpPr/>
          <p:nvPr userDrawn="1"/>
        </p:nvSpPr>
        <p:spPr bwMode="auto">
          <a:xfrm>
            <a:off x="4806950" y="2392363"/>
            <a:ext cx="250825" cy="133350"/>
          </a:xfrm>
          <a:custGeom>
            <a:avLst/>
            <a:gdLst>
              <a:gd name="T0" fmla="*/ 0 w 158"/>
              <a:gd name="T1" fmla="*/ 20 h 84"/>
              <a:gd name="T2" fmla="*/ 9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9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78"/>
          <p:cNvSpPr/>
          <p:nvPr userDrawn="1"/>
        </p:nvSpPr>
        <p:spPr bwMode="auto">
          <a:xfrm>
            <a:off x="4600575" y="2395538"/>
            <a:ext cx="257175" cy="115887"/>
          </a:xfrm>
          <a:custGeom>
            <a:avLst/>
            <a:gdLst>
              <a:gd name="T0" fmla="*/ 154 w 162"/>
              <a:gd name="T1" fmla="*/ 0 h 73"/>
              <a:gd name="T2" fmla="*/ 162 w 162"/>
              <a:gd name="T3" fmla="*/ 21 h 73"/>
              <a:gd name="T4" fmla="*/ 4 w 162"/>
              <a:gd name="T5" fmla="*/ 73 h 73"/>
              <a:gd name="T6" fmla="*/ 0 w 162"/>
              <a:gd name="T7" fmla="*/ 64 h 73"/>
              <a:gd name="T8" fmla="*/ 154 w 162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73">
                <a:moveTo>
                  <a:pt x="154" y="0"/>
                </a:moveTo>
                <a:lnTo>
                  <a:pt x="162" y="21"/>
                </a:lnTo>
                <a:lnTo>
                  <a:pt x="4" y="73"/>
                </a:lnTo>
                <a:lnTo>
                  <a:pt x="0" y="64"/>
                </a:lnTo>
                <a:lnTo>
                  <a:pt x="154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Freeform 79"/>
          <p:cNvSpPr/>
          <p:nvPr userDrawn="1"/>
        </p:nvSpPr>
        <p:spPr bwMode="auto">
          <a:xfrm>
            <a:off x="4964113" y="2613025"/>
            <a:ext cx="38100" cy="311150"/>
          </a:xfrm>
          <a:custGeom>
            <a:avLst/>
            <a:gdLst>
              <a:gd name="T0" fmla="*/ 24 w 24"/>
              <a:gd name="T1" fmla="*/ 196 h 196"/>
              <a:gd name="T2" fmla="*/ 0 w 24"/>
              <a:gd name="T3" fmla="*/ 196 h 196"/>
              <a:gd name="T4" fmla="*/ 7 w 24"/>
              <a:gd name="T5" fmla="*/ 0 h 196"/>
              <a:gd name="T6" fmla="*/ 17 w 24"/>
              <a:gd name="T7" fmla="*/ 0 h 196"/>
              <a:gd name="T8" fmla="*/ 24 w 24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96">
                <a:moveTo>
                  <a:pt x="24" y="196"/>
                </a:moveTo>
                <a:lnTo>
                  <a:pt x="0" y="196"/>
                </a:lnTo>
                <a:lnTo>
                  <a:pt x="7" y="0"/>
                </a:lnTo>
                <a:lnTo>
                  <a:pt x="17" y="0"/>
                </a:lnTo>
                <a:lnTo>
                  <a:pt x="24" y="19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80"/>
          <p:cNvSpPr/>
          <p:nvPr userDrawn="1"/>
        </p:nvSpPr>
        <p:spPr bwMode="auto">
          <a:xfrm>
            <a:off x="4972050" y="2460625"/>
            <a:ext cx="20638" cy="158750"/>
          </a:xfrm>
          <a:custGeom>
            <a:avLst/>
            <a:gdLst>
              <a:gd name="T0" fmla="*/ 13 w 13"/>
              <a:gd name="T1" fmla="*/ 100 h 100"/>
              <a:gd name="T2" fmla="*/ 0 w 13"/>
              <a:gd name="T3" fmla="*/ 100 h 100"/>
              <a:gd name="T4" fmla="*/ 3 w 13"/>
              <a:gd name="T5" fmla="*/ 0 h 100"/>
              <a:gd name="T6" fmla="*/ 10 w 13"/>
              <a:gd name="T7" fmla="*/ 0 h 100"/>
              <a:gd name="T8" fmla="*/ 13 w 13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00">
                <a:moveTo>
                  <a:pt x="13" y="100"/>
                </a:moveTo>
                <a:lnTo>
                  <a:pt x="0" y="100"/>
                </a:lnTo>
                <a:lnTo>
                  <a:pt x="3" y="0"/>
                </a:lnTo>
                <a:lnTo>
                  <a:pt x="10" y="0"/>
                </a:lnTo>
                <a:lnTo>
                  <a:pt x="13" y="10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81"/>
          <p:cNvSpPr/>
          <p:nvPr userDrawn="1"/>
        </p:nvSpPr>
        <p:spPr bwMode="auto">
          <a:xfrm>
            <a:off x="4967288" y="2603500"/>
            <a:ext cx="152400" cy="80962"/>
          </a:xfrm>
          <a:custGeom>
            <a:avLst/>
            <a:gdLst>
              <a:gd name="T0" fmla="*/ 0 w 96"/>
              <a:gd name="T1" fmla="*/ 13 h 51"/>
              <a:gd name="T2" fmla="*/ 6 w 96"/>
              <a:gd name="T3" fmla="*/ 0 h 51"/>
              <a:gd name="T4" fmla="*/ 96 w 96"/>
              <a:gd name="T5" fmla="*/ 45 h 51"/>
              <a:gd name="T6" fmla="*/ 93 w 96"/>
              <a:gd name="T7" fmla="*/ 51 h 51"/>
              <a:gd name="T8" fmla="*/ 0 w 96"/>
              <a:gd name="T9" fmla="*/ 13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1">
                <a:moveTo>
                  <a:pt x="0" y="13"/>
                </a:moveTo>
                <a:lnTo>
                  <a:pt x="6" y="0"/>
                </a:lnTo>
                <a:lnTo>
                  <a:pt x="96" y="45"/>
                </a:lnTo>
                <a:lnTo>
                  <a:pt x="93" y="51"/>
                </a:lnTo>
                <a:lnTo>
                  <a:pt x="0" y="13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82"/>
          <p:cNvSpPr/>
          <p:nvPr userDrawn="1"/>
        </p:nvSpPr>
        <p:spPr bwMode="auto">
          <a:xfrm>
            <a:off x="4843463" y="2605088"/>
            <a:ext cx="155575" cy="71437"/>
          </a:xfrm>
          <a:custGeom>
            <a:avLst/>
            <a:gdLst>
              <a:gd name="T0" fmla="*/ 93 w 98"/>
              <a:gd name="T1" fmla="*/ 0 h 45"/>
              <a:gd name="T2" fmla="*/ 98 w 98"/>
              <a:gd name="T3" fmla="*/ 13 h 45"/>
              <a:gd name="T4" fmla="*/ 2 w 98"/>
              <a:gd name="T5" fmla="*/ 45 h 45"/>
              <a:gd name="T6" fmla="*/ 0 w 98"/>
              <a:gd name="T7" fmla="*/ 39 h 45"/>
              <a:gd name="T8" fmla="*/ 93 w 98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45">
                <a:moveTo>
                  <a:pt x="93" y="0"/>
                </a:moveTo>
                <a:lnTo>
                  <a:pt x="98" y="13"/>
                </a:lnTo>
                <a:lnTo>
                  <a:pt x="2" y="45"/>
                </a:lnTo>
                <a:lnTo>
                  <a:pt x="0" y="39"/>
                </a:lnTo>
                <a:lnTo>
                  <a:pt x="93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6" name="Freeform 143"/>
          <p:cNvSpPr/>
          <p:nvPr userDrawn="1"/>
        </p:nvSpPr>
        <p:spPr bwMode="auto">
          <a:xfrm>
            <a:off x="4246563" y="2508250"/>
            <a:ext cx="450850" cy="187325"/>
          </a:xfrm>
          <a:custGeom>
            <a:avLst/>
            <a:gdLst>
              <a:gd name="T0" fmla="*/ 0 w 284"/>
              <a:gd name="T1" fmla="*/ 118 h 118"/>
              <a:gd name="T2" fmla="*/ 142 w 284"/>
              <a:gd name="T3" fmla="*/ 0 h 118"/>
              <a:gd name="T4" fmla="*/ 284 w 284"/>
              <a:gd name="T5" fmla="*/ 118 h 118"/>
              <a:gd name="T6" fmla="*/ 0 w 284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4" h="118">
                <a:moveTo>
                  <a:pt x="0" y="118"/>
                </a:moveTo>
                <a:lnTo>
                  <a:pt x="142" y="0"/>
                </a:lnTo>
                <a:lnTo>
                  <a:pt x="284" y="118"/>
                </a:lnTo>
                <a:lnTo>
                  <a:pt x="0" y="118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7" name="Freeform 144"/>
          <p:cNvSpPr>
            <a:spLocks noEditPoints="1"/>
          </p:cNvSpPr>
          <p:nvPr userDrawn="1"/>
        </p:nvSpPr>
        <p:spPr bwMode="auto">
          <a:xfrm>
            <a:off x="4318000" y="2652713"/>
            <a:ext cx="307975" cy="239712"/>
          </a:xfrm>
          <a:custGeom>
            <a:avLst/>
            <a:gdLst>
              <a:gd name="T0" fmla="*/ 0 w 194"/>
              <a:gd name="T1" fmla="*/ 0 h 151"/>
              <a:gd name="T2" fmla="*/ 0 w 194"/>
              <a:gd name="T3" fmla="*/ 151 h 151"/>
              <a:gd name="T4" fmla="*/ 194 w 194"/>
              <a:gd name="T5" fmla="*/ 151 h 151"/>
              <a:gd name="T6" fmla="*/ 194 w 194"/>
              <a:gd name="T7" fmla="*/ 0 h 151"/>
              <a:gd name="T8" fmla="*/ 0 w 194"/>
              <a:gd name="T9" fmla="*/ 0 h 151"/>
              <a:gd name="T10" fmla="*/ 155 w 194"/>
              <a:gd name="T11" fmla="*/ 144 h 151"/>
              <a:gd name="T12" fmla="*/ 103 w 194"/>
              <a:gd name="T13" fmla="*/ 144 h 151"/>
              <a:gd name="T14" fmla="*/ 103 w 194"/>
              <a:gd name="T15" fmla="*/ 52 h 151"/>
              <a:gd name="T16" fmla="*/ 155 w 194"/>
              <a:gd name="T17" fmla="*/ 52 h 151"/>
              <a:gd name="T18" fmla="*/ 155 w 194"/>
              <a:gd name="T19" fmla="*/ 14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151">
                <a:moveTo>
                  <a:pt x="0" y="0"/>
                </a:moveTo>
                <a:lnTo>
                  <a:pt x="0" y="151"/>
                </a:lnTo>
                <a:lnTo>
                  <a:pt x="194" y="151"/>
                </a:lnTo>
                <a:lnTo>
                  <a:pt x="194" y="0"/>
                </a:lnTo>
                <a:lnTo>
                  <a:pt x="0" y="0"/>
                </a:lnTo>
                <a:close/>
                <a:moveTo>
                  <a:pt x="155" y="144"/>
                </a:moveTo>
                <a:lnTo>
                  <a:pt x="103" y="144"/>
                </a:lnTo>
                <a:lnTo>
                  <a:pt x="103" y="52"/>
                </a:lnTo>
                <a:lnTo>
                  <a:pt x="155" y="52"/>
                </a:lnTo>
                <a:lnTo>
                  <a:pt x="155" y="144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8" name="Rectangle 145"/>
          <p:cNvSpPr>
            <a:spLocks noChangeArrowheads="1"/>
          </p:cNvSpPr>
          <p:nvPr userDrawn="1"/>
        </p:nvSpPr>
        <p:spPr bwMode="auto">
          <a:xfrm>
            <a:off x="4344988" y="2559050"/>
            <a:ext cx="33338" cy="63500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9" name="Freeform 146"/>
          <p:cNvSpPr/>
          <p:nvPr userDrawn="1"/>
        </p:nvSpPr>
        <p:spPr bwMode="auto">
          <a:xfrm>
            <a:off x="7358063" y="2878138"/>
            <a:ext cx="285750" cy="119062"/>
          </a:xfrm>
          <a:custGeom>
            <a:avLst/>
            <a:gdLst>
              <a:gd name="T0" fmla="*/ 0 w 180"/>
              <a:gd name="T1" fmla="*/ 75 h 75"/>
              <a:gd name="T2" fmla="*/ 90 w 180"/>
              <a:gd name="T3" fmla="*/ 0 h 75"/>
              <a:gd name="T4" fmla="*/ 180 w 180"/>
              <a:gd name="T5" fmla="*/ 75 h 75"/>
              <a:gd name="T6" fmla="*/ 0 w 180"/>
              <a:gd name="T7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75">
                <a:moveTo>
                  <a:pt x="0" y="75"/>
                </a:moveTo>
                <a:lnTo>
                  <a:pt x="90" y="0"/>
                </a:lnTo>
                <a:lnTo>
                  <a:pt x="180" y="75"/>
                </a:lnTo>
                <a:lnTo>
                  <a:pt x="0" y="75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0" name="Freeform 147"/>
          <p:cNvSpPr>
            <a:spLocks noEditPoints="1"/>
          </p:cNvSpPr>
          <p:nvPr userDrawn="1"/>
        </p:nvSpPr>
        <p:spPr bwMode="auto">
          <a:xfrm>
            <a:off x="7402513" y="2970213"/>
            <a:ext cx="195263" cy="152400"/>
          </a:xfrm>
          <a:custGeom>
            <a:avLst/>
            <a:gdLst>
              <a:gd name="T0" fmla="*/ 0 w 123"/>
              <a:gd name="T1" fmla="*/ 0 h 96"/>
              <a:gd name="T2" fmla="*/ 0 w 123"/>
              <a:gd name="T3" fmla="*/ 96 h 96"/>
              <a:gd name="T4" fmla="*/ 123 w 123"/>
              <a:gd name="T5" fmla="*/ 96 h 96"/>
              <a:gd name="T6" fmla="*/ 123 w 123"/>
              <a:gd name="T7" fmla="*/ 0 h 96"/>
              <a:gd name="T8" fmla="*/ 0 w 123"/>
              <a:gd name="T9" fmla="*/ 0 h 96"/>
              <a:gd name="T10" fmla="*/ 98 w 123"/>
              <a:gd name="T11" fmla="*/ 92 h 96"/>
              <a:gd name="T12" fmla="*/ 66 w 123"/>
              <a:gd name="T13" fmla="*/ 92 h 96"/>
              <a:gd name="T14" fmla="*/ 66 w 123"/>
              <a:gd name="T15" fmla="*/ 33 h 96"/>
              <a:gd name="T16" fmla="*/ 98 w 123"/>
              <a:gd name="T17" fmla="*/ 33 h 96"/>
              <a:gd name="T18" fmla="*/ 98 w 123"/>
              <a:gd name="T19" fmla="*/ 9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96">
                <a:moveTo>
                  <a:pt x="0" y="0"/>
                </a:moveTo>
                <a:lnTo>
                  <a:pt x="0" y="96"/>
                </a:lnTo>
                <a:lnTo>
                  <a:pt x="123" y="96"/>
                </a:lnTo>
                <a:lnTo>
                  <a:pt x="123" y="0"/>
                </a:lnTo>
                <a:lnTo>
                  <a:pt x="0" y="0"/>
                </a:lnTo>
                <a:close/>
                <a:moveTo>
                  <a:pt x="98" y="92"/>
                </a:moveTo>
                <a:lnTo>
                  <a:pt x="66" y="92"/>
                </a:lnTo>
                <a:lnTo>
                  <a:pt x="66" y="33"/>
                </a:lnTo>
                <a:lnTo>
                  <a:pt x="98" y="33"/>
                </a:lnTo>
                <a:lnTo>
                  <a:pt x="98" y="92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1" name="Rectangle 148"/>
          <p:cNvSpPr>
            <a:spLocks noChangeArrowheads="1"/>
          </p:cNvSpPr>
          <p:nvPr userDrawn="1"/>
        </p:nvSpPr>
        <p:spPr bwMode="auto">
          <a:xfrm>
            <a:off x="7419975" y="2911475"/>
            <a:ext cx="20638" cy="396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3896746"/>
            <a:ext cx="5426076" cy="70224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503606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grpSp>
        <p:nvGrpSpPr>
          <p:cNvPr id="1450" name="组合 1449"/>
          <p:cNvGrpSpPr/>
          <p:nvPr userDrawn="1"/>
        </p:nvGrpSpPr>
        <p:grpSpPr>
          <a:xfrm>
            <a:off x="4686301" y="1157288"/>
            <a:ext cx="2819399" cy="2679700"/>
            <a:chOff x="4356101" y="1398588"/>
            <a:chExt cx="2819399" cy="2679700"/>
          </a:xfrm>
        </p:grpSpPr>
        <p:sp>
          <p:nvSpPr>
            <p:cNvPr id="1306" name="Oval 5"/>
            <p:cNvSpPr>
              <a:spLocks noChangeArrowheads="1"/>
            </p:cNvSpPr>
            <p:nvPr userDrawn="1"/>
          </p:nvSpPr>
          <p:spPr bwMode="auto">
            <a:xfrm>
              <a:off x="4826000" y="1930400"/>
              <a:ext cx="2044700" cy="2044700"/>
            </a:xfrm>
            <a:prstGeom prst="ellipse">
              <a:avLst/>
            </a:prstGeom>
            <a:solidFill>
              <a:srgbClr val="B4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Freeform 6"/>
            <p:cNvSpPr/>
            <p:nvPr userDrawn="1"/>
          </p:nvSpPr>
          <p:spPr bwMode="auto">
            <a:xfrm>
              <a:off x="5057775" y="2917825"/>
              <a:ext cx="639762" cy="552450"/>
            </a:xfrm>
            <a:custGeom>
              <a:avLst/>
              <a:gdLst>
                <a:gd name="T0" fmla="*/ 0 w 403"/>
                <a:gd name="T1" fmla="*/ 348 h 348"/>
                <a:gd name="T2" fmla="*/ 201 w 403"/>
                <a:gd name="T3" fmla="*/ 0 h 348"/>
                <a:gd name="T4" fmla="*/ 403 w 403"/>
                <a:gd name="T5" fmla="*/ 348 h 348"/>
                <a:gd name="T6" fmla="*/ 0 w 403"/>
                <a:gd name="T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348">
                  <a:moveTo>
                    <a:pt x="0" y="348"/>
                  </a:moveTo>
                  <a:lnTo>
                    <a:pt x="201" y="0"/>
                  </a:lnTo>
                  <a:lnTo>
                    <a:pt x="403" y="348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Freeform 7"/>
            <p:cNvSpPr/>
            <p:nvPr userDrawn="1"/>
          </p:nvSpPr>
          <p:spPr bwMode="auto">
            <a:xfrm>
              <a:off x="5245100" y="2586038"/>
              <a:ext cx="1022350" cy="884238"/>
            </a:xfrm>
            <a:custGeom>
              <a:avLst/>
              <a:gdLst>
                <a:gd name="T0" fmla="*/ 0 w 644"/>
                <a:gd name="T1" fmla="*/ 557 h 557"/>
                <a:gd name="T2" fmla="*/ 322 w 644"/>
                <a:gd name="T3" fmla="*/ 0 h 557"/>
                <a:gd name="T4" fmla="*/ 644 w 644"/>
                <a:gd name="T5" fmla="*/ 557 h 557"/>
                <a:gd name="T6" fmla="*/ 0 w 644"/>
                <a:gd name="T7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557">
                  <a:moveTo>
                    <a:pt x="0" y="557"/>
                  </a:moveTo>
                  <a:lnTo>
                    <a:pt x="322" y="0"/>
                  </a:lnTo>
                  <a:lnTo>
                    <a:pt x="644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Freeform 8"/>
            <p:cNvSpPr/>
            <p:nvPr userDrawn="1"/>
          </p:nvSpPr>
          <p:spPr bwMode="auto">
            <a:xfrm>
              <a:off x="5724525" y="2738438"/>
              <a:ext cx="846137" cy="731838"/>
            </a:xfrm>
            <a:custGeom>
              <a:avLst/>
              <a:gdLst>
                <a:gd name="T0" fmla="*/ 0 w 533"/>
                <a:gd name="T1" fmla="*/ 461 h 461"/>
                <a:gd name="T2" fmla="*/ 267 w 533"/>
                <a:gd name="T3" fmla="*/ 0 h 461"/>
                <a:gd name="T4" fmla="*/ 533 w 533"/>
                <a:gd name="T5" fmla="*/ 461 h 461"/>
                <a:gd name="T6" fmla="*/ 0 w 533"/>
                <a:gd name="T7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461">
                  <a:moveTo>
                    <a:pt x="0" y="461"/>
                  </a:moveTo>
                  <a:lnTo>
                    <a:pt x="267" y="0"/>
                  </a:lnTo>
                  <a:lnTo>
                    <a:pt x="533" y="461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Freeform 9"/>
            <p:cNvSpPr/>
            <p:nvPr userDrawn="1"/>
          </p:nvSpPr>
          <p:spPr bwMode="auto">
            <a:xfrm>
              <a:off x="5818188" y="3633788"/>
              <a:ext cx="1282700" cy="223838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6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3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6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Oval 10"/>
            <p:cNvSpPr>
              <a:spLocks noChangeArrowheads="1"/>
            </p:cNvSpPr>
            <p:nvPr userDrawn="1"/>
          </p:nvSpPr>
          <p:spPr bwMode="auto">
            <a:xfrm>
              <a:off x="6084888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Oval 11"/>
            <p:cNvSpPr>
              <a:spLocks noChangeArrowheads="1"/>
            </p:cNvSpPr>
            <p:nvPr userDrawn="1"/>
          </p:nvSpPr>
          <p:spPr bwMode="auto">
            <a:xfrm>
              <a:off x="6375400" y="1584325"/>
              <a:ext cx="246062" cy="244475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Freeform 12"/>
            <p:cNvSpPr/>
            <p:nvPr userDrawn="1"/>
          </p:nvSpPr>
          <p:spPr bwMode="auto">
            <a:xfrm>
              <a:off x="6491288" y="1839913"/>
              <a:ext cx="12700" cy="169863"/>
            </a:xfrm>
            <a:custGeom>
              <a:avLst/>
              <a:gdLst>
                <a:gd name="T0" fmla="*/ 16 w 16"/>
                <a:gd name="T1" fmla="*/ 203 h 211"/>
                <a:gd name="T2" fmla="*/ 8 w 16"/>
                <a:gd name="T3" fmla="*/ 211 h 211"/>
                <a:gd name="T4" fmla="*/ 8 w 16"/>
                <a:gd name="T5" fmla="*/ 211 h 211"/>
                <a:gd name="T6" fmla="*/ 0 w 16"/>
                <a:gd name="T7" fmla="*/ 203 h 211"/>
                <a:gd name="T8" fmla="*/ 0 w 16"/>
                <a:gd name="T9" fmla="*/ 7 h 211"/>
                <a:gd name="T10" fmla="*/ 8 w 16"/>
                <a:gd name="T11" fmla="*/ 0 h 211"/>
                <a:gd name="T12" fmla="*/ 8 w 16"/>
                <a:gd name="T13" fmla="*/ 0 h 211"/>
                <a:gd name="T14" fmla="*/ 16 w 16"/>
                <a:gd name="T15" fmla="*/ 7 h 211"/>
                <a:gd name="T16" fmla="*/ 16 w 16"/>
                <a:gd name="T17" fmla="*/ 20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1">
                  <a:moveTo>
                    <a:pt x="16" y="203"/>
                  </a:moveTo>
                  <a:cubicBezTo>
                    <a:pt x="16" y="208"/>
                    <a:pt x="12" y="211"/>
                    <a:pt x="8" y="211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4" y="211"/>
                    <a:pt x="0" y="208"/>
                    <a:pt x="0" y="20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3"/>
                    <a:pt x="16" y="7"/>
                  </a:cubicBezTo>
                  <a:lnTo>
                    <a:pt x="16" y="20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Freeform 13"/>
            <p:cNvSpPr/>
            <p:nvPr userDrawn="1"/>
          </p:nvSpPr>
          <p:spPr bwMode="auto">
            <a:xfrm>
              <a:off x="6491288" y="1398588"/>
              <a:ext cx="12700" cy="171450"/>
            </a:xfrm>
            <a:custGeom>
              <a:avLst/>
              <a:gdLst>
                <a:gd name="T0" fmla="*/ 16 w 16"/>
                <a:gd name="T1" fmla="*/ 204 h 212"/>
                <a:gd name="T2" fmla="*/ 8 w 16"/>
                <a:gd name="T3" fmla="*/ 212 h 212"/>
                <a:gd name="T4" fmla="*/ 8 w 16"/>
                <a:gd name="T5" fmla="*/ 212 h 212"/>
                <a:gd name="T6" fmla="*/ 0 w 16"/>
                <a:gd name="T7" fmla="*/ 204 h 212"/>
                <a:gd name="T8" fmla="*/ 0 w 16"/>
                <a:gd name="T9" fmla="*/ 8 h 212"/>
                <a:gd name="T10" fmla="*/ 8 w 16"/>
                <a:gd name="T11" fmla="*/ 0 h 212"/>
                <a:gd name="T12" fmla="*/ 8 w 16"/>
                <a:gd name="T13" fmla="*/ 0 h 212"/>
                <a:gd name="T14" fmla="*/ 16 w 16"/>
                <a:gd name="T15" fmla="*/ 8 h 212"/>
                <a:gd name="T16" fmla="*/ 16 w 16"/>
                <a:gd name="T17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2">
                  <a:moveTo>
                    <a:pt x="16" y="204"/>
                  </a:moveTo>
                  <a:cubicBezTo>
                    <a:pt x="16" y="208"/>
                    <a:pt x="12" y="212"/>
                    <a:pt x="8" y="212"/>
                  </a:cubicBezTo>
                  <a:cubicBezTo>
                    <a:pt x="8" y="212"/>
                    <a:pt x="8" y="212"/>
                    <a:pt x="8" y="212"/>
                  </a:cubicBezTo>
                  <a:cubicBezTo>
                    <a:pt x="4" y="212"/>
                    <a:pt x="0" y="208"/>
                    <a:pt x="0" y="2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20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Freeform 14"/>
            <p:cNvSpPr/>
            <p:nvPr userDrawn="1"/>
          </p:nvSpPr>
          <p:spPr bwMode="auto">
            <a:xfrm>
              <a:off x="6192838" y="1698625"/>
              <a:ext cx="169862" cy="12700"/>
            </a:xfrm>
            <a:custGeom>
              <a:avLst/>
              <a:gdLst>
                <a:gd name="T0" fmla="*/ 8 w 212"/>
                <a:gd name="T1" fmla="*/ 16 h 16"/>
                <a:gd name="T2" fmla="*/ 0 w 212"/>
                <a:gd name="T3" fmla="*/ 8 h 16"/>
                <a:gd name="T4" fmla="*/ 0 w 212"/>
                <a:gd name="T5" fmla="*/ 8 h 16"/>
                <a:gd name="T6" fmla="*/ 8 w 212"/>
                <a:gd name="T7" fmla="*/ 0 h 16"/>
                <a:gd name="T8" fmla="*/ 204 w 212"/>
                <a:gd name="T9" fmla="*/ 0 h 16"/>
                <a:gd name="T10" fmla="*/ 212 w 212"/>
                <a:gd name="T11" fmla="*/ 8 h 16"/>
                <a:gd name="T12" fmla="*/ 212 w 212"/>
                <a:gd name="T13" fmla="*/ 8 h 16"/>
                <a:gd name="T14" fmla="*/ 204 w 212"/>
                <a:gd name="T15" fmla="*/ 16 h 16"/>
                <a:gd name="T16" fmla="*/ 8 w 212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2" y="4"/>
                    <a:pt x="212" y="8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12" y="12"/>
                    <a:pt x="208" y="16"/>
                    <a:pt x="204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Freeform 15"/>
            <p:cNvSpPr/>
            <p:nvPr userDrawn="1"/>
          </p:nvSpPr>
          <p:spPr bwMode="auto">
            <a:xfrm>
              <a:off x="6634163" y="1698625"/>
              <a:ext cx="169862" cy="12700"/>
            </a:xfrm>
            <a:custGeom>
              <a:avLst/>
              <a:gdLst>
                <a:gd name="T0" fmla="*/ 7 w 211"/>
                <a:gd name="T1" fmla="*/ 16 h 16"/>
                <a:gd name="T2" fmla="*/ 0 w 211"/>
                <a:gd name="T3" fmla="*/ 8 h 16"/>
                <a:gd name="T4" fmla="*/ 0 w 211"/>
                <a:gd name="T5" fmla="*/ 8 h 16"/>
                <a:gd name="T6" fmla="*/ 7 w 211"/>
                <a:gd name="T7" fmla="*/ 0 h 16"/>
                <a:gd name="T8" fmla="*/ 203 w 211"/>
                <a:gd name="T9" fmla="*/ 0 h 16"/>
                <a:gd name="T10" fmla="*/ 211 w 211"/>
                <a:gd name="T11" fmla="*/ 8 h 16"/>
                <a:gd name="T12" fmla="*/ 211 w 211"/>
                <a:gd name="T13" fmla="*/ 8 h 16"/>
                <a:gd name="T14" fmla="*/ 203 w 211"/>
                <a:gd name="T15" fmla="*/ 16 h 16"/>
                <a:gd name="T16" fmla="*/ 7 w 211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6">
                  <a:moveTo>
                    <a:pt x="7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8" y="0"/>
                    <a:pt x="211" y="4"/>
                    <a:pt x="211" y="8"/>
                  </a:cubicBezTo>
                  <a:cubicBezTo>
                    <a:pt x="211" y="8"/>
                    <a:pt x="211" y="8"/>
                    <a:pt x="211" y="8"/>
                  </a:cubicBezTo>
                  <a:cubicBezTo>
                    <a:pt x="211" y="12"/>
                    <a:pt x="208" y="16"/>
                    <a:pt x="203" y="16"/>
                  </a:cubicBezTo>
                  <a:lnTo>
                    <a:pt x="7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Freeform 16"/>
            <p:cNvSpPr/>
            <p:nvPr userDrawn="1"/>
          </p:nvSpPr>
          <p:spPr bwMode="auto">
            <a:xfrm>
              <a:off x="6280150" y="1798638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Freeform 17"/>
            <p:cNvSpPr/>
            <p:nvPr userDrawn="1"/>
          </p:nvSpPr>
          <p:spPr bwMode="auto">
            <a:xfrm>
              <a:off x="6591300" y="1485900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Freeform 18"/>
            <p:cNvSpPr/>
            <p:nvPr userDrawn="1"/>
          </p:nvSpPr>
          <p:spPr bwMode="auto">
            <a:xfrm>
              <a:off x="6280150" y="1485900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Freeform 19"/>
            <p:cNvSpPr/>
            <p:nvPr userDrawn="1"/>
          </p:nvSpPr>
          <p:spPr bwMode="auto">
            <a:xfrm>
              <a:off x="6591300" y="1798638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Oval 20"/>
            <p:cNvSpPr>
              <a:spLocks noChangeArrowheads="1"/>
            </p:cNvSpPr>
            <p:nvPr userDrawn="1"/>
          </p:nvSpPr>
          <p:spPr bwMode="auto">
            <a:xfrm>
              <a:off x="5519738" y="2987675"/>
              <a:ext cx="922337" cy="922338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Oval 21"/>
            <p:cNvSpPr>
              <a:spLocks noChangeArrowheads="1"/>
            </p:cNvSpPr>
            <p:nvPr userDrawn="1"/>
          </p:nvSpPr>
          <p:spPr bwMode="auto">
            <a:xfrm>
              <a:off x="5287963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Freeform 22"/>
            <p:cNvSpPr/>
            <p:nvPr userDrawn="1"/>
          </p:nvSpPr>
          <p:spPr bwMode="auto">
            <a:xfrm>
              <a:off x="5911850" y="1660525"/>
              <a:ext cx="738187" cy="404813"/>
            </a:xfrm>
            <a:custGeom>
              <a:avLst/>
              <a:gdLst>
                <a:gd name="T0" fmla="*/ 809 w 920"/>
                <a:gd name="T1" fmla="*/ 267 h 503"/>
                <a:gd name="T2" fmla="*/ 797 w 920"/>
                <a:gd name="T3" fmla="*/ 268 h 503"/>
                <a:gd name="T4" fmla="*/ 694 w 920"/>
                <a:gd name="T5" fmla="*/ 188 h 503"/>
                <a:gd name="T6" fmla="*/ 469 w 920"/>
                <a:gd name="T7" fmla="*/ 0 h 503"/>
                <a:gd name="T8" fmla="*/ 261 w 920"/>
                <a:gd name="T9" fmla="*/ 132 h 503"/>
                <a:gd name="T10" fmla="*/ 114 w 920"/>
                <a:gd name="T11" fmla="*/ 268 h 503"/>
                <a:gd name="T12" fmla="*/ 111 w 920"/>
                <a:gd name="T13" fmla="*/ 267 h 503"/>
                <a:gd name="T14" fmla="*/ 0 w 920"/>
                <a:gd name="T15" fmla="*/ 379 h 503"/>
                <a:gd name="T16" fmla="*/ 111 w 920"/>
                <a:gd name="T17" fmla="*/ 490 h 503"/>
                <a:gd name="T18" fmla="*/ 186 w 920"/>
                <a:gd name="T19" fmla="*/ 460 h 503"/>
                <a:gd name="T20" fmla="*/ 289 w 920"/>
                <a:gd name="T21" fmla="*/ 492 h 503"/>
                <a:gd name="T22" fmla="*/ 407 w 920"/>
                <a:gd name="T23" fmla="*/ 449 h 503"/>
                <a:gd name="T24" fmla="*/ 408 w 920"/>
                <a:gd name="T25" fmla="*/ 449 h 503"/>
                <a:gd name="T26" fmla="*/ 524 w 920"/>
                <a:gd name="T27" fmla="*/ 503 h 503"/>
                <a:gd name="T28" fmla="*/ 589 w 920"/>
                <a:gd name="T29" fmla="*/ 489 h 503"/>
                <a:gd name="T30" fmla="*/ 655 w 920"/>
                <a:gd name="T31" fmla="*/ 503 h 503"/>
                <a:gd name="T32" fmla="*/ 749 w 920"/>
                <a:gd name="T33" fmla="*/ 472 h 503"/>
                <a:gd name="T34" fmla="*/ 809 w 920"/>
                <a:gd name="T35" fmla="*/ 490 h 503"/>
                <a:gd name="T36" fmla="*/ 920 w 920"/>
                <a:gd name="T37" fmla="*/ 379 h 503"/>
                <a:gd name="T38" fmla="*/ 809 w 920"/>
                <a:gd name="T39" fmla="*/ 267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0" h="503">
                  <a:moveTo>
                    <a:pt x="809" y="267"/>
                  </a:moveTo>
                  <a:cubicBezTo>
                    <a:pt x="805" y="267"/>
                    <a:pt x="801" y="268"/>
                    <a:pt x="797" y="268"/>
                  </a:cubicBezTo>
                  <a:cubicBezTo>
                    <a:pt x="776" y="228"/>
                    <a:pt x="738" y="199"/>
                    <a:pt x="694" y="188"/>
                  </a:cubicBezTo>
                  <a:cubicBezTo>
                    <a:pt x="674" y="81"/>
                    <a:pt x="581" y="0"/>
                    <a:pt x="469" y="0"/>
                  </a:cubicBezTo>
                  <a:cubicBezTo>
                    <a:pt x="377" y="0"/>
                    <a:pt x="297" y="54"/>
                    <a:pt x="261" y="132"/>
                  </a:cubicBezTo>
                  <a:cubicBezTo>
                    <a:pt x="189" y="144"/>
                    <a:pt x="131" y="197"/>
                    <a:pt x="114" y="268"/>
                  </a:cubicBezTo>
                  <a:cubicBezTo>
                    <a:pt x="113" y="268"/>
                    <a:pt x="112" y="267"/>
                    <a:pt x="111" y="267"/>
                  </a:cubicBezTo>
                  <a:cubicBezTo>
                    <a:pt x="50" y="267"/>
                    <a:pt x="0" y="317"/>
                    <a:pt x="0" y="379"/>
                  </a:cubicBezTo>
                  <a:cubicBezTo>
                    <a:pt x="0" y="440"/>
                    <a:pt x="50" y="490"/>
                    <a:pt x="111" y="490"/>
                  </a:cubicBezTo>
                  <a:cubicBezTo>
                    <a:pt x="140" y="490"/>
                    <a:pt x="167" y="479"/>
                    <a:pt x="186" y="460"/>
                  </a:cubicBezTo>
                  <a:cubicBezTo>
                    <a:pt x="216" y="481"/>
                    <a:pt x="251" y="492"/>
                    <a:pt x="289" y="492"/>
                  </a:cubicBezTo>
                  <a:cubicBezTo>
                    <a:pt x="334" y="492"/>
                    <a:pt x="375" y="476"/>
                    <a:pt x="407" y="449"/>
                  </a:cubicBezTo>
                  <a:cubicBezTo>
                    <a:pt x="407" y="449"/>
                    <a:pt x="407" y="449"/>
                    <a:pt x="408" y="449"/>
                  </a:cubicBezTo>
                  <a:cubicBezTo>
                    <a:pt x="436" y="482"/>
                    <a:pt x="478" y="503"/>
                    <a:pt x="524" y="503"/>
                  </a:cubicBezTo>
                  <a:cubicBezTo>
                    <a:pt x="547" y="503"/>
                    <a:pt x="569" y="498"/>
                    <a:pt x="589" y="489"/>
                  </a:cubicBezTo>
                  <a:cubicBezTo>
                    <a:pt x="609" y="498"/>
                    <a:pt x="631" y="503"/>
                    <a:pt x="655" y="503"/>
                  </a:cubicBezTo>
                  <a:cubicBezTo>
                    <a:pt x="690" y="503"/>
                    <a:pt x="723" y="492"/>
                    <a:pt x="749" y="472"/>
                  </a:cubicBezTo>
                  <a:cubicBezTo>
                    <a:pt x="766" y="483"/>
                    <a:pt x="787" y="490"/>
                    <a:pt x="809" y="490"/>
                  </a:cubicBezTo>
                  <a:cubicBezTo>
                    <a:pt x="870" y="490"/>
                    <a:pt x="920" y="440"/>
                    <a:pt x="920" y="379"/>
                  </a:cubicBezTo>
                  <a:cubicBezTo>
                    <a:pt x="920" y="317"/>
                    <a:pt x="870" y="267"/>
                    <a:pt x="809" y="267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Freeform 23"/>
            <p:cNvSpPr/>
            <p:nvPr userDrawn="1"/>
          </p:nvSpPr>
          <p:spPr bwMode="auto">
            <a:xfrm>
              <a:off x="6313488" y="2486025"/>
              <a:ext cx="458787" cy="252413"/>
            </a:xfrm>
            <a:custGeom>
              <a:avLst/>
              <a:gdLst>
                <a:gd name="T0" fmla="*/ 502 w 571"/>
                <a:gd name="T1" fmla="*/ 166 h 313"/>
                <a:gd name="T2" fmla="*/ 495 w 571"/>
                <a:gd name="T3" fmla="*/ 167 h 313"/>
                <a:gd name="T4" fmla="*/ 431 w 571"/>
                <a:gd name="T5" fmla="*/ 117 h 313"/>
                <a:gd name="T6" fmla="*/ 291 w 571"/>
                <a:gd name="T7" fmla="*/ 0 h 313"/>
                <a:gd name="T8" fmla="*/ 162 w 571"/>
                <a:gd name="T9" fmla="*/ 83 h 313"/>
                <a:gd name="T10" fmla="*/ 71 w 571"/>
                <a:gd name="T11" fmla="*/ 167 h 313"/>
                <a:gd name="T12" fmla="*/ 69 w 571"/>
                <a:gd name="T13" fmla="*/ 166 h 313"/>
                <a:gd name="T14" fmla="*/ 0 w 571"/>
                <a:gd name="T15" fmla="*/ 235 h 313"/>
                <a:gd name="T16" fmla="*/ 69 w 571"/>
                <a:gd name="T17" fmla="*/ 304 h 313"/>
                <a:gd name="T18" fmla="*/ 116 w 571"/>
                <a:gd name="T19" fmla="*/ 286 h 313"/>
                <a:gd name="T20" fmla="*/ 180 w 571"/>
                <a:gd name="T21" fmla="*/ 306 h 313"/>
                <a:gd name="T22" fmla="*/ 253 w 571"/>
                <a:gd name="T23" fmla="*/ 279 h 313"/>
                <a:gd name="T24" fmla="*/ 253 w 571"/>
                <a:gd name="T25" fmla="*/ 279 h 313"/>
                <a:gd name="T26" fmla="*/ 326 w 571"/>
                <a:gd name="T27" fmla="*/ 313 h 313"/>
                <a:gd name="T28" fmla="*/ 366 w 571"/>
                <a:gd name="T29" fmla="*/ 304 h 313"/>
                <a:gd name="T30" fmla="*/ 407 w 571"/>
                <a:gd name="T31" fmla="*/ 313 h 313"/>
                <a:gd name="T32" fmla="*/ 465 w 571"/>
                <a:gd name="T33" fmla="*/ 294 h 313"/>
                <a:gd name="T34" fmla="*/ 502 w 571"/>
                <a:gd name="T35" fmla="*/ 304 h 313"/>
                <a:gd name="T36" fmla="*/ 571 w 571"/>
                <a:gd name="T37" fmla="*/ 235 h 313"/>
                <a:gd name="T38" fmla="*/ 502 w 571"/>
                <a:gd name="T39" fmla="*/ 16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1" h="313">
                  <a:moveTo>
                    <a:pt x="502" y="166"/>
                  </a:moveTo>
                  <a:cubicBezTo>
                    <a:pt x="500" y="166"/>
                    <a:pt x="497" y="167"/>
                    <a:pt x="495" y="167"/>
                  </a:cubicBezTo>
                  <a:cubicBezTo>
                    <a:pt x="482" y="142"/>
                    <a:pt x="459" y="124"/>
                    <a:pt x="431" y="117"/>
                  </a:cubicBezTo>
                  <a:cubicBezTo>
                    <a:pt x="419" y="50"/>
                    <a:pt x="361" y="0"/>
                    <a:pt x="291" y="0"/>
                  </a:cubicBezTo>
                  <a:cubicBezTo>
                    <a:pt x="234" y="0"/>
                    <a:pt x="185" y="34"/>
                    <a:pt x="162" y="83"/>
                  </a:cubicBezTo>
                  <a:cubicBezTo>
                    <a:pt x="118" y="90"/>
                    <a:pt x="82" y="123"/>
                    <a:pt x="71" y="167"/>
                  </a:cubicBezTo>
                  <a:cubicBezTo>
                    <a:pt x="70" y="166"/>
                    <a:pt x="70" y="166"/>
                    <a:pt x="69" y="166"/>
                  </a:cubicBezTo>
                  <a:cubicBezTo>
                    <a:pt x="31" y="166"/>
                    <a:pt x="0" y="197"/>
                    <a:pt x="0" y="235"/>
                  </a:cubicBezTo>
                  <a:cubicBezTo>
                    <a:pt x="0" y="274"/>
                    <a:pt x="31" y="304"/>
                    <a:pt x="69" y="304"/>
                  </a:cubicBezTo>
                  <a:cubicBezTo>
                    <a:pt x="88" y="304"/>
                    <a:pt x="104" y="297"/>
                    <a:pt x="116" y="286"/>
                  </a:cubicBezTo>
                  <a:cubicBezTo>
                    <a:pt x="134" y="299"/>
                    <a:pt x="156" y="306"/>
                    <a:pt x="180" y="306"/>
                  </a:cubicBezTo>
                  <a:cubicBezTo>
                    <a:pt x="208" y="306"/>
                    <a:pt x="233" y="296"/>
                    <a:pt x="253" y="279"/>
                  </a:cubicBezTo>
                  <a:cubicBezTo>
                    <a:pt x="253" y="279"/>
                    <a:pt x="253" y="279"/>
                    <a:pt x="253" y="279"/>
                  </a:cubicBezTo>
                  <a:cubicBezTo>
                    <a:pt x="271" y="300"/>
                    <a:pt x="297" y="313"/>
                    <a:pt x="326" y="313"/>
                  </a:cubicBezTo>
                  <a:cubicBezTo>
                    <a:pt x="340" y="313"/>
                    <a:pt x="354" y="310"/>
                    <a:pt x="366" y="304"/>
                  </a:cubicBezTo>
                  <a:cubicBezTo>
                    <a:pt x="378" y="310"/>
                    <a:pt x="392" y="313"/>
                    <a:pt x="407" y="313"/>
                  </a:cubicBezTo>
                  <a:cubicBezTo>
                    <a:pt x="429" y="313"/>
                    <a:pt x="449" y="306"/>
                    <a:pt x="465" y="294"/>
                  </a:cubicBezTo>
                  <a:cubicBezTo>
                    <a:pt x="476" y="301"/>
                    <a:pt x="489" y="304"/>
                    <a:pt x="502" y="304"/>
                  </a:cubicBezTo>
                  <a:cubicBezTo>
                    <a:pt x="541" y="304"/>
                    <a:pt x="571" y="274"/>
                    <a:pt x="571" y="235"/>
                  </a:cubicBezTo>
                  <a:cubicBezTo>
                    <a:pt x="571" y="197"/>
                    <a:pt x="541" y="166"/>
                    <a:pt x="502" y="16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Freeform 24"/>
            <p:cNvSpPr/>
            <p:nvPr userDrawn="1"/>
          </p:nvSpPr>
          <p:spPr bwMode="auto">
            <a:xfrm>
              <a:off x="5208588" y="2705100"/>
              <a:ext cx="292100" cy="160338"/>
            </a:xfrm>
            <a:custGeom>
              <a:avLst/>
              <a:gdLst>
                <a:gd name="T0" fmla="*/ 320 w 363"/>
                <a:gd name="T1" fmla="*/ 106 h 199"/>
                <a:gd name="T2" fmla="*/ 315 w 363"/>
                <a:gd name="T3" fmla="*/ 106 h 199"/>
                <a:gd name="T4" fmla="*/ 274 w 363"/>
                <a:gd name="T5" fmla="*/ 74 h 199"/>
                <a:gd name="T6" fmla="*/ 185 w 363"/>
                <a:gd name="T7" fmla="*/ 0 h 199"/>
                <a:gd name="T8" fmla="*/ 103 w 363"/>
                <a:gd name="T9" fmla="*/ 53 h 199"/>
                <a:gd name="T10" fmla="*/ 45 w 363"/>
                <a:gd name="T11" fmla="*/ 106 h 199"/>
                <a:gd name="T12" fmla="*/ 44 w 363"/>
                <a:gd name="T13" fmla="*/ 106 h 199"/>
                <a:gd name="T14" fmla="*/ 0 w 363"/>
                <a:gd name="T15" fmla="*/ 150 h 199"/>
                <a:gd name="T16" fmla="*/ 44 w 363"/>
                <a:gd name="T17" fmla="*/ 194 h 199"/>
                <a:gd name="T18" fmla="*/ 74 w 363"/>
                <a:gd name="T19" fmla="*/ 182 h 199"/>
                <a:gd name="T20" fmla="*/ 114 w 363"/>
                <a:gd name="T21" fmla="*/ 195 h 199"/>
                <a:gd name="T22" fmla="*/ 161 w 363"/>
                <a:gd name="T23" fmla="*/ 178 h 199"/>
                <a:gd name="T24" fmla="*/ 161 w 363"/>
                <a:gd name="T25" fmla="*/ 178 h 199"/>
                <a:gd name="T26" fmla="*/ 207 w 363"/>
                <a:gd name="T27" fmla="*/ 199 h 199"/>
                <a:gd name="T28" fmla="*/ 233 w 363"/>
                <a:gd name="T29" fmla="*/ 193 h 199"/>
                <a:gd name="T30" fmla="*/ 259 w 363"/>
                <a:gd name="T31" fmla="*/ 199 h 199"/>
                <a:gd name="T32" fmla="*/ 296 w 363"/>
                <a:gd name="T33" fmla="*/ 187 h 199"/>
                <a:gd name="T34" fmla="*/ 320 w 363"/>
                <a:gd name="T35" fmla="*/ 194 h 199"/>
                <a:gd name="T36" fmla="*/ 363 w 363"/>
                <a:gd name="T37" fmla="*/ 150 h 199"/>
                <a:gd name="T38" fmla="*/ 320 w 363"/>
                <a:gd name="T39" fmla="*/ 10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3" h="199">
                  <a:moveTo>
                    <a:pt x="320" y="106"/>
                  </a:moveTo>
                  <a:cubicBezTo>
                    <a:pt x="318" y="106"/>
                    <a:pt x="316" y="106"/>
                    <a:pt x="315" y="106"/>
                  </a:cubicBezTo>
                  <a:cubicBezTo>
                    <a:pt x="306" y="91"/>
                    <a:pt x="292" y="79"/>
                    <a:pt x="274" y="74"/>
                  </a:cubicBezTo>
                  <a:cubicBezTo>
                    <a:pt x="267" y="32"/>
                    <a:pt x="230" y="0"/>
                    <a:pt x="185" y="0"/>
                  </a:cubicBezTo>
                  <a:cubicBezTo>
                    <a:pt x="149" y="0"/>
                    <a:pt x="118" y="22"/>
                    <a:pt x="103" y="53"/>
                  </a:cubicBezTo>
                  <a:cubicBezTo>
                    <a:pt x="75" y="57"/>
                    <a:pt x="52" y="78"/>
                    <a:pt x="45" y="106"/>
                  </a:cubicBezTo>
                  <a:cubicBezTo>
                    <a:pt x="45" y="106"/>
                    <a:pt x="44" y="106"/>
                    <a:pt x="44" y="106"/>
                  </a:cubicBezTo>
                  <a:cubicBezTo>
                    <a:pt x="20" y="106"/>
                    <a:pt x="0" y="126"/>
                    <a:pt x="0" y="150"/>
                  </a:cubicBezTo>
                  <a:cubicBezTo>
                    <a:pt x="0" y="174"/>
                    <a:pt x="20" y="194"/>
                    <a:pt x="44" y="194"/>
                  </a:cubicBezTo>
                  <a:cubicBezTo>
                    <a:pt x="56" y="194"/>
                    <a:pt x="66" y="189"/>
                    <a:pt x="74" y="182"/>
                  </a:cubicBezTo>
                  <a:cubicBezTo>
                    <a:pt x="85" y="190"/>
                    <a:pt x="99" y="195"/>
                    <a:pt x="114" y="195"/>
                  </a:cubicBezTo>
                  <a:cubicBezTo>
                    <a:pt x="132" y="195"/>
                    <a:pt x="148" y="188"/>
                    <a:pt x="161" y="178"/>
                  </a:cubicBezTo>
                  <a:cubicBezTo>
                    <a:pt x="161" y="178"/>
                    <a:pt x="161" y="178"/>
                    <a:pt x="161" y="178"/>
                  </a:cubicBezTo>
                  <a:cubicBezTo>
                    <a:pt x="172" y="191"/>
                    <a:pt x="189" y="199"/>
                    <a:pt x="207" y="199"/>
                  </a:cubicBezTo>
                  <a:cubicBezTo>
                    <a:pt x="216" y="199"/>
                    <a:pt x="225" y="197"/>
                    <a:pt x="233" y="193"/>
                  </a:cubicBezTo>
                  <a:cubicBezTo>
                    <a:pt x="241" y="197"/>
                    <a:pt x="249" y="199"/>
                    <a:pt x="259" y="199"/>
                  </a:cubicBezTo>
                  <a:cubicBezTo>
                    <a:pt x="273" y="199"/>
                    <a:pt x="286" y="195"/>
                    <a:pt x="296" y="187"/>
                  </a:cubicBezTo>
                  <a:cubicBezTo>
                    <a:pt x="303" y="191"/>
                    <a:pt x="311" y="194"/>
                    <a:pt x="320" y="194"/>
                  </a:cubicBezTo>
                  <a:cubicBezTo>
                    <a:pt x="344" y="194"/>
                    <a:pt x="363" y="174"/>
                    <a:pt x="363" y="150"/>
                  </a:cubicBezTo>
                  <a:cubicBezTo>
                    <a:pt x="363" y="126"/>
                    <a:pt x="344" y="106"/>
                    <a:pt x="320" y="10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Freeform 25"/>
            <p:cNvSpPr/>
            <p:nvPr userDrawn="1"/>
          </p:nvSpPr>
          <p:spPr bwMode="auto">
            <a:xfrm>
              <a:off x="4610100" y="2317750"/>
              <a:ext cx="493712" cy="269875"/>
            </a:xfrm>
            <a:custGeom>
              <a:avLst/>
              <a:gdLst>
                <a:gd name="T0" fmla="*/ 539 w 614"/>
                <a:gd name="T1" fmla="*/ 179 h 336"/>
                <a:gd name="T2" fmla="*/ 531 w 614"/>
                <a:gd name="T3" fmla="*/ 179 h 336"/>
                <a:gd name="T4" fmla="*/ 463 w 614"/>
                <a:gd name="T5" fmla="*/ 125 h 336"/>
                <a:gd name="T6" fmla="*/ 313 w 614"/>
                <a:gd name="T7" fmla="*/ 0 h 336"/>
                <a:gd name="T8" fmla="*/ 174 w 614"/>
                <a:gd name="T9" fmla="*/ 89 h 336"/>
                <a:gd name="T10" fmla="*/ 76 w 614"/>
                <a:gd name="T11" fmla="*/ 179 h 336"/>
                <a:gd name="T12" fmla="*/ 74 w 614"/>
                <a:gd name="T13" fmla="*/ 179 h 336"/>
                <a:gd name="T14" fmla="*/ 0 w 614"/>
                <a:gd name="T15" fmla="*/ 253 h 336"/>
                <a:gd name="T16" fmla="*/ 74 w 614"/>
                <a:gd name="T17" fmla="*/ 327 h 336"/>
                <a:gd name="T18" fmla="*/ 125 w 614"/>
                <a:gd name="T19" fmla="*/ 307 h 336"/>
                <a:gd name="T20" fmla="*/ 193 w 614"/>
                <a:gd name="T21" fmla="*/ 329 h 336"/>
                <a:gd name="T22" fmla="*/ 271 w 614"/>
                <a:gd name="T23" fmla="*/ 300 h 336"/>
                <a:gd name="T24" fmla="*/ 272 w 614"/>
                <a:gd name="T25" fmla="*/ 300 h 336"/>
                <a:gd name="T26" fmla="*/ 350 w 614"/>
                <a:gd name="T27" fmla="*/ 336 h 336"/>
                <a:gd name="T28" fmla="*/ 393 w 614"/>
                <a:gd name="T29" fmla="*/ 326 h 336"/>
                <a:gd name="T30" fmla="*/ 437 w 614"/>
                <a:gd name="T31" fmla="*/ 336 h 336"/>
                <a:gd name="T32" fmla="*/ 500 w 614"/>
                <a:gd name="T33" fmla="*/ 315 h 336"/>
                <a:gd name="T34" fmla="*/ 539 w 614"/>
                <a:gd name="T35" fmla="*/ 327 h 336"/>
                <a:gd name="T36" fmla="*/ 614 w 614"/>
                <a:gd name="T37" fmla="*/ 253 h 336"/>
                <a:gd name="T38" fmla="*/ 539 w 614"/>
                <a:gd name="T39" fmla="*/ 17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4" h="336">
                  <a:moveTo>
                    <a:pt x="539" y="179"/>
                  </a:moveTo>
                  <a:cubicBezTo>
                    <a:pt x="537" y="179"/>
                    <a:pt x="534" y="179"/>
                    <a:pt x="531" y="179"/>
                  </a:cubicBezTo>
                  <a:cubicBezTo>
                    <a:pt x="517" y="153"/>
                    <a:pt x="493" y="133"/>
                    <a:pt x="463" y="125"/>
                  </a:cubicBezTo>
                  <a:cubicBezTo>
                    <a:pt x="450" y="54"/>
                    <a:pt x="388" y="0"/>
                    <a:pt x="313" y="0"/>
                  </a:cubicBezTo>
                  <a:cubicBezTo>
                    <a:pt x="251" y="0"/>
                    <a:pt x="198" y="36"/>
                    <a:pt x="174" y="89"/>
                  </a:cubicBezTo>
                  <a:cubicBezTo>
                    <a:pt x="126" y="96"/>
                    <a:pt x="87" y="132"/>
                    <a:pt x="76" y="179"/>
                  </a:cubicBezTo>
                  <a:cubicBezTo>
                    <a:pt x="75" y="179"/>
                    <a:pt x="75" y="179"/>
                    <a:pt x="74" y="179"/>
                  </a:cubicBezTo>
                  <a:cubicBezTo>
                    <a:pt x="33" y="179"/>
                    <a:pt x="0" y="212"/>
                    <a:pt x="0" y="253"/>
                  </a:cubicBezTo>
                  <a:cubicBezTo>
                    <a:pt x="0" y="294"/>
                    <a:pt x="33" y="327"/>
                    <a:pt x="74" y="327"/>
                  </a:cubicBezTo>
                  <a:cubicBezTo>
                    <a:pt x="94" y="327"/>
                    <a:pt x="111" y="320"/>
                    <a:pt x="125" y="307"/>
                  </a:cubicBezTo>
                  <a:cubicBezTo>
                    <a:pt x="144" y="321"/>
                    <a:pt x="168" y="329"/>
                    <a:pt x="193" y="329"/>
                  </a:cubicBezTo>
                  <a:cubicBezTo>
                    <a:pt x="223" y="329"/>
                    <a:pt x="250" y="318"/>
                    <a:pt x="271" y="300"/>
                  </a:cubicBezTo>
                  <a:cubicBezTo>
                    <a:pt x="272" y="300"/>
                    <a:pt x="272" y="300"/>
                    <a:pt x="272" y="300"/>
                  </a:cubicBezTo>
                  <a:cubicBezTo>
                    <a:pt x="291" y="322"/>
                    <a:pt x="319" y="336"/>
                    <a:pt x="350" y="336"/>
                  </a:cubicBezTo>
                  <a:cubicBezTo>
                    <a:pt x="365" y="336"/>
                    <a:pt x="380" y="333"/>
                    <a:pt x="393" y="326"/>
                  </a:cubicBezTo>
                  <a:cubicBezTo>
                    <a:pt x="406" y="333"/>
                    <a:pt x="421" y="336"/>
                    <a:pt x="437" y="336"/>
                  </a:cubicBezTo>
                  <a:cubicBezTo>
                    <a:pt x="460" y="336"/>
                    <a:pt x="482" y="328"/>
                    <a:pt x="500" y="315"/>
                  </a:cubicBezTo>
                  <a:cubicBezTo>
                    <a:pt x="511" y="323"/>
                    <a:pt x="525" y="327"/>
                    <a:pt x="539" y="327"/>
                  </a:cubicBezTo>
                  <a:cubicBezTo>
                    <a:pt x="580" y="327"/>
                    <a:pt x="614" y="294"/>
                    <a:pt x="614" y="253"/>
                  </a:cubicBezTo>
                  <a:cubicBezTo>
                    <a:pt x="614" y="212"/>
                    <a:pt x="580" y="179"/>
                    <a:pt x="539" y="179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Freeform 26"/>
            <p:cNvSpPr/>
            <p:nvPr userDrawn="1"/>
          </p:nvSpPr>
          <p:spPr bwMode="auto">
            <a:xfrm>
              <a:off x="473710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Freeform 27"/>
            <p:cNvSpPr/>
            <p:nvPr userDrawn="1"/>
          </p:nvSpPr>
          <p:spPr bwMode="auto">
            <a:xfrm>
              <a:off x="4792663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Freeform 28"/>
            <p:cNvSpPr/>
            <p:nvPr userDrawn="1"/>
          </p:nvSpPr>
          <p:spPr bwMode="auto">
            <a:xfrm>
              <a:off x="4848225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Freeform 29"/>
            <p:cNvSpPr/>
            <p:nvPr userDrawn="1"/>
          </p:nvSpPr>
          <p:spPr bwMode="auto">
            <a:xfrm>
              <a:off x="4903788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Freeform 30"/>
            <p:cNvSpPr/>
            <p:nvPr userDrawn="1"/>
          </p:nvSpPr>
          <p:spPr bwMode="auto">
            <a:xfrm>
              <a:off x="495935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31"/>
            <p:cNvSpPr/>
            <p:nvPr userDrawn="1"/>
          </p:nvSpPr>
          <p:spPr bwMode="auto">
            <a:xfrm>
              <a:off x="473710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32"/>
            <p:cNvSpPr/>
            <p:nvPr userDrawn="1"/>
          </p:nvSpPr>
          <p:spPr bwMode="auto">
            <a:xfrm>
              <a:off x="4792663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33"/>
            <p:cNvSpPr/>
            <p:nvPr userDrawn="1"/>
          </p:nvSpPr>
          <p:spPr bwMode="auto">
            <a:xfrm>
              <a:off x="4848225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5" name="Freeform 34"/>
            <p:cNvSpPr/>
            <p:nvPr userDrawn="1"/>
          </p:nvSpPr>
          <p:spPr bwMode="auto">
            <a:xfrm>
              <a:off x="4903788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35"/>
            <p:cNvSpPr/>
            <p:nvPr userDrawn="1"/>
          </p:nvSpPr>
          <p:spPr bwMode="auto">
            <a:xfrm>
              <a:off x="495935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36"/>
            <p:cNvSpPr/>
            <p:nvPr userDrawn="1"/>
          </p:nvSpPr>
          <p:spPr bwMode="auto">
            <a:xfrm>
              <a:off x="473710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37"/>
            <p:cNvSpPr/>
            <p:nvPr userDrawn="1"/>
          </p:nvSpPr>
          <p:spPr bwMode="auto">
            <a:xfrm>
              <a:off x="4792663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38"/>
            <p:cNvSpPr/>
            <p:nvPr userDrawn="1"/>
          </p:nvSpPr>
          <p:spPr bwMode="auto">
            <a:xfrm>
              <a:off x="4848225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39"/>
            <p:cNvSpPr/>
            <p:nvPr userDrawn="1"/>
          </p:nvSpPr>
          <p:spPr bwMode="auto">
            <a:xfrm>
              <a:off x="4903788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Freeform 40"/>
            <p:cNvSpPr/>
            <p:nvPr userDrawn="1"/>
          </p:nvSpPr>
          <p:spPr bwMode="auto">
            <a:xfrm>
              <a:off x="495935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Freeform 41"/>
            <p:cNvSpPr/>
            <p:nvPr userDrawn="1"/>
          </p:nvSpPr>
          <p:spPr bwMode="auto">
            <a:xfrm>
              <a:off x="473710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Freeform 42"/>
            <p:cNvSpPr/>
            <p:nvPr userDrawn="1"/>
          </p:nvSpPr>
          <p:spPr bwMode="auto">
            <a:xfrm>
              <a:off x="4792663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Freeform 43"/>
            <p:cNvSpPr/>
            <p:nvPr userDrawn="1"/>
          </p:nvSpPr>
          <p:spPr bwMode="auto">
            <a:xfrm>
              <a:off x="4848225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Freeform 44"/>
            <p:cNvSpPr/>
            <p:nvPr userDrawn="1"/>
          </p:nvSpPr>
          <p:spPr bwMode="auto">
            <a:xfrm>
              <a:off x="4903788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Freeform 45"/>
            <p:cNvSpPr/>
            <p:nvPr userDrawn="1"/>
          </p:nvSpPr>
          <p:spPr bwMode="auto">
            <a:xfrm>
              <a:off x="495935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Freeform 46"/>
            <p:cNvSpPr/>
            <p:nvPr userDrawn="1"/>
          </p:nvSpPr>
          <p:spPr bwMode="auto">
            <a:xfrm>
              <a:off x="473710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8" name="Freeform 47"/>
            <p:cNvSpPr/>
            <p:nvPr userDrawn="1"/>
          </p:nvSpPr>
          <p:spPr bwMode="auto">
            <a:xfrm>
              <a:off x="4792663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9" name="Freeform 48"/>
            <p:cNvSpPr/>
            <p:nvPr userDrawn="1"/>
          </p:nvSpPr>
          <p:spPr bwMode="auto">
            <a:xfrm>
              <a:off x="4848225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Freeform 49"/>
            <p:cNvSpPr/>
            <p:nvPr userDrawn="1"/>
          </p:nvSpPr>
          <p:spPr bwMode="auto">
            <a:xfrm>
              <a:off x="4903788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1" name="Freeform 50"/>
            <p:cNvSpPr/>
            <p:nvPr userDrawn="1"/>
          </p:nvSpPr>
          <p:spPr bwMode="auto">
            <a:xfrm>
              <a:off x="495935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2" name="Freeform 51"/>
            <p:cNvSpPr/>
            <p:nvPr userDrawn="1"/>
          </p:nvSpPr>
          <p:spPr bwMode="auto">
            <a:xfrm>
              <a:off x="4356101" y="3462338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Freeform 52"/>
            <p:cNvSpPr/>
            <p:nvPr userDrawn="1"/>
          </p:nvSpPr>
          <p:spPr bwMode="auto">
            <a:xfrm>
              <a:off x="4767263" y="3686175"/>
              <a:ext cx="1284287" cy="223838"/>
            </a:xfrm>
            <a:custGeom>
              <a:avLst/>
              <a:gdLst>
                <a:gd name="T0" fmla="*/ 1598 w 1598"/>
                <a:gd name="T1" fmla="*/ 139 h 279"/>
                <a:gd name="T2" fmla="*/ 1458 w 1598"/>
                <a:gd name="T3" fmla="*/ 279 h 279"/>
                <a:gd name="T4" fmla="*/ 139 w 1598"/>
                <a:gd name="T5" fmla="*/ 279 h 279"/>
                <a:gd name="T6" fmla="*/ 0 w 1598"/>
                <a:gd name="T7" fmla="*/ 139 h 279"/>
                <a:gd name="T8" fmla="*/ 0 w 1598"/>
                <a:gd name="T9" fmla="*/ 139 h 279"/>
                <a:gd name="T10" fmla="*/ 139 w 1598"/>
                <a:gd name="T11" fmla="*/ 0 h 279"/>
                <a:gd name="T12" fmla="*/ 1458 w 1598"/>
                <a:gd name="T13" fmla="*/ 0 h 279"/>
                <a:gd name="T14" fmla="*/ 1598 w 1598"/>
                <a:gd name="T15" fmla="*/ 13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79">
                  <a:moveTo>
                    <a:pt x="1598" y="139"/>
                  </a:moveTo>
                  <a:cubicBezTo>
                    <a:pt x="1598" y="217"/>
                    <a:pt x="1535" y="279"/>
                    <a:pt x="1458" y="279"/>
                  </a:cubicBezTo>
                  <a:cubicBezTo>
                    <a:pt x="139" y="279"/>
                    <a:pt x="139" y="279"/>
                    <a:pt x="139" y="279"/>
                  </a:cubicBezTo>
                  <a:cubicBezTo>
                    <a:pt x="62" y="279"/>
                    <a:pt x="0" y="217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2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2"/>
                    <a:pt x="1598" y="139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Freeform 53"/>
            <p:cNvSpPr/>
            <p:nvPr userDrawn="1"/>
          </p:nvSpPr>
          <p:spPr bwMode="auto">
            <a:xfrm>
              <a:off x="5195888" y="3852863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39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39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Freeform 54"/>
            <p:cNvSpPr/>
            <p:nvPr userDrawn="1"/>
          </p:nvSpPr>
          <p:spPr bwMode="auto">
            <a:xfrm>
              <a:off x="5541963" y="3852863"/>
              <a:ext cx="995362" cy="225425"/>
            </a:xfrm>
            <a:custGeom>
              <a:avLst/>
              <a:gdLst>
                <a:gd name="T0" fmla="*/ 1238 w 1238"/>
                <a:gd name="T1" fmla="*/ 140 h 280"/>
                <a:gd name="T2" fmla="*/ 1098 w 1238"/>
                <a:gd name="T3" fmla="*/ 280 h 280"/>
                <a:gd name="T4" fmla="*/ 139 w 1238"/>
                <a:gd name="T5" fmla="*/ 280 h 280"/>
                <a:gd name="T6" fmla="*/ 0 w 1238"/>
                <a:gd name="T7" fmla="*/ 140 h 280"/>
                <a:gd name="T8" fmla="*/ 0 w 1238"/>
                <a:gd name="T9" fmla="*/ 140 h 280"/>
                <a:gd name="T10" fmla="*/ 139 w 1238"/>
                <a:gd name="T11" fmla="*/ 0 h 280"/>
                <a:gd name="T12" fmla="*/ 1098 w 1238"/>
                <a:gd name="T13" fmla="*/ 0 h 280"/>
                <a:gd name="T14" fmla="*/ 1238 w 123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8" h="280">
                  <a:moveTo>
                    <a:pt x="1238" y="140"/>
                  </a:moveTo>
                  <a:cubicBezTo>
                    <a:pt x="1238" y="217"/>
                    <a:pt x="1175" y="280"/>
                    <a:pt x="109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098" y="0"/>
                    <a:pt x="1098" y="0"/>
                    <a:pt x="1098" y="0"/>
                  </a:cubicBezTo>
                  <a:cubicBezTo>
                    <a:pt x="1175" y="0"/>
                    <a:pt x="1238" y="63"/>
                    <a:pt x="1238" y="140"/>
                  </a:cubicBezTo>
                  <a:close/>
                </a:path>
              </a:pathLst>
            </a:custGeom>
            <a:solidFill>
              <a:srgbClr val="40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Oval 55"/>
            <p:cNvSpPr>
              <a:spLocks noChangeArrowheads="1"/>
            </p:cNvSpPr>
            <p:nvPr userDrawn="1"/>
          </p:nvSpPr>
          <p:spPr bwMode="auto">
            <a:xfrm>
              <a:off x="6054725" y="2743200"/>
              <a:ext cx="211137" cy="209550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Rectangle 56"/>
            <p:cNvSpPr>
              <a:spLocks noChangeArrowheads="1"/>
            </p:cNvSpPr>
            <p:nvPr userDrawn="1"/>
          </p:nvSpPr>
          <p:spPr bwMode="auto">
            <a:xfrm>
              <a:off x="6149975" y="2924175"/>
              <a:ext cx="20637" cy="136525"/>
            </a:xfrm>
            <a:prstGeom prst="rect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Oval 57"/>
            <p:cNvSpPr>
              <a:spLocks noChangeArrowheads="1"/>
            </p:cNvSpPr>
            <p:nvPr userDrawn="1"/>
          </p:nvSpPr>
          <p:spPr bwMode="auto">
            <a:xfrm>
              <a:off x="5467350" y="3067050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Rectangle 58"/>
            <p:cNvSpPr>
              <a:spLocks noChangeArrowheads="1"/>
            </p:cNvSpPr>
            <p:nvPr userDrawn="1"/>
          </p:nvSpPr>
          <p:spPr bwMode="auto">
            <a:xfrm>
              <a:off x="5522913" y="3173413"/>
              <a:ext cx="12700" cy="793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Oval 59"/>
            <p:cNvSpPr>
              <a:spLocks noChangeArrowheads="1"/>
            </p:cNvSpPr>
            <p:nvPr userDrawn="1"/>
          </p:nvSpPr>
          <p:spPr bwMode="auto">
            <a:xfrm>
              <a:off x="5202238" y="3281363"/>
              <a:ext cx="125412" cy="125413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Rectangle 60"/>
            <p:cNvSpPr>
              <a:spLocks noChangeArrowheads="1"/>
            </p:cNvSpPr>
            <p:nvPr userDrawn="1"/>
          </p:nvSpPr>
          <p:spPr bwMode="auto">
            <a:xfrm>
              <a:off x="5259388" y="3389313"/>
              <a:ext cx="11112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Oval 61"/>
            <p:cNvSpPr>
              <a:spLocks noChangeArrowheads="1"/>
            </p:cNvSpPr>
            <p:nvPr userDrawn="1"/>
          </p:nvSpPr>
          <p:spPr bwMode="auto">
            <a:xfrm>
              <a:off x="5138738" y="3365500"/>
              <a:ext cx="74612" cy="730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Rectangle 62"/>
            <p:cNvSpPr>
              <a:spLocks noChangeArrowheads="1"/>
            </p:cNvSpPr>
            <p:nvPr userDrawn="1"/>
          </p:nvSpPr>
          <p:spPr bwMode="auto">
            <a:xfrm>
              <a:off x="5172075" y="3429000"/>
              <a:ext cx="7937" cy="46038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Oval 63"/>
            <p:cNvSpPr>
              <a:spLocks noChangeArrowheads="1"/>
            </p:cNvSpPr>
            <p:nvPr userDrawn="1"/>
          </p:nvSpPr>
          <p:spPr bwMode="auto">
            <a:xfrm>
              <a:off x="6534150" y="3114675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Rectangle 64"/>
            <p:cNvSpPr>
              <a:spLocks noChangeArrowheads="1"/>
            </p:cNvSpPr>
            <p:nvPr userDrawn="1"/>
          </p:nvSpPr>
          <p:spPr bwMode="auto">
            <a:xfrm>
              <a:off x="6589713" y="3219450"/>
              <a:ext cx="12700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67"/>
            <p:cNvSpPr/>
            <p:nvPr userDrawn="1"/>
          </p:nvSpPr>
          <p:spPr bwMode="auto">
            <a:xfrm>
              <a:off x="5815013" y="2665413"/>
              <a:ext cx="44450" cy="377825"/>
            </a:xfrm>
            <a:custGeom>
              <a:avLst/>
              <a:gdLst>
                <a:gd name="T0" fmla="*/ 28 w 28"/>
                <a:gd name="T1" fmla="*/ 238 h 238"/>
                <a:gd name="T2" fmla="*/ 0 w 28"/>
                <a:gd name="T3" fmla="*/ 238 h 238"/>
                <a:gd name="T4" fmla="*/ 8 w 28"/>
                <a:gd name="T5" fmla="*/ 0 h 238"/>
                <a:gd name="T6" fmla="*/ 20 w 28"/>
                <a:gd name="T7" fmla="*/ 0 h 238"/>
                <a:gd name="T8" fmla="*/ 28 w 2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38">
                  <a:moveTo>
                    <a:pt x="28" y="238"/>
                  </a:moveTo>
                  <a:lnTo>
                    <a:pt x="0" y="238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8" y="23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68"/>
            <p:cNvSpPr/>
            <p:nvPr userDrawn="1"/>
          </p:nvSpPr>
          <p:spPr bwMode="auto">
            <a:xfrm>
              <a:off x="5822950" y="2482850"/>
              <a:ext cx="25400" cy="192088"/>
            </a:xfrm>
            <a:custGeom>
              <a:avLst/>
              <a:gdLst>
                <a:gd name="T0" fmla="*/ 16 w 16"/>
                <a:gd name="T1" fmla="*/ 121 h 121"/>
                <a:gd name="T2" fmla="*/ 0 w 16"/>
                <a:gd name="T3" fmla="*/ 121 h 121"/>
                <a:gd name="T4" fmla="*/ 4 w 16"/>
                <a:gd name="T5" fmla="*/ 0 h 121"/>
                <a:gd name="T6" fmla="*/ 12 w 16"/>
                <a:gd name="T7" fmla="*/ 0 h 121"/>
                <a:gd name="T8" fmla="*/ 16 w 16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1">
                  <a:moveTo>
                    <a:pt x="16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121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69"/>
            <p:cNvSpPr/>
            <p:nvPr userDrawn="1"/>
          </p:nvSpPr>
          <p:spPr bwMode="auto">
            <a:xfrm>
              <a:off x="5818188" y="2655888"/>
              <a:ext cx="182562" cy="95250"/>
            </a:xfrm>
            <a:custGeom>
              <a:avLst/>
              <a:gdLst>
                <a:gd name="T0" fmla="*/ 0 w 115"/>
                <a:gd name="T1" fmla="*/ 14 h 60"/>
                <a:gd name="T2" fmla="*/ 7 w 115"/>
                <a:gd name="T3" fmla="*/ 0 h 60"/>
                <a:gd name="T4" fmla="*/ 115 w 115"/>
                <a:gd name="T5" fmla="*/ 53 h 60"/>
                <a:gd name="T6" fmla="*/ 112 w 115"/>
                <a:gd name="T7" fmla="*/ 60 h 60"/>
                <a:gd name="T8" fmla="*/ 0 w 115"/>
                <a:gd name="T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0">
                  <a:moveTo>
                    <a:pt x="0" y="14"/>
                  </a:moveTo>
                  <a:lnTo>
                    <a:pt x="7" y="0"/>
                  </a:lnTo>
                  <a:lnTo>
                    <a:pt x="115" y="53"/>
                  </a:lnTo>
                  <a:lnTo>
                    <a:pt x="112" y="6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70"/>
            <p:cNvSpPr/>
            <p:nvPr userDrawn="1"/>
          </p:nvSpPr>
          <p:spPr bwMode="auto">
            <a:xfrm>
              <a:off x="5667375" y="2657475"/>
              <a:ext cx="187325" cy="85725"/>
            </a:xfrm>
            <a:custGeom>
              <a:avLst/>
              <a:gdLst>
                <a:gd name="T0" fmla="*/ 112 w 118"/>
                <a:gd name="T1" fmla="*/ 0 h 54"/>
                <a:gd name="T2" fmla="*/ 118 w 118"/>
                <a:gd name="T3" fmla="*/ 15 h 54"/>
                <a:gd name="T4" fmla="*/ 3 w 118"/>
                <a:gd name="T5" fmla="*/ 54 h 54"/>
                <a:gd name="T6" fmla="*/ 0 w 118"/>
                <a:gd name="T7" fmla="*/ 47 h 54"/>
                <a:gd name="T8" fmla="*/ 112 w 1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54">
                  <a:moveTo>
                    <a:pt x="112" y="0"/>
                  </a:moveTo>
                  <a:lnTo>
                    <a:pt x="118" y="15"/>
                  </a:lnTo>
                  <a:lnTo>
                    <a:pt x="3" y="54"/>
                  </a:lnTo>
                  <a:lnTo>
                    <a:pt x="0" y="4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71"/>
            <p:cNvSpPr/>
            <p:nvPr userDrawn="1"/>
          </p:nvSpPr>
          <p:spPr bwMode="auto">
            <a:xfrm>
              <a:off x="5932488" y="2816225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72"/>
            <p:cNvSpPr/>
            <p:nvPr userDrawn="1"/>
          </p:nvSpPr>
          <p:spPr bwMode="auto">
            <a:xfrm>
              <a:off x="5938838" y="2706688"/>
              <a:ext cx="15875" cy="114300"/>
            </a:xfrm>
            <a:custGeom>
              <a:avLst/>
              <a:gdLst>
                <a:gd name="T0" fmla="*/ 10 w 10"/>
                <a:gd name="T1" fmla="*/ 72 h 72"/>
                <a:gd name="T2" fmla="*/ 0 w 10"/>
                <a:gd name="T3" fmla="*/ 72 h 72"/>
                <a:gd name="T4" fmla="*/ 2 w 10"/>
                <a:gd name="T5" fmla="*/ 0 h 72"/>
                <a:gd name="T6" fmla="*/ 7 w 10"/>
                <a:gd name="T7" fmla="*/ 0 h 72"/>
                <a:gd name="T8" fmla="*/ 10 w 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2">
                  <a:moveTo>
                    <a:pt x="10" y="72"/>
                  </a:moveTo>
                  <a:lnTo>
                    <a:pt x="0" y="72"/>
                  </a:lnTo>
                  <a:lnTo>
                    <a:pt x="2" y="0"/>
                  </a:lnTo>
                  <a:lnTo>
                    <a:pt x="7" y="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73"/>
            <p:cNvSpPr/>
            <p:nvPr userDrawn="1"/>
          </p:nvSpPr>
          <p:spPr bwMode="auto">
            <a:xfrm>
              <a:off x="5934075" y="2809875"/>
              <a:ext cx="111125" cy="57150"/>
            </a:xfrm>
            <a:custGeom>
              <a:avLst/>
              <a:gdLst>
                <a:gd name="T0" fmla="*/ 0 w 70"/>
                <a:gd name="T1" fmla="*/ 8 h 36"/>
                <a:gd name="T2" fmla="*/ 5 w 70"/>
                <a:gd name="T3" fmla="*/ 0 h 36"/>
                <a:gd name="T4" fmla="*/ 70 w 70"/>
                <a:gd name="T5" fmla="*/ 32 h 36"/>
                <a:gd name="T6" fmla="*/ 68 w 70"/>
                <a:gd name="T7" fmla="*/ 36 h 36"/>
                <a:gd name="T8" fmla="*/ 0 w 70"/>
                <a:gd name="T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6">
                  <a:moveTo>
                    <a:pt x="0" y="8"/>
                  </a:moveTo>
                  <a:lnTo>
                    <a:pt x="5" y="0"/>
                  </a:lnTo>
                  <a:lnTo>
                    <a:pt x="70" y="32"/>
                  </a:lnTo>
                  <a:lnTo>
                    <a:pt x="68" y="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74"/>
            <p:cNvSpPr/>
            <p:nvPr userDrawn="1"/>
          </p:nvSpPr>
          <p:spPr bwMode="auto">
            <a:xfrm>
              <a:off x="5845175" y="2809875"/>
              <a:ext cx="112712" cy="52388"/>
            </a:xfrm>
            <a:custGeom>
              <a:avLst/>
              <a:gdLst>
                <a:gd name="T0" fmla="*/ 67 w 71"/>
                <a:gd name="T1" fmla="*/ 0 h 33"/>
                <a:gd name="T2" fmla="*/ 71 w 71"/>
                <a:gd name="T3" fmla="*/ 9 h 33"/>
                <a:gd name="T4" fmla="*/ 1 w 71"/>
                <a:gd name="T5" fmla="*/ 33 h 33"/>
                <a:gd name="T6" fmla="*/ 0 w 71"/>
                <a:gd name="T7" fmla="*/ 29 h 33"/>
                <a:gd name="T8" fmla="*/ 67 w 7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3">
                  <a:moveTo>
                    <a:pt x="67" y="0"/>
                  </a:moveTo>
                  <a:lnTo>
                    <a:pt x="71" y="9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Freeform 75"/>
            <p:cNvSpPr/>
            <p:nvPr userDrawn="1"/>
          </p:nvSpPr>
          <p:spPr bwMode="auto">
            <a:xfrm>
              <a:off x="4919663" y="3116263"/>
              <a:ext cx="47625" cy="376238"/>
            </a:xfrm>
            <a:custGeom>
              <a:avLst/>
              <a:gdLst>
                <a:gd name="T0" fmla="*/ 30 w 30"/>
                <a:gd name="T1" fmla="*/ 237 h 237"/>
                <a:gd name="T2" fmla="*/ 0 w 30"/>
                <a:gd name="T3" fmla="*/ 237 h 237"/>
                <a:gd name="T4" fmla="*/ 9 w 30"/>
                <a:gd name="T5" fmla="*/ 0 h 237"/>
                <a:gd name="T6" fmla="*/ 21 w 30"/>
                <a:gd name="T7" fmla="*/ 0 h 237"/>
                <a:gd name="T8" fmla="*/ 30 w 30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7">
                  <a:moveTo>
                    <a:pt x="30" y="237"/>
                  </a:moveTo>
                  <a:lnTo>
                    <a:pt x="0" y="237"/>
                  </a:lnTo>
                  <a:lnTo>
                    <a:pt x="9" y="0"/>
                  </a:lnTo>
                  <a:lnTo>
                    <a:pt x="21" y="0"/>
                  </a:lnTo>
                  <a:lnTo>
                    <a:pt x="30" y="23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Freeform 76"/>
            <p:cNvSpPr/>
            <p:nvPr userDrawn="1"/>
          </p:nvSpPr>
          <p:spPr bwMode="auto">
            <a:xfrm>
              <a:off x="4929188" y="2933700"/>
              <a:ext cx="26987" cy="192088"/>
            </a:xfrm>
            <a:custGeom>
              <a:avLst/>
              <a:gdLst>
                <a:gd name="T0" fmla="*/ 17 w 17"/>
                <a:gd name="T1" fmla="*/ 121 h 121"/>
                <a:gd name="T2" fmla="*/ 0 w 17"/>
                <a:gd name="T3" fmla="*/ 121 h 121"/>
                <a:gd name="T4" fmla="*/ 4 w 17"/>
                <a:gd name="T5" fmla="*/ 0 h 121"/>
                <a:gd name="T6" fmla="*/ 12 w 17"/>
                <a:gd name="T7" fmla="*/ 0 h 121"/>
                <a:gd name="T8" fmla="*/ 17 w 17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1">
                  <a:moveTo>
                    <a:pt x="17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7" y="121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77"/>
            <p:cNvSpPr/>
            <p:nvPr userDrawn="1"/>
          </p:nvSpPr>
          <p:spPr bwMode="auto">
            <a:xfrm>
              <a:off x="4924425" y="3105150"/>
              <a:ext cx="182562" cy="96838"/>
            </a:xfrm>
            <a:custGeom>
              <a:avLst/>
              <a:gdLst>
                <a:gd name="T0" fmla="*/ 0 w 115"/>
                <a:gd name="T1" fmla="*/ 14 h 61"/>
                <a:gd name="T2" fmla="*/ 6 w 115"/>
                <a:gd name="T3" fmla="*/ 0 h 61"/>
                <a:gd name="T4" fmla="*/ 115 w 115"/>
                <a:gd name="T5" fmla="*/ 54 h 61"/>
                <a:gd name="T6" fmla="*/ 112 w 115"/>
                <a:gd name="T7" fmla="*/ 61 h 61"/>
                <a:gd name="T8" fmla="*/ 0 w 115"/>
                <a:gd name="T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1">
                  <a:moveTo>
                    <a:pt x="0" y="14"/>
                  </a:moveTo>
                  <a:lnTo>
                    <a:pt x="6" y="0"/>
                  </a:lnTo>
                  <a:lnTo>
                    <a:pt x="115" y="54"/>
                  </a:lnTo>
                  <a:lnTo>
                    <a:pt x="112" y="6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78"/>
            <p:cNvSpPr/>
            <p:nvPr userDrawn="1"/>
          </p:nvSpPr>
          <p:spPr bwMode="auto">
            <a:xfrm>
              <a:off x="4775200" y="3106738"/>
              <a:ext cx="185737" cy="85725"/>
            </a:xfrm>
            <a:custGeom>
              <a:avLst/>
              <a:gdLst>
                <a:gd name="T0" fmla="*/ 111 w 117"/>
                <a:gd name="T1" fmla="*/ 0 h 54"/>
                <a:gd name="T2" fmla="*/ 117 w 117"/>
                <a:gd name="T3" fmla="*/ 15 h 54"/>
                <a:gd name="T4" fmla="*/ 2 w 117"/>
                <a:gd name="T5" fmla="*/ 54 h 54"/>
                <a:gd name="T6" fmla="*/ 0 w 117"/>
                <a:gd name="T7" fmla="*/ 47 h 54"/>
                <a:gd name="T8" fmla="*/ 111 w 1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4">
                  <a:moveTo>
                    <a:pt x="111" y="0"/>
                  </a:moveTo>
                  <a:lnTo>
                    <a:pt x="117" y="15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79"/>
            <p:cNvSpPr/>
            <p:nvPr userDrawn="1"/>
          </p:nvSpPr>
          <p:spPr bwMode="auto">
            <a:xfrm>
              <a:off x="5038725" y="3265488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80"/>
            <p:cNvSpPr/>
            <p:nvPr userDrawn="1"/>
          </p:nvSpPr>
          <p:spPr bwMode="auto">
            <a:xfrm>
              <a:off x="5045075" y="3154363"/>
              <a:ext cx="14287" cy="115888"/>
            </a:xfrm>
            <a:custGeom>
              <a:avLst/>
              <a:gdLst>
                <a:gd name="T0" fmla="*/ 9 w 9"/>
                <a:gd name="T1" fmla="*/ 73 h 73"/>
                <a:gd name="T2" fmla="*/ 0 w 9"/>
                <a:gd name="T3" fmla="*/ 73 h 73"/>
                <a:gd name="T4" fmla="*/ 2 w 9"/>
                <a:gd name="T5" fmla="*/ 0 h 73"/>
                <a:gd name="T6" fmla="*/ 7 w 9"/>
                <a:gd name="T7" fmla="*/ 0 h 73"/>
                <a:gd name="T8" fmla="*/ 9 w 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3">
                  <a:moveTo>
                    <a:pt x="9" y="73"/>
                  </a:moveTo>
                  <a:lnTo>
                    <a:pt x="0" y="73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Freeform 81"/>
            <p:cNvSpPr/>
            <p:nvPr userDrawn="1"/>
          </p:nvSpPr>
          <p:spPr bwMode="auto">
            <a:xfrm>
              <a:off x="5041900" y="3259138"/>
              <a:ext cx="111125" cy="58738"/>
            </a:xfrm>
            <a:custGeom>
              <a:avLst/>
              <a:gdLst>
                <a:gd name="T0" fmla="*/ 0 w 70"/>
                <a:gd name="T1" fmla="*/ 9 h 37"/>
                <a:gd name="T2" fmla="*/ 4 w 70"/>
                <a:gd name="T3" fmla="*/ 0 h 37"/>
                <a:gd name="T4" fmla="*/ 70 w 70"/>
                <a:gd name="T5" fmla="*/ 32 h 37"/>
                <a:gd name="T6" fmla="*/ 67 w 70"/>
                <a:gd name="T7" fmla="*/ 37 h 37"/>
                <a:gd name="T8" fmla="*/ 0 w 70"/>
                <a:gd name="T9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7">
                  <a:moveTo>
                    <a:pt x="0" y="9"/>
                  </a:moveTo>
                  <a:lnTo>
                    <a:pt x="4" y="0"/>
                  </a:lnTo>
                  <a:lnTo>
                    <a:pt x="70" y="32"/>
                  </a:lnTo>
                  <a:lnTo>
                    <a:pt x="67" y="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82"/>
            <p:cNvSpPr/>
            <p:nvPr userDrawn="1"/>
          </p:nvSpPr>
          <p:spPr bwMode="auto">
            <a:xfrm>
              <a:off x="4951413" y="3260725"/>
              <a:ext cx="112712" cy="50800"/>
            </a:xfrm>
            <a:custGeom>
              <a:avLst/>
              <a:gdLst>
                <a:gd name="T0" fmla="*/ 67 w 71"/>
                <a:gd name="T1" fmla="*/ 0 h 32"/>
                <a:gd name="T2" fmla="*/ 71 w 71"/>
                <a:gd name="T3" fmla="*/ 9 h 32"/>
                <a:gd name="T4" fmla="*/ 1 w 71"/>
                <a:gd name="T5" fmla="*/ 32 h 32"/>
                <a:gd name="T6" fmla="*/ 0 w 71"/>
                <a:gd name="T7" fmla="*/ 28 h 32"/>
                <a:gd name="T8" fmla="*/ 67 w 7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2">
                  <a:moveTo>
                    <a:pt x="67" y="0"/>
                  </a:moveTo>
                  <a:lnTo>
                    <a:pt x="71" y="9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83"/>
            <p:cNvSpPr/>
            <p:nvPr userDrawn="1"/>
          </p:nvSpPr>
          <p:spPr bwMode="auto">
            <a:xfrm>
              <a:off x="5618163" y="2208213"/>
              <a:ext cx="85725" cy="47625"/>
            </a:xfrm>
            <a:custGeom>
              <a:avLst/>
              <a:gdLst>
                <a:gd name="T0" fmla="*/ 107 w 107"/>
                <a:gd name="T1" fmla="*/ 59 h 59"/>
                <a:gd name="T2" fmla="*/ 87 w 107"/>
                <a:gd name="T3" fmla="*/ 59 h 59"/>
                <a:gd name="T4" fmla="*/ 48 w 107"/>
                <a:gd name="T5" fmla="*/ 20 h 59"/>
                <a:gd name="T6" fmla="*/ 16 w 107"/>
                <a:gd name="T7" fmla="*/ 37 h 59"/>
                <a:gd name="T8" fmla="*/ 0 w 107"/>
                <a:gd name="T9" fmla="*/ 25 h 59"/>
                <a:gd name="T10" fmla="*/ 48 w 107"/>
                <a:gd name="T11" fmla="*/ 0 h 59"/>
                <a:gd name="T12" fmla="*/ 107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107" y="59"/>
                  </a:moveTo>
                  <a:cubicBezTo>
                    <a:pt x="87" y="59"/>
                    <a:pt x="87" y="59"/>
                    <a:pt x="87" y="59"/>
                  </a:cubicBezTo>
                  <a:cubicBezTo>
                    <a:pt x="87" y="38"/>
                    <a:pt x="70" y="20"/>
                    <a:pt x="48" y="20"/>
                  </a:cubicBezTo>
                  <a:cubicBezTo>
                    <a:pt x="35" y="20"/>
                    <a:pt x="24" y="26"/>
                    <a:pt x="16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10"/>
                    <a:pt x="29" y="0"/>
                    <a:pt x="48" y="0"/>
                  </a:cubicBezTo>
                  <a:cubicBezTo>
                    <a:pt x="81" y="0"/>
                    <a:pt x="107" y="27"/>
                    <a:pt x="107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84"/>
            <p:cNvSpPr/>
            <p:nvPr userDrawn="1"/>
          </p:nvSpPr>
          <p:spPr bwMode="auto">
            <a:xfrm>
              <a:off x="5689600" y="2208213"/>
              <a:ext cx="85725" cy="47625"/>
            </a:xfrm>
            <a:custGeom>
              <a:avLst/>
              <a:gdLst>
                <a:gd name="T0" fmla="*/ 20 w 107"/>
                <a:gd name="T1" fmla="*/ 59 h 59"/>
                <a:gd name="T2" fmla="*/ 0 w 107"/>
                <a:gd name="T3" fmla="*/ 59 h 59"/>
                <a:gd name="T4" fmla="*/ 59 w 107"/>
                <a:gd name="T5" fmla="*/ 0 h 59"/>
                <a:gd name="T6" fmla="*/ 107 w 107"/>
                <a:gd name="T7" fmla="*/ 25 h 59"/>
                <a:gd name="T8" fmla="*/ 91 w 107"/>
                <a:gd name="T9" fmla="*/ 37 h 59"/>
                <a:gd name="T10" fmla="*/ 59 w 107"/>
                <a:gd name="T11" fmla="*/ 20 h 59"/>
                <a:gd name="T12" fmla="*/ 20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20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78" y="0"/>
                    <a:pt x="96" y="10"/>
                    <a:pt x="107" y="2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3" y="26"/>
                    <a:pt x="72" y="20"/>
                    <a:pt x="59" y="20"/>
                  </a:cubicBezTo>
                  <a:cubicBezTo>
                    <a:pt x="37" y="20"/>
                    <a:pt x="20" y="38"/>
                    <a:pt x="20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85"/>
            <p:cNvSpPr/>
            <p:nvPr userDrawn="1"/>
          </p:nvSpPr>
          <p:spPr bwMode="auto">
            <a:xfrm>
              <a:off x="5784850" y="2270125"/>
              <a:ext cx="92075" cy="50800"/>
            </a:xfrm>
            <a:custGeom>
              <a:avLst/>
              <a:gdLst>
                <a:gd name="T0" fmla="*/ 114 w 114"/>
                <a:gd name="T1" fmla="*/ 62 h 62"/>
                <a:gd name="T2" fmla="*/ 93 w 114"/>
                <a:gd name="T3" fmla="*/ 62 h 62"/>
                <a:gd name="T4" fmla="*/ 51 w 114"/>
                <a:gd name="T5" fmla="*/ 21 h 62"/>
                <a:gd name="T6" fmla="*/ 17 w 114"/>
                <a:gd name="T7" fmla="*/ 38 h 62"/>
                <a:gd name="T8" fmla="*/ 0 w 114"/>
                <a:gd name="T9" fmla="*/ 26 h 62"/>
                <a:gd name="T10" fmla="*/ 51 w 114"/>
                <a:gd name="T11" fmla="*/ 0 h 62"/>
                <a:gd name="T12" fmla="*/ 114 w 114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2">
                  <a:moveTo>
                    <a:pt x="114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3" y="39"/>
                    <a:pt x="74" y="21"/>
                    <a:pt x="51" y="21"/>
                  </a:cubicBezTo>
                  <a:cubicBezTo>
                    <a:pt x="38" y="21"/>
                    <a:pt x="25" y="27"/>
                    <a:pt x="17" y="3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9"/>
                    <a:pt x="31" y="0"/>
                    <a:pt x="51" y="0"/>
                  </a:cubicBezTo>
                  <a:cubicBezTo>
                    <a:pt x="85" y="0"/>
                    <a:pt x="114" y="28"/>
                    <a:pt x="114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86"/>
            <p:cNvSpPr/>
            <p:nvPr userDrawn="1"/>
          </p:nvSpPr>
          <p:spPr bwMode="auto">
            <a:xfrm>
              <a:off x="5861050" y="2270125"/>
              <a:ext cx="92075" cy="50800"/>
            </a:xfrm>
            <a:custGeom>
              <a:avLst/>
              <a:gdLst>
                <a:gd name="T0" fmla="*/ 21 w 113"/>
                <a:gd name="T1" fmla="*/ 62 h 62"/>
                <a:gd name="T2" fmla="*/ 0 w 113"/>
                <a:gd name="T3" fmla="*/ 62 h 62"/>
                <a:gd name="T4" fmla="*/ 62 w 113"/>
                <a:gd name="T5" fmla="*/ 0 h 62"/>
                <a:gd name="T6" fmla="*/ 113 w 113"/>
                <a:gd name="T7" fmla="*/ 26 h 62"/>
                <a:gd name="T8" fmla="*/ 96 w 113"/>
                <a:gd name="T9" fmla="*/ 38 h 62"/>
                <a:gd name="T10" fmla="*/ 62 w 113"/>
                <a:gd name="T11" fmla="*/ 21 h 62"/>
                <a:gd name="T12" fmla="*/ 21 w 113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2">
                  <a:moveTo>
                    <a:pt x="21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82" y="0"/>
                    <a:pt x="101" y="9"/>
                    <a:pt x="113" y="26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88" y="27"/>
                    <a:pt x="76" y="21"/>
                    <a:pt x="62" y="21"/>
                  </a:cubicBezTo>
                  <a:cubicBezTo>
                    <a:pt x="39" y="21"/>
                    <a:pt x="21" y="39"/>
                    <a:pt x="21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87"/>
            <p:cNvSpPr/>
            <p:nvPr userDrawn="1"/>
          </p:nvSpPr>
          <p:spPr bwMode="auto">
            <a:xfrm>
              <a:off x="5751513" y="2155825"/>
              <a:ext cx="66675" cy="36513"/>
            </a:xfrm>
            <a:custGeom>
              <a:avLst/>
              <a:gdLst>
                <a:gd name="T0" fmla="*/ 84 w 84"/>
                <a:gd name="T1" fmla="*/ 46 h 46"/>
                <a:gd name="T2" fmla="*/ 68 w 84"/>
                <a:gd name="T3" fmla="*/ 46 h 46"/>
                <a:gd name="T4" fmla="*/ 38 w 84"/>
                <a:gd name="T5" fmla="*/ 16 h 46"/>
                <a:gd name="T6" fmla="*/ 13 w 84"/>
                <a:gd name="T7" fmla="*/ 28 h 46"/>
                <a:gd name="T8" fmla="*/ 0 w 84"/>
                <a:gd name="T9" fmla="*/ 19 h 46"/>
                <a:gd name="T10" fmla="*/ 38 w 84"/>
                <a:gd name="T11" fmla="*/ 0 h 46"/>
                <a:gd name="T12" fmla="*/ 84 w 84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6">
                  <a:moveTo>
                    <a:pt x="84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8" y="29"/>
                    <a:pt x="54" y="16"/>
                    <a:pt x="38" y="16"/>
                  </a:cubicBezTo>
                  <a:cubicBezTo>
                    <a:pt x="28" y="16"/>
                    <a:pt x="18" y="20"/>
                    <a:pt x="13" y="2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7"/>
                    <a:pt x="23" y="0"/>
                    <a:pt x="38" y="0"/>
                  </a:cubicBezTo>
                  <a:cubicBezTo>
                    <a:pt x="63" y="0"/>
                    <a:pt x="84" y="21"/>
                    <a:pt x="84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88"/>
            <p:cNvSpPr/>
            <p:nvPr userDrawn="1"/>
          </p:nvSpPr>
          <p:spPr bwMode="auto">
            <a:xfrm>
              <a:off x="5807075" y="2155825"/>
              <a:ext cx="66675" cy="36513"/>
            </a:xfrm>
            <a:custGeom>
              <a:avLst/>
              <a:gdLst>
                <a:gd name="T0" fmla="*/ 15 w 83"/>
                <a:gd name="T1" fmla="*/ 46 h 46"/>
                <a:gd name="T2" fmla="*/ 0 w 83"/>
                <a:gd name="T3" fmla="*/ 46 h 46"/>
                <a:gd name="T4" fmla="*/ 46 w 83"/>
                <a:gd name="T5" fmla="*/ 0 h 46"/>
                <a:gd name="T6" fmla="*/ 83 w 83"/>
                <a:gd name="T7" fmla="*/ 19 h 46"/>
                <a:gd name="T8" fmla="*/ 70 w 83"/>
                <a:gd name="T9" fmla="*/ 28 h 46"/>
                <a:gd name="T10" fmla="*/ 46 w 83"/>
                <a:gd name="T11" fmla="*/ 16 h 46"/>
                <a:gd name="T12" fmla="*/ 15 w 8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6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0" y="0"/>
                    <a:pt x="74" y="7"/>
                    <a:pt x="83" y="19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20"/>
                    <a:pt x="55" y="16"/>
                    <a:pt x="46" y="16"/>
                  </a:cubicBezTo>
                  <a:cubicBezTo>
                    <a:pt x="29" y="16"/>
                    <a:pt x="15" y="29"/>
                    <a:pt x="15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89"/>
            <p:cNvSpPr/>
            <p:nvPr userDrawn="1"/>
          </p:nvSpPr>
          <p:spPr bwMode="auto">
            <a:xfrm>
              <a:off x="5872163" y="2108200"/>
              <a:ext cx="30162" cy="17463"/>
            </a:xfrm>
            <a:custGeom>
              <a:avLst/>
              <a:gdLst>
                <a:gd name="T0" fmla="*/ 38 w 38"/>
                <a:gd name="T1" fmla="*/ 21 h 21"/>
                <a:gd name="T2" fmla="*/ 31 w 38"/>
                <a:gd name="T3" fmla="*/ 21 h 21"/>
                <a:gd name="T4" fmla="*/ 17 w 38"/>
                <a:gd name="T5" fmla="*/ 7 h 21"/>
                <a:gd name="T6" fmla="*/ 5 w 38"/>
                <a:gd name="T7" fmla="*/ 13 h 21"/>
                <a:gd name="T8" fmla="*/ 0 w 38"/>
                <a:gd name="T9" fmla="*/ 9 h 21"/>
                <a:gd name="T10" fmla="*/ 17 w 38"/>
                <a:gd name="T11" fmla="*/ 0 h 21"/>
                <a:gd name="T12" fmla="*/ 38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38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3"/>
                    <a:pt x="25" y="7"/>
                    <a:pt x="17" y="7"/>
                  </a:cubicBezTo>
                  <a:cubicBezTo>
                    <a:pt x="12" y="7"/>
                    <a:pt x="8" y="9"/>
                    <a:pt x="5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3"/>
                    <a:pt x="10" y="0"/>
                    <a:pt x="17" y="0"/>
                  </a:cubicBezTo>
                  <a:cubicBezTo>
                    <a:pt x="29" y="0"/>
                    <a:pt x="38" y="9"/>
                    <a:pt x="38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90"/>
            <p:cNvSpPr/>
            <p:nvPr userDrawn="1"/>
          </p:nvSpPr>
          <p:spPr bwMode="auto">
            <a:xfrm>
              <a:off x="5897563" y="2108200"/>
              <a:ext cx="30162" cy="17463"/>
            </a:xfrm>
            <a:custGeom>
              <a:avLst/>
              <a:gdLst>
                <a:gd name="T0" fmla="*/ 7 w 38"/>
                <a:gd name="T1" fmla="*/ 21 h 21"/>
                <a:gd name="T2" fmla="*/ 0 w 38"/>
                <a:gd name="T3" fmla="*/ 21 h 21"/>
                <a:gd name="T4" fmla="*/ 21 w 38"/>
                <a:gd name="T5" fmla="*/ 0 h 21"/>
                <a:gd name="T6" fmla="*/ 38 w 38"/>
                <a:gd name="T7" fmla="*/ 9 h 21"/>
                <a:gd name="T8" fmla="*/ 32 w 38"/>
                <a:gd name="T9" fmla="*/ 13 h 21"/>
                <a:gd name="T10" fmla="*/ 21 w 38"/>
                <a:gd name="T11" fmla="*/ 7 h 21"/>
                <a:gd name="T12" fmla="*/ 7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7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8" y="0"/>
                    <a:pt x="34" y="3"/>
                    <a:pt x="38" y="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0" y="9"/>
                    <a:pt x="25" y="7"/>
                    <a:pt x="21" y="7"/>
                  </a:cubicBezTo>
                  <a:cubicBezTo>
                    <a:pt x="13" y="7"/>
                    <a:pt x="7" y="13"/>
                    <a:pt x="7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91"/>
            <p:cNvSpPr/>
            <p:nvPr userDrawn="1"/>
          </p:nvSpPr>
          <p:spPr bwMode="auto">
            <a:xfrm>
              <a:off x="6905625" y="3109913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0 w 336"/>
                <a:gd name="T13" fmla="*/ 98 h 184"/>
                <a:gd name="T14" fmla="*/ 0 w 336"/>
                <a:gd name="T15" fmla="*/ 139 h 184"/>
                <a:gd name="T16" fmla="*/ 40 w 336"/>
                <a:gd name="T17" fmla="*/ 179 h 184"/>
                <a:gd name="T18" fmla="*/ 68 w 336"/>
                <a:gd name="T19" fmla="*/ 169 h 184"/>
                <a:gd name="T20" fmla="*/ 105 w 336"/>
                <a:gd name="T21" fmla="*/ 180 h 184"/>
                <a:gd name="T22" fmla="*/ 148 w 336"/>
                <a:gd name="T23" fmla="*/ 164 h 184"/>
                <a:gd name="T24" fmla="*/ 148 w 336"/>
                <a:gd name="T25" fmla="*/ 164 h 184"/>
                <a:gd name="T26" fmla="*/ 191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3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3" y="98"/>
                    <a:pt x="292" y="98"/>
                    <a:pt x="291" y="98"/>
                  </a:cubicBezTo>
                  <a:cubicBezTo>
                    <a:pt x="283" y="84"/>
                    <a:pt x="269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7" y="0"/>
                    <a:pt x="108" y="20"/>
                    <a:pt x="95" y="49"/>
                  </a:cubicBezTo>
                  <a:cubicBezTo>
                    <a:pt x="69" y="53"/>
                    <a:pt x="47" y="73"/>
                    <a:pt x="41" y="98"/>
                  </a:cubicBezTo>
                  <a:cubicBezTo>
                    <a:pt x="41" y="98"/>
                    <a:pt x="41" y="98"/>
                    <a:pt x="40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0" y="179"/>
                  </a:cubicBezTo>
                  <a:cubicBezTo>
                    <a:pt x="51" y="179"/>
                    <a:pt x="61" y="175"/>
                    <a:pt x="68" y="169"/>
                  </a:cubicBezTo>
                  <a:cubicBezTo>
                    <a:pt x="78" y="176"/>
                    <a:pt x="91" y="180"/>
                    <a:pt x="105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9" y="177"/>
                    <a:pt x="174" y="184"/>
                    <a:pt x="191" y="184"/>
                  </a:cubicBezTo>
                  <a:cubicBezTo>
                    <a:pt x="200" y="184"/>
                    <a:pt x="207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3" y="180"/>
                    <a:pt x="273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7" y="179"/>
                    <a:pt x="336" y="161"/>
                    <a:pt x="336" y="139"/>
                  </a:cubicBezTo>
                  <a:cubicBezTo>
                    <a:pt x="336" y="116"/>
                    <a:pt x="317" y="98"/>
                    <a:pt x="295" y="98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92"/>
            <p:cNvSpPr/>
            <p:nvPr userDrawn="1"/>
          </p:nvSpPr>
          <p:spPr bwMode="auto">
            <a:xfrm>
              <a:off x="6975475" y="3279775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93"/>
            <p:cNvSpPr/>
            <p:nvPr userDrawn="1"/>
          </p:nvSpPr>
          <p:spPr bwMode="auto">
            <a:xfrm>
              <a:off x="7005638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Freeform 94"/>
            <p:cNvSpPr/>
            <p:nvPr userDrawn="1"/>
          </p:nvSpPr>
          <p:spPr bwMode="auto">
            <a:xfrm>
              <a:off x="7035800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Freeform 95"/>
            <p:cNvSpPr/>
            <p:nvPr userDrawn="1"/>
          </p:nvSpPr>
          <p:spPr bwMode="auto">
            <a:xfrm>
              <a:off x="7065963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Freeform 96"/>
            <p:cNvSpPr/>
            <p:nvPr userDrawn="1"/>
          </p:nvSpPr>
          <p:spPr bwMode="auto">
            <a:xfrm>
              <a:off x="7096125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Freeform 97"/>
            <p:cNvSpPr/>
            <p:nvPr userDrawn="1"/>
          </p:nvSpPr>
          <p:spPr bwMode="auto">
            <a:xfrm>
              <a:off x="6975475" y="3341688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Freeform 98"/>
            <p:cNvSpPr/>
            <p:nvPr userDrawn="1"/>
          </p:nvSpPr>
          <p:spPr bwMode="auto">
            <a:xfrm>
              <a:off x="7005638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Freeform 99"/>
            <p:cNvSpPr/>
            <p:nvPr userDrawn="1"/>
          </p:nvSpPr>
          <p:spPr bwMode="auto">
            <a:xfrm>
              <a:off x="7035800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Freeform 100"/>
            <p:cNvSpPr/>
            <p:nvPr userDrawn="1"/>
          </p:nvSpPr>
          <p:spPr bwMode="auto">
            <a:xfrm>
              <a:off x="7065963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Freeform 101"/>
            <p:cNvSpPr/>
            <p:nvPr userDrawn="1"/>
          </p:nvSpPr>
          <p:spPr bwMode="auto">
            <a:xfrm>
              <a:off x="7096125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Freeform 102"/>
            <p:cNvSpPr/>
            <p:nvPr userDrawn="1"/>
          </p:nvSpPr>
          <p:spPr bwMode="auto">
            <a:xfrm>
              <a:off x="6975475" y="34020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Freeform 103"/>
            <p:cNvSpPr/>
            <p:nvPr userDrawn="1"/>
          </p:nvSpPr>
          <p:spPr bwMode="auto">
            <a:xfrm>
              <a:off x="7005638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Freeform 104"/>
            <p:cNvSpPr/>
            <p:nvPr userDrawn="1"/>
          </p:nvSpPr>
          <p:spPr bwMode="auto">
            <a:xfrm>
              <a:off x="7035800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Freeform 105"/>
            <p:cNvSpPr/>
            <p:nvPr userDrawn="1"/>
          </p:nvSpPr>
          <p:spPr bwMode="auto">
            <a:xfrm>
              <a:off x="7065963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Freeform 106"/>
            <p:cNvSpPr/>
            <p:nvPr userDrawn="1"/>
          </p:nvSpPr>
          <p:spPr bwMode="auto">
            <a:xfrm>
              <a:off x="7096125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Freeform 107"/>
            <p:cNvSpPr/>
            <p:nvPr userDrawn="1"/>
          </p:nvSpPr>
          <p:spPr bwMode="auto">
            <a:xfrm>
              <a:off x="6975475" y="3462338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Freeform 108"/>
            <p:cNvSpPr/>
            <p:nvPr userDrawn="1"/>
          </p:nvSpPr>
          <p:spPr bwMode="auto">
            <a:xfrm>
              <a:off x="7005638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Freeform 109"/>
            <p:cNvSpPr/>
            <p:nvPr userDrawn="1"/>
          </p:nvSpPr>
          <p:spPr bwMode="auto">
            <a:xfrm>
              <a:off x="7035800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Freeform 110"/>
            <p:cNvSpPr/>
            <p:nvPr userDrawn="1"/>
          </p:nvSpPr>
          <p:spPr bwMode="auto">
            <a:xfrm>
              <a:off x="7065963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Freeform 111"/>
            <p:cNvSpPr/>
            <p:nvPr userDrawn="1"/>
          </p:nvSpPr>
          <p:spPr bwMode="auto">
            <a:xfrm>
              <a:off x="7096125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Freeform 112"/>
            <p:cNvSpPr/>
            <p:nvPr userDrawn="1"/>
          </p:nvSpPr>
          <p:spPr bwMode="auto">
            <a:xfrm>
              <a:off x="6975475" y="3524250"/>
              <a:ext cx="7937" cy="47625"/>
            </a:xfrm>
            <a:custGeom>
              <a:avLst/>
              <a:gdLst>
                <a:gd name="T0" fmla="*/ 10 w 10"/>
                <a:gd name="T1" fmla="*/ 55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5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5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Freeform 113"/>
            <p:cNvSpPr/>
            <p:nvPr userDrawn="1"/>
          </p:nvSpPr>
          <p:spPr bwMode="auto">
            <a:xfrm>
              <a:off x="7005638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Freeform 114"/>
            <p:cNvSpPr/>
            <p:nvPr userDrawn="1"/>
          </p:nvSpPr>
          <p:spPr bwMode="auto">
            <a:xfrm>
              <a:off x="7035800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115"/>
            <p:cNvSpPr/>
            <p:nvPr userDrawn="1"/>
          </p:nvSpPr>
          <p:spPr bwMode="auto">
            <a:xfrm>
              <a:off x="7065963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116"/>
            <p:cNvSpPr/>
            <p:nvPr userDrawn="1"/>
          </p:nvSpPr>
          <p:spPr bwMode="auto">
            <a:xfrm>
              <a:off x="7096125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117"/>
            <p:cNvSpPr/>
            <p:nvPr userDrawn="1"/>
          </p:nvSpPr>
          <p:spPr bwMode="auto">
            <a:xfrm>
              <a:off x="6022975" y="2079625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1 w 336"/>
                <a:gd name="T13" fmla="*/ 98 h 184"/>
                <a:gd name="T14" fmla="*/ 0 w 336"/>
                <a:gd name="T15" fmla="*/ 139 h 184"/>
                <a:gd name="T16" fmla="*/ 41 w 336"/>
                <a:gd name="T17" fmla="*/ 179 h 184"/>
                <a:gd name="T18" fmla="*/ 68 w 336"/>
                <a:gd name="T19" fmla="*/ 168 h 184"/>
                <a:gd name="T20" fmla="*/ 106 w 336"/>
                <a:gd name="T21" fmla="*/ 180 h 184"/>
                <a:gd name="T22" fmla="*/ 148 w 336"/>
                <a:gd name="T23" fmla="*/ 164 h 184"/>
                <a:gd name="T24" fmla="*/ 149 w 336"/>
                <a:gd name="T25" fmla="*/ 164 h 184"/>
                <a:gd name="T26" fmla="*/ 192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4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4" y="98"/>
                    <a:pt x="292" y="98"/>
                    <a:pt x="291" y="98"/>
                  </a:cubicBezTo>
                  <a:cubicBezTo>
                    <a:pt x="283" y="84"/>
                    <a:pt x="270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8" y="0"/>
                    <a:pt x="109" y="20"/>
                    <a:pt x="95" y="49"/>
                  </a:cubicBezTo>
                  <a:cubicBezTo>
                    <a:pt x="69" y="53"/>
                    <a:pt x="48" y="72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1" y="179"/>
                  </a:cubicBezTo>
                  <a:cubicBezTo>
                    <a:pt x="51" y="179"/>
                    <a:pt x="61" y="175"/>
                    <a:pt x="68" y="168"/>
                  </a:cubicBezTo>
                  <a:cubicBezTo>
                    <a:pt x="79" y="176"/>
                    <a:pt x="92" y="180"/>
                    <a:pt x="106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9" y="164"/>
                    <a:pt x="149" y="164"/>
                    <a:pt x="149" y="164"/>
                  </a:cubicBezTo>
                  <a:cubicBezTo>
                    <a:pt x="159" y="176"/>
                    <a:pt x="174" y="184"/>
                    <a:pt x="192" y="184"/>
                  </a:cubicBezTo>
                  <a:cubicBezTo>
                    <a:pt x="200" y="184"/>
                    <a:pt x="208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4" y="180"/>
                    <a:pt x="274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8" y="179"/>
                    <a:pt x="336" y="161"/>
                    <a:pt x="336" y="139"/>
                  </a:cubicBezTo>
                  <a:cubicBezTo>
                    <a:pt x="336" y="116"/>
                    <a:pt x="318" y="98"/>
                    <a:pt x="295" y="98"/>
                  </a:cubicBez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Freeform 118"/>
            <p:cNvSpPr/>
            <p:nvPr userDrawn="1"/>
          </p:nvSpPr>
          <p:spPr bwMode="auto">
            <a:xfrm>
              <a:off x="6092825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Freeform 119"/>
            <p:cNvSpPr/>
            <p:nvPr userDrawn="1"/>
          </p:nvSpPr>
          <p:spPr bwMode="auto">
            <a:xfrm>
              <a:off x="6122988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Freeform 120"/>
            <p:cNvSpPr/>
            <p:nvPr userDrawn="1"/>
          </p:nvSpPr>
          <p:spPr bwMode="auto">
            <a:xfrm>
              <a:off x="6153150" y="2249488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Freeform 121"/>
            <p:cNvSpPr/>
            <p:nvPr userDrawn="1"/>
          </p:nvSpPr>
          <p:spPr bwMode="auto">
            <a:xfrm>
              <a:off x="6183313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Freeform 122"/>
            <p:cNvSpPr/>
            <p:nvPr userDrawn="1"/>
          </p:nvSpPr>
          <p:spPr bwMode="auto">
            <a:xfrm>
              <a:off x="6213475" y="2249488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Freeform 123"/>
            <p:cNvSpPr/>
            <p:nvPr userDrawn="1"/>
          </p:nvSpPr>
          <p:spPr bwMode="auto">
            <a:xfrm>
              <a:off x="6092825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Freeform 124"/>
            <p:cNvSpPr/>
            <p:nvPr userDrawn="1"/>
          </p:nvSpPr>
          <p:spPr bwMode="auto">
            <a:xfrm>
              <a:off x="6122988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Freeform 125"/>
            <p:cNvSpPr/>
            <p:nvPr userDrawn="1"/>
          </p:nvSpPr>
          <p:spPr bwMode="auto">
            <a:xfrm>
              <a:off x="6153150" y="23098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Freeform 126"/>
            <p:cNvSpPr/>
            <p:nvPr userDrawn="1"/>
          </p:nvSpPr>
          <p:spPr bwMode="auto">
            <a:xfrm>
              <a:off x="6183313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Freeform 127"/>
            <p:cNvSpPr/>
            <p:nvPr userDrawn="1"/>
          </p:nvSpPr>
          <p:spPr bwMode="auto">
            <a:xfrm>
              <a:off x="6213475" y="23098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Freeform 128"/>
            <p:cNvSpPr/>
            <p:nvPr userDrawn="1"/>
          </p:nvSpPr>
          <p:spPr bwMode="auto">
            <a:xfrm>
              <a:off x="6092825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Freeform 129"/>
            <p:cNvSpPr/>
            <p:nvPr userDrawn="1"/>
          </p:nvSpPr>
          <p:spPr bwMode="auto">
            <a:xfrm>
              <a:off x="6122988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Freeform 130"/>
            <p:cNvSpPr/>
            <p:nvPr userDrawn="1"/>
          </p:nvSpPr>
          <p:spPr bwMode="auto">
            <a:xfrm>
              <a:off x="6153150" y="237172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1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Freeform 131"/>
            <p:cNvSpPr/>
            <p:nvPr userDrawn="1"/>
          </p:nvSpPr>
          <p:spPr bwMode="auto">
            <a:xfrm>
              <a:off x="6183313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Freeform 132"/>
            <p:cNvSpPr/>
            <p:nvPr userDrawn="1"/>
          </p:nvSpPr>
          <p:spPr bwMode="auto">
            <a:xfrm>
              <a:off x="6213475" y="237172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Freeform 133"/>
            <p:cNvSpPr/>
            <p:nvPr userDrawn="1"/>
          </p:nvSpPr>
          <p:spPr bwMode="auto">
            <a:xfrm>
              <a:off x="6092825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Freeform 134"/>
            <p:cNvSpPr/>
            <p:nvPr userDrawn="1"/>
          </p:nvSpPr>
          <p:spPr bwMode="auto">
            <a:xfrm>
              <a:off x="6122988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Freeform 135"/>
            <p:cNvSpPr/>
            <p:nvPr userDrawn="1"/>
          </p:nvSpPr>
          <p:spPr bwMode="auto">
            <a:xfrm>
              <a:off x="6153150" y="2432050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136"/>
            <p:cNvSpPr/>
            <p:nvPr userDrawn="1"/>
          </p:nvSpPr>
          <p:spPr bwMode="auto">
            <a:xfrm>
              <a:off x="6183313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137"/>
            <p:cNvSpPr/>
            <p:nvPr userDrawn="1"/>
          </p:nvSpPr>
          <p:spPr bwMode="auto">
            <a:xfrm>
              <a:off x="6213475" y="2432050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138"/>
            <p:cNvSpPr/>
            <p:nvPr userDrawn="1"/>
          </p:nvSpPr>
          <p:spPr bwMode="auto">
            <a:xfrm>
              <a:off x="6092825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139"/>
            <p:cNvSpPr/>
            <p:nvPr userDrawn="1"/>
          </p:nvSpPr>
          <p:spPr bwMode="auto">
            <a:xfrm>
              <a:off x="6122988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Freeform 140"/>
            <p:cNvSpPr/>
            <p:nvPr userDrawn="1"/>
          </p:nvSpPr>
          <p:spPr bwMode="auto">
            <a:xfrm>
              <a:off x="6153150" y="249237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141"/>
            <p:cNvSpPr/>
            <p:nvPr userDrawn="1"/>
          </p:nvSpPr>
          <p:spPr bwMode="auto">
            <a:xfrm>
              <a:off x="6183313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142"/>
            <p:cNvSpPr/>
            <p:nvPr userDrawn="1"/>
          </p:nvSpPr>
          <p:spPr bwMode="auto">
            <a:xfrm>
              <a:off x="6213475" y="249237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143"/>
            <p:cNvSpPr/>
            <p:nvPr userDrawn="1"/>
          </p:nvSpPr>
          <p:spPr bwMode="auto">
            <a:xfrm>
              <a:off x="4516438" y="3189288"/>
              <a:ext cx="328612" cy="136525"/>
            </a:xfrm>
            <a:custGeom>
              <a:avLst/>
              <a:gdLst>
                <a:gd name="T0" fmla="*/ 0 w 207"/>
                <a:gd name="T1" fmla="*/ 86 h 86"/>
                <a:gd name="T2" fmla="*/ 103 w 207"/>
                <a:gd name="T3" fmla="*/ 0 h 86"/>
                <a:gd name="T4" fmla="*/ 207 w 207"/>
                <a:gd name="T5" fmla="*/ 86 h 86"/>
                <a:gd name="T6" fmla="*/ 0 w 20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6">
                  <a:moveTo>
                    <a:pt x="0" y="86"/>
                  </a:moveTo>
                  <a:lnTo>
                    <a:pt x="103" y="0"/>
                  </a:lnTo>
                  <a:lnTo>
                    <a:pt x="20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144"/>
            <p:cNvSpPr>
              <a:spLocks noEditPoints="1"/>
            </p:cNvSpPr>
            <p:nvPr userDrawn="1"/>
          </p:nvSpPr>
          <p:spPr bwMode="auto">
            <a:xfrm>
              <a:off x="4568825" y="3294063"/>
              <a:ext cx="223837" cy="174625"/>
            </a:xfrm>
            <a:custGeom>
              <a:avLst/>
              <a:gdLst>
                <a:gd name="T0" fmla="*/ 0 w 141"/>
                <a:gd name="T1" fmla="*/ 0 h 110"/>
                <a:gd name="T2" fmla="*/ 0 w 141"/>
                <a:gd name="T3" fmla="*/ 110 h 110"/>
                <a:gd name="T4" fmla="*/ 141 w 141"/>
                <a:gd name="T5" fmla="*/ 110 h 110"/>
                <a:gd name="T6" fmla="*/ 141 w 141"/>
                <a:gd name="T7" fmla="*/ 0 h 110"/>
                <a:gd name="T8" fmla="*/ 0 w 141"/>
                <a:gd name="T9" fmla="*/ 0 h 110"/>
                <a:gd name="T10" fmla="*/ 112 w 141"/>
                <a:gd name="T11" fmla="*/ 105 h 110"/>
                <a:gd name="T12" fmla="*/ 75 w 141"/>
                <a:gd name="T13" fmla="*/ 105 h 110"/>
                <a:gd name="T14" fmla="*/ 75 w 141"/>
                <a:gd name="T15" fmla="*/ 39 h 110"/>
                <a:gd name="T16" fmla="*/ 112 w 141"/>
                <a:gd name="T17" fmla="*/ 39 h 110"/>
                <a:gd name="T18" fmla="*/ 112 w 141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10">
                  <a:moveTo>
                    <a:pt x="0" y="0"/>
                  </a:moveTo>
                  <a:lnTo>
                    <a:pt x="0" y="110"/>
                  </a:lnTo>
                  <a:lnTo>
                    <a:pt x="141" y="110"/>
                  </a:lnTo>
                  <a:lnTo>
                    <a:pt x="141" y="0"/>
                  </a:lnTo>
                  <a:lnTo>
                    <a:pt x="0" y="0"/>
                  </a:lnTo>
                  <a:close/>
                  <a:moveTo>
                    <a:pt x="112" y="105"/>
                  </a:moveTo>
                  <a:lnTo>
                    <a:pt x="75" y="105"/>
                  </a:lnTo>
                  <a:lnTo>
                    <a:pt x="75" y="39"/>
                  </a:lnTo>
                  <a:lnTo>
                    <a:pt x="112" y="39"/>
                  </a:lnTo>
                  <a:lnTo>
                    <a:pt x="112" y="105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Rectangle 145"/>
            <p:cNvSpPr>
              <a:spLocks noChangeArrowheads="1"/>
            </p:cNvSpPr>
            <p:nvPr userDrawn="1"/>
          </p:nvSpPr>
          <p:spPr bwMode="auto">
            <a:xfrm>
              <a:off x="4587875" y="3227388"/>
              <a:ext cx="23812" cy="44450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146"/>
            <p:cNvSpPr/>
            <p:nvPr userDrawn="1"/>
          </p:nvSpPr>
          <p:spPr bwMode="auto">
            <a:xfrm>
              <a:off x="6783388" y="3459163"/>
              <a:ext cx="207962" cy="85725"/>
            </a:xfrm>
            <a:custGeom>
              <a:avLst/>
              <a:gdLst>
                <a:gd name="T0" fmla="*/ 0 w 131"/>
                <a:gd name="T1" fmla="*/ 54 h 54"/>
                <a:gd name="T2" fmla="*/ 65 w 131"/>
                <a:gd name="T3" fmla="*/ 0 h 54"/>
                <a:gd name="T4" fmla="*/ 131 w 131"/>
                <a:gd name="T5" fmla="*/ 54 h 54"/>
                <a:gd name="T6" fmla="*/ 0 w 131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4">
                  <a:moveTo>
                    <a:pt x="0" y="54"/>
                  </a:moveTo>
                  <a:lnTo>
                    <a:pt x="65" y="0"/>
                  </a:lnTo>
                  <a:lnTo>
                    <a:pt x="131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Freeform 147"/>
            <p:cNvSpPr>
              <a:spLocks noEditPoints="1"/>
            </p:cNvSpPr>
            <p:nvPr userDrawn="1"/>
          </p:nvSpPr>
          <p:spPr bwMode="auto">
            <a:xfrm>
              <a:off x="6816725" y="3525838"/>
              <a:ext cx="141287" cy="111125"/>
            </a:xfrm>
            <a:custGeom>
              <a:avLst/>
              <a:gdLst>
                <a:gd name="T0" fmla="*/ 0 w 89"/>
                <a:gd name="T1" fmla="*/ 0 h 70"/>
                <a:gd name="T2" fmla="*/ 0 w 89"/>
                <a:gd name="T3" fmla="*/ 70 h 70"/>
                <a:gd name="T4" fmla="*/ 89 w 89"/>
                <a:gd name="T5" fmla="*/ 70 h 70"/>
                <a:gd name="T6" fmla="*/ 89 w 89"/>
                <a:gd name="T7" fmla="*/ 0 h 70"/>
                <a:gd name="T8" fmla="*/ 0 w 89"/>
                <a:gd name="T9" fmla="*/ 0 h 70"/>
                <a:gd name="T10" fmla="*/ 71 w 89"/>
                <a:gd name="T11" fmla="*/ 67 h 70"/>
                <a:gd name="T12" fmla="*/ 47 w 89"/>
                <a:gd name="T13" fmla="*/ 67 h 70"/>
                <a:gd name="T14" fmla="*/ 47 w 89"/>
                <a:gd name="T15" fmla="*/ 24 h 70"/>
                <a:gd name="T16" fmla="*/ 71 w 89"/>
                <a:gd name="T17" fmla="*/ 24 h 70"/>
                <a:gd name="T18" fmla="*/ 71 w 89"/>
                <a:gd name="T1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0" y="0"/>
                  </a:moveTo>
                  <a:lnTo>
                    <a:pt x="0" y="70"/>
                  </a:lnTo>
                  <a:lnTo>
                    <a:pt x="89" y="70"/>
                  </a:lnTo>
                  <a:lnTo>
                    <a:pt x="89" y="0"/>
                  </a:lnTo>
                  <a:lnTo>
                    <a:pt x="0" y="0"/>
                  </a:lnTo>
                  <a:close/>
                  <a:moveTo>
                    <a:pt x="71" y="67"/>
                  </a:moveTo>
                  <a:lnTo>
                    <a:pt x="47" y="67"/>
                  </a:lnTo>
                  <a:lnTo>
                    <a:pt x="47" y="24"/>
                  </a:lnTo>
                  <a:lnTo>
                    <a:pt x="71" y="24"/>
                  </a:lnTo>
                  <a:lnTo>
                    <a:pt x="71" y="6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Rectangle 148"/>
            <p:cNvSpPr>
              <a:spLocks noChangeArrowheads="1"/>
            </p:cNvSpPr>
            <p:nvPr userDrawn="1"/>
          </p:nvSpPr>
          <p:spPr bwMode="auto">
            <a:xfrm>
              <a:off x="6827838" y="3482975"/>
              <a:ext cx="15875" cy="285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标题 1104"/>
          <p:cNvSpPr>
            <a:spLocks noGrp="1"/>
          </p:cNvSpPr>
          <p:nvPr>
            <p:ph type="ctrTitle"/>
          </p:nvPr>
        </p:nvSpPr>
        <p:spPr>
          <a:xfrm>
            <a:off x="501168" y="67615"/>
            <a:ext cx="10719401" cy="1226299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20200703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PRESENTATION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" name="标题 1104"/>
          <p:cNvSpPr txBox="1">
            <a:spLocks/>
          </p:cNvSpPr>
          <p:nvPr/>
        </p:nvSpPr>
        <p:spPr>
          <a:xfrm>
            <a:off x="158766" y="2669034"/>
            <a:ext cx="11823684" cy="1226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An Attention-based Graph Neural Network for</a:t>
            </a:r>
          </a:p>
          <a:p>
            <a:pPr algn="ctr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Heterogeneous Structural Learning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"/>
    </mc:Choice>
    <mc:Fallback xmlns="">
      <p:transition spd="slow" advTm="502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Attention-based Graph Neural Network for Heterogeneous Structural Learning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3362" y="1421729"/>
            <a:ext cx="606871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real-world data tends to be presented as a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heterogeneous graph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HIN combines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 aspects of information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together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contains rich senses to data mining.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C1: how to model the entity space of multiple types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nodes?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C2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how to preserve the semantic of different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relationships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between nodes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Meta-path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schemes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suffer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two predominant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problems: (1) Meta-path relies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experts.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Information is lost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the process of generating meta-path based node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pairs.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3362" y="991308"/>
            <a:ext cx="6068714" cy="404324"/>
          </a:xfrm>
          <a:prstGeom prst="rect">
            <a:avLst/>
          </a:prstGeom>
          <a:solidFill>
            <a:srgbClr val="3B91DF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3361" y="3877901"/>
            <a:ext cx="6068715" cy="404324"/>
          </a:xfrm>
          <a:prstGeom prst="rect">
            <a:avLst/>
          </a:prstGeom>
          <a:solidFill>
            <a:srgbClr val="3B91DF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3360" y="4300236"/>
            <a:ext cx="606871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ropose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Heterogeneous Graph Structural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Attention Neural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Network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HetSANN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iscuss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three extensions of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HetSANN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(E1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Multi-task learning.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(E2) </a:t>
            </a:r>
            <a:r>
              <a: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6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oices-sharing </a:t>
            </a:r>
            <a:r>
              <a:rPr lang="en-US" altLang="zh-CN" sz="16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product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(E3)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Cycle-consistency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contrast experiments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heterogeneous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datasets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03" y="1230596"/>
            <a:ext cx="4838861" cy="360000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6605900" y="991308"/>
            <a:ext cx="0" cy="51456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Attention-based Graph Neural Network for Heterogeneous Structural Learning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1" y="905848"/>
            <a:ext cx="11167937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Heterogeneous Graph Structural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Neural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HetSANN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31" y="1776905"/>
            <a:ext cx="1041719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Attention-based Graph Neural Network for Heterogeneous Structural Learning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361" y="888756"/>
            <a:ext cx="11167937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Heterogeneous Graph Structural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Neural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HetSANN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1" y="2909271"/>
            <a:ext cx="9005684" cy="352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6" y="1869306"/>
            <a:ext cx="1781695" cy="3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001" y="2123845"/>
            <a:ext cx="3470033" cy="39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486" y="1611357"/>
            <a:ext cx="3046735" cy="43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921" y="1603844"/>
            <a:ext cx="3200891" cy="46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0429" y="2136207"/>
            <a:ext cx="3005216" cy="5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7499" y="3891791"/>
            <a:ext cx="1761428" cy="5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3810" y="5182078"/>
            <a:ext cx="2034218" cy="504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15076" y="4875903"/>
            <a:ext cx="2033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Skip Connection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9477453" y="3304741"/>
            <a:ext cx="2301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C</a:t>
            </a:r>
            <a:r>
              <a:rPr lang="zh-CN" altLang="en-US" sz="1400" dirty="0" smtClean="0"/>
              <a:t>oncatenate</a:t>
            </a:r>
            <a:r>
              <a:rPr lang="en-US" altLang="zh-CN" sz="1400" dirty="0" smtClean="0"/>
              <a:t> the vectors </a:t>
            </a:r>
            <a:r>
              <a:rPr lang="en-US" altLang="zh-CN" sz="1400" dirty="0"/>
              <a:t>of </a:t>
            </a:r>
            <a:r>
              <a:rPr lang="en-US" altLang="zh-CN" sz="1400" dirty="0" smtClean="0"/>
              <a:t>M </a:t>
            </a:r>
            <a:r>
              <a:rPr lang="en-US" altLang="zh-CN" sz="1400" dirty="0"/>
              <a:t>attention heads</a:t>
            </a:r>
            <a:endParaRPr lang="zh-CN" altLang="en-US" sz="14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9453163" y="2676206"/>
            <a:ext cx="0" cy="369041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35823" y="1558228"/>
            <a:ext cx="789388" cy="11179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497666" y="1558228"/>
            <a:ext cx="791897" cy="11179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21841" y="2676206"/>
            <a:ext cx="1108706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1" idx="0"/>
          </p:cNvCxnSpPr>
          <p:nvPr/>
        </p:nvCxnSpPr>
        <p:spPr>
          <a:xfrm flipH="1" flipV="1">
            <a:off x="1803164" y="2676209"/>
            <a:ext cx="395900" cy="44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2" idx="0"/>
          </p:cNvCxnSpPr>
          <p:nvPr/>
        </p:nvCxnSpPr>
        <p:spPr>
          <a:xfrm flipH="1" flipV="1">
            <a:off x="4956561" y="2676207"/>
            <a:ext cx="970727" cy="48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3" idx="0"/>
          </p:cNvCxnSpPr>
          <p:nvPr/>
        </p:nvCxnSpPr>
        <p:spPr>
          <a:xfrm flipV="1">
            <a:off x="7422828" y="2676207"/>
            <a:ext cx="447849" cy="48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5" idx="0"/>
          </p:cNvCxnSpPr>
          <p:nvPr/>
        </p:nvCxnSpPr>
        <p:spPr>
          <a:xfrm flipH="1" flipV="1">
            <a:off x="8178326" y="2676207"/>
            <a:ext cx="910842" cy="86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035177" y="3123107"/>
            <a:ext cx="327773" cy="226928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36683" y="3164789"/>
            <a:ext cx="981209" cy="19028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93614" y="3164789"/>
            <a:ext cx="1058427" cy="19028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838360" y="3538233"/>
            <a:ext cx="501616" cy="11875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Model Training and Three Extensions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Attention-based Graph Neural Network for Heterogeneous Structural Learning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3921" b="4985"/>
          <a:stretch/>
        </p:blipFill>
        <p:spPr>
          <a:xfrm>
            <a:off x="5529122" y="1348440"/>
            <a:ext cx="5385903" cy="2736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59818" b="13293"/>
          <a:stretch/>
        </p:blipFill>
        <p:spPr>
          <a:xfrm>
            <a:off x="1009958" y="1440809"/>
            <a:ext cx="3454732" cy="2497167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803305" y="4178892"/>
            <a:ext cx="1035100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009959" y="4426723"/>
            <a:ext cx="3576766" cy="1815882"/>
            <a:chOff x="922947" y="4527768"/>
            <a:chExt cx="3576766" cy="1815882"/>
          </a:xfrm>
        </p:grpSpPr>
        <p:sp>
          <p:nvSpPr>
            <p:cNvPr id="6" name="文本框 5"/>
            <p:cNvSpPr txBox="1"/>
            <p:nvPr/>
          </p:nvSpPr>
          <p:spPr>
            <a:xfrm>
              <a:off x="922947" y="4527768"/>
              <a:ext cx="35767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E1: </a:t>
              </a:r>
              <a:r>
                <a:rPr lang="en-US" altLang="zh-CN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Multi-task Learning</a:t>
              </a:r>
            </a:p>
            <a:p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node classifier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Several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classiﬁers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Parameters sharing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Reduces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risk of 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overﬁtting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1238" y="5019568"/>
              <a:ext cx="1708474" cy="504000"/>
            </a:xfrm>
            <a:prstGeom prst="rect">
              <a:avLst/>
            </a:prstGeom>
          </p:spPr>
        </p:pic>
      </p:grpSp>
      <p:cxnSp>
        <p:nvCxnSpPr>
          <p:cNvPr id="24" name="直接连接符 23"/>
          <p:cNvCxnSpPr/>
          <p:nvPr/>
        </p:nvCxnSpPr>
        <p:spPr>
          <a:xfrm>
            <a:off x="5090924" y="4178892"/>
            <a:ext cx="0" cy="22679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093293" y="1348440"/>
            <a:ext cx="0" cy="283045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675033" y="4426723"/>
            <a:ext cx="3576767" cy="1819936"/>
            <a:chOff x="4350432" y="4426723"/>
            <a:chExt cx="3576767" cy="1819936"/>
          </a:xfrm>
        </p:grpSpPr>
        <p:sp>
          <p:nvSpPr>
            <p:cNvPr id="20" name="文本框 19"/>
            <p:cNvSpPr txBox="1"/>
            <p:nvPr/>
          </p:nvSpPr>
          <p:spPr>
            <a:xfrm>
              <a:off x="4350433" y="4426723"/>
              <a:ext cx="35767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E2: </a:t>
              </a:r>
              <a:r>
                <a:rPr lang="en-US" altLang="zh-CN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Voice-sharing Product</a:t>
              </a:r>
            </a:p>
            <a:p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5"/>
            <a:srcRect r="28415"/>
            <a:stretch/>
          </p:blipFill>
          <p:spPr>
            <a:xfrm>
              <a:off x="4350432" y="4866664"/>
              <a:ext cx="2998951" cy="4680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7368716" y="4946775"/>
              <a:ext cx="558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2.1(3)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7467" y="5850659"/>
              <a:ext cx="2684880" cy="396000"/>
            </a:xfrm>
            <a:prstGeom prst="rect">
              <a:avLst/>
            </a:prstGeom>
          </p:spPr>
        </p:pic>
        <p:cxnSp>
          <p:nvCxnSpPr>
            <p:cNvPr id="30" name="直接箭头连接符 29"/>
            <p:cNvCxnSpPr>
              <a:stCxn id="22" idx="2"/>
              <a:endCxn id="28" idx="0"/>
            </p:cNvCxnSpPr>
            <p:nvPr/>
          </p:nvCxnSpPr>
          <p:spPr>
            <a:xfrm flipH="1">
              <a:off x="5849907" y="5334664"/>
              <a:ext cx="1" cy="5159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3793" y="5451439"/>
              <a:ext cx="1464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Model Training and Three Extensions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Attention-based Graph Neural Network for Heterogeneous Structural Learning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614307" y="4178892"/>
            <a:ext cx="354000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614307" y="1348440"/>
            <a:ext cx="0" cy="283045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7722861" y="1407224"/>
            <a:ext cx="3122026" cy="2736450"/>
            <a:chOff x="7959244" y="1403610"/>
            <a:chExt cx="3122026" cy="273645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l="49435" r="-1" b="4985"/>
            <a:stretch/>
          </p:blipFill>
          <p:spPr>
            <a:xfrm>
              <a:off x="8246692" y="1403610"/>
              <a:ext cx="2834578" cy="2736450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7959244" y="2274730"/>
              <a:ext cx="955699" cy="374873"/>
              <a:chOff x="6486258" y="2264719"/>
              <a:chExt cx="955699" cy="374873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6486258" y="2264719"/>
                <a:ext cx="734938" cy="23065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7255380" y="2453015"/>
                <a:ext cx="186577" cy="18657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952696" y="1448156"/>
            <a:ext cx="7057612" cy="5054627"/>
            <a:chOff x="952696" y="1448156"/>
            <a:chExt cx="7057612" cy="505462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5421" y="2923293"/>
              <a:ext cx="4543201" cy="39600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476909" y="2384416"/>
              <a:ext cx="558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2.1(1)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33" idx="2"/>
              <a:endCxn id="35" idx="0"/>
            </p:cNvCxnSpPr>
            <p:nvPr/>
          </p:nvCxnSpPr>
          <p:spPr>
            <a:xfrm flipH="1">
              <a:off x="1760319" y="3358496"/>
              <a:ext cx="944424" cy="5386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2136448" y="2882367"/>
              <a:ext cx="1136590" cy="4761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52696" y="1448156"/>
              <a:ext cx="3576766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E3: </a:t>
              </a:r>
              <a:r>
                <a:rPr lang="en-US" altLang="zh-CN" sz="1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Cycle-consistency Loss</a:t>
              </a:r>
            </a:p>
            <a:p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：“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back-translation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ycle-consistency loss: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loss: 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6037" y="2398796"/>
              <a:ext cx="2079000" cy="396000"/>
            </a:xfrm>
            <a:prstGeom prst="rect">
              <a:avLst/>
            </a:prstGeom>
          </p:spPr>
        </p:pic>
        <p:grpSp>
          <p:nvGrpSpPr>
            <p:cNvPr id="45" name="组合 44"/>
            <p:cNvGrpSpPr/>
            <p:nvPr/>
          </p:nvGrpSpPr>
          <p:grpSpPr>
            <a:xfrm>
              <a:off x="1322691" y="3897177"/>
              <a:ext cx="4544524" cy="424528"/>
              <a:chOff x="2266925" y="3914816"/>
              <a:chExt cx="4544524" cy="424528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0272" y="3954019"/>
                <a:ext cx="4521177" cy="378000"/>
              </a:xfrm>
              <a:prstGeom prst="rect">
                <a:avLst/>
              </a:prstGeom>
            </p:spPr>
          </p:pic>
          <p:sp>
            <p:nvSpPr>
              <p:cNvPr id="35" name="矩形 34"/>
              <p:cNvSpPr/>
              <p:nvPr/>
            </p:nvSpPr>
            <p:spPr>
              <a:xfrm>
                <a:off x="2266925" y="3914816"/>
                <a:ext cx="875255" cy="42452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14895" y="4432328"/>
              <a:ext cx="4795413" cy="1512000"/>
            </a:xfrm>
            <a:prstGeom prst="rect">
              <a:avLst/>
            </a:prstGeom>
          </p:spPr>
        </p:pic>
        <p:sp>
          <p:nvSpPr>
            <p:cNvPr id="36" name="下箭头标注 35"/>
            <p:cNvSpPr/>
            <p:nvPr/>
          </p:nvSpPr>
          <p:spPr>
            <a:xfrm>
              <a:off x="4727462" y="2393752"/>
              <a:ext cx="1854437" cy="650513"/>
            </a:xfrm>
            <a:prstGeom prst="downArrowCallou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Inversion </a:t>
              </a:r>
              <a:r>
                <a:rPr lang="en-US" altLang="zh-CN" sz="1200" dirty="0">
                  <a:solidFill>
                    <a:schemeClr val="tx1"/>
                  </a:solidFill>
                </a:rPr>
                <a:t>is notorious 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time-consuming problem</a:t>
              </a:r>
              <a:r>
                <a:rPr lang="en-US" altLang="zh-CN" sz="1200" dirty="0">
                  <a:solidFill>
                    <a:schemeClr val="tx1"/>
                  </a:solidFill>
                </a:rPr>
                <a:t>.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62736" y="6106783"/>
              <a:ext cx="2178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6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7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Experiments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Attention-based Graph Neural Network for Heterogeneous Structural Learning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9" y="2663938"/>
            <a:ext cx="3318192" cy="21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4532"/>
          <a:stretch/>
        </p:blipFill>
        <p:spPr>
          <a:xfrm>
            <a:off x="4558890" y="2663938"/>
            <a:ext cx="6696960" cy="27494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79178" y="2109701"/>
            <a:ext cx="123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97428" y="2109701"/>
            <a:ext cx="241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Comparison results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366901" y="1417559"/>
            <a:ext cx="0" cy="50292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Experiments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Attention-based Graph Neural Network for Heterogeneous Structural Learning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5" y="2273773"/>
            <a:ext cx="4505104" cy="36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138" y="2273773"/>
            <a:ext cx="4854607" cy="2304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58593" y="1776415"/>
            <a:ext cx="3177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Varying the value </a:t>
            </a:r>
            <a:r>
              <a:rPr lang="en-US" altLang="zh-CN" sz="1600" dirty="0"/>
              <a:t>of training </a:t>
            </a:r>
            <a:r>
              <a:rPr lang="en-US" altLang="zh-CN" sz="1600" dirty="0" smtClean="0"/>
              <a:t>ratio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705832" y="1776415"/>
            <a:ext cx="2419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Parameter analysis</a:t>
            </a:r>
            <a:endParaRPr lang="zh-CN" altLang="en-US" sz="16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5828232" y="1409605"/>
            <a:ext cx="0" cy="50292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041" y="4736577"/>
            <a:ext cx="4795413" cy="1512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6492041" y="5110385"/>
            <a:ext cx="328344" cy="32834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90397" y="5597533"/>
            <a:ext cx="328344" cy="32834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/>
          <p:nvPr/>
        </p:nvSpPr>
        <p:spPr>
          <a:xfrm>
            <a:off x="2931454" y="3752850"/>
            <a:ext cx="6583092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5BC6C5"/>
                </a:solidFill>
                <a:latin typeface="Comic Sans MS" panose="030F0702030302020204" pitchFamily="66" charset="0"/>
              </a:rPr>
              <a:t>Thanks</a:t>
            </a:r>
            <a:r>
              <a:rPr lang="en-US" altLang="zh-CN" sz="8000" dirty="0">
                <a:solidFill>
                  <a:srgbClr val="5BC6C5"/>
                </a:solidFill>
                <a:latin typeface="Comic Sans MS" panose="030F0702030302020204" pitchFamily="66" charset="0"/>
              </a:rPr>
              <a:t>.</a:t>
            </a:r>
            <a:endParaRPr lang="zh-CN" altLang="en-US" sz="8000" dirty="0">
              <a:solidFill>
                <a:srgbClr val="5BC6C5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B91DF"/>
      </a:accent1>
      <a:accent2>
        <a:srgbClr val="FAB040"/>
      </a:accent2>
      <a:accent3>
        <a:srgbClr val="1A84D3"/>
      </a:accent3>
      <a:accent4>
        <a:srgbClr val="5DD1A4"/>
      </a:accent4>
      <a:accent5>
        <a:srgbClr val="CCCCCC"/>
      </a:accent5>
      <a:accent6>
        <a:srgbClr val="4C4C4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24303</TotalTime>
  <Words>317</Words>
  <Application>Microsoft Office PowerPoint</Application>
  <PresentationFormat>宽屏</PresentationFormat>
  <Paragraphs>68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Comic Sans MS</vt:lpstr>
      <vt:lpstr>Times New Roman</vt:lpstr>
      <vt:lpstr>主题5</vt:lpstr>
      <vt:lpstr>20200703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Zheng Yaping</cp:lastModifiedBy>
  <cp:revision>409</cp:revision>
  <cp:lastPrinted>2018-03-12T16:00:00Z</cp:lastPrinted>
  <dcterms:created xsi:type="dcterms:W3CDTF">2018-03-12T16:00:00Z</dcterms:created>
  <dcterms:modified xsi:type="dcterms:W3CDTF">2020-07-03T08:54:24Z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2052-11.1.0.7875</vt:lpwstr>
  </property>
</Properties>
</file>