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7" r:id="rId5"/>
    <p:sldId id="268" r:id="rId6"/>
    <p:sldId id="259" r:id="rId7"/>
    <p:sldId id="26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461E6-797E-45C9-A452-5462CB3A7217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46837-E5AF-4BF7-8AF1-5B85589ED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886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D555F6E-A404-45C3-A9B9-83360C32B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E9DD4E75-9096-482D-97DA-1844D5BAD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9EB8FE6-32CE-4C14-A0AD-E8B2F052D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4EAD-1D05-442B-ADA9-420C55B3783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4959E42-5E8F-45F5-BB0B-FF503B14D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12D11BC-A7D4-4AC9-9387-E22DB9806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40B4-13F5-4E86-AE02-438EF236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59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60DB041-AB2B-465A-B3C8-8A75B80B4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663398D7-2D3E-46C9-BAC3-990E3E7D1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29BE790-97BB-4D2F-9718-4C69EBC7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4EAD-1D05-442B-ADA9-420C55B3783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BA6D443-9B4F-4172-B467-73E1848A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8B9CDAC-E24D-4A24-B021-FAA4BC18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40B4-13F5-4E86-AE02-438EF236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95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77748907-7319-4DED-90C1-6316F1635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7A67C4E-C870-44A3-8386-2F9AB635C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8921734-FCF5-498C-AEE8-DC29242A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4EAD-1D05-442B-ADA9-420C55B3783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B589E9F-4A0C-455E-AF65-3F13BA84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DB4D457-A042-4F70-96E0-E5671C05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40B4-13F5-4E86-AE02-438EF236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45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E48ECAC-54EA-4F6B-831B-B1A8DBD5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5B2CA74-6905-4262-9E0C-594E9E260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76FBCCD-C81B-4166-B55B-17CE6639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4EAD-1D05-442B-ADA9-420C55B3783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D8E1BB6-DB65-46F3-BB12-44ED89595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FFAE611-63DC-4C78-8134-9E0BCB15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40B4-13F5-4E86-AE02-438EF236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31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90D72B7-88F8-4913-96A2-6271F8E5B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A54E0998-2116-4AA2-B5C3-64BA76FCC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EE54CB9-92F7-4222-9533-907BC655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4EAD-1D05-442B-ADA9-420C55B3783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0614D00-7B9A-4B68-B04F-A560B76F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93F147E-C5F5-4D24-A9F4-93E8D2DE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40B4-13F5-4E86-AE02-438EF236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97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AFBA8BD-3BDC-4B98-BB58-00F76CE7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3EB9BA3-BA08-474E-BBBC-CFAB95550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8BD3A6A2-EF54-4A9F-8DD7-5A935778D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46439FCE-7C70-4418-8827-DE184CE9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4EAD-1D05-442B-ADA9-420C55B3783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CDAC43C-B81F-4413-8825-DA0B7CC2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D1C055F3-B9E2-457D-8CC0-803F3D1D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40B4-13F5-4E86-AE02-438EF236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17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EFE00DF-8237-48F6-93D5-AA44C045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37FC441-E579-4493-9593-2D320CA45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23DB5F7-76FF-4603-B6FF-0036EF939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37BA5FBE-50A1-466F-B4A1-E3488E39A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C5521171-9403-4DFB-97CC-958F4AFB0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D6B62DB9-DBFB-4529-BD8F-E9FBCA82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4EAD-1D05-442B-ADA9-420C55B3783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BC5A4712-AC55-4A6A-B070-C0F15342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CE1E4E8A-D1F5-4D3D-9F47-A4155D16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40B4-13F5-4E86-AE02-438EF236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1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A3D2A8B-AED1-4DB8-BE54-CA4422D8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293C04B2-F570-4BA6-9C1B-B9468F35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4EAD-1D05-442B-ADA9-420C55B3783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2D129D88-DDC7-4DF4-B357-5E5F20E4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A71E75F8-F26C-42A9-8254-7B168040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40B4-13F5-4E86-AE02-438EF236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27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6182EC08-3567-43AA-A0DC-F11B40A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4EAD-1D05-442B-ADA9-420C55B3783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4BFD456B-7AEC-45FF-929A-8EC133B0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4B4987DB-0B12-4020-8B44-9A72A59F1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40B4-13F5-4E86-AE02-438EF236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57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19861E0-1FAB-4CA7-BD62-B92EB028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B0A2509-52F3-45E0-B4FD-4758E203F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D5B92619-6A8D-41A7-ADE9-69F08A52D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D5E9151-D8BE-45A1-8939-E04C73BCA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4EAD-1D05-442B-ADA9-420C55B3783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FD75BF25-2285-45A8-B693-EAAD61CB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5A7CCB07-CAED-4D83-88F2-A1743EBB0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40B4-13F5-4E86-AE02-438EF236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13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135FDF3-9BCD-409D-BFD5-69CBF0E6E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7DDB4ABA-553D-4751-A24F-E27CD1CF9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8B93AD3B-3B87-4AC1-A3A9-3664369CF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2FBEAD2C-19AB-4E77-9272-B0B137C0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4EAD-1D05-442B-ADA9-420C55B3783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DB61949-4CB8-4912-9C55-EC38FBB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FB02FE0-628A-4A9D-91B7-D93F37B1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40B4-13F5-4E86-AE02-438EF236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20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83D97790-4B44-4966-A9B8-12417FB93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6852A07-22E9-4AF2-B77C-D9A69D3D6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5F27946-CBFE-4C0B-9C06-581BD7388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64EAD-1D05-442B-ADA9-420C55B3783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BE9C346-DCF5-4E3C-B7DE-B8A642CF7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DBD800C-3807-4E08-A658-6A2327083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740B4-13F5-4E86-AE02-438EF236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10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96ED24C-6691-48B2-9085-165B5E348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3908"/>
            <a:ext cx="9144000" cy="1285337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Distilling Knowledge Learned in BERT for Text Generation</a:t>
            </a:r>
            <a:endParaRPr lang="zh-CN" altLang="en-US" sz="3200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C20C8B5C-7EF4-45A8-9983-A3C2AD0C37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陈天增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66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7C8D15EE-D2EE-4638-9211-CC25C48C72B3}"/>
              </a:ext>
            </a:extLst>
          </p:cNvPr>
          <p:cNvSpPr/>
          <p:nvPr/>
        </p:nvSpPr>
        <p:spPr>
          <a:xfrm>
            <a:off x="855448" y="1571070"/>
            <a:ext cx="110226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</a:rPr>
              <a:t>动机：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(1) Bert</a:t>
            </a:r>
            <a:r>
              <a:rPr lang="zh-CN" altLang="en-US" dirty="0" smtClean="0">
                <a:latin typeface="Arial" panose="020B0604020202020204" pitchFamily="34" charset="0"/>
              </a:rPr>
              <a:t>在自然语言理解任务中取得突出的成绩，但是如何使用在生成任务中使用</a:t>
            </a:r>
            <a:r>
              <a:rPr lang="en-US" altLang="zh-CN" dirty="0" err="1" smtClean="0">
                <a:latin typeface="Arial" panose="020B0604020202020204" pitchFamily="34" charset="0"/>
              </a:rPr>
              <a:t>bert</a:t>
            </a:r>
            <a:r>
              <a:rPr lang="zh-CN" altLang="en-US" dirty="0" smtClean="0">
                <a:latin typeface="Arial" panose="020B0604020202020204" pitchFamily="34" charset="0"/>
              </a:rPr>
              <a:t>是一个相对开发的问题。</a:t>
            </a:r>
            <a:r>
              <a:rPr lang="en-US" altLang="zh-CN" dirty="0">
                <a:latin typeface="Arial" panose="020B0604020202020204" pitchFamily="34" charset="0"/>
              </a:rPr>
              <a:t/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(2) </a:t>
            </a:r>
            <a:r>
              <a:rPr lang="zh-CN" altLang="en-US" dirty="0" smtClean="0">
                <a:latin typeface="Arial" panose="020B0604020202020204" pitchFamily="34" charset="0"/>
              </a:rPr>
              <a:t>传统的语言模型在预测当前词时仅依靠上文的信息，</a:t>
            </a:r>
            <a:r>
              <a:rPr lang="en-US" altLang="zh-CN" dirty="0" err="1" smtClean="0">
                <a:latin typeface="Arial" panose="020B0604020202020204" pitchFamily="34" charset="0"/>
              </a:rPr>
              <a:t>bert</a:t>
            </a:r>
            <a:r>
              <a:rPr lang="zh-CN" altLang="en-US" dirty="0">
                <a:latin typeface="Arial" panose="020B0604020202020204" pitchFamily="34" charset="0"/>
              </a:rPr>
              <a:t>双向的语言</a:t>
            </a:r>
            <a:r>
              <a:rPr lang="zh-CN" altLang="en-US" dirty="0" smtClean="0">
                <a:latin typeface="Arial" panose="020B0604020202020204" pitchFamily="34" charset="0"/>
              </a:rPr>
              <a:t>特性可以帮助模型注入未来知识信息，从而提高</a:t>
            </a:r>
            <a:r>
              <a:rPr lang="zh-CN" altLang="en-US" dirty="0">
                <a:latin typeface="Arial" panose="020B0604020202020204" pitchFamily="34" charset="0"/>
              </a:rPr>
              <a:t>文本生成的效果</a:t>
            </a:r>
            <a:r>
              <a:rPr lang="zh-CN" altLang="en-US" dirty="0" smtClean="0">
                <a:latin typeface="Arial" panose="020B0604020202020204" pitchFamily="34" charset="0"/>
              </a:rPr>
              <a:t>。</a:t>
            </a:r>
            <a:endParaRPr lang="en-US" altLang="zh-CN" dirty="0" smtClean="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7C8D15EE-D2EE-4638-9211-CC25C48C72B3}"/>
              </a:ext>
            </a:extLst>
          </p:cNvPr>
          <p:cNvSpPr/>
          <p:nvPr/>
        </p:nvSpPr>
        <p:spPr>
          <a:xfrm>
            <a:off x="855447" y="4535226"/>
            <a:ext cx="110226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</a:rPr>
              <a:t>贡献点：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</a:rPr>
              <a:t> (1)   </a:t>
            </a:r>
            <a:r>
              <a:rPr lang="zh-CN" altLang="en-US" dirty="0" smtClean="0">
                <a:latin typeface="Arial" panose="020B0604020202020204" pitchFamily="34" charset="0"/>
              </a:rPr>
              <a:t>使用一种新奇的掩码机制。</a:t>
            </a:r>
            <a:r>
              <a:rPr lang="en-US" altLang="zh-CN" dirty="0"/>
              <a:t>Conditional Masked </a:t>
            </a:r>
            <a:r>
              <a:rPr lang="en-US" altLang="zh-CN" dirty="0" smtClean="0"/>
              <a:t>Language Modeling</a:t>
            </a:r>
            <a:r>
              <a:rPr lang="zh-CN" altLang="en-US" dirty="0" smtClean="0"/>
              <a:t>：条件掩码语言模型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dirty="0" smtClean="0">
                <a:latin typeface="Arial" panose="020B0604020202020204" pitchFamily="34" charset="0"/>
              </a:rPr>
              <a:t>2</a:t>
            </a:r>
            <a:r>
              <a:rPr lang="zh-CN" altLang="en-US" dirty="0" smtClean="0">
                <a:latin typeface="Arial" panose="020B0604020202020204" pitchFamily="34" charset="0"/>
              </a:rPr>
              <a:t>）运用知识蒸馏的方法在文本生成任务中使用</a:t>
            </a:r>
            <a:r>
              <a:rPr lang="en-US" altLang="zh-CN" dirty="0" err="1" smtClean="0">
                <a:latin typeface="Arial" panose="020B0604020202020204" pitchFamily="34" charset="0"/>
              </a:rPr>
              <a:t>bert</a:t>
            </a:r>
            <a:r>
              <a:rPr lang="zh-CN" altLang="en-US" dirty="0" smtClean="0">
                <a:latin typeface="Arial" panose="020B0604020202020204" pitchFamily="34" charset="0"/>
              </a:rPr>
              <a:t>。使用此方法在若干数据集达到最优的效果。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endParaRPr lang="en-US" altLang="zh-CN" dirty="0" smtClean="0">
              <a:solidFill>
                <a:srgbClr val="AD5D0F"/>
              </a:solidFill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7C8D15EE-D2EE-4638-9211-CC25C48C72B3}"/>
              </a:ext>
            </a:extLst>
          </p:cNvPr>
          <p:cNvSpPr/>
          <p:nvPr/>
        </p:nvSpPr>
        <p:spPr>
          <a:xfrm>
            <a:off x="855446" y="3325396"/>
            <a:ext cx="110226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</a:rPr>
              <a:t>已存在的方法</a:t>
            </a:r>
            <a:r>
              <a:rPr lang="en-US" altLang="zh-CN" dirty="0" smtClean="0">
                <a:latin typeface="Arial" panose="020B0604020202020204" pitchFamily="34" charset="0"/>
              </a:rPr>
              <a:t>:</a:t>
            </a:r>
          </a:p>
          <a:p>
            <a:r>
              <a:rPr lang="en-US" altLang="zh-CN" dirty="0" smtClean="0">
                <a:latin typeface="Arial" panose="020B0604020202020204" pitchFamily="34" charset="0"/>
              </a:rPr>
              <a:t>(1)</a:t>
            </a:r>
            <a:r>
              <a:rPr lang="zh-CN" altLang="en-US" dirty="0" smtClean="0">
                <a:latin typeface="Arial" panose="020B0604020202020204" pitchFamily="34" charset="0"/>
              </a:rPr>
              <a:t>直接预训练模型，比如</a:t>
            </a:r>
            <a:r>
              <a:rPr lang="en-US" altLang="zh-CN" dirty="0" smtClean="0">
                <a:latin typeface="Arial" panose="020B0604020202020204" pitchFamily="34" charset="0"/>
              </a:rPr>
              <a:t>mass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err="1" smtClean="0">
                <a:latin typeface="Arial" panose="020B0604020202020204" pitchFamily="34" charset="0"/>
              </a:rPr>
              <a:t>bart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err="1" smtClean="0">
                <a:latin typeface="Arial" panose="020B0604020202020204" pitchFamily="34" charset="0"/>
              </a:rPr>
              <a:t>gpt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(2)</a:t>
            </a:r>
            <a:r>
              <a:rPr lang="zh-CN" altLang="en-US" dirty="0" smtClean="0">
                <a:latin typeface="Arial" panose="020B0604020202020204" pitchFamily="34" charset="0"/>
              </a:rPr>
              <a:t>直接加载预训练模型参数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627586" y="64774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/>
              <a:t>Distilling Knowledge Learned in BERT for Text Generation</a:t>
            </a:r>
            <a:endParaRPr lang="zh-CN" altLang="en-US" sz="32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92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5BE1305-09F0-44E5-A4CC-66F58641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3124"/>
          </a:xfrm>
        </p:spPr>
        <p:txBody>
          <a:bodyPr/>
          <a:lstStyle/>
          <a:p>
            <a:r>
              <a:rPr lang="zh-CN" altLang="en-US" dirty="0" smtClean="0"/>
              <a:t>模型架构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37" y="1518250"/>
            <a:ext cx="80486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5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981555F-C063-41E4-8247-DEBE3EDC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16" y="1009288"/>
            <a:ext cx="3345610" cy="448574"/>
          </a:xfrm>
        </p:spPr>
        <p:txBody>
          <a:bodyPr>
            <a:normAutofit fontScale="90000"/>
          </a:bodyPr>
          <a:lstStyle/>
          <a:p>
            <a:r>
              <a:rPr lang="en-US" altLang="zh-CN" sz="1600" dirty="0"/>
              <a:t>Sequence-to-Sequence </a:t>
            </a:r>
            <a:r>
              <a:rPr lang="en-US" altLang="zh-CN" sz="1600" dirty="0" smtClean="0"/>
              <a:t>Learning:</a:t>
            </a:r>
            <a:br>
              <a:rPr lang="en-US" altLang="zh-CN" sz="1600" dirty="0" smtClean="0"/>
            </a:br>
            <a:r>
              <a:rPr lang="en-US" altLang="zh-CN" sz="1600" dirty="0" smtClean="0"/>
              <a:t>   </a:t>
            </a: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164" y="1612413"/>
            <a:ext cx="3857625" cy="1019175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="" xmlns:a16="http://schemas.microsoft.com/office/drawing/2014/main" id="{2981555F-C063-41E4-8247-DEBE3EDC60E7}"/>
              </a:ext>
            </a:extLst>
          </p:cNvPr>
          <p:cNvSpPr txBox="1">
            <a:spLocks/>
          </p:cNvSpPr>
          <p:nvPr/>
        </p:nvSpPr>
        <p:spPr>
          <a:xfrm>
            <a:off x="605916" y="3085377"/>
            <a:ext cx="3345610" cy="399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00" dirty="0" err="1" smtClean="0"/>
              <a:t>Finetune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BERT with Conditional MLM</a:t>
            </a:r>
            <a:r>
              <a:rPr lang="en-US" altLang="zh-CN" sz="1600" dirty="0" smtClean="0"/>
              <a:t>:</a:t>
            </a:r>
            <a:br>
              <a:rPr lang="en-US" altLang="zh-CN" sz="1600" dirty="0" smtClean="0"/>
            </a:br>
            <a:r>
              <a:rPr lang="en-US" altLang="zh-CN" sz="1600" dirty="0" smtClean="0"/>
              <a:t>   </a:t>
            </a:r>
            <a:endParaRPr lang="zh-CN" altLang="en-US" sz="16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866" y="3700728"/>
            <a:ext cx="3714750" cy="4667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866" y="4373410"/>
            <a:ext cx="31527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1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981555F-C063-41E4-8247-DEBE3EDC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16" y="2034123"/>
            <a:ext cx="3345610" cy="422697"/>
          </a:xfrm>
        </p:spPr>
        <p:txBody>
          <a:bodyPr>
            <a:normAutofit fontScale="90000"/>
          </a:bodyPr>
          <a:lstStyle/>
          <a:p>
            <a:r>
              <a:rPr lang="en-US" altLang="zh-CN" sz="1400" dirty="0"/>
              <a:t>Knowledge Distillation for Generation</a:t>
            </a:r>
            <a:r>
              <a:rPr lang="en-US" altLang="zh-CN" sz="1600" dirty="0" smtClean="0"/>
              <a:t>:</a:t>
            </a:r>
            <a:br>
              <a:rPr lang="en-US" altLang="zh-CN" sz="1600" dirty="0" smtClean="0"/>
            </a:br>
            <a:r>
              <a:rPr lang="en-US" altLang="zh-CN" sz="1600" dirty="0" smtClean="0"/>
              <a:t>   </a:t>
            </a:r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145" y="2456820"/>
            <a:ext cx="4638675" cy="11334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145" y="4012992"/>
            <a:ext cx="40862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9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2D6C9A2-B59B-4AA1-AF0C-28FCAE64C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850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实验截图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35" y="1375194"/>
            <a:ext cx="4114800" cy="3124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517" y="1051344"/>
            <a:ext cx="41529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8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2D6C9A2-B59B-4AA1-AF0C-28FCAE64C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850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实验截图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405" y="891126"/>
            <a:ext cx="4200525" cy="3419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454" y="579377"/>
            <a:ext cx="4248150" cy="5486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030" y="4595273"/>
            <a:ext cx="41529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93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152</Words>
  <Application>Microsoft Office PowerPoint</Application>
  <PresentationFormat>宽屏</PresentationFormat>
  <Paragraphs>17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主题​​</vt:lpstr>
      <vt:lpstr>Distilling Knowledge Learned in BERT for Text Generation</vt:lpstr>
      <vt:lpstr>PowerPoint 演示文稿</vt:lpstr>
      <vt:lpstr>模型架构</vt:lpstr>
      <vt:lpstr>Sequence-to-Sequence Learning:    </vt:lpstr>
      <vt:lpstr>Knowledge Distillation for Generation:    </vt:lpstr>
      <vt:lpstr>实验截图</vt:lpstr>
      <vt:lpstr>实验截图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股票策略</dc:title>
  <dc:creator>王 子傲</dc:creator>
  <cp:lastModifiedBy>ctz</cp:lastModifiedBy>
  <cp:revision>17</cp:revision>
  <dcterms:created xsi:type="dcterms:W3CDTF">2019-10-09T04:08:01Z</dcterms:created>
  <dcterms:modified xsi:type="dcterms:W3CDTF">2020-05-29T09:25:20Z</dcterms:modified>
</cp:coreProperties>
</file>