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4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7C4D-1949-4485-9215-415D582A81EB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CD48-F3BB-40E7-A27B-31D4BDC7E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1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7C4D-1949-4485-9215-415D582A81EB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CD48-F3BB-40E7-A27B-31D4BDC7E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29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7C4D-1949-4485-9215-415D582A81EB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CD48-F3BB-40E7-A27B-31D4BDC7E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6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7C4D-1949-4485-9215-415D582A81EB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CD48-F3BB-40E7-A27B-31D4BDC7E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7C4D-1949-4485-9215-415D582A81EB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CD48-F3BB-40E7-A27B-31D4BDC7E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1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7C4D-1949-4485-9215-415D582A81EB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CD48-F3BB-40E7-A27B-31D4BDC7E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8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7C4D-1949-4485-9215-415D582A81EB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CD48-F3BB-40E7-A27B-31D4BDC7E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5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7C4D-1949-4485-9215-415D582A81EB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CD48-F3BB-40E7-A27B-31D4BDC7E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9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7C4D-1949-4485-9215-415D582A81EB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CD48-F3BB-40E7-A27B-31D4BDC7E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0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7C4D-1949-4485-9215-415D582A81EB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CD48-F3BB-40E7-A27B-31D4BDC7E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7C4D-1949-4485-9215-415D582A81EB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CD48-F3BB-40E7-A27B-31D4BDC7E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5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7C4D-1949-4485-9215-415D582A81EB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CD48-F3BB-40E7-A27B-31D4BDC7E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5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500" dirty="0" smtClean="0"/>
              <a:t>Get </a:t>
            </a:r>
            <a:r>
              <a:rPr lang="en-US" altLang="zh-CN" sz="4500" dirty="0"/>
              <a:t>To The Point: Summarization with Pointer-Generator Networks</a:t>
            </a:r>
            <a:endParaRPr lang="zh-CN" altLang="en-US" sz="4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sz="3000" dirty="0" smtClean="0"/>
              <a:t>Hu </a:t>
            </a:r>
            <a:r>
              <a:rPr lang="en-US" altLang="zh-CN" sz="3000" dirty="0" err="1" smtClean="0"/>
              <a:t>Wenxin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5716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Background of the </a:t>
            </a:r>
            <a:r>
              <a:rPr lang="en-US" altLang="zh-CN" dirty="0" smtClean="0"/>
              <a:t>Question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00233" y="2413870"/>
            <a:ext cx="3132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）难以准确复述原文的事实细节、无法处理原文中的未登录词</a:t>
            </a:r>
            <a:r>
              <a:rPr lang="en-US" altLang="zh-CN" dirty="0"/>
              <a:t>(OOV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）生成的</a:t>
            </a:r>
            <a:r>
              <a:rPr lang="zh-CN" altLang="en-US" dirty="0" smtClean="0"/>
              <a:t>摘要</a:t>
            </a:r>
            <a:r>
              <a:rPr lang="zh-CN" altLang="en-US" dirty="0"/>
              <a:t>倾向</a:t>
            </a:r>
            <a:r>
              <a:rPr lang="zh-CN" altLang="en-US" dirty="0" smtClean="0"/>
              <a:t>于生成重复</a:t>
            </a:r>
            <a:r>
              <a:rPr lang="zh-CN" altLang="en-US" dirty="0"/>
              <a:t>的</a:t>
            </a:r>
            <a:r>
              <a:rPr lang="zh-CN" altLang="en-US" dirty="0" smtClean="0"/>
              <a:t>片段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165" y="1394838"/>
            <a:ext cx="5100103" cy="54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Seq2Seq + Attention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807" y="1572009"/>
            <a:ext cx="4391025" cy="1190625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8602" y="2724528"/>
            <a:ext cx="3105150" cy="571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552" y="3257922"/>
            <a:ext cx="472440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209" y="3829416"/>
            <a:ext cx="2695575" cy="590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9209" y="4381860"/>
            <a:ext cx="2905125" cy="647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1552" y="4991454"/>
            <a:ext cx="2600325" cy="790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24" y="1569613"/>
            <a:ext cx="7104583" cy="1650209"/>
          </a:xfrm>
          <a:prstGeom prst="rect">
            <a:avLst/>
          </a:prstGeom>
        </p:spPr>
      </p:pic>
      <p:pic>
        <p:nvPicPr>
          <p:cNvPr id="15" name="内容占位符 3">
            <a:extLst>
              <a:ext uri="{FF2B5EF4-FFF2-40B4-BE49-F238E27FC236}">
                <a16:creationId xmlns:a16="http://schemas.microsoft.com/office/drawing/2014/main" id="{33B91B0D-D654-4A58-BD6B-900313E834A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0217"/>
          <a:stretch/>
        </p:blipFill>
        <p:spPr>
          <a:xfrm>
            <a:off x="1130629" y="3070763"/>
            <a:ext cx="4790508" cy="38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8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25" y="1197660"/>
            <a:ext cx="11399644" cy="454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0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Pointer-generator </a:t>
            </a:r>
            <a:r>
              <a:rPr lang="en-US" altLang="zh-CN" dirty="0" smtClean="0"/>
              <a:t>network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066" y="6156243"/>
            <a:ext cx="5038725" cy="542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827" y="5603793"/>
            <a:ext cx="4762500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026" y="1299811"/>
            <a:ext cx="7610803" cy="422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7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Coverage mechanism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09" y="1783844"/>
            <a:ext cx="2057400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5" y="2962631"/>
            <a:ext cx="4619625" cy="638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22" y="4169993"/>
            <a:ext cx="3248025" cy="742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18" y="5272580"/>
            <a:ext cx="4476750" cy="781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07115" y="4541468"/>
            <a:ext cx="4498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Coverage </a:t>
            </a:r>
            <a:r>
              <a:rPr lang="zh-CN" altLang="en-US" dirty="0" smtClean="0"/>
              <a:t>机制的理解：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如果该单词生成阶段出现过</a:t>
            </a:r>
            <a:endParaRPr lang="en-US" altLang="zh-CN" dirty="0" smtClean="0"/>
          </a:p>
          <a:p>
            <a:r>
              <a:rPr lang="zh-CN" altLang="en-US" dirty="0" smtClean="0"/>
              <a:t>则它的</a:t>
            </a:r>
            <a:r>
              <a:rPr lang="en-US" altLang="zh-CN" dirty="0" err="1" smtClean="0"/>
              <a:t>c_t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就很大</a:t>
            </a:r>
            <a:endParaRPr lang="en-US" altLang="zh-CN" dirty="0" smtClean="0"/>
          </a:p>
          <a:p>
            <a:r>
              <a:rPr lang="zh-CN" altLang="en-US" dirty="0" smtClean="0"/>
              <a:t>为了减少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，需要</a:t>
            </a:r>
            <a:r>
              <a:rPr lang="en-US" altLang="zh-CN" dirty="0" err="1" smtClean="0"/>
              <a:t>a_t</a:t>
            </a:r>
            <a:r>
              <a:rPr lang="zh-CN" altLang="en-US" dirty="0" smtClean="0"/>
              <a:t>变小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a_t</a:t>
            </a:r>
            <a:r>
              <a:rPr lang="zh-CN" altLang="en-US" dirty="0" smtClean="0"/>
              <a:t>代表这个位置的注意力概率减小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115" y="1824599"/>
            <a:ext cx="50101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7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63"/>
            <a:ext cx="6515100" cy="3657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3333750"/>
            <a:ext cx="6572250" cy="3524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6221" y="4080212"/>
            <a:ext cx="5055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denotes factual errors in the </a:t>
            </a:r>
            <a:r>
              <a:rPr lang="en-US" altLang="zh-CN" dirty="0" smtClean="0"/>
              <a:t>summaries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摘要中的错误事实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green</a:t>
            </a:r>
            <a:r>
              <a:rPr lang="en-US" altLang="zh-CN" dirty="0" smtClean="0"/>
              <a:t> </a:t>
            </a:r>
            <a:r>
              <a:rPr lang="en-US" altLang="zh-CN" dirty="0"/>
              <a:t>shading intensity represents the value of the generation probability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生成概率的值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5089" y="1235998"/>
            <a:ext cx="5097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yellow</a:t>
            </a:r>
            <a:r>
              <a:rPr lang="en-US" altLang="zh-CN" dirty="0"/>
              <a:t> shading intensity represents final value of the coverage vector at the end of final model’s summarization process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摘要覆盖的最终单词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8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140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Get To The Point: Summarization with Pointer-Generator Networks</vt:lpstr>
      <vt:lpstr>Background of the Question</vt:lpstr>
      <vt:lpstr>Seq2Seq + Attention</vt:lpstr>
      <vt:lpstr>PowerPoint 演示文稿</vt:lpstr>
      <vt:lpstr>Pointer-generator network</vt:lpstr>
      <vt:lpstr>Coverage mechanism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文本生成 的前世今生</dc:title>
  <dc:creator>Windows 用户</dc:creator>
  <cp:lastModifiedBy>Windows 用户</cp:lastModifiedBy>
  <cp:revision>12</cp:revision>
  <dcterms:created xsi:type="dcterms:W3CDTF">2019-10-22T14:03:14Z</dcterms:created>
  <dcterms:modified xsi:type="dcterms:W3CDTF">2019-10-28T15:54:16Z</dcterms:modified>
</cp:coreProperties>
</file>