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341" r:id="rId3"/>
    <p:sldId id="348" r:id="rId4"/>
    <p:sldId id="349" r:id="rId5"/>
    <p:sldId id="356" r:id="rId6"/>
    <p:sldId id="357" r:id="rId7"/>
    <p:sldId id="358" r:id="rId8"/>
    <p:sldId id="359" r:id="rId9"/>
    <p:sldId id="34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BC6C5"/>
    <a:srgbClr val="92EBC1"/>
    <a:srgbClr val="565560"/>
    <a:srgbClr val="354877"/>
    <a:srgbClr val="0E122A"/>
    <a:srgbClr val="8BBDEF"/>
    <a:srgbClr val="2D416C"/>
    <a:srgbClr val="FF93AF"/>
    <a:srgbClr val="1D5A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6424" autoAdjust="0"/>
  </p:normalViewPr>
  <p:slideViewPr>
    <p:cSldViewPr snapToGrid="0">
      <p:cViewPr varScale="1">
        <p:scale>
          <a:sx n="75" d="100"/>
          <a:sy n="75" d="100"/>
        </p:scale>
        <p:origin x="84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99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72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3" name="Rectangle 1678"/>
          <p:cNvSpPr>
            <a:spLocks noChangeArrowheads="1"/>
          </p:cNvSpPr>
          <p:nvPr userDrawn="1"/>
        </p:nvSpPr>
        <p:spPr bwMode="auto">
          <a:xfrm>
            <a:off x="3175" y="1588"/>
            <a:ext cx="12188825" cy="6858000"/>
          </a:xfrm>
          <a:prstGeom prst="rect">
            <a:avLst/>
          </a:prstGeom>
          <a:solidFill>
            <a:srgbClr val="1A84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4" name="Freeform 1679"/>
          <p:cNvSpPr/>
          <p:nvPr userDrawn="1"/>
        </p:nvSpPr>
        <p:spPr bwMode="auto">
          <a:xfrm>
            <a:off x="3175" y="1588"/>
            <a:ext cx="12188825" cy="6858000"/>
          </a:xfrm>
          <a:custGeom>
            <a:avLst/>
            <a:gdLst>
              <a:gd name="T0" fmla="*/ 7678 w 7678"/>
              <a:gd name="T1" fmla="*/ 0 h 4320"/>
              <a:gd name="T2" fmla="*/ 3181 w 7678"/>
              <a:gd name="T3" fmla="*/ 0 h 4320"/>
              <a:gd name="T4" fmla="*/ 0 w 7678"/>
              <a:gd name="T5" fmla="*/ 1837 h 4320"/>
              <a:gd name="T6" fmla="*/ 0 w 7678"/>
              <a:gd name="T7" fmla="*/ 4320 h 4320"/>
              <a:gd name="T8" fmla="*/ 1526 w 7678"/>
              <a:gd name="T9" fmla="*/ 4320 h 4320"/>
              <a:gd name="T10" fmla="*/ 7678 w 7678"/>
              <a:gd name="T11" fmla="*/ 766 h 4320"/>
              <a:gd name="T12" fmla="*/ 7678 w 7678"/>
              <a:gd name="T13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78" h="4320">
                <a:moveTo>
                  <a:pt x="7678" y="0"/>
                </a:moveTo>
                <a:lnTo>
                  <a:pt x="3181" y="0"/>
                </a:lnTo>
                <a:lnTo>
                  <a:pt x="0" y="1837"/>
                </a:lnTo>
                <a:lnTo>
                  <a:pt x="0" y="4320"/>
                </a:lnTo>
                <a:lnTo>
                  <a:pt x="1526" y="4320"/>
                </a:lnTo>
                <a:lnTo>
                  <a:pt x="7678" y="766"/>
                </a:lnTo>
                <a:lnTo>
                  <a:pt x="7678" y="0"/>
                </a:lnTo>
                <a:close/>
              </a:path>
            </a:pathLst>
          </a:custGeom>
          <a:solidFill>
            <a:srgbClr val="3C9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5" name="Freeform 1680"/>
          <p:cNvSpPr/>
          <p:nvPr userDrawn="1"/>
        </p:nvSpPr>
        <p:spPr bwMode="auto">
          <a:xfrm>
            <a:off x="7278688" y="4021138"/>
            <a:ext cx="4913313" cy="2838450"/>
          </a:xfrm>
          <a:custGeom>
            <a:avLst/>
            <a:gdLst>
              <a:gd name="T0" fmla="*/ 3095 w 3095"/>
              <a:gd name="T1" fmla="*/ 1788 h 1788"/>
              <a:gd name="T2" fmla="*/ 3095 w 3095"/>
              <a:gd name="T3" fmla="*/ 0 h 1788"/>
              <a:gd name="T4" fmla="*/ 0 w 3095"/>
              <a:gd name="T5" fmla="*/ 1788 h 1788"/>
              <a:gd name="T6" fmla="*/ 3095 w 3095"/>
              <a:gd name="T7" fmla="*/ 1788 h 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95" h="1788">
                <a:moveTo>
                  <a:pt x="3095" y="1788"/>
                </a:moveTo>
                <a:lnTo>
                  <a:pt x="3095" y="0"/>
                </a:lnTo>
                <a:lnTo>
                  <a:pt x="0" y="1788"/>
                </a:lnTo>
                <a:lnTo>
                  <a:pt x="3095" y="1788"/>
                </a:lnTo>
                <a:close/>
              </a:path>
            </a:pathLst>
          </a:custGeom>
          <a:solidFill>
            <a:srgbClr val="3C9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28" name="Rectangle 1516"/>
          <p:cNvSpPr>
            <a:spLocks noChangeArrowheads="1"/>
          </p:cNvSpPr>
          <p:nvPr userDrawn="1"/>
        </p:nvSpPr>
        <p:spPr bwMode="auto">
          <a:xfrm>
            <a:off x="3175" y="3176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865781" y="2388456"/>
            <a:ext cx="825063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865781" y="949249"/>
            <a:ext cx="8250638" cy="1226299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65781" y="4999170"/>
            <a:ext cx="5515255" cy="28721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65781" y="5295441"/>
            <a:ext cx="5515255" cy="28721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11489" name="图片 1148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1036" y="707949"/>
            <a:ext cx="5135683" cy="556585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386408" y="3832225"/>
            <a:ext cx="5419185" cy="560387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rgbClr val="5655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386408" y="4524374"/>
            <a:ext cx="5419185" cy="406399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rgbClr val="5655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59" name="Freeform 6"/>
          <p:cNvSpPr/>
          <p:nvPr userDrawn="1"/>
        </p:nvSpPr>
        <p:spPr bwMode="auto">
          <a:xfrm>
            <a:off x="4991100" y="2135188"/>
            <a:ext cx="876300" cy="758825"/>
          </a:xfrm>
          <a:custGeom>
            <a:avLst/>
            <a:gdLst>
              <a:gd name="T0" fmla="*/ 0 w 552"/>
              <a:gd name="T1" fmla="*/ 478 h 478"/>
              <a:gd name="T2" fmla="*/ 275 w 552"/>
              <a:gd name="T3" fmla="*/ 0 h 478"/>
              <a:gd name="T4" fmla="*/ 552 w 552"/>
              <a:gd name="T5" fmla="*/ 478 h 478"/>
              <a:gd name="T6" fmla="*/ 0 w 552"/>
              <a:gd name="T7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2" h="478">
                <a:moveTo>
                  <a:pt x="0" y="478"/>
                </a:moveTo>
                <a:lnTo>
                  <a:pt x="275" y="0"/>
                </a:lnTo>
                <a:lnTo>
                  <a:pt x="552" y="478"/>
                </a:lnTo>
                <a:lnTo>
                  <a:pt x="0" y="478"/>
                </a:lnTo>
                <a:close/>
              </a:path>
            </a:pathLst>
          </a:custGeom>
          <a:solidFill>
            <a:srgbClr val="C7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0" name="Freeform 7"/>
          <p:cNvSpPr/>
          <p:nvPr userDrawn="1"/>
        </p:nvSpPr>
        <p:spPr bwMode="auto">
          <a:xfrm>
            <a:off x="5246688" y="1679575"/>
            <a:ext cx="1401763" cy="1214437"/>
          </a:xfrm>
          <a:custGeom>
            <a:avLst/>
            <a:gdLst>
              <a:gd name="T0" fmla="*/ 0 w 883"/>
              <a:gd name="T1" fmla="*/ 765 h 765"/>
              <a:gd name="T2" fmla="*/ 442 w 883"/>
              <a:gd name="T3" fmla="*/ 0 h 765"/>
              <a:gd name="T4" fmla="*/ 883 w 883"/>
              <a:gd name="T5" fmla="*/ 765 h 765"/>
              <a:gd name="T6" fmla="*/ 0 w 883"/>
              <a:gd name="T7" fmla="*/ 765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765">
                <a:moveTo>
                  <a:pt x="0" y="765"/>
                </a:moveTo>
                <a:lnTo>
                  <a:pt x="442" y="0"/>
                </a:lnTo>
                <a:lnTo>
                  <a:pt x="883" y="765"/>
                </a:lnTo>
                <a:lnTo>
                  <a:pt x="0" y="765"/>
                </a:lnTo>
                <a:close/>
              </a:path>
            </a:pathLst>
          </a:custGeom>
          <a:solidFill>
            <a:srgbClr val="C7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1" name="Freeform 8"/>
          <p:cNvSpPr/>
          <p:nvPr userDrawn="1"/>
        </p:nvSpPr>
        <p:spPr bwMode="auto">
          <a:xfrm>
            <a:off x="5905500" y="1889125"/>
            <a:ext cx="1162050" cy="1004887"/>
          </a:xfrm>
          <a:custGeom>
            <a:avLst/>
            <a:gdLst>
              <a:gd name="T0" fmla="*/ 0 w 732"/>
              <a:gd name="T1" fmla="*/ 633 h 633"/>
              <a:gd name="T2" fmla="*/ 366 w 732"/>
              <a:gd name="T3" fmla="*/ 0 h 633"/>
              <a:gd name="T4" fmla="*/ 732 w 732"/>
              <a:gd name="T5" fmla="*/ 633 h 633"/>
              <a:gd name="T6" fmla="*/ 0 w 732"/>
              <a:gd name="T7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2" h="633">
                <a:moveTo>
                  <a:pt x="0" y="633"/>
                </a:moveTo>
                <a:lnTo>
                  <a:pt x="366" y="0"/>
                </a:lnTo>
                <a:lnTo>
                  <a:pt x="732" y="633"/>
                </a:lnTo>
                <a:lnTo>
                  <a:pt x="0" y="633"/>
                </a:lnTo>
                <a:close/>
              </a:path>
            </a:pathLst>
          </a:custGeom>
          <a:solidFill>
            <a:srgbClr val="C7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2" name="Freeform 9"/>
          <p:cNvSpPr/>
          <p:nvPr userDrawn="1"/>
        </p:nvSpPr>
        <p:spPr bwMode="auto">
          <a:xfrm>
            <a:off x="6032500" y="3117850"/>
            <a:ext cx="1762125" cy="307975"/>
          </a:xfrm>
          <a:custGeom>
            <a:avLst/>
            <a:gdLst>
              <a:gd name="T0" fmla="*/ 1598 w 1598"/>
              <a:gd name="T1" fmla="*/ 140 h 280"/>
              <a:gd name="T2" fmla="*/ 1458 w 1598"/>
              <a:gd name="T3" fmla="*/ 280 h 280"/>
              <a:gd name="T4" fmla="*/ 140 w 1598"/>
              <a:gd name="T5" fmla="*/ 280 h 280"/>
              <a:gd name="T6" fmla="*/ 0 w 1598"/>
              <a:gd name="T7" fmla="*/ 140 h 280"/>
              <a:gd name="T8" fmla="*/ 0 w 1598"/>
              <a:gd name="T9" fmla="*/ 140 h 280"/>
              <a:gd name="T10" fmla="*/ 140 w 1598"/>
              <a:gd name="T11" fmla="*/ 0 h 280"/>
              <a:gd name="T12" fmla="*/ 1458 w 1598"/>
              <a:gd name="T13" fmla="*/ 0 h 280"/>
              <a:gd name="T14" fmla="*/ 1598 w 159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80">
                <a:moveTo>
                  <a:pt x="1598" y="140"/>
                </a:moveTo>
                <a:cubicBezTo>
                  <a:pt x="1598" y="217"/>
                  <a:pt x="1536" y="280"/>
                  <a:pt x="1458" y="280"/>
                </a:cubicBezTo>
                <a:cubicBezTo>
                  <a:pt x="140" y="280"/>
                  <a:pt x="140" y="280"/>
                  <a:pt x="140" y="280"/>
                </a:cubicBezTo>
                <a:cubicBezTo>
                  <a:pt x="63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3" y="0"/>
                  <a:pt x="140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6" y="0"/>
                  <a:pt x="1598" y="63"/>
                  <a:pt x="1598" y="140"/>
                </a:cubicBez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3" name="Oval 10"/>
          <p:cNvSpPr>
            <a:spLocks noChangeArrowheads="1"/>
          </p:cNvSpPr>
          <p:nvPr userDrawn="1"/>
        </p:nvSpPr>
        <p:spPr bwMode="auto">
          <a:xfrm>
            <a:off x="6399213" y="2535238"/>
            <a:ext cx="890588" cy="890587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3" name="Oval 20"/>
          <p:cNvSpPr>
            <a:spLocks noChangeArrowheads="1"/>
          </p:cNvSpPr>
          <p:nvPr userDrawn="1"/>
        </p:nvSpPr>
        <p:spPr bwMode="auto">
          <a:xfrm>
            <a:off x="5622925" y="2230438"/>
            <a:ext cx="1266825" cy="1266825"/>
          </a:xfrm>
          <a:prstGeom prst="ellipse">
            <a:avLst/>
          </a:pr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4" name="Oval 21"/>
          <p:cNvSpPr>
            <a:spLocks noChangeArrowheads="1"/>
          </p:cNvSpPr>
          <p:nvPr userDrawn="1"/>
        </p:nvSpPr>
        <p:spPr bwMode="auto">
          <a:xfrm>
            <a:off x="5305425" y="2535238"/>
            <a:ext cx="890588" cy="890587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7" name="Freeform 24"/>
          <p:cNvSpPr/>
          <p:nvPr userDrawn="1"/>
        </p:nvSpPr>
        <p:spPr bwMode="auto">
          <a:xfrm>
            <a:off x="5197475" y="1843088"/>
            <a:ext cx="400050" cy="220662"/>
          </a:xfrm>
          <a:custGeom>
            <a:avLst/>
            <a:gdLst>
              <a:gd name="T0" fmla="*/ 320 w 363"/>
              <a:gd name="T1" fmla="*/ 106 h 199"/>
              <a:gd name="T2" fmla="*/ 315 w 363"/>
              <a:gd name="T3" fmla="*/ 106 h 199"/>
              <a:gd name="T4" fmla="*/ 274 w 363"/>
              <a:gd name="T5" fmla="*/ 74 h 199"/>
              <a:gd name="T6" fmla="*/ 185 w 363"/>
              <a:gd name="T7" fmla="*/ 0 h 199"/>
              <a:gd name="T8" fmla="*/ 103 w 363"/>
              <a:gd name="T9" fmla="*/ 53 h 199"/>
              <a:gd name="T10" fmla="*/ 45 w 363"/>
              <a:gd name="T11" fmla="*/ 106 h 199"/>
              <a:gd name="T12" fmla="*/ 44 w 363"/>
              <a:gd name="T13" fmla="*/ 106 h 199"/>
              <a:gd name="T14" fmla="*/ 0 w 363"/>
              <a:gd name="T15" fmla="*/ 150 h 199"/>
              <a:gd name="T16" fmla="*/ 44 w 363"/>
              <a:gd name="T17" fmla="*/ 194 h 199"/>
              <a:gd name="T18" fmla="*/ 74 w 363"/>
              <a:gd name="T19" fmla="*/ 182 h 199"/>
              <a:gd name="T20" fmla="*/ 114 w 363"/>
              <a:gd name="T21" fmla="*/ 195 h 199"/>
              <a:gd name="T22" fmla="*/ 161 w 363"/>
              <a:gd name="T23" fmla="*/ 178 h 199"/>
              <a:gd name="T24" fmla="*/ 161 w 363"/>
              <a:gd name="T25" fmla="*/ 178 h 199"/>
              <a:gd name="T26" fmla="*/ 207 w 363"/>
              <a:gd name="T27" fmla="*/ 199 h 199"/>
              <a:gd name="T28" fmla="*/ 233 w 363"/>
              <a:gd name="T29" fmla="*/ 193 h 199"/>
              <a:gd name="T30" fmla="*/ 259 w 363"/>
              <a:gd name="T31" fmla="*/ 199 h 199"/>
              <a:gd name="T32" fmla="*/ 296 w 363"/>
              <a:gd name="T33" fmla="*/ 187 h 199"/>
              <a:gd name="T34" fmla="*/ 320 w 363"/>
              <a:gd name="T35" fmla="*/ 194 h 199"/>
              <a:gd name="T36" fmla="*/ 363 w 363"/>
              <a:gd name="T37" fmla="*/ 150 h 199"/>
              <a:gd name="T38" fmla="*/ 320 w 363"/>
              <a:gd name="T39" fmla="*/ 10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3" h="199">
                <a:moveTo>
                  <a:pt x="320" y="106"/>
                </a:moveTo>
                <a:cubicBezTo>
                  <a:pt x="318" y="106"/>
                  <a:pt x="316" y="106"/>
                  <a:pt x="315" y="106"/>
                </a:cubicBezTo>
                <a:cubicBezTo>
                  <a:pt x="306" y="91"/>
                  <a:pt x="292" y="79"/>
                  <a:pt x="274" y="74"/>
                </a:cubicBezTo>
                <a:cubicBezTo>
                  <a:pt x="267" y="32"/>
                  <a:pt x="230" y="0"/>
                  <a:pt x="185" y="0"/>
                </a:cubicBezTo>
                <a:cubicBezTo>
                  <a:pt x="149" y="0"/>
                  <a:pt x="118" y="22"/>
                  <a:pt x="103" y="53"/>
                </a:cubicBezTo>
                <a:cubicBezTo>
                  <a:pt x="75" y="57"/>
                  <a:pt x="52" y="78"/>
                  <a:pt x="45" y="106"/>
                </a:cubicBezTo>
                <a:cubicBezTo>
                  <a:pt x="45" y="106"/>
                  <a:pt x="44" y="106"/>
                  <a:pt x="44" y="106"/>
                </a:cubicBezTo>
                <a:cubicBezTo>
                  <a:pt x="20" y="106"/>
                  <a:pt x="0" y="126"/>
                  <a:pt x="0" y="150"/>
                </a:cubicBezTo>
                <a:cubicBezTo>
                  <a:pt x="0" y="174"/>
                  <a:pt x="20" y="194"/>
                  <a:pt x="44" y="194"/>
                </a:cubicBezTo>
                <a:cubicBezTo>
                  <a:pt x="56" y="194"/>
                  <a:pt x="66" y="189"/>
                  <a:pt x="74" y="182"/>
                </a:cubicBezTo>
                <a:cubicBezTo>
                  <a:pt x="85" y="190"/>
                  <a:pt x="99" y="195"/>
                  <a:pt x="114" y="195"/>
                </a:cubicBezTo>
                <a:cubicBezTo>
                  <a:pt x="132" y="195"/>
                  <a:pt x="148" y="188"/>
                  <a:pt x="161" y="178"/>
                </a:cubicBezTo>
                <a:cubicBezTo>
                  <a:pt x="161" y="178"/>
                  <a:pt x="161" y="178"/>
                  <a:pt x="161" y="178"/>
                </a:cubicBezTo>
                <a:cubicBezTo>
                  <a:pt x="172" y="191"/>
                  <a:pt x="189" y="199"/>
                  <a:pt x="207" y="199"/>
                </a:cubicBezTo>
                <a:cubicBezTo>
                  <a:pt x="216" y="199"/>
                  <a:pt x="225" y="197"/>
                  <a:pt x="233" y="193"/>
                </a:cubicBezTo>
                <a:cubicBezTo>
                  <a:pt x="241" y="197"/>
                  <a:pt x="249" y="199"/>
                  <a:pt x="259" y="199"/>
                </a:cubicBezTo>
                <a:cubicBezTo>
                  <a:pt x="273" y="199"/>
                  <a:pt x="286" y="195"/>
                  <a:pt x="296" y="187"/>
                </a:cubicBezTo>
                <a:cubicBezTo>
                  <a:pt x="303" y="191"/>
                  <a:pt x="311" y="194"/>
                  <a:pt x="320" y="194"/>
                </a:cubicBezTo>
                <a:cubicBezTo>
                  <a:pt x="344" y="194"/>
                  <a:pt x="363" y="174"/>
                  <a:pt x="363" y="150"/>
                </a:cubicBezTo>
                <a:cubicBezTo>
                  <a:pt x="363" y="126"/>
                  <a:pt x="344" y="106"/>
                  <a:pt x="320" y="106"/>
                </a:cubicBezTo>
                <a:close/>
              </a:path>
            </a:pathLst>
          </a:custGeom>
          <a:solidFill>
            <a:srgbClr val="F5FB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4" name="Freeform 51"/>
          <p:cNvSpPr/>
          <p:nvPr userDrawn="1"/>
        </p:nvSpPr>
        <p:spPr bwMode="auto">
          <a:xfrm>
            <a:off x="4027488" y="2884488"/>
            <a:ext cx="1762125" cy="307975"/>
          </a:xfrm>
          <a:custGeom>
            <a:avLst/>
            <a:gdLst>
              <a:gd name="T0" fmla="*/ 1598 w 1598"/>
              <a:gd name="T1" fmla="*/ 140 h 280"/>
              <a:gd name="T2" fmla="*/ 1458 w 1598"/>
              <a:gd name="T3" fmla="*/ 280 h 280"/>
              <a:gd name="T4" fmla="*/ 140 w 1598"/>
              <a:gd name="T5" fmla="*/ 280 h 280"/>
              <a:gd name="T6" fmla="*/ 0 w 1598"/>
              <a:gd name="T7" fmla="*/ 140 h 280"/>
              <a:gd name="T8" fmla="*/ 0 w 1598"/>
              <a:gd name="T9" fmla="*/ 140 h 280"/>
              <a:gd name="T10" fmla="*/ 140 w 1598"/>
              <a:gd name="T11" fmla="*/ 0 h 280"/>
              <a:gd name="T12" fmla="*/ 1458 w 1598"/>
              <a:gd name="T13" fmla="*/ 0 h 280"/>
              <a:gd name="T14" fmla="*/ 1598 w 159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80">
                <a:moveTo>
                  <a:pt x="1598" y="140"/>
                </a:moveTo>
                <a:cubicBezTo>
                  <a:pt x="1598" y="217"/>
                  <a:pt x="1535" y="280"/>
                  <a:pt x="1458" y="280"/>
                </a:cubicBezTo>
                <a:cubicBezTo>
                  <a:pt x="140" y="280"/>
                  <a:pt x="140" y="280"/>
                  <a:pt x="140" y="280"/>
                </a:cubicBezTo>
                <a:cubicBezTo>
                  <a:pt x="62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2" y="0"/>
                  <a:pt x="140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5" y="0"/>
                  <a:pt x="1598" y="63"/>
                  <a:pt x="1598" y="140"/>
                </a:cubicBez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" name="Freeform 52"/>
          <p:cNvSpPr/>
          <p:nvPr userDrawn="1"/>
        </p:nvSpPr>
        <p:spPr bwMode="auto">
          <a:xfrm>
            <a:off x="4591050" y="3189288"/>
            <a:ext cx="1762125" cy="307975"/>
          </a:xfrm>
          <a:custGeom>
            <a:avLst/>
            <a:gdLst>
              <a:gd name="T0" fmla="*/ 1598 w 1598"/>
              <a:gd name="T1" fmla="*/ 139 h 279"/>
              <a:gd name="T2" fmla="*/ 1458 w 1598"/>
              <a:gd name="T3" fmla="*/ 279 h 279"/>
              <a:gd name="T4" fmla="*/ 139 w 1598"/>
              <a:gd name="T5" fmla="*/ 279 h 279"/>
              <a:gd name="T6" fmla="*/ 0 w 1598"/>
              <a:gd name="T7" fmla="*/ 139 h 279"/>
              <a:gd name="T8" fmla="*/ 0 w 1598"/>
              <a:gd name="T9" fmla="*/ 139 h 279"/>
              <a:gd name="T10" fmla="*/ 139 w 1598"/>
              <a:gd name="T11" fmla="*/ 0 h 279"/>
              <a:gd name="T12" fmla="*/ 1458 w 1598"/>
              <a:gd name="T13" fmla="*/ 0 h 279"/>
              <a:gd name="T14" fmla="*/ 1598 w 1598"/>
              <a:gd name="T15" fmla="*/ 13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79">
                <a:moveTo>
                  <a:pt x="1598" y="139"/>
                </a:moveTo>
                <a:cubicBezTo>
                  <a:pt x="1598" y="217"/>
                  <a:pt x="1535" y="279"/>
                  <a:pt x="1458" y="279"/>
                </a:cubicBezTo>
                <a:cubicBezTo>
                  <a:pt x="139" y="279"/>
                  <a:pt x="139" y="279"/>
                  <a:pt x="139" y="279"/>
                </a:cubicBezTo>
                <a:cubicBezTo>
                  <a:pt x="62" y="279"/>
                  <a:pt x="0" y="217"/>
                  <a:pt x="0" y="139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62"/>
                  <a:pt x="62" y="0"/>
                  <a:pt x="139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5" y="0"/>
                  <a:pt x="1598" y="62"/>
                  <a:pt x="1598" y="139"/>
                </a:cubicBez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" name="Freeform 53"/>
          <p:cNvSpPr/>
          <p:nvPr userDrawn="1"/>
        </p:nvSpPr>
        <p:spPr bwMode="auto">
          <a:xfrm>
            <a:off x="5178425" y="3419475"/>
            <a:ext cx="1762125" cy="309562"/>
          </a:xfrm>
          <a:custGeom>
            <a:avLst/>
            <a:gdLst>
              <a:gd name="T0" fmla="*/ 1598 w 1598"/>
              <a:gd name="T1" fmla="*/ 140 h 280"/>
              <a:gd name="T2" fmla="*/ 1458 w 1598"/>
              <a:gd name="T3" fmla="*/ 280 h 280"/>
              <a:gd name="T4" fmla="*/ 139 w 1598"/>
              <a:gd name="T5" fmla="*/ 280 h 280"/>
              <a:gd name="T6" fmla="*/ 0 w 1598"/>
              <a:gd name="T7" fmla="*/ 140 h 280"/>
              <a:gd name="T8" fmla="*/ 0 w 1598"/>
              <a:gd name="T9" fmla="*/ 140 h 280"/>
              <a:gd name="T10" fmla="*/ 139 w 1598"/>
              <a:gd name="T11" fmla="*/ 0 h 280"/>
              <a:gd name="T12" fmla="*/ 1458 w 1598"/>
              <a:gd name="T13" fmla="*/ 0 h 280"/>
              <a:gd name="T14" fmla="*/ 1598 w 159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80">
                <a:moveTo>
                  <a:pt x="1598" y="140"/>
                </a:moveTo>
                <a:cubicBezTo>
                  <a:pt x="1598" y="217"/>
                  <a:pt x="1535" y="280"/>
                  <a:pt x="1458" y="280"/>
                </a:cubicBezTo>
                <a:cubicBezTo>
                  <a:pt x="139" y="280"/>
                  <a:pt x="139" y="280"/>
                  <a:pt x="139" y="280"/>
                </a:cubicBezTo>
                <a:cubicBezTo>
                  <a:pt x="62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2" y="0"/>
                  <a:pt x="139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5" y="0"/>
                  <a:pt x="1598" y="63"/>
                  <a:pt x="1598" y="140"/>
                </a:cubicBez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" name="Freeform 54"/>
          <p:cNvSpPr/>
          <p:nvPr userDrawn="1"/>
        </p:nvSpPr>
        <p:spPr bwMode="auto">
          <a:xfrm>
            <a:off x="5654675" y="3419475"/>
            <a:ext cx="1365250" cy="309562"/>
          </a:xfrm>
          <a:custGeom>
            <a:avLst/>
            <a:gdLst>
              <a:gd name="T0" fmla="*/ 1238 w 1238"/>
              <a:gd name="T1" fmla="*/ 140 h 280"/>
              <a:gd name="T2" fmla="*/ 1098 w 1238"/>
              <a:gd name="T3" fmla="*/ 280 h 280"/>
              <a:gd name="T4" fmla="*/ 139 w 1238"/>
              <a:gd name="T5" fmla="*/ 280 h 280"/>
              <a:gd name="T6" fmla="*/ 0 w 1238"/>
              <a:gd name="T7" fmla="*/ 140 h 280"/>
              <a:gd name="T8" fmla="*/ 0 w 1238"/>
              <a:gd name="T9" fmla="*/ 140 h 280"/>
              <a:gd name="T10" fmla="*/ 139 w 1238"/>
              <a:gd name="T11" fmla="*/ 0 h 280"/>
              <a:gd name="T12" fmla="*/ 1098 w 1238"/>
              <a:gd name="T13" fmla="*/ 0 h 280"/>
              <a:gd name="T14" fmla="*/ 1238 w 123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8" h="280">
                <a:moveTo>
                  <a:pt x="1238" y="140"/>
                </a:moveTo>
                <a:cubicBezTo>
                  <a:pt x="1238" y="217"/>
                  <a:pt x="1175" y="280"/>
                  <a:pt x="1098" y="280"/>
                </a:cubicBezTo>
                <a:cubicBezTo>
                  <a:pt x="139" y="280"/>
                  <a:pt x="139" y="280"/>
                  <a:pt x="139" y="280"/>
                </a:cubicBezTo>
                <a:cubicBezTo>
                  <a:pt x="62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2" y="0"/>
                  <a:pt x="139" y="0"/>
                </a:cubicBezTo>
                <a:cubicBezTo>
                  <a:pt x="1098" y="0"/>
                  <a:pt x="1098" y="0"/>
                  <a:pt x="1098" y="0"/>
                </a:cubicBezTo>
                <a:cubicBezTo>
                  <a:pt x="1175" y="0"/>
                  <a:pt x="1238" y="63"/>
                  <a:pt x="1238" y="140"/>
                </a:cubicBezTo>
                <a:close/>
              </a:path>
            </a:pathLst>
          </a:custGeom>
          <a:solidFill>
            <a:srgbClr val="40BA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" name="Oval 55"/>
          <p:cNvSpPr>
            <a:spLocks noChangeArrowheads="1"/>
          </p:cNvSpPr>
          <p:nvPr userDrawn="1"/>
        </p:nvSpPr>
        <p:spPr bwMode="auto">
          <a:xfrm>
            <a:off x="6357938" y="1895475"/>
            <a:ext cx="288925" cy="288925"/>
          </a:xfrm>
          <a:prstGeom prst="ellipse">
            <a:avLst/>
          </a:pr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" name="Rectangle 56"/>
          <p:cNvSpPr>
            <a:spLocks noChangeArrowheads="1"/>
          </p:cNvSpPr>
          <p:nvPr userDrawn="1"/>
        </p:nvSpPr>
        <p:spPr bwMode="auto">
          <a:xfrm>
            <a:off x="6489700" y="2143125"/>
            <a:ext cx="26988" cy="187325"/>
          </a:xfrm>
          <a:prstGeom prst="rect">
            <a:avLst/>
          </a:pr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" name="Oval 57"/>
          <p:cNvSpPr>
            <a:spLocks noChangeArrowheads="1"/>
          </p:cNvSpPr>
          <p:nvPr userDrawn="1"/>
        </p:nvSpPr>
        <p:spPr bwMode="auto">
          <a:xfrm>
            <a:off x="5551488" y="2339975"/>
            <a:ext cx="169863" cy="169862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" name="Rectangle 58"/>
          <p:cNvSpPr>
            <a:spLocks noChangeArrowheads="1"/>
          </p:cNvSpPr>
          <p:nvPr userDrawn="1"/>
        </p:nvSpPr>
        <p:spPr bwMode="auto">
          <a:xfrm>
            <a:off x="5629275" y="2486025"/>
            <a:ext cx="15875" cy="10953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" name="Oval 59"/>
          <p:cNvSpPr>
            <a:spLocks noChangeArrowheads="1"/>
          </p:cNvSpPr>
          <p:nvPr userDrawn="1"/>
        </p:nvSpPr>
        <p:spPr bwMode="auto">
          <a:xfrm>
            <a:off x="5187950" y="2635250"/>
            <a:ext cx="171450" cy="171450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" name="Rectangle 60"/>
          <p:cNvSpPr>
            <a:spLocks noChangeArrowheads="1"/>
          </p:cNvSpPr>
          <p:nvPr userDrawn="1"/>
        </p:nvSpPr>
        <p:spPr bwMode="auto">
          <a:xfrm>
            <a:off x="5265738" y="2782888"/>
            <a:ext cx="17463" cy="111125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" name="Oval 61"/>
          <p:cNvSpPr>
            <a:spLocks noChangeArrowheads="1"/>
          </p:cNvSpPr>
          <p:nvPr userDrawn="1"/>
        </p:nvSpPr>
        <p:spPr bwMode="auto">
          <a:xfrm>
            <a:off x="5102225" y="2749550"/>
            <a:ext cx="101600" cy="101600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" name="Rectangle 62"/>
          <p:cNvSpPr>
            <a:spLocks noChangeArrowheads="1"/>
          </p:cNvSpPr>
          <p:nvPr userDrawn="1"/>
        </p:nvSpPr>
        <p:spPr bwMode="auto">
          <a:xfrm>
            <a:off x="5146675" y="2836863"/>
            <a:ext cx="11113" cy="6508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6" name="Oval 63"/>
          <p:cNvSpPr>
            <a:spLocks noChangeArrowheads="1"/>
          </p:cNvSpPr>
          <p:nvPr userDrawn="1"/>
        </p:nvSpPr>
        <p:spPr bwMode="auto">
          <a:xfrm>
            <a:off x="7016750" y="2405063"/>
            <a:ext cx="169863" cy="169862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7" name="Rectangle 64"/>
          <p:cNvSpPr>
            <a:spLocks noChangeArrowheads="1"/>
          </p:cNvSpPr>
          <p:nvPr userDrawn="1"/>
        </p:nvSpPr>
        <p:spPr bwMode="auto">
          <a:xfrm>
            <a:off x="7092950" y="2551113"/>
            <a:ext cx="15875" cy="10953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" name="Freeform 67"/>
          <p:cNvSpPr/>
          <p:nvPr userDrawn="1"/>
        </p:nvSpPr>
        <p:spPr bwMode="auto">
          <a:xfrm>
            <a:off x="6027738" y="1789113"/>
            <a:ext cx="63500" cy="519112"/>
          </a:xfrm>
          <a:custGeom>
            <a:avLst/>
            <a:gdLst>
              <a:gd name="T0" fmla="*/ 40 w 40"/>
              <a:gd name="T1" fmla="*/ 327 h 327"/>
              <a:gd name="T2" fmla="*/ 0 w 40"/>
              <a:gd name="T3" fmla="*/ 327 h 327"/>
              <a:gd name="T4" fmla="*/ 11 w 40"/>
              <a:gd name="T5" fmla="*/ 0 h 327"/>
              <a:gd name="T6" fmla="*/ 29 w 40"/>
              <a:gd name="T7" fmla="*/ 0 h 327"/>
              <a:gd name="T8" fmla="*/ 40 w 40"/>
              <a:gd name="T9" fmla="*/ 327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327">
                <a:moveTo>
                  <a:pt x="40" y="327"/>
                </a:moveTo>
                <a:lnTo>
                  <a:pt x="0" y="327"/>
                </a:lnTo>
                <a:lnTo>
                  <a:pt x="11" y="0"/>
                </a:lnTo>
                <a:lnTo>
                  <a:pt x="29" y="0"/>
                </a:lnTo>
                <a:lnTo>
                  <a:pt x="40" y="327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" name="Freeform 68"/>
          <p:cNvSpPr/>
          <p:nvPr userDrawn="1"/>
        </p:nvSpPr>
        <p:spPr bwMode="auto">
          <a:xfrm>
            <a:off x="6040438" y="1539875"/>
            <a:ext cx="34925" cy="263525"/>
          </a:xfrm>
          <a:custGeom>
            <a:avLst/>
            <a:gdLst>
              <a:gd name="T0" fmla="*/ 22 w 22"/>
              <a:gd name="T1" fmla="*/ 166 h 166"/>
              <a:gd name="T2" fmla="*/ 0 w 22"/>
              <a:gd name="T3" fmla="*/ 166 h 166"/>
              <a:gd name="T4" fmla="*/ 5 w 22"/>
              <a:gd name="T5" fmla="*/ 0 h 166"/>
              <a:gd name="T6" fmla="*/ 16 w 22"/>
              <a:gd name="T7" fmla="*/ 0 h 166"/>
              <a:gd name="T8" fmla="*/ 22 w 22"/>
              <a:gd name="T9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166">
                <a:moveTo>
                  <a:pt x="22" y="166"/>
                </a:moveTo>
                <a:lnTo>
                  <a:pt x="0" y="166"/>
                </a:lnTo>
                <a:lnTo>
                  <a:pt x="5" y="0"/>
                </a:lnTo>
                <a:lnTo>
                  <a:pt x="16" y="0"/>
                </a:lnTo>
                <a:lnTo>
                  <a:pt x="22" y="166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" name="Freeform 69"/>
          <p:cNvSpPr/>
          <p:nvPr userDrawn="1"/>
        </p:nvSpPr>
        <p:spPr bwMode="auto">
          <a:xfrm>
            <a:off x="6032500" y="1774825"/>
            <a:ext cx="250825" cy="133350"/>
          </a:xfrm>
          <a:custGeom>
            <a:avLst/>
            <a:gdLst>
              <a:gd name="T0" fmla="*/ 0 w 158"/>
              <a:gd name="T1" fmla="*/ 20 h 84"/>
              <a:gd name="T2" fmla="*/ 10 w 158"/>
              <a:gd name="T3" fmla="*/ 0 h 84"/>
              <a:gd name="T4" fmla="*/ 158 w 158"/>
              <a:gd name="T5" fmla="*/ 74 h 84"/>
              <a:gd name="T6" fmla="*/ 154 w 158"/>
              <a:gd name="T7" fmla="*/ 84 h 84"/>
              <a:gd name="T8" fmla="*/ 0 w 158"/>
              <a:gd name="T9" fmla="*/ 2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84">
                <a:moveTo>
                  <a:pt x="0" y="20"/>
                </a:moveTo>
                <a:lnTo>
                  <a:pt x="10" y="0"/>
                </a:lnTo>
                <a:lnTo>
                  <a:pt x="158" y="74"/>
                </a:lnTo>
                <a:lnTo>
                  <a:pt x="154" y="84"/>
                </a:lnTo>
                <a:lnTo>
                  <a:pt x="0" y="2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" name="Freeform 70"/>
          <p:cNvSpPr/>
          <p:nvPr userDrawn="1"/>
        </p:nvSpPr>
        <p:spPr bwMode="auto">
          <a:xfrm>
            <a:off x="5827713" y="1778000"/>
            <a:ext cx="255588" cy="117475"/>
          </a:xfrm>
          <a:custGeom>
            <a:avLst/>
            <a:gdLst>
              <a:gd name="T0" fmla="*/ 153 w 161"/>
              <a:gd name="T1" fmla="*/ 0 h 74"/>
              <a:gd name="T2" fmla="*/ 161 w 161"/>
              <a:gd name="T3" fmla="*/ 21 h 74"/>
              <a:gd name="T4" fmla="*/ 3 w 161"/>
              <a:gd name="T5" fmla="*/ 74 h 74"/>
              <a:gd name="T6" fmla="*/ 0 w 161"/>
              <a:gd name="T7" fmla="*/ 64 h 74"/>
              <a:gd name="T8" fmla="*/ 153 w 161"/>
              <a:gd name="T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74">
                <a:moveTo>
                  <a:pt x="153" y="0"/>
                </a:moveTo>
                <a:lnTo>
                  <a:pt x="161" y="21"/>
                </a:lnTo>
                <a:lnTo>
                  <a:pt x="3" y="74"/>
                </a:lnTo>
                <a:lnTo>
                  <a:pt x="0" y="64"/>
                </a:lnTo>
                <a:lnTo>
                  <a:pt x="153" y="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Freeform 71"/>
          <p:cNvSpPr/>
          <p:nvPr userDrawn="1"/>
        </p:nvSpPr>
        <p:spPr bwMode="auto">
          <a:xfrm>
            <a:off x="6189663" y="1995488"/>
            <a:ext cx="39688" cy="312737"/>
          </a:xfrm>
          <a:custGeom>
            <a:avLst/>
            <a:gdLst>
              <a:gd name="T0" fmla="*/ 25 w 25"/>
              <a:gd name="T1" fmla="*/ 197 h 197"/>
              <a:gd name="T2" fmla="*/ 0 w 25"/>
              <a:gd name="T3" fmla="*/ 197 h 197"/>
              <a:gd name="T4" fmla="*/ 7 w 25"/>
              <a:gd name="T5" fmla="*/ 0 h 197"/>
              <a:gd name="T6" fmla="*/ 18 w 25"/>
              <a:gd name="T7" fmla="*/ 0 h 197"/>
              <a:gd name="T8" fmla="*/ 25 w 25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197">
                <a:moveTo>
                  <a:pt x="25" y="197"/>
                </a:moveTo>
                <a:lnTo>
                  <a:pt x="0" y="197"/>
                </a:lnTo>
                <a:lnTo>
                  <a:pt x="7" y="0"/>
                </a:lnTo>
                <a:lnTo>
                  <a:pt x="18" y="0"/>
                </a:lnTo>
                <a:lnTo>
                  <a:pt x="25" y="197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Freeform 72"/>
          <p:cNvSpPr/>
          <p:nvPr userDrawn="1"/>
        </p:nvSpPr>
        <p:spPr bwMode="auto">
          <a:xfrm>
            <a:off x="6197600" y="1844675"/>
            <a:ext cx="22225" cy="158750"/>
          </a:xfrm>
          <a:custGeom>
            <a:avLst/>
            <a:gdLst>
              <a:gd name="T0" fmla="*/ 14 w 14"/>
              <a:gd name="T1" fmla="*/ 100 h 100"/>
              <a:gd name="T2" fmla="*/ 0 w 14"/>
              <a:gd name="T3" fmla="*/ 100 h 100"/>
              <a:gd name="T4" fmla="*/ 4 w 14"/>
              <a:gd name="T5" fmla="*/ 0 h 100"/>
              <a:gd name="T6" fmla="*/ 11 w 14"/>
              <a:gd name="T7" fmla="*/ 0 h 100"/>
              <a:gd name="T8" fmla="*/ 14 w 14"/>
              <a:gd name="T9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00">
                <a:moveTo>
                  <a:pt x="14" y="100"/>
                </a:moveTo>
                <a:lnTo>
                  <a:pt x="0" y="100"/>
                </a:lnTo>
                <a:lnTo>
                  <a:pt x="4" y="0"/>
                </a:lnTo>
                <a:lnTo>
                  <a:pt x="11" y="0"/>
                </a:lnTo>
                <a:lnTo>
                  <a:pt x="14" y="10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" name="Freeform 73"/>
          <p:cNvSpPr/>
          <p:nvPr userDrawn="1"/>
        </p:nvSpPr>
        <p:spPr bwMode="auto">
          <a:xfrm>
            <a:off x="6192838" y="1987550"/>
            <a:ext cx="152400" cy="79375"/>
          </a:xfrm>
          <a:custGeom>
            <a:avLst/>
            <a:gdLst>
              <a:gd name="T0" fmla="*/ 0 w 96"/>
              <a:gd name="T1" fmla="*/ 11 h 50"/>
              <a:gd name="T2" fmla="*/ 7 w 96"/>
              <a:gd name="T3" fmla="*/ 0 h 50"/>
              <a:gd name="T4" fmla="*/ 96 w 96"/>
              <a:gd name="T5" fmla="*/ 44 h 50"/>
              <a:gd name="T6" fmla="*/ 94 w 96"/>
              <a:gd name="T7" fmla="*/ 50 h 50"/>
              <a:gd name="T8" fmla="*/ 0 w 96"/>
              <a:gd name="T9" fmla="*/ 1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50">
                <a:moveTo>
                  <a:pt x="0" y="11"/>
                </a:moveTo>
                <a:lnTo>
                  <a:pt x="7" y="0"/>
                </a:lnTo>
                <a:lnTo>
                  <a:pt x="96" y="44"/>
                </a:lnTo>
                <a:lnTo>
                  <a:pt x="94" y="50"/>
                </a:lnTo>
                <a:lnTo>
                  <a:pt x="0" y="11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Freeform 74"/>
          <p:cNvSpPr/>
          <p:nvPr userDrawn="1"/>
        </p:nvSpPr>
        <p:spPr bwMode="auto">
          <a:xfrm>
            <a:off x="6070600" y="1987550"/>
            <a:ext cx="153988" cy="73025"/>
          </a:xfrm>
          <a:custGeom>
            <a:avLst/>
            <a:gdLst>
              <a:gd name="T0" fmla="*/ 92 w 97"/>
              <a:gd name="T1" fmla="*/ 0 h 46"/>
              <a:gd name="T2" fmla="*/ 97 w 97"/>
              <a:gd name="T3" fmla="*/ 13 h 46"/>
              <a:gd name="T4" fmla="*/ 2 w 97"/>
              <a:gd name="T5" fmla="*/ 46 h 46"/>
              <a:gd name="T6" fmla="*/ 0 w 97"/>
              <a:gd name="T7" fmla="*/ 39 h 46"/>
              <a:gd name="T8" fmla="*/ 92 w 97"/>
              <a:gd name="T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46">
                <a:moveTo>
                  <a:pt x="92" y="0"/>
                </a:moveTo>
                <a:lnTo>
                  <a:pt x="97" y="13"/>
                </a:lnTo>
                <a:lnTo>
                  <a:pt x="2" y="46"/>
                </a:lnTo>
                <a:lnTo>
                  <a:pt x="0" y="39"/>
                </a:lnTo>
                <a:lnTo>
                  <a:pt x="92" y="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Freeform 75"/>
          <p:cNvSpPr/>
          <p:nvPr userDrawn="1"/>
        </p:nvSpPr>
        <p:spPr bwMode="auto">
          <a:xfrm>
            <a:off x="4800600" y="2406650"/>
            <a:ext cx="63500" cy="517525"/>
          </a:xfrm>
          <a:custGeom>
            <a:avLst/>
            <a:gdLst>
              <a:gd name="T0" fmla="*/ 40 w 40"/>
              <a:gd name="T1" fmla="*/ 326 h 326"/>
              <a:gd name="T2" fmla="*/ 0 w 40"/>
              <a:gd name="T3" fmla="*/ 326 h 326"/>
              <a:gd name="T4" fmla="*/ 12 w 40"/>
              <a:gd name="T5" fmla="*/ 0 h 326"/>
              <a:gd name="T6" fmla="*/ 29 w 40"/>
              <a:gd name="T7" fmla="*/ 0 h 326"/>
              <a:gd name="T8" fmla="*/ 40 w 40"/>
              <a:gd name="T9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326">
                <a:moveTo>
                  <a:pt x="40" y="326"/>
                </a:moveTo>
                <a:lnTo>
                  <a:pt x="0" y="326"/>
                </a:lnTo>
                <a:lnTo>
                  <a:pt x="12" y="0"/>
                </a:lnTo>
                <a:lnTo>
                  <a:pt x="29" y="0"/>
                </a:lnTo>
                <a:lnTo>
                  <a:pt x="40" y="326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Freeform 76"/>
          <p:cNvSpPr/>
          <p:nvPr userDrawn="1"/>
        </p:nvSpPr>
        <p:spPr bwMode="auto">
          <a:xfrm>
            <a:off x="4813300" y="2157413"/>
            <a:ext cx="36513" cy="263525"/>
          </a:xfrm>
          <a:custGeom>
            <a:avLst/>
            <a:gdLst>
              <a:gd name="T0" fmla="*/ 23 w 23"/>
              <a:gd name="T1" fmla="*/ 166 h 166"/>
              <a:gd name="T2" fmla="*/ 0 w 23"/>
              <a:gd name="T3" fmla="*/ 166 h 166"/>
              <a:gd name="T4" fmla="*/ 6 w 23"/>
              <a:gd name="T5" fmla="*/ 0 h 166"/>
              <a:gd name="T6" fmla="*/ 16 w 23"/>
              <a:gd name="T7" fmla="*/ 0 h 166"/>
              <a:gd name="T8" fmla="*/ 23 w 23"/>
              <a:gd name="T9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166">
                <a:moveTo>
                  <a:pt x="23" y="166"/>
                </a:moveTo>
                <a:lnTo>
                  <a:pt x="0" y="166"/>
                </a:lnTo>
                <a:lnTo>
                  <a:pt x="6" y="0"/>
                </a:lnTo>
                <a:lnTo>
                  <a:pt x="16" y="0"/>
                </a:lnTo>
                <a:lnTo>
                  <a:pt x="23" y="166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Freeform 77"/>
          <p:cNvSpPr/>
          <p:nvPr userDrawn="1"/>
        </p:nvSpPr>
        <p:spPr bwMode="auto">
          <a:xfrm>
            <a:off x="4806950" y="2392363"/>
            <a:ext cx="250825" cy="133350"/>
          </a:xfrm>
          <a:custGeom>
            <a:avLst/>
            <a:gdLst>
              <a:gd name="T0" fmla="*/ 0 w 158"/>
              <a:gd name="T1" fmla="*/ 20 h 84"/>
              <a:gd name="T2" fmla="*/ 9 w 158"/>
              <a:gd name="T3" fmla="*/ 0 h 84"/>
              <a:gd name="T4" fmla="*/ 158 w 158"/>
              <a:gd name="T5" fmla="*/ 74 h 84"/>
              <a:gd name="T6" fmla="*/ 154 w 158"/>
              <a:gd name="T7" fmla="*/ 84 h 84"/>
              <a:gd name="T8" fmla="*/ 0 w 158"/>
              <a:gd name="T9" fmla="*/ 2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84">
                <a:moveTo>
                  <a:pt x="0" y="20"/>
                </a:moveTo>
                <a:lnTo>
                  <a:pt x="9" y="0"/>
                </a:lnTo>
                <a:lnTo>
                  <a:pt x="158" y="74"/>
                </a:lnTo>
                <a:lnTo>
                  <a:pt x="154" y="84"/>
                </a:lnTo>
                <a:lnTo>
                  <a:pt x="0" y="2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1" name="Freeform 78"/>
          <p:cNvSpPr/>
          <p:nvPr userDrawn="1"/>
        </p:nvSpPr>
        <p:spPr bwMode="auto">
          <a:xfrm>
            <a:off x="4600575" y="2395538"/>
            <a:ext cx="257175" cy="115887"/>
          </a:xfrm>
          <a:custGeom>
            <a:avLst/>
            <a:gdLst>
              <a:gd name="T0" fmla="*/ 154 w 162"/>
              <a:gd name="T1" fmla="*/ 0 h 73"/>
              <a:gd name="T2" fmla="*/ 162 w 162"/>
              <a:gd name="T3" fmla="*/ 21 h 73"/>
              <a:gd name="T4" fmla="*/ 4 w 162"/>
              <a:gd name="T5" fmla="*/ 73 h 73"/>
              <a:gd name="T6" fmla="*/ 0 w 162"/>
              <a:gd name="T7" fmla="*/ 64 h 73"/>
              <a:gd name="T8" fmla="*/ 154 w 162"/>
              <a:gd name="T9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73">
                <a:moveTo>
                  <a:pt x="154" y="0"/>
                </a:moveTo>
                <a:lnTo>
                  <a:pt x="162" y="21"/>
                </a:lnTo>
                <a:lnTo>
                  <a:pt x="4" y="73"/>
                </a:lnTo>
                <a:lnTo>
                  <a:pt x="0" y="64"/>
                </a:lnTo>
                <a:lnTo>
                  <a:pt x="154" y="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Freeform 79"/>
          <p:cNvSpPr/>
          <p:nvPr userDrawn="1"/>
        </p:nvSpPr>
        <p:spPr bwMode="auto">
          <a:xfrm>
            <a:off x="4964113" y="2613025"/>
            <a:ext cx="38100" cy="311150"/>
          </a:xfrm>
          <a:custGeom>
            <a:avLst/>
            <a:gdLst>
              <a:gd name="T0" fmla="*/ 24 w 24"/>
              <a:gd name="T1" fmla="*/ 196 h 196"/>
              <a:gd name="T2" fmla="*/ 0 w 24"/>
              <a:gd name="T3" fmla="*/ 196 h 196"/>
              <a:gd name="T4" fmla="*/ 7 w 24"/>
              <a:gd name="T5" fmla="*/ 0 h 196"/>
              <a:gd name="T6" fmla="*/ 17 w 24"/>
              <a:gd name="T7" fmla="*/ 0 h 196"/>
              <a:gd name="T8" fmla="*/ 24 w 24"/>
              <a:gd name="T9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196">
                <a:moveTo>
                  <a:pt x="24" y="196"/>
                </a:moveTo>
                <a:lnTo>
                  <a:pt x="0" y="196"/>
                </a:lnTo>
                <a:lnTo>
                  <a:pt x="7" y="0"/>
                </a:lnTo>
                <a:lnTo>
                  <a:pt x="17" y="0"/>
                </a:lnTo>
                <a:lnTo>
                  <a:pt x="24" y="196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3" name="Freeform 80"/>
          <p:cNvSpPr/>
          <p:nvPr userDrawn="1"/>
        </p:nvSpPr>
        <p:spPr bwMode="auto">
          <a:xfrm>
            <a:off x="4972050" y="2460625"/>
            <a:ext cx="20638" cy="158750"/>
          </a:xfrm>
          <a:custGeom>
            <a:avLst/>
            <a:gdLst>
              <a:gd name="T0" fmla="*/ 13 w 13"/>
              <a:gd name="T1" fmla="*/ 100 h 100"/>
              <a:gd name="T2" fmla="*/ 0 w 13"/>
              <a:gd name="T3" fmla="*/ 100 h 100"/>
              <a:gd name="T4" fmla="*/ 3 w 13"/>
              <a:gd name="T5" fmla="*/ 0 h 100"/>
              <a:gd name="T6" fmla="*/ 10 w 13"/>
              <a:gd name="T7" fmla="*/ 0 h 100"/>
              <a:gd name="T8" fmla="*/ 13 w 13"/>
              <a:gd name="T9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00">
                <a:moveTo>
                  <a:pt x="13" y="100"/>
                </a:moveTo>
                <a:lnTo>
                  <a:pt x="0" y="100"/>
                </a:lnTo>
                <a:lnTo>
                  <a:pt x="3" y="0"/>
                </a:lnTo>
                <a:lnTo>
                  <a:pt x="10" y="0"/>
                </a:lnTo>
                <a:lnTo>
                  <a:pt x="13" y="10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Freeform 81"/>
          <p:cNvSpPr/>
          <p:nvPr userDrawn="1"/>
        </p:nvSpPr>
        <p:spPr bwMode="auto">
          <a:xfrm>
            <a:off x="4967288" y="2603500"/>
            <a:ext cx="152400" cy="80962"/>
          </a:xfrm>
          <a:custGeom>
            <a:avLst/>
            <a:gdLst>
              <a:gd name="T0" fmla="*/ 0 w 96"/>
              <a:gd name="T1" fmla="*/ 13 h 51"/>
              <a:gd name="T2" fmla="*/ 6 w 96"/>
              <a:gd name="T3" fmla="*/ 0 h 51"/>
              <a:gd name="T4" fmla="*/ 96 w 96"/>
              <a:gd name="T5" fmla="*/ 45 h 51"/>
              <a:gd name="T6" fmla="*/ 93 w 96"/>
              <a:gd name="T7" fmla="*/ 51 h 51"/>
              <a:gd name="T8" fmla="*/ 0 w 96"/>
              <a:gd name="T9" fmla="*/ 13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51">
                <a:moveTo>
                  <a:pt x="0" y="13"/>
                </a:moveTo>
                <a:lnTo>
                  <a:pt x="6" y="0"/>
                </a:lnTo>
                <a:lnTo>
                  <a:pt x="96" y="45"/>
                </a:lnTo>
                <a:lnTo>
                  <a:pt x="93" y="51"/>
                </a:lnTo>
                <a:lnTo>
                  <a:pt x="0" y="13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5" name="Freeform 82"/>
          <p:cNvSpPr/>
          <p:nvPr userDrawn="1"/>
        </p:nvSpPr>
        <p:spPr bwMode="auto">
          <a:xfrm>
            <a:off x="4843463" y="2605088"/>
            <a:ext cx="155575" cy="71437"/>
          </a:xfrm>
          <a:custGeom>
            <a:avLst/>
            <a:gdLst>
              <a:gd name="T0" fmla="*/ 93 w 98"/>
              <a:gd name="T1" fmla="*/ 0 h 45"/>
              <a:gd name="T2" fmla="*/ 98 w 98"/>
              <a:gd name="T3" fmla="*/ 13 h 45"/>
              <a:gd name="T4" fmla="*/ 2 w 98"/>
              <a:gd name="T5" fmla="*/ 45 h 45"/>
              <a:gd name="T6" fmla="*/ 0 w 98"/>
              <a:gd name="T7" fmla="*/ 39 h 45"/>
              <a:gd name="T8" fmla="*/ 93 w 98"/>
              <a:gd name="T9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45">
                <a:moveTo>
                  <a:pt x="93" y="0"/>
                </a:moveTo>
                <a:lnTo>
                  <a:pt x="98" y="13"/>
                </a:lnTo>
                <a:lnTo>
                  <a:pt x="2" y="45"/>
                </a:lnTo>
                <a:lnTo>
                  <a:pt x="0" y="39"/>
                </a:lnTo>
                <a:lnTo>
                  <a:pt x="93" y="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6" name="Freeform 143"/>
          <p:cNvSpPr/>
          <p:nvPr userDrawn="1"/>
        </p:nvSpPr>
        <p:spPr bwMode="auto">
          <a:xfrm>
            <a:off x="4246563" y="2508250"/>
            <a:ext cx="450850" cy="187325"/>
          </a:xfrm>
          <a:custGeom>
            <a:avLst/>
            <a:gdLst>
              <a:gd name="T0" fmla="*/ 0 w 284"/>
              <a:gd name="T1" fmla="*/ 118 h 118"/>
              <a:gd name="T2" fmla="*/ 142 w 284"/>
              <a:gd name="T3" fmla="*/ 0 h 118"/>
              <a:gd name="T4" fmla="*/ 284 w 284"/>
              <a:gd name="T5" fmla="*/ 118 h 118"/>
              <a:gd name="T6" fmla="*/ 0 w 284"/>
              <a:gd name="T7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4" h="118">
                <a:moveTo>
                  <a:pt x="0" y="118"/>
                </a:moveTo>
                <a:lnTo>
                  <a:pt x="142" y="0"/>
                </a:lnTo>
                <a:lnTo>
                  <a:pt x="284" y="118"/>
                </a:lnTo>
                <a:lnTo>
                  <a:pt x="0" y="118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7" name="Freeform 144"/>
          <p:cNvSpPr>
            <a:spLocks noEditPoints="1"/>
          </p:cNvSpPr>
          <p:nvPr userDrawn="1"/>
        </p:nvSpPr>
        <p:spPr bwMode="auto">
          <a:xfrm>
            <a:off x="4318000" y="2652713"/>
            <a:ext cx="307975" cy="239712"/>
          </a:xfrm>
          <a:custGeom>
            <a:avLst/>
            <a:gdLst>
              <a:gd name="T0" fmla="*/ 0 w 194"/>
              <a:gd name="T1" fmla="*/ 0 h 151"/>
              <a:gd name="T2" fmla="*/ 0 w 194"/>
              <a:gd name="T3" fmla="*/ 151 h 151"/>
              <a:gd name="T4" fmla="*/ 194 w 194"/>
              <a:gd name="T5" fmla="*/ 151 h 151"/>
              <a:gd name="T6" fmla="*/ 194 w 194"/>
              <a:gd name="T7" fmla="*/ 0 h 151"/>
              <a:gd name="T8" fmla="*/ 0 w 194"/>
              <a:gd name="T9" fmla="*/ 0 h 151"/>
              <a:gd name="T10" fmla="*/ 155 w 194"/>
              <a:gd name="T11" fmla="*/ 144 h 151"/>
              <a:gd name="T12" fmla="*/ 103 w 194"/>
              <a:gd name="T13" fmla="*/ 144 h 151"/>
              <a:gd name="T14" fmla="*/ 103 w 194"/>
              <a:gd name="T15" fmla="*/ 52 h 151"/>
              <a:gd name="T16" fmla="*/ 155 w 194"/>
              <a:gd name="T17" fmla="*/ 52 h 151"/>
              <a:gd name="T18" fmla="*/ 155 w 194"/>
              <a:gd name="T19" fmla="*/ 14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4" h="151">
                <a:moveTo>
                  <a:pt x="0" y="0"/>
                </a:moveTo>
                <a:lnTo>
                  <a:pt x="0" y="151"/>
                </a:lnTo>
                <a:lnTo>
                  <a:pt x="194" y="151"/>
                </a:lnTo>
                <a:lnTo>
                  <a:pt x="194" y="0"/>
                </a:lnTo>
                <a:lnTo>
                  <a:pt x="0" y="0"/>
                </a:lnTo>
                <a:close/>
                <a:moveTo>
                  <a:pt x="155" y="144"/>
                </a:moveTo>
                <a:lnTo>
                  <a:pt x="103" y="144"/>
                </a:lnTo>
                <a:lnTo>
                  <a:pt x="103" y="52"/>
                </a:lnTo>
                <a:lnTo>
                  <a:pt x="155" y="52"/>
                </a:lnTo>
                <a:lnTo>
                  <a:pt x="155" y="144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8" name="Rectangle 145"/>
          <p:cNvSpPr>
            <a:spLocks noChangeArrowheads="1"/>
          </p:cNvSpPr>
          <p:nvPr userDrawn="1"/>
        </p:nvSpPr>
        <p:spPr bwMode="auto">
          <a:xfrm>
            <a:off x="4344988" y="2559050"/>
            <a:ext cx="33338" cy="63500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9" name="Freeform 146"/>
          <p:cNvSpPr/>
          <p:nvPr userDrawn="1"/>
        </p:nvSpPr>
        <p:spPr bwMode="auto">
          <a:xfrm>
            <a:off x="7358063" y="2878138"/>
            <a:ext cx="285750" cy="119062"/>
          </a:xfrm>
          <a:custGeom>
            <a:avLst/>
            <a:gdLst>
              <a:gd name="T0" fmla="*/ 0 w 180"/>
              <a:gd name="T1" fmla="*/ 75 h 75"/>
              <a:gd name="T2" fmla="*/ 90 w 180"/>
              <a:gd name="T3" fmla="*/ 0 h 75"/>
              <a:gd name="T4" fmla="*/ 180 w 180"/>
              <a:gd name="T5" fmla="*/ 75 h 75"/>
              <a:gd name="T6" fmla="*/ 0 w 180"/>
              <a:gd name="T7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75">
                <a:moveTo>
                  <a:pt x="0" y="75"/>
                </a:moveTo>
                <a:lnTo>
                  <a:pt x="90" y="0"/>
                </a:lnTo>
                <a:lnTo>
                  <a:pt x="180" y="75"/>
                </a:lnTo>
                <a:lnTo>
                  <a:pt x="0" y="75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0" name="Freeform 147"/>
          <p:cNvSpPr>
            <a:spLocks noEditPoints="1"/>
          </p:cNvSpPr>
          <p:nvPr userDrawn="1"/>
        </p:nvSpPr>
        <p:spPr bwMode="auto">
          <a:xfrm>
            <a:off x="7402513" y="2970213"/>
            <a:ext cx="195263" cy="152400"/>
          </a:xfrm>
          <a:custGeom>
            <a:avLst/>
            <a:gdLst>
              <a:gd name="T0" fmla="*/ 0 w 123"/>
              <a:gd name="T1" fmla="*/ 0 h 96"/>
              <a:gd name="T2" fmla="*/ 0 w 123"/>
              <a:gd name="T3" fmla="*/ 96 h 96"/>
              <a:gd name="T4" fmla="*/ 123 w 123"/>
              <a:gd name="T5" fmla="*/ 96 h 96"/>
              <a:gd name="T6" fmla="*/ 123 w 123"/>
              <a:gd name="T7" fmla="*/ 0 h 96"/>
              <a:gd name="T8" fmla="*/ 0 w 123"/>
              <a:gd name="T9" fmla="*/ 0 h 96"/>
              <a:gd name="T10" fmla="*/ 98 w 123"/>
              <a:gd name="T11" fmla="*/ 92 h 96"/>
              <a:gd name="T12" fmla="*/ 66 w 123"/>
              <a:gd name="T13" fmla="*/ 92 h 96"/>
              <a:gd name="T14" fmla="*/ 66 w 123"/>
              <a:gd name="T15" fmla="*/ 33 h 96"/>
              <a:gd name="T16" fmla="*/ 98 w 123"/>
              <a:gd name="T17" fmla="*/ 33 h 96"/>
              <a:gd name="T18" fmla="*/ 98 w 123"/>
              <a:gd name="T19" fmla="*/ 9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" h="96">
                <a:moveTo>
                  <a:pt x="0" y="0"/>
                </a:moveTo>
                <a:lnTo>
                  <a:pt x="0" y="96"/>
                </a:lnTo>
                <a:lnTo>
                  <a:pt x="123" y="96"/>
                </a:lnTo>
                <a:lnTo>
                  <a:pt x="123" y="0"/>
                </a:lnTo>
                <a:lnTo>
                  <a:pt x="0" y="0"/>
                </a:lnTo>
                <a:close/>
                <a:moveTo>
                  <a:pt x="98" y="92"/>
                </a:moveTo>
                <a:lnTo>
                  <a:pt x="66" y="92"/>
                </a:lnTo>
                <a:lnTo>
                  <a:pt x="66" y="33"/>
                </a:lnTo>
                <a:lnTo>
                  <a:pt x="98" y="33"/>
                </a:lnTo>
                <a:lnTo>
                  <a:pt x="98" y="92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1" name="Rectangle 148"/>
          <p:cNvSpPr>
            <a:spLocks noChangeArrowheads="1"/>
          </p:cNvSpPr>
          <p:nvPr userDrawn="1"/>
        </p:nvSpPr>
        <p:spPr bwMode="auto">
          <a:xfrm>
            <a:off x="7419975" y="2911475"/>
            <a:ext cx="20638" cy="3968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3896746"/>
            <a:ext cx="5426076" cy="702242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503606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grpSp>
        <p:nvGrpSpPr>
          <p:cNvPr id="1450" name="组合 1449"/>
          <p:cNvGrpSpPr/>
          <p:nvPr userDrawn="1"/>
        </p:nvGrpSpPr>
        <p:grpSpPr>
          <a:xfrm>
            <a:off x="4686301" y="1157288"/>
            <a:ext cx="2819399" cy="2679700"/>
            <a:chOff x="4356101" y="1398588"/>
            <a:chExt cx="2819399" cy="2679700"/>
          </a:xfrm>
        </p:grpSpPr>
        <p:sp>
          <p:nvSpPr>
            <p:cNvPr id="1306" name="Oval 5"/>
            <p:cNvSpPr>
              <a:spLocks noChangeArrowheads="1"/>
            </p:cNvSpPr>
            <p:nvPr userDrawn="1"/>
          </p:nvSpPr>
          <p:spPr bwMode="auto">
            <a:xfrm>
              <a:off x="4826000" y="1930400"/>
              <a:ext cx="2044700" cy="2044700"/>
            </a:xfrm>
            <a:prstGeom prst="ellipse">
              <a:avLst/>
            </a:prstGeom>
            <a:solidFill>
              <a:srgbClr val="B4E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7" name="Freeform 6"/>
            <p:cNvSpPr/>
            <p:nvPr userDrawn="1"/>
          </p:nvSpPr>
          <p:spPr bwMode="auto">
            <a:xfrm>
              <a:off x="5057775" y="2917825"/>
              <a:ext cx="639762" cy="552450"/>
            </a:xfrm>
            <a:custGeom>
              <a:avLst/>
              <a:gdLst>
                <a:gd name="T0" fmla="*/ 0 w 403"/>
                <a:gd name="T1" fmla="*/ 348 h 348"/>
                <a:gd name="T2" fmla="*/ 201 w 403"/>
                <a:gd name="T3" fmla="*/ 0 h 348"/>
                <a:gd name="T4" fmla="*/ 403 w 403"/>
                <a:gd name="T5" fmla="*/ 348 h 348"/>
                <a:gd name="T6" fmla="*/ 0 w 403"/>
                <a:gd name="T7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348">
                  <a:moveTo>
                    <a:pt x="0" y="348"/>
                  </a:moveTo>
                  <a:lnTo>
                    <a:pt x="201" y="0"/>
                  </a:lnTo>
                  <a:lnTo>
                    <a:pt x="403" y="348"/>
                  </a:lnTo>
                  <a:lnTo>
                    <a:pt x="0" y="348"/>
                  </a:lnTo>
                  <a:close/>
                </a:path>
              </a:pathLst>
            </a:custGeom>
            <a:solidFill>
              <a:srgbClr val="C7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8" name="Freeform 7"/>
            <p:cNvSpPr/>
            <p:nvPr userDrawn="1"/>
          </p:nvSpPr>
          <p:spPr bwMode="auto">
            <a:xfrm>
              <a:off x="5245100" y="2586038"/>
              <a:ext cx="1022350" cy="884238"/>
            </a:xfrm>
            <a:custGeom>
              <a:avLst/>
              <a:gdLst>
                <a:gd name="T0" fmla="*/ 0 w 644"/>
                <a:gd name="T1" fmla="*/ 557 h 557"/>
                <a:gd name="T2" fmla="*/ 322 w 644"/>
                <a:gd name="T3" fmla="*/ 0 h 557"/>
                <a:gd name="T4" fmla="*/ 644 w 644"/>
                <a:gd name="T5" fmla="*/ 557 h 557"/>
                <a:gd name="T6" fmla="*/ 0 w 644"/>
                <a:gd name="T7" fmla="*/ 557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4" h="557">
                  <a:moveTo>
                    <a:pt x="0" y="557"/>
                  </a:moveTo>
                  <a:lnTo>
                    <a:pt x="322" y="0"/>
                  </a:lnTo>
                  <a:lnTo>
                    <a:pt x="644" y="557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C7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9" name="Freeform 8"/>
            <p:cNvSpPr/>
            <p:nvPr userDrawn="1"/>
          </p:nvSpPr>
          <p:spPr bwMode="auto">
            <a:xfrm>
              <a:off x="5724525" y="2738438"/>
              <a:ext cx="846137" cy="731838"/>
            </a:xfrm>
            <a:custGeom>
              <a:avLst/>
              <a:gdLst>
                <a:gd name="T0" fmla="*/ 0 w 533"/>
                <a:gd name="T1" fmla="*/ 461 h 461"/>
                <a:gd name="T2" fmla="*/ 267 w 533"/>
                <a:gd name="T3" fmla="*/ 0 h 461"/>
                <a:gd name="T4" fmla="*/ 533 w 533"/>
                <a:gd name="T5" fmla="*/ 461 h 461"/>
                <a:gd name="T6" fmla="*/ 0 w 533"/>
                <a:gd name="T7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3" h="461">
                  <a:moveTo>
                    <a:pt x="0" y="461"/>
                  </a:moveTo>
                  <a:lnTo>
                    <a:pt x="267" y="0"/>
                  </a:lnTo>
                  <a:lnTo>
                    <a:pt x="533" y="461"/>
                  </a:lnTo>
                  <a:lnTo>
                    <a:pt x="0" y="461"/>
                  </a:lnTo>
                  <a:close/>
                </a:path>
              </a:pathLst>
            </a:custGeom>
            <a:solidFill>
              <a:srgbClr val="C7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0" name="Freeform 9"/>
            <p:cNvSpPr/>
            <p:nvPr userDrawn="1"/>
          </p:nvSpPr>
          <p:spPr bwMode="auto">
            <a:xfrm>
              <a:off x="5818188" y="3633788"/>
              <a:ext cx="1282700" cy="223838"/>
            </a:xfrm>
            <a:custGeom>
              <a:avLst/>
              <a:gdLst>
                <a:gd name="T0" fmla="*/ 1598 w 1598"/>
                <a:gd name="T1" fmla="*/ 140 h 280"/>
                <a:gd name="T2" fmla="*/ 1458 w 1598"/>
                <a:gd name="T3" fmla="*/ 280 h 280"/>
                <a:gd name="T4" fmla="*/ 140 w 1598"/>
                <a:gd name="T5" fmla="*/ 280 h 280"/>
                <a:gd name="T6" fmla="*/ 0 w 1598"/>
                <a:gd name="T7" fmla="*/ 140 h 280"/>
                <a:gd name="T8" fmla="*/ 0 w 1598"/>
                <a:gd name="T9" fmla="*/ 140 h 280"/>
                <a:gd name="T10" fmla="*/ 140 w 1598"/>
                <a:gd name="T11" fmla="*/ 0 h 280"/>
                <a:gd name="T12" fmla="*/ 1458 w 1598"/>
                <a:gd name="T13" fmla="*/ 0 h 280"/>
                <a:gd name="T14" fmla="*/ 1598 w 159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80">
                  <a:moveTo>
                    <a:pt x="1598" y="140"/>
                  </a:moveTo>
                  <a:cubicBezTo>
                    <a:pt x="1598" y="217"/>
                    <a:pt x="1536" y="280"/>
                    <a:pt x="1458" y="280"/>
                  </a:cubicBezTo>
                  <a:cubicBezTo>
                    <a:pt x="140" y="280"/>
                    <a:pt x="140" y="280"/>
                    <a:pt x="140" y="280"/>
                  </a:cubicBezTo>
                  <a:cubicBezTo>
                    <a:pt x="63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6" y="0"/>
                    <a:pt x="1598" y="63"/>
                    <a:pt x="1598" y="140"/>
                  </a:cubicBez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1" name="Oval 10"/>
            <p:cNvSpPr>
              <a:spLocks noChangeArrowheads="1"/>
            </p:cNvSpPr>
            <p:nvPr userDrawn="1"/>
          </p:nvSpPr>
          <p:spPr bwMode="auto">
            <a:xfrm>
              <a:off x="6084888" y="3208338"/>
              <a:ext cx="649287" cy="649288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2" name="Oval 11"/>
            <p:cNvSpPr>
              <a:spLocks noChangeArrowheads="1"/>
            </p:cNvSpPr>
            <p:nvPr userDrawn="1"/>
          </p:nvSpPr>
          <p:spPr bwMode="auto">
            <a:xfrm>
              <a:off x="6375400" y="1584325"/>
              <a:ext cx="246062" cy="244475"/>
            </a:xfrm>
            <a:prstGeom prst="ellipse">
              <a:avLst/>
            </a:pr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3" name="Freeform 12"/>
            <p:cNvSpPr/>
            <p:nvPr userDrawn="1"/>
          </p:nvSpPr>
          <p:spPr bwMode="auto">
            <a:xfrm>
              <a:off x="6491288" y="1839913"/>
              <a:ext cx="12700" cy="169863"/>
            </a:xfrm>
            <a:custGeom>
              <a:avLst/>
              <a:gdLst>
                <a:gd name="T0" fmla="*/ 16 w 16"/>
                <a:gd name="T1" fmla="*/ 203 h 211"/>
                <a:gd name="T2" fmla="*/ 8 w 16"/>
                <a:gd name="T3" fmla="*/ 211 h 211"/>
                <a:gd name="T4" fmla="*/ 8 w 16"/>
                <a:gd name="T5" fmla="*/ 211 h 211"/>
                <a:gd name="T6" fmla="*/ 0 w 16"/>
                <a:gd name="T7" fmla="*/ 203 h 211"/>
                <a:gd name="T8" fmla="*/ 0 w 16"/>
                <a:gd name="T9" fmla="*/ 7 h 211"/>
                <a:gd name="T10" fmla="*/ 8 w 16"/>
                <a:gd name="T11" fmla="*/ 0 h 211"/>
                <a:gd name="T12" fmla="*/ 8 w 16"/>
                <a:gd name="T13" fmla="*/ 0 h 211"/>
                <a:gd name="T14" fmla="*/ 16 w 16"/>
                <a:gd name="T15" fmla="*/ 7 h 211"/>
                <a:gd name="T16" fmla="*/ 16 w 16"/>
                <a:gd name="T17" fmla="*/ 20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1">
                  <a:moveTo>
                    <a:pt x="16" y="203"/>
                  </a:moveTo>
                  <a:cubicBezTo>
                    <a:pt x="16" y="208"/>
                    <a:pt x="12" y="211"/>
                    <a:pt x="8" y="211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4" y="211"/>
                    <a:pt x="0" y="208"/>
                    <a:pt x="0" y="20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3"/>
                    <a:pt x="16" y="7"/>
                  </a:cubicBezTo>
                  <a:lnTo>
                    <a:pt x="16" y="203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4" name="Freeform 13"/>
            <p:cNvSpPr/>
            <p:nvPr userDrawn="1"/>
          </p:nvSpPr>
          <p:spPr bwMode="auto">
            <a:xfrm>
              <a:off x="6491288" y="1398588"/>
              <a:ext cx="12700" cy="171450"/>
            </a:xfrm>
            <a:custGeom>
              <a:avLst/>
              <a:gdLst>
                <a:gd name="T0" fmla="*/ 16 w 16"/>
                <a:gd name="T1" fmla="*/ 204 h 212"/>
                <a:gd name="T2" fmla="*/ 8 w 16"/>
                <a:gd name="T3" fmla="*/ 212 h 212"/>
                <a:gd name="T4" fmla="*/ 8 w 16"/>
                <a:gd name="T5" fmla="*/ 212 h 212"/>
                <a:gd name="T6" fmla="*/ 0 w 16"/>
                <a:gd name="T7" fmla="*/ 204 h 212"/>
                <a:gd name="T8" fmla="*/ 0 w 16"/>
                <a:gd name="T9" fmla="*/ 8 h 212"/>
                <a:gd name="T10" fmla="*/ 8 w 16"/>
                <a:gd name="T11" fmla="*/ 0 h 212"/>
                <a:gd name="T12" fmla="*/ 8 w 16"/>
                <a:gd name="T13" fmla="*/ 0 h 212"/>
                <a:gd name="T14" fmla="*/ 16 w 16"/>
                <a:gd name="T15" fmla="*/ 8 h 212"/>
                <a:gd name="T16" fmla="*/ 16 w 16"/>
                <a:gd name="T17" fmla="*/ 20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2">
                  <a:moveTo>
                    <a:pt x="16" y="204"/>
                  </a:moveTo>
                  <a:cubicBezTo>
                    <a:pt x="16" y="208"/>
                    <a:pt x="12" y="212"/>
                    <a:pt x="8" y="212"/>
                  </a:cubicBezTo>
                  <a:cubicBezTo>
                    <a:pt x="8" y="212"/>
                    <a:pt x="8" y="212"/>
                    <a:pt x="8" y="212"/>
                  </a:cubicBezTo>
                  <a:cubicBezTo>
                    <a:pt x="4" y="212"/>
                    <a:pt x="0" y="208"/>
                    <a:pt x="0" y="2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204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5" name="Freeform 14"/>
            <p:cNvSpPr/>
            <p:nvPr userDrawn="1"/>
          </p:nvSpPr>
          <p:spPr bwMode="auto">
            <a:xfrm>
              <a:off x="6192838" y="1698625"/>
              <a:ext cx="169862" cy="12700"/>
            </a:xfrm>
            <a:custGeom>
              <a:avLst/>
              <a:gdLst>
                <a:gd name="T0" fmla="*/ 8 w 212"/>
                <a:gd name="T1" fmla="*/ 16 h 16"/>
                <a:gd name="T2" fmla="*/ 0 w 212"/>
                <a:gd name="T3" fmla="*/ 8 h 16"/>
                <a:gd name="T4" fmla="*/ 0 w 212"/>
                <a:gd name="T5" fmla="*/ 8 h 16"/>
                <a:gd name="T6" fmla="*/ 8 w 212"/>
                <a:gd name="T7" fmla="*/ 0 h 16"/>
                <a:gd name="T8" fmla="*/ 204 w 212"/>
                <a:gd name="T9" fmla="*/ 0 h 16"/>
                <a:gd name="T10" fmla="*/ 212 w 212"/>
                <a:gd name="T11" fmla="*/ 8 h 16"/>
                <a:gd name="T12" fmla="*/ 212 w 212"/>
                <a:gd name="T13" fmla="*/ 8 h 16"/>
                <a:gd name="T14" fmla="*/ 204 w 212"/>
                <a:gd name="T15" fmla="*/ 16 h 16"/>
                <a:gd name="T16" fmla="*/ 8 w 212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16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8" y="0"/>
                    <a:pt x="212" y="4"/>
                    <a:pt x="212" y="8"/>
                  </a:cubicBezTo>
                  <a:cubicBezTo>
                    <a:pt x="212" y="8"/>
                    <a:pt x="212" y="8"/>
                    <a:pt x="212" y="8"/>
                  </a:cubicBezTo>
                  <a:cubicBezTo>
                    <a:pt x="212" y="12"/>
                    <a:pt x="208" y="16"/>
                    <a:pt x="204" y="16"/>
                  </a:cubicBezTo>
                  <a:lnTo>
                    <a:pt x="8" y="16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6" name="Freeform 15"/>
            <p:cNvSpPr/>
            <p:nvPr userDrawn="1"/>
          </p:nvSpPr>
          <p:spPr bwMode="auto">
            <a:xfrm>
              <a:off x="6634163" y="1698625"/>
              <a:ext cx="169862" cy="12700"/>
            </a:xfrm>
            <a:custGeom>
              <a:avLst/>
              <a:gdLst>
                <a:gd name="T0" fmla="*/ 7 w 211"/>
                <a:gd name="T1" fmla="*/ 16 h 16"/>
                <a:gd name="T2" fmla="*/ 0 w 211"/>
                <a:gd name="T3" fmla="*/ 8 h 16"/>
                <a:gd name="T4" fmla="*/ 0 w 211"/>
                <a:gd name="T5" fmla="*/ 8 h 16"/>
                <a:gd name="T6" fmla="*/ 7 w 211"/>
                <a:gd name="T7" fmla="*/ 0 h 16"/>
                <a:gd name="T8" fmla="*/ 203 w 211"/>
                <a:gd name="T9" fmla="*/ 0 h 16"/>
                <a:gd name="T10" fmla="*/ 211 w 211"/>
                <a:gd name="T11" fmla="*/ 8 h 16"/>
                <a:gd name="T12" fmla="*/ 211 w 211"/>
                <a:gd name="T13" fmla="*/ 8 h 16"/>
                <a:gd name="T14" fmla="*/ 203 w 211"/>
                <a:gd name="T15" fmla="*/ 16 h 16"/>
                <a:gd name="T16" fmla="*/ 7 w 211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16">
                  <a:moveTo>
                    <a:pt x="7" y="16"/>
                  </a:move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8" y="0"/>
                    <a:pt x="211" y="4"/>
                    <a:pt x="211" y="8"/>
                  </a:cubicBezTo>
                  <a:cubicBezTo>
                    <a:pt x="211" y="8"/>
                    <a:pt x="211" y="8"/>
                    <a:pt x="211" y="8"/>
                  </a:cubicBezTo>
                  <a:cubicBezTo>
                    <a:pt x="211" y="12"/>
                    <a:pt x="208" y="16"/>
                    <a:pt x="203" y="16"/>
                  </a:cubicBezTo>
                  <a:lnTo>
                    <a:pt x="7" y="16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7" name="Freeform 16"/>
            <p:cNvSpPr/>
            <p:nvPr userDrawn="1"/>
          </p:nvSpPr>
          <p:spPr bwMode="auto">
            <a:xfrm>
              <a:off x="6280150" y="1798638"/>
              <a:ext cx="125412" cy="125413"/>
            </a:xfrm>
            <a:custGeom>
              <a:avLst/>
              <a:gdLst>
                <a:gd name="T0" fmla="*/ 14 w 156"/>
                <a:gd name="T1" fmla="*/ 153 h 156"/>
                <a:gd name="T2" fmla="*/ 3 w 156"/>
                <a:gd name="T3" fmla="*/ 153 h 156"/>
                <a:gd name="T4" fmla="*/ 3 w 156"/>
                <a:gd name="T5" fmla="*/ 153 h 156"/>
                <a:gd name="T6" fmla="*/ 3 w 156"/>
                <a:gd name="T7" fmla="*/ 142 h 156"/>
                <a:gd name="T8" fmla="*/ 142 w 156"/>
                <a:gd name="T9" fmla="*/ 3 h 156"/>
                <a:gd name="T10" fmla="*/ 153 w 156"/>
                <a:gd name="T11" fmla="*/ 3 h 156"/>
                <a:gd name="T12" fmla="*/ 153 w 156"/>
                <a:gd name="T13" fmla="*/ 3 h 156"/>
                <a:gd name="T14" fmla="*/ 153 w 156"/>
                <a:gd name="T15" fmla="*/ 14 h 156"/>
                <a:gd name="T16" fmla="*/ 14 w 156"/>
                <a:gd name="T17" fmla="*/ 15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14" y="153"/>
                  </a:moveTo>
                  <a:cubicBezTo>
                    <a:pt x="11" y="156"/>
                    <a:pt x="6" y="156"/>
                    <a:pt x="3" y="153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0" y="150"/>
                    <a:pt x="0" y="145"/>
                    <a:pt x="3" y="142"/>
                  </a:cubicBezTo>
                  <a:cubicBezTo>
                    <a:pt x="142" y="3"/>
                    <a:pt x="142" y="3"/>
                    <a:pt x="142" y="3"/>
                  </a:cubicBezTo>
                  <a:cubicBezTo>
                    <a:pt x="145" y="0"/>
                    <a:pt x="150" y="0"/>
                    <a:pt x="153" y="3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6" y="6"/>
                    <a:pt x="156" y="11"/>
                    <a:pt x="153" y="14"/>
                  </a:cubicBezTo>
                  <a:lnTo>
                    <a:pt x="14" y="153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8" name="Freeform 17"/>
            <p:cNvSpPr/>
            <p:nvPr userDrawn="1"/>
          </p:nvSpPr>
          <p:spPr bwMode="auto">
            <a:xfrm>
              <a:off x="6591300" y="1485900"/>
              <a:ext cx="125412" cy="125413"/>
            </a:xfrm>
            <a:custGeom>
              <a:avLst/>
              <a:gdLst>
                <a:gd name="T0" fmla="*/ 14 w 156"/>
                <a:gd name="T1" fmla="*/ 153 h 156"/>
                <a:gd name="T2" fmla="*/ 3 w 156"/>
                <a:gd name="T3" fmla="*/ 153 h 156"/>
                <a:gd name="T4" fmla="*/ 3 w 156"/>
                <a:gd name="T5" fmla="*/ 153 h 156"/>
                <a:gd name="T6" fmla="*/ 3 w 156"/>
                <a:gd name="T7" fmla="*/ 142 h 156"/>
                <a:gd name="T8" fmla="*/ 142 w 156"/>
                <a:gd name="T9" fmla="*/ 3 h 156"/>
                <a:gd name="T10" fmla="*/ 153 w 156"/>
                <a:gd name="T11" fmla="*/ 3 h 156"/>
                <a:gd name="T12" fmla="*/ 153 w 156"/>
                <a:gd name="T13" fmla="*/ 3 h 156"/>
                <a:gd name="T14" fmla="*/ 153 w 156"/>
                <a:gd name="T15" fmla="*/ 14 h 156"/>
                <a:gd name="T16" fmla="*/ 14 w 156"/>
                <a:gd name="T17" fmla="*/ 15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14" y="153"/>
                  </a:moveTo>
                  <a:cubicBezTo>
                    <a:pt x="11" y="156"/>
                    <a:pt x="6" y="156"/>
                    <a:pt x="3" y="153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0" y="150"/>
                    <a:pt x="0" y="145"/>
                    <a:pt x="3" y="142"/>
                  </a:cubicBezTo>
                  <a:cubicBezTo>
                    <a:pt x="142" y="3"/>
                    <a:pt x="142" y="3"/>
                    <a:pt x="142" y="3"/>
                  </a:cubicBezTo>
                  <a:cubicBezTo>
                    <a:pt x="145" y="0"/>
                    <a:pt x="150" y="0"/>
                    <a:pt x="153" y="3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6" y="6"/>
                    <a:pt x="156" y="11"/>
                    <a:pt x="153" y="14"/>
                  </a:cubicBezTo>
                  <a:lnTo>
                    <a:pt x="14" y="153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9" name="Freeform 18"/>
            <p:cNvSpPr/>
            <p:nvPr userDrawn="1"/>
          </p:nvSpPr>
          <p:spPr bwMode="auto">
            <a:xfrm>
              <a:off x="6280150" y="1485900"/>
              <a:ext cx="125412" cy="125413"/>
            </a:xfrm>
            <a:custGeom>
              <a:avLst/>
              <a:gdLst>
                <a:gd name="T0" fmla="*/ 3 w 156"/>
                <a:gd name="T1" fmla="*/ 14 h 156"/>
                <a:gd name="T2" fmla="*/ 3 w 156"/>
                <a:gd name="T3" fmla="*/ 3 h 156"/>
                <a:gd name="T4" fmla="*/ 3 w 156"/>
                <a:gd name="T5" fmla="*/ 3 h 156"/>
                <a:gd name="T6" fmla="*/ 14 w 156"/>
                <a:gd name="T7" fmla="*/ 3 h 156"/>
                <a:gd name="T8" fmla="*/ 153 w 156"/>
                <a:gd name="T9" fmla="*/ 142 h 156"/>
                <a:gd name="T10" fmla="*/ 153 w 156"/>
                <a:gd name="T11" fmla="*/ 153 h 156"/>
                <a:gd name="T12" fmla="*/ 153 w 156"/>
                <a:gd name="T13" fmla="*/ 153 h 156"/>
                <a:gd name="T14" fmla="*/ 142 w 156"/>
                <a:gd name="T15" fmla="*/ 153 h 156"/>
                <a:gd name="T16" fmla="*/ 3 w 156"/>
                <a:gd name="T17" fmla="*/ 1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3" y="14"/>
                  </a:moveTo>
                  <a:cubicBezTo>
                    <a:pt x="0" y="11"/>
                    <a:pt x="0" y="6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6" y="145"/>
                    <a:pt x="156" y="150"/>
                    <a:pt x="153" y="153"/>
                  </a:cubicBezTo>
                  <a:cubicBezTo>
                    <a:pt x="153" y="153"/>
                    <a:pt x="153" y="153"/>
                    <a:pt x="153" y="153"/>
                  </a:cubicBezTo>
                  <a:cubicBezTo>
                    <a:pt x="150" y="156"/>
                    <a:pt x="145" y="156"/>
                    <a:pt x="142" y="153"/>
                  </a:cubicBezTo>
                  <a:lnTo>
                    <a:pt x="3" y="14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0" name="Freeform 19"/>
            <p:cNvSpPr/>
            <p:nvPr userDrawn="1"/>
          </p:nvSpPr>
          <p:spPr bwMode="auto">
            <a:xfrm>
              <a:off x="6591300" y="1798638"/>
              <a:ext cx="125412" cy="125413"/>
            </a:xfrm>
            <a:custGeom>
              <a:avLst/>
              <a:gdLst>
                <a:gd name="T0" fmla="*/ 3 w 156"/>
                <a:gd name="T1" fmla="*/ 14 h 156"/>
                <a:gd name="T2" fmla="*/ 3 w 156"/>
                <a:gd name="T3" fmla="*/ 3 h 156"/>
                <a:gd name="T4" fmla="*/ 3 w 156"/>
                <a:gd name="T5" fmla="*/ 3 h 156"/>
                <a:gd name="T6" fmla="*/ 14 w 156"/>
                <a:gd name="T7" fmla="*/ 3 h 156"/>
                <a:gd name="T8" fmla="*/ 153 w 156"/>
                <a:gd name="T9" fmla="*/ 142 h 156"/>
                <a:gd name="T10" fmla="*/ 153 w 156"/>
                <a:gd name="T11" fmla="*/ 153 h 156"/>
                <a:gd name="T12" fmla="*/ 153 w 156"/>
                <a:gd name="T13" fmla="*/ 153 h 156"/>
                <a:gd name="T14" fmla="*/ 142 w 156"/>
                <a:gd name="T15" fmla="*/ 153 h 156"/>
                <a:gd name="T16" fmla="*/ 3 w 156"/>
                <a:gd name="T17" fmla="*/ 1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3" y="14"/>
                  </a:moveTo>
                  <a:cubicBezTo>
                    <a:pt x="0" y="11"/>
                    <a:pt x="0" y="6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6" y="145"/>
                    <a:pt x="156" y="150"/>
                    <a:pt x="153" y="153"/>
                  </a:cubicBezTo>
                  <a:cubicBezTo>
                    <a:pt x="153" y="153"/>
                    <a:pt x="153" y="153"/>
                    <a:pt x="153" y="153"/>
                  </a:cubicBezTo>
                  <a:cubicBezTo>
                    <a:pt x="150" y="156"/>
                    <a:pt x="145" y="156"/>
                    <a:pt x="142" y="153"/>
                  </a:cubicBezTo>
                  <a:lnTo>
                    <a:pt x="3" y="14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1" name="Oval 20"/>
            <p:cNvSpPr>
              <a:spLocks noChangeArrowheads="1"/>
            </p:cNvSpPr>
            <p:nvPr userDrawn="1"/>
          </p:nvSpPr>
          <p:spPr bwMode="auto">
            <a:xfrm>
              <a:off x="5519738" y="2987675"/>
              <a:ext cx="922337" cy="922338"/>
            </a:xfrm>
            <a:prstGeom prst="ellipse">
              <a:avLst/>
            </a:pr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2" name="Oval 21"/>
            <p:cNvSpPr>
              <a:spLocks noChangeArrowheads="1"/>
            </p:cNvSpPr>
            <p:nvPr userDrawn="1"/>
          </p:nvSpPr>
          <p:spPr bwMode="auto">
            <a:xfrm>
              <a:off x="5287963" y="3208338"/>
              <a:ext cx="649287" cy="649288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3" name="Freeform 22"/>
            <p:cNvSpPr/>
            <p:nvPr userDrawn="1"/>
          </p:nvSpPr>
          <p:spPr bwMode="auto">
            <a:xfrm>
              <a:off x="5911850" y="1660525"/>
              <a:ext cx="738187" cy="404813"/>
            </a:xfrm>
            <a:custGeom>
              <a:avLst/>
              <a:gdLst>
                <a:gd name="T0" fmla="*/ 809 w 920"/>
                <a:gd name="T1" fmla="*/ 267 h 503"/>
                <a:gd name="T2" fmla="*/ 797 w 920"/>
                <a:gd name="T3" fmla="*/ 268 h 503"/>
                <a:gd name="T4" fmla="*/ 694 w 920"/>
                <a:gd name="T5" fmla="*/ 188 h 503"/>
                <a:gd name="T6" fmla="*/ 469 w 920"/>
                <a:gd name="T7" fmla="*/ 0 h 503"/>
                <a:gd name="T8" fmla="*/ 261 w 920"/>
                <a:gd name="T9" fmla="*/ 132 h 503"/>
                <a:gd name="T10" fmla="*/ 114 w 920"/>
                <a:gd name="T11" fmla="*/ 268 h 503"/>
                <a:gd name="T12" fmla="*/ 111 w 920"/>
                <a:gd name="T13" fmla="*/ 267 h 503"/>
                <a:gd name="T14" fmla="*/ 0 w 920"/>
                <a:gd name="T15" fmla="*/ 379 h 503"/>
                <a:gd name="T16" fmla="*/ 111 w 920"/>
                <a:gd name="T17" fmla="*/ 490 h 503"/>
                <a:gd name="T18" fmla="*/ 186 w 920"/>
                <a:gd name="T19" fmla="*/ 460 h 503"/>
                <a:gd name="T20" fmla="*/ 289 w 920"/>
                <a:gd name="T21" fmla="*/ 492 h 503"/>
                <a:gd name="T22" fmla="*/ 407 w 920"/>
                <a:gd name="T23" fmla="*/ 449 h 503"/>
                <a:gd name="T24" fmla="*/ 408 w 920"/>
                <a:gd name="T25" fmla="*/ 449 h 503"/>
                <a:gd name="T26" fmla="*/ 524 w 920"/>
                <a:gd name="T27" fmla="*/ 503 h 503"/>
                <a:gd name="T28" fmla="*/ 589 w 920"/>
                <a:gd name="T29" fmla="*/ 489 h 503"/>
                <a:gd name="T30" fmla="*/ 655 w 920"/>
                <a:gd name="T31" fmla="*/ 503 h 503"/>
                <a:gd name="T32" fmla="*/ 749 w 920"/>
                <a:gd name="T33" fmla="*/ 472 h 503"/>
                <a:gd name="T34" fmla="*/ 809 w 920"/>
                <a:gd name="T35" fmla="*/ 490 h 503"/>
                <a:gd name="T36" fmla="*/ 920 w 920"/>
                <a:gd name="T37" fmla="*/ 379 h 503"/>
                <a:gd name="T38" fmla="*/ 809 w 920"/>
                <a:gd name="T39" fmla="*/ 267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0" h="503">
                  <a:moveTo>
                    <a:pt x="809" y="267"/>
                  </a:moveTo>
                  <a:cubicBezTo>
                    <a:pt x="805" y="267"/>
                    <a:pt x="801" y="268"/>
                    <a:pt x="797" y="268"/>
                  </a:cubicBezTo>
                  <a:cubicBezTo>
                    <a:pt x="776" y="228"/>
                    <a:pt x="738" y="199"/>
                    <a:pt x="694" y="188"/>
                  </a:cubicBezTo>
                  <a:cubicBezTo>
                    <a:pt x="674" y="81"/>
                    <a:pt x="581" y="0"/>
                    <a:pt x="469" y="0"/>
                  </a:cubicBezTo>
                  <a:cubicBezTo>
                    <a:pt x="377" y="0"/>
                    <a:pt x="297" y="54"/>
                    <a:pt x="261" y="132"/>
                  </a:cubicBezTo>
                  <a:cubicBezTo>
                    <a:pt x="189" y="144"/>
                    <a:pt x="131" y="197"/>
                    <a:pt x="114" y="268"/>
                  </a:cubicBezTo>
                  <a:cubicBezTo>
                    <a:pt x="113" y="268"/>
                    <a:pt x="112" y="267"/>
                    <a:pt x="111" y="267"/>
                  </a:cubicBezTo>
                  <a:cubicBezTo>
                    <a:pt x="50" y="267"/>
                    <a:pt x="0" y="317"/>
                    <a:pt x="0" y="379"/>
                  </a:cubicBezTo>
                  <a:cubicBezTo>
                    <a:pt x="0" y="440"/>
                    <a:pt x="50" y="490"/>
                    <a:pt x="111" y="490"/>
                  </a:cubicBezTo>
                  <a:cubicBezTo>
                    <a:pt x="140" y="490"/>
                    <a:pt x="167" y="479"/>
                    <a:pt x="186" y="460"/>
                  </a:cubicBezTo>
                  <a:cubicBezTo>
                    <a:pt x="216" y="481"/>
                    <a:pt x="251" y="492"/>
                    <a:pt x="289" y="492"/>
                  </a:cubicBezTo>
                  <a:cubicBezTo>
                    <a:pt x="334" y="492"/>
                    <a:pt x="375" y="476"/>
                    <a:pt x="407" y="449"/>
                  </a:cubicBezTo>
                  <a:cubicBezTo>
                    <a:pt x="407" y="449"/>
                    <a:pt x="407" y="449"/>
                    <a:pt x="408" y="449"/>
                  </a:cubicBezTo>
                  <a:cubicBezTo>
                    <a:pt x="436" y="482"/>
                    <a:pt x="478" y="503"/>
                    <a:pt x="524" y="503"/>
                  </a:cubicBezTo>
                  <a:cubicBezTo>
                    <a:pt x="547" y="503"/>
                    <a:pt x="569" y="498"/>
                    <a:pt x="589" y="489"/>
                  </a:cubicBezTo>
                  <a:cubicBezTo>
                    <a:pt x="609" y="498"/>
                    <a:pt x="631" y="503"/>
                    <a:pt x="655" y="503"/>
                  </a:cubicBezTo>
                  <a:cubicBezTo>
                    <a:pt x="690" y="503"/>
                    <a:pt x="723" y="492"/>
                    <a:pt x="749" y="472"/>
                  </a:cubicBezTo>
                  <a:cubicBezTo>
                    <a:pt x="766" y="483"/>
                    <a:pt x="787" y="490"/>
                    <a:pt x="809" y="490"/>
                  </a:cubicBezTo>
                  <a:cubicBezTo>
                    <a:pt x="870" y="490"/>
                    <a:pt x="920" y="440"/>
                    <a:pt x="920" y="379"/>
                  </a:cubicBezTo>
                  <a:cubicBezTo>
                    <a:pt x="920" y="317"/>
                    <a:pt x="870" y="267"/>
                    <a:pt x="809" y="267"/>
                  </a:cubicBez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4" name="Freeform 23"/>
            <p:cNvSpPr/>
            <p:nvPr userDrawn="1"/>
          </p:nvSpPr>
          <p:spPr bwMode="auto">
            <a:xfrm>
              <a:off x="6313488" y="2486025"/>
              <a:ext cx="458787" cy="252413"/>
            </a:xfrm>
            <a:custGeom>
              <a:avLst/>
              <a:gdLst>
                <a:gd name="T0" fmla="*/ 502 w 571"/>
                <a:gd name="T1" fmla="*/ 166 h 313"/>
                <a:gd name="T2" fmla="*/ 495 w 571"/>
                <a:gd name="T3" fmla="*/ 167 h 313"/>
                <a:gd name="T4" fmla="*/ 431 w 571"/>
                <a:gd name="T5" fmla="*/ 117 h 313"/>
                <a:gd name="T6" fmla="*/ 291 w 571"/>
                <a:gd name="T7" fmla="*/ 0 h 313"/>
                <a:gd name="T8" fmla="*/ 162 w 571"/>
                <a:gd name="T9" fmla="*/ 83 h 313"/>
                <a:gd name="T10" fmla="*/ 71 w 571"/>
                <a:gd name="T11" fmla="*/ 167 h 313"/>
                <a:gd name="T12" fmla="*/ 69 w 571"/>
                <a:gd name="T13" fmla="*/ 166 h 313"/>
                <a:gd name="T14" fmla="*/ 0 w 571"/>
                <a:gd name="T15" fmla="*/ 235 h 313"/>
                <a:gd name="T16" fmla="*/ 69 w 571"/>
                <a:gd name="T17" fmla="*/ 304 h 313"/>
                <a:gd name="T18" fmla="*/ 116 w 571"/>
                <a:gd name="T19" fmla="*/ 286 h 313"/>
                <a:gd name="T20" fmla="*/ 180 w 571"/>
                <a:gd name="T21" fmla="*/ 306 h 313"/>
                <a:gd name="T22" fmla="*/ 253 w 571"/>
                <a:gd name="T23" fmla="*/ 279 h 313"/>
                <a:gd name="T24" fmla="*/ 253 w 571"/>
                <a:gd name="T25" fmla="*/ 279 h 313"/>
                <a:gd name="T26" fmla="*/ 326 w 571"/>
                <a:gd name="T27" fmla="*/ 313 h 313"/>
                <a:gd name="T28" fmla="*/ 366 w 571"/>
                <a:gd name="T29" fmla="*/ 304 h 313"/>
                <a:gd name="T30" fmla="*/ 407 w 571"/>
                <a:gd name="T31" fmla="*/ 313 h 313"/>
                <a:gd name="T32" fmla="*/ 465 w 571"/>
                <a:gd name="T33" fmla="*/ 294 h 313"/>
                <a:gd name="T34" fmla="*/ 502 w 571"/>
                <a:gd name="T35" fmla="*/ 304 h 313"/>
                <a:gd name="T36" fmla="*/ 571 w 571"/>
                <a:gd name="T37" fmla="*/ 235 h 313"/>
                <a:gd name="T38" fmla="*/ 502 w 571"/>
                <a:gd name="T39" fmla="*/ 16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1" h="313">
                  <a:moveTo>
                    <a:pt x="502" y="166"/>
                  </a:moveTo>
                  <a:cubicBezTo>
                    <a:pt x="500" y="166"/>
                    <a:pt x="497" y="167"/>
                    <a:pt x="495" y="167"/>
                  </a:cubicBezTo>
                  <a:cubicBezTo>
                    <a:pt x="482" y="142"/>
                    <a:pt x="459" y="124"/>
                    <a:pt x="431" y="117"/>
                  </a:cubicBezTo>
                  <a:cubicBezTo>
                    <a:pt x="419" y="50"/>
                    <a:pt x="361" y="0"/>
                    <a:pt x="291" y="0"/>
                  </a:cubicBezTo>
                  <a:cubicBezTo>
                    <a:pt x="234" y="0"/>
                    <a:pt x="185" y="34"/>
                    <a:pt x="162" y="83"/>
                  </a:cubicBezTo>
                  <a:cubicBezTo>
                    <a:pt x="118" y="90"/>
                    <a:pt x="82" y="123"/>
                    <a:pt x="71" y="167"/>
                  </a:cubicBezTo>
                  <a:cubicBezTo>
                    <a:pt x="70" y="166"/>
                    <a:pt x="70" y="166"/>
                    <a:pt x="69" y="166"/>
                  </a:cubicBezTo>
                  <a:cubicBezTo>
                    <a:pt x="31" y="166"/>
                    <a:pt x="0" y="197"/>
                    <a:pt x="0" y="235"/>
                  </a:cubicBezTo>
                  <a:cubicBezTo>
                    <a:pt x="0" y="274"/>
                    <a:pt x="31" y="304"/>
                    <a:pt x="69" y="304"/>
                  </a:cubicBezTo>
                  <a:cubicBezTo>
                    <a:pt x="88" y="304"/>
                    <a:pt x="104" y="297"/>
                    <a:pt x="116" y="286"/>
                  </a:cubicBezTo>
                  <a:cubicBezTo>
                    <a:pt x="134" y="299"/>
                    <a:pt x="156" y="306"/>
                    <a:pt x="180" y="306"/>
                  </a:cubicBezTo>
                  <a:cubicBezTo>
                    <a:pt x="208" y="306"/>
                    <a:pt x="233" y="296"/>
                    <a:pt x="253" y="279"/>
                  </a:cubicBezTo>
                  <a:cubicBezTo>
                    <a:pt x="253" y="279"/>
                    <a:pt x="253" y="279"/>
                    <a:pt x="253" y="279"/>
                  </a:cubicBezTo>
                  <a:cubicBezTo>
                    <a:pt x="271" y="300"/>
                    <a:pt x="297" y="313"/>
                    <a:pt x="326" y="313"/>
                  </a:cubicBezTo>
                  <a:cubicBezTo>
                    <a:pt x="340" y="313"/>
                    <a:pt x="354" y="310"/>
                    <a:pt x="366" y="304"/>
                  </a:cubicBezTo>
                  <a:cubicBezTo>
                    <a:pt x="378" y="310"/>
                    <a:pt x="392" y="313"/>
                    <a:pt x="407" y="313"/>
                  </a:cubicBezTo>
                  <a:cubicBezTo>
                    <a:pt x="429" y="313"/>
                    <a:pt x="449" y="306"/>
                    <a:pt x="465" y="294"/>
                  </a:cubicBezTo>
                  <a:cubicBezTo>
                    <a:pt x="476" y="301"/>
                    <a:pt x="489" y="304"/>
                    <a:pt x="502" y="304"/>
                  </a:cubicBezTo>
                  <a:cubicBezTo>
                    <a:pt x="541" y="304"/>
                    <a:pt x="571" y="274"/>
                    <a:pt x="571" y="235"/>
                  </a:cubicBezTo>
                  <a:cubicBezTo>
                    <a:pt x="571" y="197"/>
                    <a:pt x="541" y="166"/>
                    <a:pt x="502" y="166"/>
                  </a:cubicBezTo>
                  <a:close/>
                </a:path>
              </a:pathLst>
            </a:custGeom>
            <a:solidFill>
              <a:srgbClr val="F5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5" name="Freeform 24"/>
            <p:cNvSpPr/>
            <p:nvPr userDrawn="1"/>
          </p:nvSpPr>
          <p:spPr bwMode="auto">
            <a:xfrm>
              <a:off x="5208588" y="2705100"/>
              <a:ext cx="292100" cy="160338"/>
            </a:xfrm>
            <a:custGeom>
              <a:avLst/>
              <a:gdLst>
                <a:gd name="T0" fmla="*/ 320 w 363"/>
                <a:gd name="T1" fmla="*/ 106 h 199"/>
                <a:gd name="T2" fmla="*/ 315 w 363"/>
                <a:gd name="T3" fmla="*/ 106 h 199"/>
                <a:gd name="T4" fmla="*/ 274 w 363"/>
                <a:gd name="T5" fmla="*/ 74 h 199"/>
                <a:gd name="T6" fmla="*/ 185 w 363"/>
                <a:gd name="T7" fmla="*/ 0 h 199"/>
                <a:gd name="T8" fmla="*/ 103 w 363"/>
                <a:gd name="T9" fmla="*/ 53 h 199"/>
                <a:gd name="T10" fmla="*/ 45 w 363"/>
                <a:gd name="T11" fmla="*/ 106 h 199"/>
                <a:gd name="T12" fmla="*/ 44 w 363"/>
                <a:gd name="T13" fmla="*/ 106 h 199"/>
                <a:gd name="T14" fmla="*/ 0 w 363"/>
                <a:gd name="T15" fmla="*/ 150 h 199"/>
                <a:gd name="T16" fmla="*/ 44 w 363"/>
                <a:gd name="T17" fmla="*/ 194 h 199"/>
                <a:gd name="T18" fmla="*/ 74 w 363"/>
                <a:gd name="T19" fmla="*/ 182 h 199"/>
                <a:gd name="T20" fmla="*/ 114 w 363"/>
                <a:gd name="T21" fmla="*/ 195 h 199"/>
                <a:gd name="T22" fmla="*/ 161 w 363"/>
                <a:gd name="T23" fmla="*/ 178 h 199"/>
                <a:gd name="T24" fmla="*/ 161 w 363"/>
                <a:gd name="T25" fmla="*/ 178 h 199"/>
                <a:gd name="T26" fmla="*/ 207 w 363"/>
                <a:gd name="T27" fmla="*/ 199 h 199"/>
                <a:gd name="T28" fmla="*/ 233 w 363"/>
                <a:gd name="T29" fmla="*/ 193 h 199"/>
                <a:gd name="T30" fmla="*/ 259 w 363"/>
                <a:gd name="T31" fmla="*/ 199 h 199"/>
                <a:gd name="T32" fmla="*/ 296 w 363"/>
                <a:gd name="T33" fmla="*/ 187 h 199"/>
                <a:gd name="T34" fmla="*/ 320 w 363"/>
                <a:gd name="T35" fmla="*/ 194 h 199"/>
                <a:gd name="T36" fmla="*/ 363 w 363"/>
                <a:gd name="T37" fmla="*/ 150 h 199"/>
                <a:gd name="T38" fmla="*/ 320 w 363"/>
                <a:gd name="T39" fmla="*/ 10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3" h="199">
                  <a:moveTo>
                    <a:pt x="320" y="106"/>
                  </a:moveTo>
                  <a:cubicBezTo>
                    <a:pt x="318" y="106"/>
                    <a:pt x="316" y="106"/>
                    <a:pt x="315" y="106"/>
                  </a:cubicBezTo>
                  <a:cubicBezTo>
                    <a:pt x="306" y="91"/>
                    <a:pt x="292" y="79"/>
                    <a:pt x="274" y="74"/>
                  </a:cubicBezTo>
                  <a:cubicBezTo>
                    <a:pt x="267" y="32"/>
                    <a:pt x="230" y="0"/>
                    <a:pt x="185" y="0"/>
                  </a:cubicBezTo>
                  <a:cubicBezTo>
                    <a:pt x="149" y="0"/>
                    <a:pt x="118" y="22"/>
                    <a:pt x="103" y="53"/>
                  </a:cubicBezTo>
                  <a:cubicBezTo>
                    <a:pt x="75" y="57"/>
                    <a:pt x="52" y="78"/>
                    <a:pt x="45" y="106"/>
                  </a:cubicBezTo>
                  <a:cubicBezTo>
                    <a:pt x="45" y="106"/>
                    <a:pt x="44" y="106"/>
                    <a:pt x="44" y="106"/>
                  </a:cubicBezTo>
                  <a:cubicBezTo>
                    <a:pt x="20" y="106"/>
                    <a:pt x="0" y="126"/>
                    <a:pt x="0" y="150"/>
                  </a:cubicBezTo>
                  <a:cubicBezTo>
                    <a:pt x="0" y="174"/>
                    <a:pt x="20" y="194"/>
                    <a:pt x="44" y="194"/>
                  </a:cubicBezTo>
                  <a:cubicBezTo>
                    <a:pt x="56" y="194"/>
                    <a:pt x="66" y="189"/>
                    <a:pt x="74" y="182"/>
                  </a:cubicBezTo>
                  <a:cubicBezTo>
                    <a:pt x="85" y="190"/>
                    <a:pt x="99" y="195"/>
                    <a:pt x="114" y="195"/>
                  </a:cubicBezTo>
                  <a:cubicBezTo>
                    <a:pt x="132" y="195"/>
                    <a:pt x="148" y="188"/>
                    <a:pt x="161" y="178"/>
                  </a:cubicBezTo>
                  <a:cubicBezTo>
                    <a:pt x="161" y="178"/>
                    <a:pt x="161" y="178"/>
                    <a:pt x="161" y="178"/>
                  </a:cubicBezTo>
                  <a:cubicBezTo>
                    <a:pt x="172" y="191"/>
                    <a:pt x="189" y="199"/>
                    <a:pt x="207" y="199"/>
                  </a:cubicBezTo>
                  <a:cubicBezTo>
                    <a:pt x="216" y="199"/>
                    <a:pt x="225" y="197"/>
                    <a:pt x="233" y="193"/>
                  </a:cubicBezTo>
                  <a:cubicBezTo>
                    <a:pt x="241" y="197"/>
                    <a:pt x="249" y="199"/>
                    <a:pt x="259" y="199"/>
                  </a:cubicBezTo>
                  <a:cubicBezTo>
                    <a:pt x="273" y="199"/>
                    <a:pt x="286" y="195"/>
                    <a:pt x="296" y="187"/>
                  </a:cubicBezTo>
                  <a:cubicBezTo>
                    <a:pt x="303" y="191"/>
                    <a:pt x="311" y="194"/>
                    <a:pt x="320" y="194"/>
                  </a:cubicBezTo>
                  <a:cubicBezTo>
                    <a:pt x="344" y="194"/>
                    <a:pt x="363" y="174"/>
                    <a:pt x="363" y="150"/>
                  </a:cubicBezTo>
                  <a:cubicBezTo>
                    <a:pt x="363" y="126"/>
                    <a:pt x="344" y="106"/>
                    <a:pt x="320" y="106"/>
                  </a:cubicBezTo>
                  <a:close/>
                </a:path>
              </a:pathLst>
            </a:custGeom>
            <a:solidFill>
              <a:srgbClr val="F5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6" name="Freeform 25"/>
            <p:cNvSpPr/>
            <p:nvPr userDrawn="1"/>
          </p:nvSpPr>
          <p:spPr bwMode="auto">
            <a:xfrm>
              <a:off x="4610100" y="2317750"/>
              <a:ext cx="493712" cy="269875"/>
            </a:xfrm>
            <a:custGeom>
              <a:avLst/>
              <a:gdLst>
                <a:gd name="T0" fmla="*/ 539 w 614"/>
                <a:gd name="T1" fmla="*/ 179 h 336"/>
                <a:gd name="T2" fmla="*/ 531 w 614"/>
                <a:gd name="T3" fmla="*/ 179 h 336"/>
                <a:gd name="T4" fmla="*/ 463 w 614"/>
                <a:gd name="T5" fmla="*/ 125 h 336"/>
                <a:gd name="T6" fmla="*/ 313 w 614"/>
                <a:gd name="T7" fmla="*/ 0 h 336"/>
                <a:gd name="T8" fmla="*/ 174 w 614"/>
                <a:gd name="T9" fmla="*/ 89 h 336"/>
                <a:gd name="T10" fmla="*/ 76 w 614"/>
                <a:gd name="T11" fmla="*/ 179 h 336"/>
                <a:gd name="T12" fmla="*/ 74 w 614"/>
                <a:gd name="T13" fmla="*/ 179 h 336"/>
                <a:gd name="T14" fmla="*/ 0 w 614"/>
                <a:gd name="T15" fmla="*/ 253 h 336"/>
                <a:gd name="T16" fmla="*/ 74 w 614"/>
                <a:gd name="T17" fmla="*/ 327 h 336"/>
                <a:gd name="T18" fmla="*/ 125 w 614"/>
                <a:gd name="T19" fmla="*/ 307 h 336"/>
                <a:gd name="T20" fmla="*/ 193 w 614"/>
                <a:gd name="T21" fmla="*/ 329 h 336"/>
                <a:gd name="T22" fmla="*/ 271 w 614"/>
                <a:gd name="T23" fmla="*/ 300 h 336"/>
                <a:gd name="T24" fmla="*/ 272 w 614"/>
                <a:gd name="T25" fmla="*/ 300 h 336"/>
                <a:gd name="T26" fmla="*/ 350 w 614"/>
                <a:gd name="T27" fmla="*/ 336 h 336"/>
                <a:gd name="T28" fmla="*/ 393 w 614"/>
                <a:gd name="T29" fmla="*/ 326 h 336"/>
                <a:gd name="T30" fmla="*/ 437 w 614"/>
                <a:gd name="T31" fmla="*/ 336 h 336"/>
                <a:gd name="T32" fmla="*/ 500 w 614"/>
                <a:gd name="T33" fmla="*/ 315 h 336"/>
                <a:gd name="T34" fmla="*/ 539 w 614"/>
                <a:gd name="T35" fmla="*/ 327 h 336"/>
                <a:gd name="T36" fmla="*/ 614 w 614"/>
                <a:gd name="T37" fmla="*/ 253 h 336"/>
                <a:gd name="T38" fmla="*/ 539 w 614"/>
                <a:gd name="T39" fmla="*/ 17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4" h="336">
                  <a:moveTo>
                    <a:pt x="539" y="179"/>
                  </a:moveTo>
                  <a:cubicBezTo>
                    <a:pt x="537" y="179"/>
                    <a:pt x="534" y="179"/>
                    <a:pt x="531" y="179"/>
                  </a:cubicBezTo>
                  <a:cubicBezTo>
                    <a:pt x="517" y="153"/>
                    <a:pt x="493" y="133"/>
                    <a:pt x="463" y="125"/>
                  </a:cubicBezTo>
                  <a:cubicBezTo>
                    <a:pt x="450" y="54"/>
                    <a:pt x="388" y="0"/>
                    <a:pt x="313" y="0"/>
                  </a:cubicBezTo>
                  <a:cubicBezTo>
                    <a:pt x="251" y="0"/>
                    <a:pt x="198" y="36"/>
                    <a:pt x="174" y="89"/>
                  </a:cubicBezTo>
                  <a:cubicBezTo>
                    <a:pt x="126" y="96"/>
                    <a:pt x="87" y="132"/>
                    <a:pt x="76" y="179"/>
                  </a:cubicBezTo>
                  <a:cubicBezTo>
                    <a:pt x="75" y="179"/>
                    <a:pt x="75" y="179"/>
                    <a:pt x="74" y="179"/>
                  </a:cubicBezTo>
                  <a:cubicBezTo>
                    <a:pt x="33" y="179"/>
                    <a:pt x="0" y="212"/>
                    <a:pt x="0" y="253"/>
                  </a:cubicBezTo>
                  <a:cubicBezTo>
                    <a:pt x="0" y="294"/>
                    <a:pt x="33" y="327"/>
                    <a:pt x="74" y="327"/>
                  </a:cubicBezTo>
                  <a:cubicBezTo>
                    <a:pt x="94" y="327"/>
                    <a:pt x="111" y="320"/>
                    <a:pt x="125" y="307"/>
                  </a:cubicBezTo>
                  <a:cubicBezTo>
                    <a:pt x="144" y="321"/>
                    <a:pt x="168" y="329"/>
                    <a:pt x="193" y="329"/>
                  </a:cubicBezTo>
                  <a:cubicBezTo>
                    <a:pt x="223" y="329"/>
                    <a:pt x="250" y="318"/>
                    <a:pt x="271" y="300"/>
                  </a:cubicBezTo>
                  <a:cubicBezTo>
                    <a:pt x="272" y="300"/>
                    <a:pt x="272" y="300"/>
                    <a:pt x="272" y="300"/>
                  </a:cubicBezTo>
                  <a:cubicBezTo>
                    <a:pt x="291" y="322"/>
                    <a:pt x="319" y="336"/>
                    <a:pt x="350" y="336"/>
                  </a:cubicBezTo>
                  <a:cubicBezTo>
                    <a:pt x="365" y="336"/>
                    <a:pt x="380" y="333"/>
                    <a:pt x="393" y="326"/>
                  </a:cubicBezTo>
                  <a:cubicBezTo>
                    <a:pt x="406" y="333"/>
                    <a:pt x="421" y="336"/>
                    <a:pt x="437" y="336"/>
                  </a:cubicBezTo>
                  <a:cubicBezTo>
                    <a:pt x="460" y="336"/>
                    <a:pt x="482" y="328"/>
                    <a:pt x="500" y="315"/>
                  </a:cubicBezTo>
                  <a:cubicBezTo>
                    <a:pt x="511" y="323"/>
                    <a:pt x="525" y="327"/>
                    <a:pt x="539" y="327"/>
                  </a:cubicBezTo>
                  <a:cubicBezTo>
                    <a:pt x="580" y="327"/>
                    <a:pt x="614" y="294"/>
                    <a:pt x="614" y="253"/>
                  </a:cubicBezTo>
                  <a:cubicBezTo>
                    <a:pt x="614" y="212"/>
                    <a:pt x="580" y="179"/>
                    <a:pt x="539" y="179"/>
                  </a:cubicBez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7" name="Freeform 26"/>
            <p:cNvSpPr/>
            <p:nvPr userDrawn="1"/>
          </p:nvSpPr>
          <p:spPr bwMode="auto">
            <a:xfrm>
              <a:off x="4737100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8" name="Freeform 27"/>
            <p:cNvSpPr/>
            <p:nvPr userDrawn="1"/>
          </p:nvSpPr>
          <p:spPr bwMode="auto">
            <a:xfrm>
              <a:off x="4792663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9" name="Freeform 28"/>
            <p:cNvSpPr/>
            <p:nvPr userDrawn="1"/>
          </p:nvSpPr>
          <p:spPr bwMode="auto">
            <a:xfrm>
              <a:off x="4848225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0" name="Freeform 29"/>
            <p:cNvSpPr/>
            <p:nvPr userDrawn="1"/>
          </p:nvSpPr>
          <p:spPr bwMode="auto">
            <a:xfrm>
              <a:off x="4903788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1" name="Freeform 30"/>
            <p:cNvSpPr/>
            <p:nvPr userDrawn="1"/>
          </p:nvSpPr>
          <p:spPr bwMode="auto">
            <a:xfrm>
              <a:off x="4959350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5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2" name="Freeform 31"/>
            <p:cNvSpPr/>
            <p:nvPr userDrawn="1"/>
          </p:nvSpPr>
          <p:spPr bwMode="auto">
            <a:xfrm>
              <a:off x="4737100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3" name="Freeform 32"/>
            <p:cNvSpPr/>
            <p:nvPr userDrawn="1"/>
          </p:nvSpPr>
          <p:spPr bwMode="auto">
            <a:xfrm>
              <a:off x="4792663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4" name="Freeform 33"/>
            <p:cNvSpPr/>
            <p:nvPr userDrawn="1"/>
          </p:nvSpPr>
          <p:spPr bwMode="auto">
            <a:xfrm>
              <a:off x="4848225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5" name="Freeform 34"/>
            <p:cNvSpPr/>
            <p:nvPr userDrawn="1"/>
          </p:nvSpPr>
          <p:spPr bwMode="auto">
            <a:xfrm>
              <a:off x="4903788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6" name="Freeform 35"/>
            <p:cNvSpPr/>
            <p:nvPr userDrawn="1"/>
          </p:nvSpPr>
          <p:spPr bwMode="auto">
            <a:xfrm>
              <a:off x="4959350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5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7" name="Freeform 36"/>
            <p:cNvSpPr/>
            <p:nvPr userDrawn="1"/>
          </p:nvSpPr>
          <p:spPr bwMode="auto">
            <a:xfrm>
              <a:off x="4737100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8" name="Freeform 37"/>
            <p:cNvSpPr/>
            <p:nvPr userDrawn="1"/>
          </p:nvSpPr>
          <p:spPr bwMode="auto">
            <a:xfrm>
              <a:off x="4792663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9" name="Freeform 38"/>
            <p:cNvSpPr/>
            <p:nvPr userDrawn="1"/>
          </p:nvSpPr>
          <p:spPr bwMode="auto">
            <a:xfrm>
              <a:off x="4848225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0" name="Freeform 39"/>
            <p:cNvSpPr/>
            <p:nvPr userDrawn="1"/>
          </p:nvSpPr>
          <p:spPr bwMode="auto">
            <a:xfrm>
              <a:off x="4903788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1" name="Freeform 40"/>
            <p:cNvSpPr/>
            <p:nvPr userDrawn="1"/>
          </p:nvSpPr>
          <p:spPr bwMode="auto">
            <a:xfrm>
              <a:off x="4959350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5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2" name="Freeform 41"/>
            <p:cNvSpPr/>
            <p:nvPr userDrawn="1"/>
          </p:nvSpPr>
          <p:spPr bwMode="auto">
            <a:xfrm>
              <a:off x="4737100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3" name="Freeform 42"/>
            <p:cNvSpPr/>
            <p:nvPr userDrawn="1"/>
          </p:nvSpPr>
          <p:spPr bwMode="auto">
            <a:xfrm>
              <a:off x="4792663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4" name="Freeform 43"/>
            <p:cNvSpPr/>
            <p:nvPr userDrawn="1"/>
          </p:nvSpPr>
          <p:spPr bwMode="auto">
            <a:xfrm>
              <a:off x="4848225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5" name="Freeform 44"/>
            <p:cNvSpPr/>
            <p:nvPr userDrawn="1"/>
          </p:nvSpPr>
          <p:spPr bwMode="auto">
            <a:xfrm>
              <a:off x="4903788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6" name="Freeform 45"/>
            <p:cNvSpPr/>
            <p:nvPr userDrawn="1"/>
          </p:nvSpPr>
          <p:spPr bwMode="auto">
            <a:xfrm>
              <a:off x="4959350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5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7" name="Freeform 46"/>
            <p:cNvSpPr/>
            <p:nvPr userDrawn="1"/>
          </p:nvSpPr>
          <p:spPr bwMode="auto">
            <a:xfrm>
              <a:off x="4737100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8" name="Freeform 47"/>
            <p:cNvSpPr/>
            <p:nvPr userDrawn="1"/>
          </p:nvSpPr>
          <p:spPr bwMode="auto">
            <a:xfrm>
              <a:off x="4792663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9" name="Freeform 48"/>
            <p:cNvSpPr/>
            <p:nvPr userDrawn="1"/>
          </p:nvSpPr>
          <p:spPr bwMode="auto">
            <a:xfrm>
              <a:off x="4848225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0" name="Freeform 49"/>
            <p:cNvSpPr/>
            <p:nvPr userDrawn="1"/>
          </p:nvSpPr>
          <p:spPr bwMode="auto">
            <a:xfrm>
              <a:off x="4903788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1" name="Freeform 50"/>
            <p:cNvSpPr/>
            <p:nvPr userDrawn="1"/>
          </p:nvSpPr>
          <p:spPr bwMode="auto">
            <a:xfrm>
              <a:off x="4959350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5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2" name="Freeform 51"/>
            <p:cNvSpPr/>
            <p:nvPr userDrawn="1"/>
          </p:nvSpPr>
          <p:spPr bwMode="auto">
            <a:xfrm>
              <a:off x="4356101" y="3462338"/>
              <a:ext cx="1284287" cy="225425"/>
            </a:xfrm>
            <a:custGeom>
              <a:avLst/>
              <a:gdLst>
                <a:gd name="T0" fmla="*/ 1598 w 1598"/>
                <a:gd name="T1" fmla="*/ 140 h 280"/>
                <a:gd name="T2" fmla="*/ 1458 w 1598"/>
                <a:gd name="T3" fmla="*/ 280 h 280"/>
                <a:gd name="T4" fmla="*/ 140 w 1598"/>
                <a:gd name="T5" fmla="*/ 280 h 280"/>
                <a:gd name="T6" fmla="*/ 0 w 1598"/>
                <a:gd name="T7" fmla="*/ 140 h 280"/>
                <a:gd name="T8" fmla="*/ 0 w 1598"/>
                <a:gd name="T9" fmla="*/ 140 h 280"/>
                <a:gd name="T10" fmla="*/ 140 w 1598"/>
                <a:gd name="T11" fmla="*/ 0 h 280"/>
                <a:gd name="T12" fmla="*/ 1458 w 1598"/>
                <a:gd name="T13" fmla="*/ 0 h 280"/>
                <a:gd name="T14" fmla="*/ 1598 w 159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80">
                  <a:moveTo>
                    <a:pt x="1598" y="140"/>
                  </a:moveTo>
                  <a:cubicBezTo>
                    <a:pt x="1598" y="217"/>
                    <a:pt x="1535" y="280"/>
                    <a:pt x="1458" y="280"/>
                  </a:cubicBezTo>
                  <a:cubicBezTo>
                    <a:pt x="140" y="280"/>
                    <a:pt x="140" y="280"/>
                    <a:pt x="140" y="280"/>
                  </a:cubicBezTo>
                  <a:cubicBezTo>
                    <a:pt x="62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2" y="0"/>
                    <a:pt x="140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5" y="0"/>
                    <a:pt x="1598" y="63"/>
                    <a:pt x="1598" y="140"/>
                  </a:cubicBez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3" name="Freeform 52"/>
            <p:cNvSpPr/>
            <p:nvPr userDrawn="1"/>
          </p:nvSpPr>
          <p:spPr bwMode="auto">
            <a:xfrm>
              <a:off x="4767263" y="3686175"/>
              <a:ext cx="1284287" cy="223838"/>
            </a:xfrm>
            <a:custGeom>
              <a:avLst/>
              <a:gdLst>
                <a:gd name="T0" fmla="*/ 1598 w 1598"/>
                <a:gd name="T1" fmla="*/ 139 h 279"/>
                <a:gd name="T2" fmla="*/ 1458 w 1598"/>
                <a:gd name="T3" fmla="*/ 279 h 279"/>
                <a:gd name="T4" fmla="*/ 139 w 1598"/>
                <a:gd name="T5" fmla="*/ 279 h 279"/>
                <a:gd name="T6" fmla="*/ 0 w 1598"/>
                <a:gd name="T7" fmla="*/ 139 h 279"/>
                <a:gd name="T8" fmla="*/ 0 w 1598"/>
                <a:gd name="T9" fmla="*/ 139 h 279"/>
                <a:gd name="T10" fmla="*/ 139 w 1598"/>
                <a:gd name="T11" fmla="*/ 0 h 279"/>
                <a:gd name="T12" fmla="*/ 1458 w 1598"/>
                <a:gd name="T13" fmla="*/ 0 h 279"/>
                <a:gd name="T14" fmla="*/ 1598 w 1598"/>
                <a:gd name="T15" fmla="*/ 13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79">
                  <a:moveTo>
                    <a:pt x="1598" y="139"/>
                  </a:moveTo>
                  <a:cubicBezTo>
                    <a:pt x="1598" y="217"/>
                    <a:pt x="1535" y="279"/>
                    <a:pt x="1458" y="279"/>
                  </a:cubicBezTo>
                  <a:cubicBezTo>
                    <a:pt x="139" y="279"/>
                    <a:pt x="139" y="279"/>
                    <a:pt x="139" y="279"/>
                  </a:cubicBezTo>
                  <a:cubicBezTo>
                    <a:pt x="62" y="279"/>
                    <a:pt x="0" y="217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62"/>
                    <a:pt x="62" y="0"/>
                    <a:pt x="139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5" y="0"/>
                    <a:pt x="1598" y="62"/>
                    <a:pt x="1598" y="139"/>
                  </a:cubicBez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4" name="Freeform 53"/>
            <p:cNvSpPr/>
            <p:nvPr userDrawn="1"/>
          </p:nvSpPr>
          <p:spPr bwMode="auto">
            <a:xfrm>
              <a:off x="5195888" y="3852863"/>
              <a:ext cx="1284287" cy="225425"/>
            </a:xfrm>
            <a:custGeom>
              <a:avLst/>
              <a:gdLst>
                <a:gd name="T0" fmla="*/ 1598 w 1598"/>
                <a:gd name="T1" fmla="*/ 140 h 280"/>
                <a:gd name="T2" fmla="*/ 1458 w 1598"/>
                <a:gd name="T3" fmla="*/ 280 h 280"/>
                <a:gd name="T4" fmla="*/ 139 w 1598"/>
                <a:gd name="T5" fmla="*/ 280 h 280"/>
                <a:gd name="T6" fmla="*/ 0 w 1598"/>
                <a:gd name="T7" fmla="*/ 140 h 280"/>
                <a:gd name="T8" fmla="*/ 0 w 1598"/>
                <a:gd name="T9" fmla="*/ 140 h 280"/>
                <a:gd name="T10" fmla="*/ 139 w 1598"/>
                <a:gd name="T11" fmla="*/ 0 h 280"/>
                <a:gd name="T12" fmla="*/ 1458 w 1598"/>
                <a:gd name="T13" fmla="*/ 0 h 280"/>
                <a:gd name="T14" fmla="*/ 1598 w 159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80">
                  <a:moveTo>
                    <a:pt x="1598" y="140"/>
                  </a:moveTo>
                  <a:cubicBezTo>
                    <a:pt x="1598" y="217"/>
                    <a:pt x="1535" y="280"/>
                    <a:pt x="1458" y="280"/>
                  </a:cubicBezTo>
                  <a:cubicBezTo>
                    <a:pt x="139" y="280"/>
                    <a:pt x="139" y="280"/>
                    <a:pt x="139" y="280"/>
                  </a:cubicBezTo>
                  <a:cubicBezTo>
                    <a:pt x="62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2" y="0"/>
                    <a:pt x="139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5" y="0"/>
                    <a:pt x="1598" y="63"/>
                    <a:pt x="1598" y="140"/>
                  </a:cubicBez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5" name="Freeform 54"/>
            <p:cNvSpPr/>
            <p:nvPr userDrawn="1"/>
          </p:nvSpPr>
          <p:spPr bwMode="auto">
            <a:xfrm>
              <a:off x="5541963" y="3852863"/>
              <a:ext cx="995362" cy="225425"/>
            </a:xfrm>
            <a:custGeom>
              <a:avLst/>
              <a:gdLst>
                <a:gd name="T0" fmla="*/ 1238 w 1238"/>
                <a:gd name="T1" fmla="*/ 140 h 280"/>
                <a:gd name="T2" fmla="*/ 1098 w 1238"/>
                <a:gd name="T3" fmla="*/ 280 h 280"/>
                <a:gd name="T4" fmla="*/ 139 w 1238"/>
                <a:gd name="T5" fmla="*/ 280 h 280"/>
                <a:gd name="T6" fmla="*/ 0 w 1238"/>
                <a:gd name="T7" fmla="*/ 140 h 280"/>
                <a:gd name="T8" fmla="*/ 0 w 1238"/>
                <a:gd name="T9" fmla="*/ 140 h 280"/>
                <a:gd name="T10" fmla="*/ 139 w 1238"/>
                <a:gd name="T11" fmla="*/ 0 h 280"/>
                <a:gd name="T12" fmla="*/ 1098 w 1238"/>
                <a:gd name="T13" fmla="*/ 0 h 280"/>
                <a:gd name="T14" fmla="*/ 1238 w 123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8" h="280">
                  <a:moveTo>
                    <a:pt x="1238" y="140"/>
                  </a:moveTo>
                  <a:cubicBezTo>
                    <a:pt x="1238" y="217"/>
                    <a:pt x="1175" y="280"/>
                    <a:pt x="1098" y="280"/>
                  </a:cubicBezTo>
                  <a:cubicBezTo>
                    <a:pt x="139" y="280"/>
                    <a:pt x="139" y="280"/>
                    <a:pt x="139" y="280"/>
                  </a:cubicBezTo>
                  <a:cubicBezTo>
                    <a:pt x="62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2" y="0"/>
                    <a:pt x="139" y="0"/>
                  </a:cubicBezTo>
                  <a:cubicBezTo>
                    <a:pt x="1098" y="0"/>
                    <a:pt x="1098" y="0"/>
                    <a:pt x="1098" y="0"/>
                  </a:cubicBezTo>
                  <a:cubicBezTo>
                    <a:pt x="1175" y="0"/>
                    <a:pt x="1238" y="63"/>
                    <a:pt x="1238" y="140"/>
                  </a:cubicBezTo>
                  <a:close/>
                </a:path>
              </a:pathLst>
            </a:custGeom>
            <a:solidFill>
              <a:srgbClr val="40B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6" name="Oval 55"/>
            <p:cNvSpPr>
              <a:spLocks noChangeArrowheads="1"/>
            </p:cNvSpPr>
            <p:nvPr userDrawn="1"/>
          </p:nvSpPr>
          <p:spPr bwMode="auto">
            <a:xfrm>
              <a:off x="6054725" y="2743200"/>
              <a:ext cx="211137" cy="209550"/>
            </a:xfrm>
            <a:prstGeom prst="ellipse">
              <a:avLst/>
            </a:pr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7" name="Rectangle 56"/>
            <p:cNvSpPr>
              <a:spLocks noChangeArrowheads="1"/>
            </p:cNvSpPr>
            <p:nvPr userDrawn="1"/>
          </p:nvSpPr>
          <p:spPr bwMode="auto">
            <a:xfrm>
              <a:off x="6149975" y="2924175"/>
              <a:ext cx="20637" cy="136525"/>
            </a:xfrm>
            <a:prstGeom prst="rect">
              <a:avLst/>
            </a:pr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8" name="Oval 57"/>
            <p:cNvSpPr>
              <a:spLocks noChangeArrowheads="1"/>
            </p:cNvSpPr>
            <p:nvPr userDrawn="1"/>
          </p:nvSpPr>
          <p:spPr bwMode="auto">
            <a:xfrm>
              <a:off x="5467350" y="3067050"/>
              <a:ext cx="123825" cy="123825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9" name="Rectangle 58"/>
            <p:cNvSpPr>
              <a:spLocks noChangeArrowheads="1"/>
            </p:cNvSpPr>
            <p:nvPr userDrawn="1"/>
          </p:nvSpPr>
          <p:spPr bwMode="auto">
            <a:xfrm>
              <a:off x="5522913" y="3173413"/>
              <a:ext cx="12700" cy="79375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0" name="Oval 59"/>
            <p:cNvSpPr>
              <a:spLocks noChangeArrowheads="1"/>
            </p:cNvSpPr>
            <p:nvPr userDrawn="1"/>
          </p:nvSpPr>
          <p:spPr bwMode="auto">
            <a:xfrm>
              <a:off x="5202238" y="3281363"/>
              <a:ext cx="125412" cy="125413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1" name="Rectangle 60"/>
            <p:cNvSpPr>
              <a:spLocks noChangeArrowheads="1"/>
            </p:cNvSpPr>
            <p:nvPr userDrawn="1"/>
          </p:nvSpPr>
          <p:spPr bwMode="auto">
            <a:xfrm>
              <a:off x="5259388" y="3389313"/>
              <a:ext cx="11112" cy="80963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2" name="Oval 61"/>
            <p:cNvSpPr>
              <a:spLocks noChangeArrowheads="1"/>
            </p:cNvSpPr>
            <p:nvPr userDrawn="1"/>
          </p:nvSpPr>
          <p:spPr bwMode="auto">
            <a:xfrm>
              <a:off x="5138738" y="3365500"/>
              <a:ext cx="74612" cy="73025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3" name="Rectangle 62"/>
            <p:cNvSpPr>
              <a:spLocks noChangeArrowheads="1"/>
            </p:cNvSpPr>
            <p:nvPr userDrawn="1"/>
          </p:nvSpPr>
          <p:spPr bwMode="auto">
            <a:xfrm>
              <a:off x="5172075" y="3429000"/>
              <a:ext cx="7937" cy="46038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4" name="Oval 63"/>
            <p:cNvSpPr>
              <a:spLocks noChangeArrowheads="1"/>
            </p:cNvSpPr>
            <p:nvPr userDrawn="1"/>
          </p:nvSpPr>
          <p:spPr bwMode="auto">
            <a:xfrm>
              <a:off x="6534150" y="3114675"/>
              <a:ext cx="123825" cy="123825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5" name="Rectangle 64"/>
            <p:cNvSpPr>
              <a:spLocks noChangeArrowheads="1"/>
            </p:cNvSpPr>
            <p:nvPr userDrawn="1"/>
          </p:nvSpPr>
          <p:spPr bwMode="auto">
            <a:xfrm>
              <a:off x="6589713" y="3219450"/>
              <a:ext cx="12700" cy="80963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8" name="Freeform 67"/>
            <p:cNvSpPr/>
            <p:nvPr userDrawn="1"/>
          </p:nvSpPr>
          <p:spPr bwMode="auto">
            <a:xfrm>
              <a:off x="5815013" y="2665413"/>
              <a:ext cx="44450" cy="377825"/>
            </a:xfrm>
            <a:custGeom>
              <a:avLst/>
              <a:gdLst>
                <a:gd name="T0" fmla="*/ 28 w 28"/>
                <a:gd name="T1" fmla="*/ 238 h 238"/>
                <a:gd name="T2" fmla="*/ 0 w 28"/>
                <a:gd name="T3" fmla="*/ 238 h 238"/>
                <a:gd name="T4" fmla="*/ 8 w 28"/>
                <a:gd name="T5" fmla="*/ 0 h 238"/>
                <a:gd name="T6" fmla="*/ 20 w 28"/>
                <a:gd name="T7" fmla="*/ 0 h 238"/>
                <a:gd name="T8" fmla="*/ 28 w 28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38">
                  <a:moveTo>
                    <a:pt x="28" y="238"/>
                  </a:moveTo>
                  <a:lnTo>
                    <a:pt x="0" y="238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8" y="238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9" name="Freeform 68"/>
            <p:cNvSpPr/>
            <p:nvPr userDrawn="1"/>
          </p:nvSpPr>
          <p:spPr bwMode="auto">
            <a:xfrm>
              <a:off x="5822950" y="2482850"/>
              <a:ext cx="25400" cy="192088"/>
            </a:xfrm>
            <a:custGeom>
              <a:avLst/>
              <a:gdLst>
                <a:gd name="T0" fmla="*/ 16 w 16"/>
                <a:gd name="T1" fmla="*/ 121 h 121"/>
                <a:gd name="T2" fmla="*/ 0 w 16"/>
                <a:gd name="T3" fmla="*/ 121 h 121"/>
                <a:gd name="T4" fmla="*/ 4 w 16"/>
                <a:gd name="T5" fmla="*/ 0 h 121"/>
                <a:gd name="T6" fmla="*/ 12 w 16"/>
                <a:gd name="T7" fmla="*/ 0 h 121"/>
                <a:gd name="T8" fmla="*/ 16 w 16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1">
                  <a:moveTo>
                    <a:pt x="16" y="121"/>
                  </a:moveTo>
                  <a:lnTo>
                    <a:pt x="0" y="121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6" y="121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0" name="Freeform 69"/>
            <p:cNvSpPr/>
            <p:nvPr userDrawn="1"/>
          </p:nvSpPr>
          <p:spPr bwMode="auto">
            <a:xfrm>
              <a:off x="5818188" y="2655888"/>
              <a:ext cx="182562" cy="95250"/>
            </a:xfrm>
            <a:custGeom>
              <a:avLst/>
              <a:gdLst>
                <a:gd name="T0" fmla="*/ 0 w 115"/>
                <a:gd name="T1" fmla="*/ 14 h 60"/>
                <a:gd name="T2" fmla="*/ 7 w 115"/>
                <a:gd name="T3" fmla="*/ 0 h 60"/>
                <a:gd name="T4" fmla="*/ 115 w 115"/>
                <a:gd name="T5" fmla="*/ 53 h 60"/>
                <a:gd name="T6" fmla="*/ 112 w 115"/>
                <a:gd name="T7" fmla="*/ 60 h 60"/>
                <a:gd name="T8" fmla="*/ 0 w 115"/>
                <a:gd name="T9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0">
                  <a:moveTo>
                    <a:pt x="0" y="14"/>
                  </a:moveTo>
                  <a:lnTo>
                    <a:pt x="7" y="0"/>
                  </a:lnTo>
                  <a:lnTo>
                    <a:pt x="115" y="53"/>
                  </a:lnTo>
                  <a:lnTo>
                    <a:pt x="112" y="6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1" name="Freeform 70"/>
            <p:cNvSpPr/>
            <p:nvPr userDrawn="1"/>
          </p:nvSpPr>
          <p:spPr bwMode="auto">
            <a:xfrm>
              <a:off x="5667375" y="2657475"/>
              <a:ext cx="187325" cy="85725"/>
            </a:xfrm>
            <a:custGeom>
              <a:avLst/>
              <a:gdLst>
                <a:gd name="T0" fmla="*/ 112 w 118"/>
                <a:gd name="T1" fmla="*/ 0 h 54"/>
                <a:gd name="T2" fmla="*/ 118 w 118"/>
                <a:gd name="T3" fmla="*/ 15 h 54"/>
                <a:gd name="T4" fmla="*/ 3 w 118"/>
                <a:gd name="T5" fmla="*/ 54 h 54"/>
                <a:gd name="T6" fmla="*/ 0 w 118"/>
                <a:gd name="T7" fmla="*/ 47 h 54"/>
                <a:gd name="T8" fmla="*/ 112 w 11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54">
                  <a:moveTo>
                    <a:pt x="112" y="0"/>
                  </a:moveTo>
                  <a:lnTo>
                    <a:pt x="118" y="15"/>
                  </a:lnTo>
                  <a:lnTo>
                    <a:pt x="3" y="54"/>
                  </a:lnTo>
                  <a:lnTo>
                    <a:pt x="0" y="4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2" name="Freeform 71"/>
            <p:cNvSpPr/>
            <p:nvPr userDrawn="1"/>
          </p:nvSpPr>
          <p:spPr bwMode="auto">
            <a:xfrm>
              <a:off x="5932488" y="2816225"/>
              <a:ext cx="28575" cy="227013"/>
            </a:xfrm>
            <a:custGeom>
              <a:avLst/>
              <a:gdLst>
                <a:gd name="T0" fmla="*/ 18 w 18"/>
                <a:gd name="T1" fmla="*/ 143 h 143"/>
                <a:gd name="T2" fmla="*/ 0 w 18"/>
                <a:gd name="T3" fmla="*/ 143 h 143"/>
                <a:gd name="T4" fmla="*/ 5 w 18"/>
                <a:gd name="T5" fmla="*/ 0 h 143"/>
                <a:gd name="T6" fmla="*/ 13 w 18"/>
                <a:gd name="T7" fmla="*/ 0 h 143"/>
                <a:gd name="T8" fmla="*/ 18 w 18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3">
                  <a:moveTo>
                    <a:pt x="18" y="143"/>
                  </a:moveTo>
                  <a:lnTo>
                    <a:pt x="0" y="143"/>
                  </a:lnTo>
                  <a:lnTo>
                    <a:pt x="5" y="0"/>
                  </a:lnTo>
                  <a:lnTo>
                    <a:pt x="13" y="0"/>
                  </a:lnTo>
                  <a:lnTo>
                    <a:pt x="18" y="143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3" name="Freeform 72"/>
            <p:cNvSpPr/>
            <p:nvPr userDrawn="1"/>
          </p:nvSpPr>
          <p:spPr bwMode="auto">
            <a:xfrm>
              <a:off x="5938838" y="2706688"/>
              <a:ext cx="15875" cy="114300"/>
            </a:xfrm>
            <a:custGeom>
              <a:avLst/>
              <a:gdLst>
                <a:gd name="T0" fmla="*/ 10 w 10"/>
                <a:gd name="T1" fmla="*/ 72 h 72"/>
                <a:gd name="T2" fmla="*/ 0 w 10"/>
                <a:gd name="T3" fmla="*/ 72 h 72"/>
                <a:gd name="T4" fmla="*/ 2 w 10"/>
                <a:gd name="T5" fmla="*/ 0 h 72"/>
                <a:gd name="T6" fmla="*/ 7 w 10"/>
                <a:gd name="T7" fmla="*/ 0 h 72"/>
                <a:gd name="T8" fmla="*/ 10 w 1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2">
                  <a:moveTo>
                    <a:pt x="10" y="72"/>
                  </a:moveTo>
                  <a:lnTo>
                    <a:pt x="0" y="72"/>
                  </a:lnTo>
                  <a:lnTo>
                    <a:pt x="2" y="0"/>
                  </a:lnTo>
                  <a:lnTo>
                    <a:pt x="7" y="0"/>
                  </a:lnTo>
                  <a:lnTo>
                    <a:pt x="10" y="72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4" name="Freeform 73"/>
            <p:cNvSpPr/>
            <p:nvPr userDrawn="1"/>
          </p:nvSpPr>
          <p:spPr bwMode="auto">
            <a:xfrm>
              <a:off x="5934075" y="2809875"/>
              <a:ext cx="111125" cy="57150"/>
            </a:xfrm>
            <a:custGeom>
              <a:avLst/>
              <a:gdLst>
                <a:gd name="T0" fmla="*/ 0 w 70"/>
                <a:gd name="T1" fmla="*/ 8 h 36"/>
                <a:gd name="T2" fmla="*/ 5 w 70"/>
                <a:gd name="T3" fmla="*/ 0 h 36"/>
                <a:gd name="T4" fmla="*/ 70 w 70"/>
                <a:gd name="T5" fmla="*/ 32 h 36"/>
                <a:gd name="T6" fmla="*/ 68 w 70"/>
                <a:gd name="T7" fmla="*/ 36 h 36"/>
                <a:gd name="T8" fmla="*/ 0 w 70"/>
                <a:gd name="T9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6">
                  <a:moveTo>
                    <a:pt x="0" y="8"/>
                  </a:moveTo>
                  <a:lnTo>
                    <a:pt x="5" y="0"/>
                  </a:lnTo>
                  <a:lnTo>
                    <a:pt x="70" y="32"/>
                  </a:lnTo>
                  <a:lnTo>
                    <a:pt x="68" y="3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5" name="Freeform 74"/>
            <p:cNvSpPr/>
            <p:nvPr userDrawn="1"/>
          </p:nvSpPr>
          <p:spPr bwMode="auto">
            <a:xfrm>
              <a:off x="5845175" y="2809875"/>
              <a:ext cx="112712" cy="52388"/>
            </a:xfrm>
            <a:custGeom>
              <a:avLst/>
              <a:gdLst>
                <a:gd name="T0" fmla="*/ 67 w 71"/>
                <a:gd name="T1" fmla="*/ 0 h 33"/>
                <a:gd name="T2" fmla="*/ 71 w 71"/>
                <a:gd name="T3" fmla="*/ 9 h 33"/>
                <a:gd name="T4" fmla="*/ 1 w 71"/>
                <a:gd name="T5" fmla="*/ 33 h 33"/>
                <a:gd name="T6" fmla="*/ 0 w 71"/>
                <a:gd name="T7" fmla="*/ 29 h 33"/>
                <a:gd name="T8" fmla="*/ 67 w 71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3">
                  <a:moveTo>
                    <a:pt x="67" y="0"/>
                  </a:moveTo>
                  <a:lnTo>
                    <a:pt x="71" y="9"/>
                  </a:lnTo>
                  <a:lnTo>
                    <a:pt x="1" y="33"/>
                  </a:lnTo>
                  <a:lnTo>
                    <a:pt x="0" y="2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6" name="Freeform 75"/>
            <p:cNvSpPr/>
            <p:nvPr userDrawn="1"/>
          </p:nvSpPr>
          <p:spPr bwMode="auto">
            <a:xfrm>
              <a:off x="4919663" y="3116263"/>
              <a:ext cx="47625" cy="376238"/>
            </a:xfrm>
            <a:custGeom>
              <a:avLst/>
              <a:gdLst>
                <a:gd name="T0" fmla="*/ 30 w 30"/>
                <a:gd name="T1" fmla="*/ 237 h 237"/>
                <a:gd name="T2" fmla="*/ 0 w 30"/>
                <a:gd name="T3" fmla="*/ 237 h 237"/>
                <a:gd name="T4" fmla="*/ 9 w 30"/>
                <a:gd name="T5" fmla="*/ 0 h 237"/>
                <a:gd name="T6" fmla="*/ 21 w 30"/>
                <a:gd name="T7" fmla="*/ 0 h 237"/>
                <a:gd name="T8" fmla="*/ 30 w 30"/>
                <a:gd name="T9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37">
                  <a:moveTo>
                    <a:pt x="30" y="237"/>
                  </a:moveTo>
                  <a:lnTo>
                    <a:pt x="0" y="237"/>
                  </a:lnTo>
                  <a:lnTo>
                    <a:pt x="9" y="0"/>
                  </a:lnTo>
                  <a:lnTo>
                    <a:pt x="21" y="0"/>
                  </a:lnTo>
                  <a:lnTo>
                    <a:pt x="30" y="237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7" name="Freeform 76"/>
            <p:cNvSpPr/>
            <p:nvPr userDrawn="1"/>
          </p:nvSpPr>
          <p:spPr bwMode="auto">
            <a:xfrm>
              <a:off x="4929188" y="2933700"/>
              <a:ext cx="26987" cy="192088"/>
            </a:xfrm>
            <a:custGeom>
              <a:avLst/>
              <a:gdLst>
                <a:gd name="T0" fmla="*/ 17 w 17"/>
                <a:gd name="T1" fmla="*/ 121 h 121"/>
                <a:gd name="T2" fmla="*/ 0 w 17"/>
                <a:gd name="T3" fmla="*/ 121 h 121"/>
                <a:gd name="T4" fmla="*/ 4 w 17"/>
                <a:gd name="T5" fmla="*/ 0 h 121"/>
                <a:gd name="T6" fmla="*/ 12 w 17"/>
                <a:gd name="T7" fmla="*/ 0 h 121"/>
                <a:gd name="T8" fmla="*/ 17 w 17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1">
                  <a:moveTo>
                    <a:pt x="17" y="121"/>
                  </a:moveTo>
                  <a:lnTo>
                    <a:pt x="0" y="121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7" y="121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8" name="Freeform 77"/>
            <p:cNvSpPr/>
            <p:nvPr userDrawn="1"/>
          </p:nvSpPr>
          <p:spPr bwMode="auto">
            <a:xfrm>
              <a:off x="4924425" y="3105150"/>
              <a:ext cx="182562" cy="96838"/>
            </a:xfrm>
            <a:custGeom>
              <a:avLst/>
              <a:gdLst>
                <a:gd name="T0" fmla="*/ 0 w 115"/>
                <a:gd name="T1" fmla="*/ 14 h 61"/>
                <a:gd name="T2" fmla="*/ 6 w 115"/>
                <a:gd name="T3" fmla="*/ 0 h 61"/>
                <a:gd name="T4" fmla="*/ 115 w 115"/>
                <a:gd name="T5" fmla="*/ 54 h 61"/>
                <a:gd name="T6" fmla="*/ 112 w 115"/>
                <a:gd name="T7" fmla="*/ 61 h 61"/>
                <a:gd name="T8" fmla="*/ 0 w 115"/>
                <a:gd name="T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1">
                  <a:moveTo>
                    <a:pt x="0" y="14"/>
                  </a:moveTo>
                  <a:lnTo>
                    <a:pt x="6" y="0"/>
                  </a:lnTo>
                  <a:lnTo>
                    <a:pt x="115" y="54"/>
                  </a:lnTo>
                  <a:lnTo>
                    <a:pt x="112" y="61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9" name="Freeform 78"/>
            <p:cNvSpPr/>
            <p:nvPr userDrawn="1"/>
          </p:nvSpPr>
          <p:spPr bwMode="auto">
            <a:xfrm>
              <a:off x="4775200" y="3106738"/>
              <a:ext cx="185737" cy="85725"/>
            </a:xfrm>
            <a:custGeom>
              <a:avLst/>
              <a:gdLst>
                <a:gd name="T0" fmla="*/ 111 w 117"/>
                <a:gd name="T1" fmla="*/ 0 h 54"/>
                <a:gd name="T2" fmla="*/ 117 w 117"/>
                <a:gd name="T3" fmla="*/ 15 h 54"/>
                <a:gd name="T4" fmla="*/ 2 w 117"/>
                <a:gd name="T5" fmla="*/ 54 h 54"/>
                <a:gd name="T6" fmla="*/ 0 w 117"/>
                <a:gd name="T7" fmla="*/ 47 h 54"/>
                <a:gd name="T8" fmla="*/ 111 w 11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54">
                  <a:moveTo>
                    <a:pt x="111" y="0"/>
                  </a:moveTo>
                  <a:lnTo>
                    <a:pt x="117" y="15"/>
                  </a:lnTo>
                  <a:lnTo>
                    <a:pt x="2" y="54"/>
                  </a:lnTo>
                  <a:lnTo>
                    <a:pt x="0" y="4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0" name="Freeform 79"/>
            <p:cNvSpPr/>
            <p:nvPr userDrawn="1"/>
          </p:nvSpPr>
          <p:spPr bwMode="auto">
            <a:xfrm>
              <a:off x="5038725" y="3265488"/>
              <a:ext cx="28575" cy="227013"/>
            </a:xfrm>
            <a:custGeom>
              <a:avLst/>
              <a:gdLst>
                <a:gd name="T0" fmla="*/ 18 w 18"/>
                <a:gd name="T1" fmla="*/ 143 h 143"/>
                <a:gd name="T2" fmla="*/ 0 w 18"/>
                <a:gd name="T3" fmla="*/ 143 h 143"/>
                <a:gd name="T4" fmla="*/ 5 w 18"/>
                <a:gd name="T5" fmla="*/ 0 h 143"/>
                <a:gd name="T6" fmla="*/ 13 w 18"/>
                <a:gd name="T7" fmla="*/ 0 h 143"/>
                <a:gd name="T8" fmla="*/ 18 w 18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3">
                  <a:moveTo>
                    <a:pt x="18" y="143"/>
                  </a:moveTo>
                  <a:lnTo>
                    <a:pt x="0" y="143"/>
                  </a:lnTo>
                  <a:lnTo>
                    <a:pt x="5" y="0"/>
                  </a:lnTo>
                  <a:lnTo>
                    <a:pt x="13" y="0"/>
                  </a:lnTo>
                  <a:lnTo>
                    <a:pt x="18" y="143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1" name="Freeform 80"/>
            <p:cNvSpPr/>
            <p:nvPr userDrawn="1"/>
          </p:nvSpPr>
          <p:spPr bwMode="auto">
            <a:xfrm>
              <a:off x="5045075" y="3154363"/>
              <a:ext cx="14287" cy="115888"/>
            </a:xfrm>
            <a:custGeom>
              <a:avLst/>
              <a:gdLst>
                <a:gd name="T0" fmla="*/ 9 w 9"/>
                <a:gd name="T1" fmla="*/ 73 h 73"/>
                <a:gd name="T2" fmla="*/ 0 w 9"/>
                <a:gd name="T3" fmla="*/ 73 h 73"/>
                <a:gd name="T4" fmla="*/ 2 w 9"/>
                <a:gd name="T5" fmla="*/ 0 h 73"/>
                <a:gd name="T6" fmla="*/ 7 w 9"/>
                <a:gd name="T7" fmla="*/ 0 h 73"/>
                <a:gd name="T8" fmla="*/ 9 w 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3">
                  <a:moveTo>
                    <a:pt x="9" y="73"/>
                  </a:moveTo>
                  <a:lnTo>
                    <a:pt x="0" y="73"/>
                  </a:lnTo>
                  <a:lnTo>
                    <a:pt x="2" y="0"/>
                  </a:lnTo>
                  <a:lnTo>
                    <a:pt x="7" y="0"/>
                  </a:lnTo>
                  <a:lnTo>
                    <a:pt x="9" y="73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2" name="Freeform 81"/>
            <p:cNvSpPr/>
            <p:nvPr userDrawn="1"/>
          </p:nvSpPr>
          <p:spPr bwMode="auto">
            <a:xfrm>
              <a:off x="5041900" y="3259138"/>
              <a:ext cx="111125" cy="58738"/>
            </a:xfrm>
            <a:custGeom>
              <a:avLst/>
              <a:gdLst>
                <a:gd name="T0" fmla="*/ 0 w 70"/>
                <a:gd name="T1" fmla="*/ 9 h 37"/>
                <a:gd name="T2" fmla="*/ 4 w 70"/>
                <a:gd name="T3" fmla="*/ 0 h 37"/>
                <a:gd name="T4" fmla="*/ 70 w 70"/>
                <a:gd name="T5" fmla="*/ 32 h 37"/>
                <a:gd name="T6" fmla="*/ 67 w 70"/>
                <a:gd name="T7" fmla="*/ 37 h 37"/>
                <a:gd name="T8" fmla="*/ 0 w 70"/>
                <a:gd name="T9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7">
                  <a:moveTo>
                    <a:pt x="0" y="9"/>
                  </a:moveTo>
                  <a:lnTo>
                    <a:pt x="4" y="0"/>
                  </a:lnTo>
                  <a:lnTo>
                    <a:pt x="70" y="32"/>
                  </a:lnTo>
                  <a:lnTo>
                    <a:pt x="67" y="3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3" name="Freeform 82"/>
            <p:cNvSpPr/>
            <p:nvPr userDrawn="1"/>
          </p:nvSpPr>
          <p:spPr bwMode="auto">
            <a:xfrm>
              <a:off x="4951413" y="3260725"/>
              <a:ext cx="112712" cy="50800"/>
            </a:xfrm>
            <a:custGeom>
              <a:avLst/>
              <a:gdLst>
                <a:gd name="T0" fmla="*/ 67 w 71"/>
                <a:gd name="T1" fmla="*/ 0 h 32"/>
                <a:gd name="T2" fmla="*/ 71 w 71"/>
                <a:gd name="T3" fmla="*/ 9 h 32"/>
                <a:gd name="T4" fmla="*/ 1 w 71"/>
                <a:gd name="T5" fmla="*/ 32 h 32"/>
                <a:gd name="T6" fmla="*/ 0 w 71"/>
                <a:gd name="T7" fmla="*/ 28 h 32"/>
                <a:gd name="T8" fmla="*/ 67 w 7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2">
                  <a:moveTo>
                    <a:pt x="67" y="0"/>
                  </a:moveTo>
                  <a:lnTo>
                    <a:pt x="71" y="9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4" name="Freeform 83"/>
            <p:cNvSpPr/>
            <p:nvPr userDrawn="1"/>
          </p:nvSpPr>
          <p:spPr bwMode="auto">
            <a:xfrm>
              <a:off x="5618163" y="2208213"/>
              <a:ext cx="85725" cy="47625"/>
            </a:xfrm>
            <a:custGeom>
              <a:avLst/>
              <a:gdLst>
                <a:gd name="T0" fmla="*/ 107 w 107"/>
                <a:gd name="T1" fmla="*/ 59 h 59"/>
                <a:gd name="T2" fmla="*/ 87 w 107"/>
                <a:gd name="T3" fmla="*/ 59 h 59"/>
                <a:gd name="T4" fmla="*/ 48 w 107"/>
                <a:gd name="T5" fmla="*/ 20 h 59"/>
                <a:gd name="T6" fmla="*/ 16 w 107"/>
                <a:gd name="T7" fmla="*/ 37 h 59"/>
                <a:gd name="T8" fmla="*/ 0 w 107"/>
                <a:gd name="T9" fmla="*/ 25 h 59"/>
                <a:gd name="T10" fmla="*/ 48 w 107"/>
                <a:gd name="T11" fmla="*/ 0 h 59"/>
                <a:gd name="T12" fmla="*/ 107 w 107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59">
                  <a:moveTo>
                    <a:pt x="107" y="59"/>
                  </a:moveTo>
                  <a:cubicBezTo>
                    <a:pt x="87" y="59"/>
                    <a:pt x="87" y="59"/>
                    <a:pt x="87" y="59"/>
                  </a:cubicBezTo>
                  <a:cubicBezTo>
                    <a:pt x="87" y="38"/>
                    <a:pt x="70" y="20"/>
                    <a:pt x="48" y="20"/>
                  </a:cubicBezTo>
                  <a:cubicBezTo>
                    <a:pt x="35" y="20"/>
                    <a:pt x="24" y="26"/>
                    <a:pt x="16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10"/>
                    <a:pt x="29" y="0"/>
                    <a:pt x="48" y="0"/>
                  </a:cubicBezTo>
                  <a:cubicBezTo>
                    <a:pt x="81" y="0"/>
                    <a:pt x="107" y="27"/>
                    <a:pt x="107" y="59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5" name="Freeform 84"/>
            <p:cNvSpPr/>
            <p:nvPr userDrawn="1"/>
          </p:nvSpPr>
          <p:spPr bwMode="auto">
            <a:xfrm>
              <a:off x="5689600" y="2208213"/>
              <a:ext cx="85725" cy="47625"/>
            </a:xfrm>
            <a:custGeom>
              <a:avLst/>
              <a:gdLst>
                <a:gd name="T0" fmla="*/ 20 w 107"/>
                <a:gd name="T1" fmla="*/ 59 h 59"/>
                <a:gd name="T2" fmla="*/ 0 w 107"/>
                <a:gd name="T3" fmla="*/ 59 h 59"/>
                <a:gd name="T4" fmla="*/ 59 w 107"/>
                <a:gd name="T5" fmla="*/ 0 h 59"/>
                <a:gd name="T6" fmla="*/ 107 w 107"/>
                <a:gd name="T7" fmla="*/ 25 h 59"/>
                <a:gd name="T8" fmla="*/ 91 w 107"/>
                <a:gd name="T9" fmla="*/ 37 h 59"/>
                <a:gd name="T10" fmla="*/ 59 w 107"/>
                <a:gd name="T11" fmla="*/ 20 h 59"/>
                <a:gd name="T12" fmla="*/ 20 w 107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59">
                  <a:moveTo>
                    <a:pt x="20" y="59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6" y="0"/>
                    <a:pt x="59" y="0"/>
                  </a:cubicBezTo>
                  <a:cubicBezTo>
                    <a:pt x="78" y="0"/>
                    <a:pt x="96" y="10"/>
                    <a:pt x="107" y="25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3" y="26"/>
                    <a:pt x="72" y="20"/>
                    <a:pt x="59" y="20"/>
                  </a:cubicBezTo>
                  <a:cubicBezTo>
                    <a:pt x="37" y="20"/>
                    <a:pt x="20" y="38"/>
                    <a:pt x="20" y="59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6" name="Freeform 85"/>
            <p:cNvSpPr/>
            <p:nvPr userDrawn="1"/>
          </p:nvSpPr>
          <p:spPr bwMode="auto">
            <a:xfrm>
              <a:off x="5784850" y="2270125"/>
              <a:ext cx="92075" cy="50800"/>
            </a:xfrm>
            <a:custGeom>
              <a:avLst/>
              <a:gdLst>
                <a:gd name="T0" fmla="*/ 114 w 114"/>
                <a:gd name="T1" fmla="*/ 62 h 62"/>
                <a:gd name="T2" fmla="*/ 93 w 114"/>
                <a:gd name="T3" fmla="*/ 62 h 62"/>
                <a:gd name="T4" fmla="*/ 51 w 114"/>
                <a:gd name="T5" fmla="*/ 21 h 62"/>
                <a:gd name="T6" fmla="*/ 17 w 114"/>
                <a:gd name="T7" fmla="*/ 38 h 62"/>
                <a:gd name="T8" fmla="*/ 0 w 114"/>
                <a:gd name="T9" fmla="*/ 26 h 62"/>
                <a:gd name="T10" fmla="*/ 51 w 114"/>
                <a:gd name="T11" fmla="*/ 0 h 62"/>
                <a:gd name="T12" fmla="*/ 114 w 114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62">
                  <a:moveTo>
                    <a:pt x="114" y="62"/>
                  </a:moveTo>
                  <a:cubicBezTo>
                    <a:pt x="93" y="62"/>
                    <a:pt x="93" y="62"/>
                    <a:pt x="93" y="62"/>
                  </a:cubicBezTo>
                  <a:cubicBezTo>
                    <a:pt x="93" y="39"/>
                    <a:pt x="74" y="21"/>
                    <a:pt x="51" y="21"/>
                  </a:cubicBezTo>
                  <a:cubicBezTo>
                    <a:pt x="38" y="21"/>
                    <a:pt x="25" y="27"/>
                    <a:pt x="17" y="3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" y="9"/>
                    <a:pt x="31" y="0"/>
                    <a:pt x="51" y="0"/>
                  </a:cubicBezTo>
                  <a:cubicBezTo>
                    <a:pt x="85" y="0"/>
                    <a:pt x="114" y="28"/>
                    <a:pt x="114" y="62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7" name="Freeform 86"/>
            <p:cNvSpPr/>
            <p:nvPr userDrawn="1"/>
          </p:nvSpPr>
          <p:spPr bwMode="auto">
            <a:xfrm>
              <a:off x="5861050" y="2270125"/>
              <a:ext cx="92075" cy="50800"/>
            </a:xfrm>
            <a:custGeom>
              <a:avLst/>
              <a:gdLst>
                <a:gd name="T0" fmla="*/ 21 w 113"/>
                <a:gd name="T1" fmla="*/ 62 h 62"/>
                <a:gd name="T2" fmla="*/ 0 w 113"/>
                <a:gd name="T3" fmla="*/ 62 h 62"/>
                <a:gd name="T4" fmla="*/ 62 w 113"/>
                <a:gd name="T5" fmla="*/ 0 h 62"/>
                <a:gd name="T6" fmla="*/ 113 w 113"/>
                <a:gd name="T7" fmla="*/ 26 h 62"/>
                <a:gd name="T8" fmla="*/ 96 w 113"/>
                <a:gd name="T9" fmla="*/ 38 h 62"/>
                <a:gd name="T10" fmla="*/ 62 w 113"/>
                <a:gd name="T11" fmla="*/ 21 h 62"/>
                <a:gd name="T12" fmla="*/ 21 w 113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2">
                  <a:moveTo>
                    <a:pt x="21" y="62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82" y="0"/>
                    <a:pt x="101" y="9"/>
                    <a:pt x="113" y="26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88" y="27"/>
                    <a:pt x="76" y="21"/>
                    <a:pt x="62" y="21"/>
                  </a:cubicBezTo>
                  <a:cubicBezTo>
                    <a:pt x="39" y="21"/>
                    <a:pt x="21" y="39"/>
                    <a:pt x="21" y="62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8" name="Freeform 87"/>
            <p:cNvSpPr/>
            <p:nvPr userDrawn="1"/>
          </p:nvSpPr>
          <p:spPr bwMode="auto">
            <a:xfrm>
              <a:off x="5751513" y="2155825"/>
              <a:ext cx="66675" cy="36513"/>
            </a:xfrm>
            <a:custGeom>
              <a:avLst/>
              <a:gdLst>
                <a:gd name="T0" fmla="*/ 84 w 84"/>
                <a:gd name="T1" fmla="*/ 46 h 46"/>
                <a:gd name="T2" fmla="*/ 68 w 84"/>
                <a:gd name="T3" fmla="*/ 46 h 46"/>
                <a:gd name="T4" fmla="*/ 38 w 84"/>
                <a:gd name="T5" fmla="*/ 16 h 46"/>
                <a:gd name="T6" fmla="*/ 13 w 84"/>
                <a:gd name="T7" fmla="*/ 28 h 46"/>
                <a:gd name="T8" fmla="*/ 0 w 84"/>
                <a:gd name="T9" fmla="*/ 19 h 46"/>
                <a:gd name="T10" fmla="*/ 38 w 84"/>
                <a:gd name="T11" fmla="*/ 0 h 46"/>
                <a:gd name="T12" fmla="*/ 84 w 84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46">
                  <a:moveTo>
                    <a:pt x="84" y="46"/>
                  </a:moveTo>
                  <a:cubicBezTo>
                    <a:pt x="68" y="46"/>
                    <a:pt x="68" y="46"/>
                    <a:pt x="68" y="46"/>
                  </a:cubicBezTo>
                  <a:cubicBezTo>
                    <a:pt x="68" y="29"/>
                    <a:pt x="54" y="16"/>
                    <a:pt x="38" y="16"/>
                  </a:cubicBezTo>
                  <a:cubicBezTo>
                    <a:pt x="28" y="16"/>
                    <a:pt x="18" y="20"/>
                    <a:pt x="13" y="2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9" y="7"/>
                    <a:pt x="23" y="0"/>
                    <a:pt x="38" y="0"/>
                  </a:cubicBezTo>
                  <a:cubicBezTo>
                    <a:pt x="63" y="0"/>
                    <a:pt x="84" y="21"/>
                    <a:pt x="84" y="46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9" name="Freeform 88"/>
            <p:cNvSpPr/>
            <p:nvPr userDrawn="1"/>
          </p:nvSpPr>
          <p:spPr bwMode="auto">
            <a:xfrm>
              <a:off x="5807075" y="2155825"/>
              <a:ext cx="66675" cy="36513"/>
            </a:xfrm>
            <a:custGeom>
              <a:avLst/>
              <a:gdLst>
                <a:gd name="T0" fmla="*/ 15 w 83"/>
                <a:gd name="T1" fmla="*/ 46 h 46"/>
                <a:gd name="T2" fmla="*/ 0 w 83"/>
                <a:gd name="T3" fmla="*/ 46 h 46"/>
                <a:gd name="T4" fmla="*/ 46 w 83"/>
                <a:gd name="T5" fmla="*/ 0 h 46"/>
                <a:gd name="T6" fmla="*/ 83 w 83"/>
                <a:gd name="T7" fmla="*/ 19 h 46"/>
                <a:gd name="T8" fmla="*/ 70 w 83"/>
                <a:gd name="T9" fmla="*/ 28 h 46"/>
                <a:gd name="T10" fmla="*/ 46 w 83"/>
                <a:gd name="T11" fmla="*/ 16 h 46"/>
                <a:gd name="T12" fmla="*/ 15 w 8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46">
                  <a:moveTo>
                    <a:pt x="15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60" y="0"/>
                    <a:pt x="74" y="7"/>
                    <a:pt x="83" y="19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5" y="20"/>
                    <a:pt x="55" y="16"/>
                    <a:pt x="46" y="16"/>
                  </a:cubicBezTo>
                  <a:cubicBezTo>
                    <a:pt x="29" y="16"/>
                    <a:pt x="15" y="29"/>
                    <a:pt x="15" y="46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0" name="Freeform 89"/>
            <p:cNvSpPr/>
            <p:nvPr userDrawn="1"/>
          </p:nvSpPr>
          <p:spPr bwMode="auto">
            <a:xfrm>
              <a:off x="5872163" y="2108200"/>
              <a:ext cx="30162" cy="17463"/>
            </a:xfrm>
            <a:custGeom>
              <a:avLst/>
              <a:gdLst>
                <a:gd name="T0" fmla="*/ 38 w 38"/>
                <a:gd name="T1" fmla="*/ 21 h 21"/>
                <a:gd name="T2" fmla="*/ 31 w 38"/>
                <a:gd name="T3" fmla="*/ 21 h 21"/>
                <a:gd name="T4" fmla="*/ 17 w 38"/>
                <a:gd name="T5" fmla="*/ 7 h 21"/>
                <a:gd name="T6" fmla="*/ 5 w 38"/>
                <a:gd name="T7" fmla="*/ 13 h 21"/>
                <a:gd name="T8" fmla="*/ 0 w 38"/>
                <a:gd name="T9" fmla="*/ 9 h 21"/>
                <a:gd name="T10" fmla="*/ 17 w 38"/>
                <a:gd name="T11" fmla="*/ 0 h 21"/>
                <a:gd name="T12" fmla="*/ 38 w 3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1">
                  <a:moveTo>
                    <a:pt x="38" y="2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13"/>
                    <a:pt x="25" y="7"/>
                    <a:pt x="17" y="7"/>
                  </a:cubicBezTo>
                  <a:cubicBezTo>
                    <a:pt x="12" y="7"/>
                    <a:pt x="8" y="9"/>
                    <a:pt x="5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3"/>
                    <a:pt x="10" y="0"/>
                    <a:pt x="17" y="0"/>
                  </a:cubicBezTo>
                  <a:cubicBezTo>
                    <a:pt x="29" y="0"/>
                    <a:pt x="38" y="9"/>
                    <a:pt x="38" y="21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1" name="Freeform 90"/>
            <p:cNvSpPr/>
            <p:nvPr userDrawn="1"/>
          </p:nvSpPr>
          <p:spPr bwMode="auto">
            <a:xfrm>
              <a:off x="5897563" y="2108200"/>
              <a:ext cx="30162" cy="17463"/>
            </a:xfrm>
            <a:custGeom>
              <a:avLst/>
              <a:gdLst>
                <a:gd name="T0" fmla="*/ 7 w 38"/>
                <a:gd name="T1" fmla="*/ 21 h 21"/>
                <a:gd name="T2" fmla="*/ 0 w 38"/>
                <a:gd name="T3" fmla="*/ 21 h 21"/>
                <a:gd name="T4" fmla="*/ 21 w 38"/>
                <a:gd name="T5" fmla="*/ 0 h 21"/>
                <a:gd name="T6" fmla="*/ 38 w 38"/>
                <a:gd name="T7" fmla="*/ 9 h 21"/>
                <a:gd name="T8" fmla="*/ 32 w 38"/>
                <a:gd name="T9" fmla="*/ 13 h 21"/>
                <a:gd name="T10" fmla="*/ 21 w 38"/>
                <a:gd name="T11" fmla="*/ 7 h 21"/>
                <a:gd name="T12" fmla="*/ 7 w 3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1">
                  <a:moveTo>
                    <a:pt x="7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28" y="0"/>
                    <a:pt x="34" y="3"/>
                    <a:pt x="38" y="9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0" y="9"/>
                    <a:pt x="25" y="7"/>
                    <a:pt x="21" y="7"/>
                  </a:cubicBezTo>
                  <a:cubicBezTo>
                    <a:pt x="13" y="7"/>
                    <a:pt x="7" y="13"/>
                    <a:pt x="7" y="21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2" name="Freeform 91"/>
            <p:cNvSpPr/>
            <p:nvPr userDrawn="1"/>
          </p:nvSpPr>
          <p:spPr bwMode="auto">
            <a:xfrm>
              <a:off x="6905625" y="3109913"/>
              <a:ext cx="269875" cy="147638"/>
            </a:xfrm>
            <a:custGeom>
              <a:avLst/>
              <a:gdLst>
                <a:gd name="T0" fmla="*/ 295 w 336"/>
                <a:gd name="T1" fmla="*/ 98 h 184"/>
                <a:gd name="T2" fmla="*/ 291 w 336"/>
                <a:gd name="T3" fmla="*/ 98 h 184"/>
                <a:gd name="T4" fmla="*/ 253 w 336"/>
                <a:gd name="T5" fmla="*/ 69 h 184"/>
                <a:gd name="T6" fmla="*/ 171 w 336"/>
                <a:gd name="T7" fmla="*/ 0 h 184"/>
                <a:gd name="T8" fmla="*/ 95 w 336"/>
                <a:gd name="T9" fmla="*/ 49 h 184"/>
                <a:gd name="T10" fmla="*/ 41 w 336"/>
                <a:gd name="T11" fmla="*/ 98 h 184"/>
                <a:gd name="T12" fmla="*/ 40 w 336"/>
                <a:gd name="T13" fmla="*/ 98 h 184"/>
                <a:gd name="T14" fmla="*/ 0 w 336"/>
                <a:gd name="T15" fmla="*/ 139 h 184"/>
                <a:gd name="T16" fmla="*/ 40 w 336"/>
                <a:gd name="T17" fmla="*/ 179 h 184"/>
                <a:gd name="T18" fmla="*/ 68 w 336"/>
                <a:gd name="T19" fmla="*/ 169 h 184"/>
                <a:gd name="T20" fmla="*/ 105 w 336"/>
                <a:gd name="T21" fmla="*/ 180 h 184"/>
                <a:gd name="T22" fmla="*/ 148 w 336"/>
                <a:gd name="T23" fmla="*/ 164 h 184"/>
                <a:gd name="T24" fmla="*/ 148 w 336"/>
                <a:gd name="T25" fmla="*/ 164 h 184"/>
                <a:gd name="T26" fmla="*/ 191 w 336"/>
                <a:gd name="T27" fmla="*/ 184 h 184"/>
                <a:gd name="T28" fmla="*/ 215 w 336"/>
                <a:gd name="T29" fmla="*/ 179 h 184"/>
                <a:gd name="T30" fmla="*/ 239 w 336"/>
                <a:gd name="T31" fmla="*/ 184 h 184"/>
                <a:gd name="T32" fmla="*/ 273 w 336"/>
                <a:gd name="T33" fmla="*/ 173 h 184"/>
                <a:gd name="T34" fmla="*/ 295 w 336"/>
                <a:gd name="T35" fmla="*/ 179 h 184"/>
                <a:gd name="T36" fmla="*/ 336 w 336"/>
                <a:gd name="T37" fmla="*/ 139 h 184"/>
                <a:gd name="T38" fmla="*/ 295 w 336"/>
                <a:gd name="T39" fmla="*/ 9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184">
                  <a:moveTo>
                    <a:pt x="295" y="98"/>
                  </a:moveTo>
                  <a:cubicBezTo>
                    <a:pt x="293" y="98"/>
                    <a:pt x="292" y="98"/>
                    <a:pt x="291" y="98"/>
                  </a:cubicBezTo>
                  <a:cubicBezTo>
                    <a:pt x="283" y="84"/>
                    <a:pt x="269" y="73"/>
                    <a:pt x="253" y="69"/>
                  </a:cubicBezTo>
                  <a:cubicBezTo>
                    <a:pt x="246" y="30"/>
                    <a:pt x="212" y="0"/>
                    <a:pt x="171" y="0"/>
                  </a:cubicBezTo>
                  <a:cubicBezTo>
                    <a:pt x="137" y="0"/>
                    <a:pt x="108" y="20"/>
                    <a:pt x="95" y="49"/>
                  </a:cubicBezTo>
                  <a:cubicBezTo>
                    <a:pt x="69" y="53"/>
                    <a:pt x="47" y="73"/>
                    <a:pt x="41" y="98"/>
                  </a:cubicBezTo>
                  <a:cubicBezTo>
                    <a:pt x="41" y="98"/>
                    <a:pt x="41" y="98"/>
                    <a:pt x="40" y="98"/>
                  </a:cubicBezTo>
                  <a:cubicBezTo>
                    <a:pt x="18" y="98"/>
                    <a:pt x="0" y="116"/>
                    <a:pt x="0" y="139"/>
                  </a:cubicBezTo>
                  <a:cubicBezTo>
                    <a:pt x="0" y="161"/>
                    <a:pt x="18" y="179"/>
                    <a:pt x="40" y="179"/>
                  </a:cubicBezTo>
                  <a:cubicBezTo>
                    <a:pt x="51" y="179"/>
                    <a:pt x="61" y="175"/>
                    <a:pt x="68" y="169"/>
                  </a:cubicBezTo>
                  <a:cubicBezTo>
                    <a:pt x="78" y="176"/>
                    <a:pt x="91" y="180"/>
                    <a:pt x="105" y="180"/>
                  </a:cubicBezTo>
                  <a:cubicBezTo>
                    <a:pt x="122" y="180"/>
                    <a:pt x="137" y="174"/>
                    <a:pt x="148" y="164"/>
                  </a:cubicBezTo>
                  <a:cubicBezTo>
                    <a:pt x="148" y="164"/>
                    <a:pt x="148" y="164"/>
                    <a:pt x="148" y="164"/>
                  </a:cubicBezTo>
                  <a:cubicBezTo>
                    <a:pt x="159" y="177"/>
                    <a:pt x="174" y="184"/>
                    <a:pt x="191" y="184"/>
                  </a:cubicBezTo>
                  <a:cubicBezTo>
                    <a:pt x="200" y="184"/>
                    <a:pt x="207" y="182"/>
                    <a:pt x="215" y="179"/>
                  </a:cubicBezTo>
                  <a:cubicBezTo>
                    <a:pt x="222" y="182"/>
                    <a:pt x="230" y="184"/>
                    <a:pt x="239" y="184"/>
                  </a:cubicBezTo>
                  <a:cubicBezTo>
                    <a:pt x="252" y="184"/>
                    <a:pt x="263" y="180"/>
                    <a:pt x="273" y="173"/>
                  </a:cubicBezTo>
                  <a:cubicBezTo>
                    <a:pt x="280" y="177"/>
                    <a:pt x="287" y="179"/>
                    <a:pt x="295" y="179"/>
                  </a:cubicBezTo>
                  <a:cubicBezTo>
                    <a:pt x="317" y="179"/>
                    <a:pt x="336" y="161"/>
                    <a:pt x="336" y="139"/>
                  </a:cubicBezTo>
                  <a:cubicBezTo>
                    <a:pt x="336" y="116"/>
                    <a:pt x="317" y="98"/>
                    <a:pt x="295" y="98"/>
                  </a:cubicBez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3" name="Freeform 92"/>
            <p:cNvSpPr/>
            <p:nvPr userDrawn="1"/>
          </p:nvSpPr>
          <p:spPr bwMode="auto">
            <a:xfrm>
              <a:off x="6975475" y="3279775"/>
              <a:ext cx="7937" cy="49213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4" name="Freeform 93"/>
            <p:cNvSpPr/>
            <p:nvPr userDrawn="1"/>
          </p:nvSpPr>
          <p:spPr bwMode="auto">
            <a:xfrm>
              <a:off x="7005638" y="3279775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5" name="Freeform 94"/>
            <p:cNvSpPr/>
            <p:nvPr userDrawn="1"/>
          </p:nvSpPr>
          <p:spPr bwMode="auto">
            <a:xfrm>
              <a:off x="7035800" y="3279775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6" name="Freeform 95"/>
            <p:cNvSpPr/>
            <p:nvPr userDrawn="1"/>
          </p:nvSpPr>
          <p:spPr bwMode="auto">
            <a:xfrm>
              <a:off x="7065963" y="3279775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7" name="Freeform 96"/>
            <p:cNvSpPr/>
            <p:nvPr userDrawn="1"/>
          </p:nvSpPr>
          <p:spPr bwMode="auto">
            <a:xfrm>
              <a:off x="7096125" y="3279775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8" name="Freeform 97"/>
            <p:cNvSpPr/>
            <p:nvPr userDrawn="1"/>
          </p:nvSpPr>
          <p:spPr bwMode="auto">
            <a:xfrm>
              <a:off x="6975475" y="3341688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9" name="Freeform 98"/>
            <p:cNvSpPr/>
            <p:nvPr userDrawn="1"/>
          </p:nvSpPr>
          <p:spPr bwMode="auto">
            <a:xfrm>
              <a:off x="7005638" y="3341688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0" name="Freeform 99"/>
            <p:cNvSpPr/>
            <p:nvPr userDrawn="1"/>
          </p:nvSpPr>
          <p:spPr bwMode="auto">
            <a:xfrm>
              <a:off x="7035800" y="3341688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1" name="Freeform 100"/>
            <p:cNvSpPr/>
            <p:nvPr userDrawn="1"/>
          </p:nvSpPr>
          <p:spPr bwMode="auto">
            <a:xfrm>
              <a:off x="7065963" y="3341688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2" name="Freeform 101"/>
            <p:cNvSpPr/>
            <p:nvPr userDrawn="1"/>
          </p:nvSpPr>
          <p:spPr bwMode="auto">
            <a:xfrm>
              <a:off x="7096125" y="3341688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3" name="Freeform 102"/>
            <p:cNvSpPr/>
            <p:nvPr userDrawn="1"/>
          </p:nvSpPr>
          <p:spPr bwMode="auto">
            <a:xfrm>
              <a:off x="6975475" y="3402013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4" name="Freeform 103"/>
            <p:cNvSpPr/>
            <p:nvPr userDrawn="1"/>
          </p:nvSpPr>
          <p:spPr bwMode="auto">
            <a:xfrm>
              <a:off x="7005638" y="34020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5" name="Freeform 104"/>
            <p:cNvSpPr/>
            <p:nvPr userDrawn="1"/>
          </p:nvSpPr>
          <p:spPr bwMode="auto">
            <a:xfrm>
              <a:off x="7035800" y="34020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6" name="Freeform 105"/>
            <p:cNvSpPr/>
            <p:nvPr userDrawn="1"/>
          </p:nvSpPr>
          <p:spPr bwMode="auto">
            <a:xfrm>
              <a:off x="7065963" y="3402013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7" name="Freeform 106"/>
            <p:cNvSpPr/>
            <p:nvPr userDrawn="1"/>
          </p:nvSpPr>
          <p:spPr bwMode="auto">
            <a:xfrm>
              <a:off x="7096125" y="3402013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8" name="Freeform 107"/>
            <p:cNvSpPr/>
            <p:nvPr userDrawn="1"/>
          </p:nvSpPr>
          <p:spPr bwMode="auto">
            <a:xfrm>
              <a:off x="6975475" y="3462338"/>
              <a:ext cx="7937" cy="49213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9" name="Freeform 108"/>
            <p:cNvSpPr/>
            <p:nvPr userDrawn="1"/>
          </p:nvSpPr>
          <p:spPr bwMode="auto">
            <a:xfrm>
              <a:off x="7005638" y="3462338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0" name="Freeform 109"/>
            <p:cNvSpPr/>
            <p:nvPr userDrawn="1"/>
          </p:nvSpPr>
          <p:spPr bwMode="auto">
            <a:xfrm>
              <a:off x="7035800" y="3462338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1" name="Freeform 110"/>
            <p:cNvSpPr/>
            <p:nvPr userDrawn="1"/>
          </p:nvSpPr>
          <p:spPr bwMode="auto">
            <a:xfrm>
              <a:off x="7065963" y="3462338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2" name="Freeform 111"/>
            <p:cNvSpPr/>
            <p:nvPr userDrawn="1"/>
          </p:nvSpPr>
          <p:spPr bwMode="auto">
            <a:xfrm>
              <a:off x="7096125" y="3462338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3" name="Freeform 112"/>
            <p:cNvSpPr/>
            <p:nvPr userDrawn="1"/>
          </p:nvSpPr>
          <p:spPr bwMode="auto">
            <a:xfrm>
              <a:off x="6975475" y="3524250"/>
              <a:ext cx="7937" cy="47625"/>
            </a:xfrm>
            <a:custGeom>
              <a:avLst/>
              <a:gdLst>
                <a:gd name="T0" fmla="*/ 10 w 10"/>
                <a:gd name="T1" fmla="*/ 55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5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5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4" name="Freeform 113"/>
            <p:cNvSpPr/>
            <p:nvPr userDrawn="1"/>
          </p:nvSpPr>
          <p:spPr bwMode="auto">
            <a:xfrm>
              <a:off x="7005638" y="3524250"/>
              <a:ext cx="7937" cy="47625"/>
            </a:xfrm>
            <a:custGeom>
              <a:avLst/>
              <a:gdLst>
                <a:gd name="T0" fmla="*/ 11 w 11"/>
                <a:gd name="T1" fmla="*/ 55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5" name="Freeform 114"/>
            <p:cNvSpPr/>
            <p:nvPr userDrawn="1"/>
          </p:nvSpPr>
          <p:spPr bwMode="auto">
            <a:xfrm>
              <a:off x="7035800" y="3524250"/>
              <a:ext cx="7937" cy="47625"/>
            </a:xfrm>
            <a:custGeom>
              <a:avLst/>
              <a:gdLst>
                <a:gd name="T0" fmla="*/ 11 w 11"/>
                <a:gd name="T1" fmla="*/ 55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6" name="Freeform 115"/>
            <p:cNvSpPr/>
            <p:nvPr userDrawn="1"/>
          </p:nvSpPr>
          <p:spPr bwMode="auto">
            <a:xfrm>
              <a:off x="7065963" y="3524250"/>
              <a:ext cx="9525" cy="47625"/>
            </a:xfrm>
            <a:custGeom>
              <a:avLst/>
              <a:gdLst>
                <a:gd name="T0" fmla="*/ 11 w 11"/>
                <a:gd name="T1" fmla="*/ 55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7" name="Freeform 116"/>
            <p:cNvSpPr/>
            <p:nvPr userDrawn="1"/>
          </p:nvSpPr>
          <p:spPr bwMode="auto">
            <a:xfrm>
              <a:off x="7096125" y="3524250"/>
              <a:ext cx="9525" cy="47625"/>
            </a:xfrm>
            <a:custGeom>
              <a:avLst/>
              <a:gdLst>
                <a:gd name="T0" fmla="*/ 11 w 11"/>
                <a:gd name="T1" fmla="*/ 55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8" name="Freeform 117"/>
            <p:cNvSpPr/>
            <p:nvPr userDrawn="1"/>
          </p:nvSpPr>
          <p:spPr bwMode="auto">
            <a:xfrm>
              <a:off x="6022975" y="2079625"/>
              <a:ext cx="269875" cy="147638"/>
            </a:xfrm>
            <a:custGeom>
              <a:avLst/>
              <a:gdLst>
                <a:gd name="T0" fmla="*/ 295 w 336"/>
                <a:gd name="T1" fmla="*/ 98 h 184"/>
                <a:gd name="T2" fmla="*/ 291 w 336"/>
                <a:gd name="T3" fmla="*/ 98 h 184"/>
                <a:gd name="T4" fmla="*/ 253 w 336"/>
                <a:gd name="T5" fmla="*/ 69 h 184"/>
                <a:gd name="T6" fmla="*/ 171 w 336"/>
                <a:gd name="T7" fmla="*/ 0 h 184"/>
                <a:gd name="T8" fmla="*/ 95 w 336"/>
                <a:gd name="T9" fmla="*/ 49 h 184"/>
                <a:gd name="T10" fmla="*/ 41 w 336"/>
                <a:gd name="T11" fmla="*/ 98 h 184"/>
                <a:gd name="T12" fmla="*/ 41 w 336"/>
                <a:gd name="T13" fmla="*/ 98 h 184"/>
                <a:gd name="T14" fmla="*/ 0 w 336"/>
                <a:gd name="T15" fmla="*/ 139 h 184"/>
                <a:gd name="T16" fmla="*/ 41 w 336"/>
                <a:gd name="T17" fmla="*/ 179 h 184"/>
                <a:gd name="T18" fmla="*/ 68 w 336"/>
                <a:gd name="T19" fmla="*/ 168 h 184"/>
                <a:gd name="T20" fmla="*/ 106 w 336"/>
                <a:gd name="T21" fmla="*/ 180 h 184"/>
                <a:gd name="T22" fmla="*/ 148 w 336"/>
                <a:gd name="T23" fmla="*/ 164 h 184"/>
                <a:gd name="T24" fmla="*/ 149 w 336"/>
                <a:gd name="T25" fmla="*/ 164 h 184"/>
                <a:gd name="T26" fmla="*/ 192 w 336"/>
                <a:gd name="T27" fmla="*/ 184 h 184"/>
                <a:gd name="T28" fmla="*/ 215 w 336"/>
                <a:gd name="T29" fmla="*/ 179 h 184"/>
                <a:gd name="T30" fmla="*/ 239 w 336"/>
                <a:gd name="T31" fmla="*/ 184 h 184"/>
                <a:gd name="T32" fmla="*/ 274 w 336"/>
                <a:gd name="T33" fmla="*/ 173 h 184"/>
                <a:gd name="T34" fmla="*/ 295 w 336"/>
                <a:gd name="T35" fmla="*/ 179 h 184"/>
                <a:gd name="T36" fmla="*/ 336 w 336"/>
                <a:gd name="T37" fmla="*/ 139 h 184"/>
                <a:gd name="T38" fmla="*/ 295 w 336"/>
                <a:gd name="T39" fmla="*/ 9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184">
                  <a:moveTo>
                    <a:pt x="295" y="98"/>
                  </a:moveTo>
                  <a:cubicBezTo>
                    <a:pt x="294" y="98"/>
                    <a:pt x="292" y="98"/>
                    <a:pt x="291" y="98"/>
                  </a:cubicBezTo>
                  <a:cubicBezTo>
                    <a:pt x="283" y="84"/>
                    <a:pt x="270" y="73"/>
                    <a:pt x="253" y="69"/>
                  </a:cubicBezTo>
                  <a:cubicBezTo>
                    <a:pt x="246" y="30"/>
                    <a:pt x="212" y="0"/>
                    <a:pt x="171" y="0"/>
                  </a:cubicBezTo>
                  <a:cubicBezTo>
                    <a:pt x="138" y="0"/>
                    <a:pt x="109" y="20"/>
                    <a:pt x="95" y="49"/>
                  </a:cubicBezTo>
                  <a:cubicBezTo>
                    <a:pt x="69" y="53"/>
                    <a:pt x="48" y="72"/>
                    <a:pt x="41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18" y="98"/>
                    <a:pt x="0" y="116"/>
                    <a:pt x="0" y="139"/>
                  </a:cubicBezTo>
                  <a:cubicBezTo>
                    <a:pt x="0" y="161"/>
                    <a:pt x="18" y="179"/>
                    <a:pt x="41" y="179"/>
                  </a:cubicBezTo>
                  <a:cubicBezTo>
                    <a:pt x="51" y="179"/>
                    <a:pt x="61" y="175"/>
                    <a:pt x="68" y="168"/>
                  </a:cubicBezTo>
                  <a:cubicBezTo>
                    <a:pt x="79" y="176"/>
                    <a:pt x="92" y="180"/>
                    <a:pt x="106" y="180"/>
                  </a:cubicBezTo>
                  <a:cubicBezTo>
                    <a:pt x="122" y="180"/>
                    <a:pt x="137" y="174"/>
                    <a:pt x="148" y="164"/>
                  </a:cubicBezTo>
                  <a:cubicBezTo>
                    <a:pt x="149" y="164"/>
                    <a:pt x="149" y="164"/>
                    <a:pt x="149" y="164"/>
                  </a:cubicBezTo>
                  <a:cubicBezTo>
                    <a:pt x="159" y="176"/>
                    <a:pt x="174" y="184"/>
                    <a:pt x="192" y="184"/>
                  </a:cubicBezTo>
                  <a:cubicBezTo>
                    <a:pt x="200" y="184"/>
                    <a:pt x="208" y="182"/>
                    <a:pt x="215" y="179"/>
                  </a:cubicBezTo>
                  <a:cubicBezTo>
                    <a:pt x="222" y="182"/>
                    <a:pt x="230" y="184"/>
                    <a:pt x="239" y="184"/>
                  </a:cubicBezTo>
                  <a:cubicBezTo>
                    <a:pt x="252" y="184"/>
                    <a:pt x="264" y="180"/>
                    <a:pt x="274" y="173"/>
                  </a:cubicBezTo>
                  <a:cubicBezTo>
                    <a:pt x="280" y="177"/>
                    <a:pt x="287" y="179"/>
                    <a:pt x="295" y="179"/>
                  </a:cubicBezTo>
                  <a:cubicBezTo>
                    <a:pt x="318" y="179"/>
                    <a:pt x="336" y="161"/>
                    <a:pt x="336" y="139"/>
                  </a:cubicBezTo>
                  <a:cubicBezTo>
                    <a:pt x="336" y="116"/>
                    <a:pt x="318" y="98"/>
                    <a:pt x="295" y="98"/>
                  </a:cubicBez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9" name="Freeform 118"/>
            <p:cNvSpPr/>
            <p:nvPr userDrawn="1"/>
          </p:nvSpPr>
          <p:spPr bwMode="auto">
            <a:xfrm>
              <a:off x="6092825" y="2249488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0" name="Freeform 119"/>
            <p:cNvSpPr/>
            <p:nvPr userDrawn="1"/>
          </p:nvSpPr>
          <p:spPr bwMode="auto">
            <a:xfrm>
              <a:off x="6122988" y="2249488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1" name="Freeform 120"/>
            <p:cNvSpPr/>
            <p:nvPr userDrawn="1"/>
          </p:nvSpPr>
          <p:spPr bwMode="auto">
            <a:xfrm>
              <a:off x="6153150" y="2249488"/>
              <a:ext cx="7937" cy="47625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2" name="Freeform 121"/>
            <p:cNvSpPr/>
            <p:nvPr userDrawn="1"/>
          </p:nvSpPr>
          <p:spPr bwMode="auto">
            <a:xfrm>
              <a:off x="6183313" y="2249488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3" name="Freeform 122"/>
            <p:cNvSpPr/>
            <p:nvPr userDrawn="1"/>
          </p:nvSpPr>
          <p:spPr bwMode="auto">
            <a:xfrm>
              <a:off x="6213475" y="2249488"/>
              <a:ext cx="9525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4" name="Freeform 123"/>
            <p:cNvSpPr/>
            <p:nvPr userDrawn="1"/>
          </p:nvSpPr>
          <p:spPr bwMode="auto">
            <a:xfrm>
              <a:off x="6092825" y="23098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5" name="Freeform 124"/>
            <p:cNvSpPr/>
            <p:nvPr userDrawn="1"/>
          </p:nvSpPr>
          <p:spPr bwMode="auto">
            <a:xfrm>
              <a:off x="6122988" y="23098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6" name="Freeform 125"/>
            <p:cNvSpPr/>
            <p:nvPr userDrawn="1"/>
          </p:nvSpPr>
          <p:spPr bwMode="auto">
            <a:xfrm>
              <a:off x="6153150" y="2309813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7" name="Freeform 126"/>
            <p:cNvSpPr/>
            <p:nvPr userDrawn="1"/>
          </p:nvSpPr>
          <p:spPr bwMode="auto">
            <a:xfrm>
              <a:off x="6183313" y="23098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8" name="Freeform 127"/>
            <p:cNvSpPr/>
            <p:nvPr userDrawn="1"/>
          </p:nvSpPr>
          <p:spPr bwMode="auto">
            <a:xfrm>
              <a:off x="6213475" y="2309813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9" name="Freeform 128"/>
            <p:cNvSpPr/>
            <p:nvPr userDrawn="1"/>
          </p:nvSpPr>
          <p:spPr bwMode="auto">
            <a:xfrm>
              <a:off x="6092825" y="237172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0" name="Freeform 129"/>
            <p:cNvSpPr/>
            <p:nvPr userDrawn="1"/>
          </p:nvSpPr>
          <p:spPr bwMode="auto">
            <a:xfrm>
              <a:off x="6122988" y="237172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1" name="Freeform 130"/>
            <p:cNvSpPr/>
            <p:nvPr userDrawn="1"/>
          </p:nvSpPr>
          <p:spPr bwMode="auto">
            <a:xfrm>
              <a:off x="6153150" y="2371725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1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2" name="Freeform 131"/>
            <p:cNvSpPr/>
            <p:nvPr userDrawn="1"/>
          </p:nvSpPr>
          <p:spPr bwMode="auto">
            <a:xfrm>
              <a:off x="6183313" y="237172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3" name="Freeform 132"/>
            <p:cNvSpPr/>
            <p:nvPr userDrawn="1"/>
          </p:nvSpPr>
          <p:spPr bwMode="auto">
            <a:xfrm>
              <a:off x="6213475" y="2371725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4" name="Freeform 133"/>
            <p:cNvSpPr/>
            <p:nvPr userDrawn="1"/>
          </p:nvSpPr>
          <p:spPr bwMode="auto">
            <a:xfrm>
              <a:off x="6092825" y="2432050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5" name="Freeform 134"/>
            <p:cNvSpPr/>
            <p:nvPr userDrawn="1"/>
          </p:nvSpPr>
          <p:spPr bwMode="auto">
            <a:xfrm>
              <a:off x="6122988" y="2432050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6" name="Freeform 135"/>
            <p:cNvSpPr/>
            <p:nvPr userDrawn="1"/>
          </p:nvSpPr>
          <p:spPr bwMode="auto">
            <a:xfrm>
              <a:off x="6153150" y="2432050"/>
              <a:ext cx="7937" cy="47625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7" name="Freeform 136"/>
            <p:cNvSpPr/>
            <p:nvPr userDrawn="1"/>
          </p:nvSpPr>
          <p:spPr bwMode="auto">
            <a:xfrm>
              <a:off x="6183313" y="2432050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8" name="Freeform 137"/>
            <p:cNvSpPr/>
            <p:nvPr userDrawn="1"/>
          </p:nvSpPr>
          <p:spPr bwMode="auto">
            <a:xfrm>
              <a:off x="6213475" y="2432050"/>
              <a:ext cx="9525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9" name="Freeform 138"/>
            <p:cNvSpPr/>
            <p:nvPr userDrawn="1"/>
          </p:nvSpPr>
          <p:spPr bwMode="auto">
            <a:xfrm>
              <a:off x="6092825" y="249237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0" name="Freeform 139"/>
            <p:cNvSpPr/>
            <p:nvPr userDrawn="1"/>
          </p:nvSpPr>
          <p:spPr bwMode="auto">
            <a:xfrm>
              <a:off x="6122988" y="249237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1" name="Freeform 140"/>
            <p:cNvSpPr/>
            <p:nvPr userDrawn="1"/>
          </p:nvSpPr>
          <p:spPr bwMode="auto">
            <a:xfrm>
              <a:off x="6153150" y="2492375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2" name="Freeform 141"/>
            <p:cNvSpPr/>
            <p:nvPr userDrawn="1"/>
          </p:nvSpPr>
          <p:spPr bwMode="auto">
            <a:xfrm>
              <a:off x="6183313" y="249237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3" name="Freeform 142"/>
            <p:cNvSpPr/>
            <p:nvPr userDrawn="1"/>
          </p:nvSpPr>
          <p:spPr bwMode="auto">
            <a:xfrm>
              <a:off x="6213475" y="2492375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4" name="Freeform 143"/>
            <p:cNvSpPr/>
            <p:nvPr userDrawn="1"/>
          </p:nvSpPr>
          <p:spPr bwMode="auto">
            <a:xfrm>
              <a:off x="4516438" y="3189288"/>
              <a:ext cx="328612" cy="136525"/>
            </a:xfrm>
            <a:custGeom>
              <a:avLst/>
              <a:gdLst>
                <a:gd name="T0" fmla="*/ 0 w 207"/>
                <a:gd name="T1" fmla="*/ 86 h 86"/>
                <a:gd name="T2" fmla="*/ 103 w 207"/>
                <a:gd name="T3" fmla="*/ 0 h 86"/>
                <a:gd name="T4" fmla="*/ 207 w 207"/>
                <a:gd name="T5" fmla="*/ 86 h 86"/>
                <a:gd name="T6" fmla="*/ 0 w 20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86">
                  <a:moveTo>
                    <a:pt x="0" y="86"/>
                  </a:moveTo>
                  <a:lnTo>
                    <a:pt x="103" y="0"/>
                  </a:lnTo>
                  <a:lnTo>
                    <a:pt x="207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5" name="Freeform 144"/>
            <p:cNvSpPr>
              <a:spLocks noEditPoints="1"/>
            </p:cNvSpPr>
            <p:nvPr userDrawn="1"/>
          </p:nvSpPr>
          <p:spPr bwMode="auto">
            <a:xfrm>
              <a:off x="4568825" y="3294063"/>
              <a:ext cx="223837" cy="174625"/>
            </a:xfrm>
            <a:custGeom>
              <a:avLst/>
              <a:gdLst>
                <a:gd name="T0" fmla="*/ 0 w 141"/>
                <a:gd name="T1" fmla="*/ 0 h 110"/>
                <a:gd name="T2" fmla="*/ 0 w 141"/>
                <a:gd name="T3" fmla="*/ 110 h 110"/>
                <a:gd name="T4" fmla="*/ 141 w 141"/>
                <a:gd name="T5" fmla="*/ 110 h 110"/>
                <a:gd name="T6" fmla="*/ 141 w 141"/>
                <a:gd name="T7" fmla="*/ 0 h 110"/>
                <a:gd name="T8" fmla="*/ 0 w 141"/>
                <a:gd name="T9" fmla="*/ 0 h 110"/>
                <a:gd name="T10" fmla="*/ 112 w 141"/>
                <a:gd name="T11" fmla="*/ 105 h 110"/>
                <a:gd name="T12" fmla="*/ 75 w 141"/>
                <a:gd name="T13" fmla="*/ 105 h 110"/>
                <a:gd name="T14" fmla="*/ 75 w 141"/>
                <a:gd name="T15" fmla="*/ 39 h 110"/>
                <a:gd name="T16" fmla="*/ 112 w 141"/>
                <a:gd name="T17" fmla="*/ 39 h 110"/>
                <a:gd name="T18" fmla="*/ 112 w 141"/>
                <a:gd name="T19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10">
                  <a:moveTo>
                    <a:pt x="0" y="0"/>
                  </a:moveTo>
                  <a:lnTo>
                    <a:pt x="0" y="110"/>
                  </a:lnTo>
                  <a:lnTo>
                    <a:pt x="141" y="110"/>
                  </a:lnTo>
                  <a:lnTo>
                    <a:pt x="141" y="0"/>
                  </a:lnTo>
                  <a:lnTo>
                    <a:pt x="0" y="0"/>
                  </a:lnTo>
                  <a:close/>
                  <a:moveTo>
                    <a:pt x="112" y="105"/>
                  </a:moveTo>
                  <a:lnTo>
                    <a:pt x="75" y="105"/>
                  </a:lnTo>
                  <a:lnTo>
                    <a:pt x="75" y="39"/>
                  </a:lnTo>
                  <a:lnTo>
                    <a:pt x="112" y="39"/>
                  </a:lnTo>
                  <a:lnTo>
                    <a:pt x="112" y="105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6" name="Rectangle 145"/>
            <p:cNvSpPr>
              <a:spLocks noChangeArrowheads="1"/>
            </p:cNvSpPr>
            <p:nvPr userDrawn="1"/>
          </p:nvSpPr>
          <p:spPr bwMode="auto">
            <a:xfrm>
              <a:off x="4587875" y="3227388"/>
              <a:ext cx="23812" cy="44450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7" name="Freeform 146"/>
            <p:cNvSpPr/>
            <p:nvPr userDrawn="1"/>
          </p:nvSpPr>
          <p:spPr bwMode="auto">
            <a:xfrm>
              <a:off x="6783388" y="3459163"/>
              <a:ext cx="207962" cy="85725"/>
            </a:xfrm>
            <a:custGeom>
              <a:avLst/>
              <a:gdLst>
                <a:gd name="T0" fmla="*/ 0 w 131"/>
                <a:gd name="T1" fmla="*/ 54 h 54"/>
                <a:gd name="T2" fmla="*/ 65 w 131"/>
                <a:gd name="T3" fmla="*/ 0 h 54"/>
                <a:gd name="T4" fmla="*/ 131 w 131"/>
                <a:gd name="T5" fmla="*/ 54 h 54"/>
                <a:gd name="T6" fmla="*/ 0 w 131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54">
                  <a:moveTo>
                    <a:pt x="0" y="54"/>
                  </a:moveTo>
                  <a:lnTo>
                    <a:pt x="65" y="0"/>
                  </a:lnTo>
                  <a:lnTo>
                    <a:pt x="131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8" name="Freeform 147"/>
            <p:cNvSpPr>
              <a:spLocks noEditPoints="1"/>
            </p:cNvSpPr>
            <p:nvPr userDrawn="1"/>
          </p:nvSpPr>
          <p:spPr bwMode="auto">
            <a:xfrm>
              <a:off x="6816725" y="3525838"/>
              <a:ext cx="141287" cy="111125"/>
            </a:xfrm>
            <a:custGeom>
              <a:avLst/>
              <a:gdLst>
                <a:gd name="T0" fmla="*/ 0 w 89"/>
                <a:gd name="T1" fmla="*/ 0 h 70"/>
                <a:gd name="T2" fmla="*/ 0 w 89"/>
                <a:gd name="T3" fmla="*/ 70 h 70"/>
                <a:gd name="T4" fmla="*/ 89 w 89"/>
                <a:gd name="T5" fmla="*/ 70 h 70"/>
                <a:gd name="T6" fmla="*/ 89 w 89"/>
                <a:gd name="T7" fmla="*/ 0 h 70"/>
                <a:gd name="T8" fmla="*/ 0 w 89"/>
                <a:gd name="T9" fmla="*/ 0 h 70"/>
                <a:gd name="T10" fmla="*/ 71 w 89"/>
                <a:gd name="T11" fmla="*/ 67 h 70"/>
                <a:gd name="T12" fmla="*/ 47 w 89"/>
                <a:gd name="T13" fmla="*/ 67 h 70"/>
                <a:gd name="T14" fmla="*/ 47 w 89"/>
                <a:gd name="T15" fmla="*/ 24 h 70"/>
                <a:gd name="T16" fmla="*/ 71 w 89"/>
                <a:gd name="T17" fmla="*/ 24 h 70"/>
                <a:gd name="T18" fmla="*/ 71 w 89"/>
                <a:gd name="T19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0" y="0"/>
                  </a:moveTo>
                  <a:lnTo>
                    <a:pt x="0" y="70"/>
                  </a:lnTo>
                  <a:lnTo>
                    <a:pt x="89" y="70"/>
                  </a:lnTo>
                  <a:lnTo>
                    <a:pt x="89" y="0"/>
                  </a:lnTo>
                  <a:lnTo>
                    <a:pt x="0" y="0"/>
                  </a:lnTo>
                  <a:close/>
                  <a:moveTo>
                    <a:pt x="71" y="67"/>
                  </a:moveTo>
                  <a:lnTo>
                    <a:pt x="47" y="67"/>
                  </a:lnTo>
                  <a:lnTo>
                    <a:pt x="47" y="24"/>
                  </a:lnTo>
                  <a:lnTo>
                    <a:pt x="71" y="24"/>
                  </a:lnTo>
                  <a:lnTo>
                    <a:pt x="71" y="67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9" name="Rectangle 148"/>
            <p:cNvSpPr>
              <a:spLocks noChangeArrowheads="1"/>
            </p:cNvSpPr>
            <p:nvPr userDrawn="1"/>
          </p:nvSpPr>
          <p:spPr bwMode="auto">
            <a:xfrm>
              <a:off x="6827838" y="3482975"/>
              <a:ext cx="15875" cy="28575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标题 1104"/>
          <p:cNvSpPr>
            <a:spLocks noGrp="1"/>
          </p:cNvSpPr>
          <p:nvPr>
            <p:ph type="ctrTitle"/>
          </p:nvPr>
        </p:nvSpPr>
        <p:spPr>
          <a:xfrm>
            <a:off x="501168" y="67615"/>
            <a:ext cx="10719401" cy="1226299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20200408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PRESENTATION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4" name="标题 1104"/>
          <p:cNvSpPr txBox="1">
            <a:spLocks/>
          </p:cNvSpPr>
          <p:nvPr/>
        </p:nvSpPr>
        <p:spPr>
          <a:xfrm>
            <a:off x="158766" y="2669034"/>
            <a:ext cx="11823684" cy="12262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Attributed Graph Clustering: A Deep Attentional Embedding Approach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7"/>
    </mc:Choice>
    <mc:Fallback xmlns="">
      <p:transition spd="slow" advTm="502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Attributed Graph Clustering: A Deep Attentional Embedding Approach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1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362" y="1421729"/>
            <a:ext cx="570124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Further for attributed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clustering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 key problem is how to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capture the structural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relationship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exploit the node content information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Based on the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learned graph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embedding, simple clustering algorithms such as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k-means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are applied. 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Most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embedding-based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methods are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two-step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approaches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Traditional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goal-directed training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models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are mostly applied to the classiﬁcation task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Fewer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studies on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goal-directed embedding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methods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graph clustering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exist.</a:t>
            </a:r>
          </a:p>
        </p:txBody>
      </p:sp>
      <p:sp>
        <p:nvSpPr>
          <p:cNvPr id="15" name="矩形 14"/>
          <p:cNvSpPr/>
          <p:nvPr/>
        </p:nvSpPr>
        <p:spPr>
          <a:xfrm>
            <a:off x="383361" y="991308"/>
            <a:ext cx="5701245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chemeClr val="accent1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3361" y="3886444"/>
            <a:ext cx="5701245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3361" y="4342963"/>
            <a:ext cx="5701244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goal-directed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attentional 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autoencoder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based attributed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clustering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framework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this paper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ﬁrst graph attention-based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autoencoder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effectively integrate both structure and content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self-training module to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guide the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optimizing procedure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experimental results show that our algorithm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outperforms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state-of-the-art graph clustering methods.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551" y="1805773"/>
            <a:ext cx="5270926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mic Sans MS" panose="030F0702030302020204" pitchFamily="66" charset="0"/>
              </a:rPr>
              <a:t>2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3759" y="823784"/>
            <a:ext cx="1063147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Attributed Graph Clustering: A Deep Attentional Embedding Approach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62220" y="1512073"/>
            <a:ext cx="11094549" cy="4111365"/>
            <a:chOff x="505082" y="1448173"/>
            <a:chExt cx="11094549" cy="4111365"/>
          </a:xfrm>
        </p:grpSpPr>
        <p:grpSp>
          <p:nvGrpSpPr>
            <p:cNvPr id="9" name="组合 8"/>
            <p:cNvGrpSpPr/>
            <p:nvPr/>
          </p:nvGrpSpPr>
          <p:grpSpPr>
            <a:xfrm>
              <a:off x="505082" y="1448173"/>
              <a:ext cx="11094549" cy="4111365"/>
              <a:chOff x="505082" y="1448173"/>
              <a:chExt cx="11094549" cy="4111365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2"/>
              <a:srcRect b="15653"/>
              <a:stretch/>
            </p:blipFill>
            <p:spPr>
              <a:xfrm>
                <a:off x="505082" y="1448173"/>
                <a:ext cx="11094549" cy="3795631"/>
              </a:xfrm>
              <a:prstGeom prst="rect">
                <a:avLst/>
              </a:prstGeom>
            </p:spPr>
          </p:pic>
          <p:sp>
            <p:nvSpPr>
              <p:cNvPr id="5" name="L 形 4"/>
              <p:cNvSpPr/>
              <p:nvPr/>
            </p:nvSpPr>
            <p:spPr>
              <a:xfrm flipV="1">
                <a:off x="870792" y="1483572"/>
                <a:ext cx="10467582" cy="4075966"/>
              </a:xfrm>
              <a:prstGeom prst="corner">
                <a:avLst>
                  <a:gd name="adj1" fmla="val 38735"/>
                  <a:gd name="adj2" fmla="val 111969"/>
                </a:avLst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506878" y="4078994"/>
                <a:ext cx="5831496" cy="148054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椭圆 6"/>
            <p:cNvSpPr/>
            <p:nvPr/>
          </p:nvSpPr>
          <p:spPr>
            <a:xfrm>
              <a:off x="1222314" y="5143909"/>
              <a:ext cx="270588" cy="2705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928178" y="5171902"/>
              <a:ext cx="270588" cy="2705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36812" y="5094537"/>
              <a:ext cx="3405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 Attentional </a:t>
              </a:r>
              <a:r>
                <a:rPr lang="en-US" altLang="zh-CN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Autoencoder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280241" y="5120838"/>
              <a:ext cx="2705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Self-training Clustering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92852" y="3416136"/>
              <a:ext cx="17889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Mutual benefit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91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6"/>
          <p:cNvSpPr txBox="1">
            <a:spLocks/>
          </p:cNvSpPr>
          <p:nvPr/>
        </p:nvSpPr>
        <p:spPr>
          <a:xfrm>
            <a:off x="91467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mic Sans MS" panose="030F0702030302020204" pitchFamily="66" charset="0"/>
              </a:rPr>
              <a:t>3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4095" y="820100"/>
            <a:ext cx="10630800" cy="404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cap="flat">
            <a:solidFill>
              <a:schemeClr val="accent1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Auto-encoder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Attributed Graph Clustering: A Deep Attentional Embedding Approach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20" y="1433441"/>
            <a:ext cx="559285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c2.zhimg.com/80/v2-d25281b31fd38638d4ba137d7db99ba5_720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780" y="3720463"/>
            <a:ext cx="893813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下箭头 3"/>
          <p:cNvSpPr/>
          <p:nvPr/>
        </p:nvSpPr>
        <p:spPr>
          <a:xfrm>
            <a:off x="5761660" y="3400724"/>
            <a:ext cx="256373" cy="45771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mic Sans MS" panose="030F0702030302020204" pitchFamily="66" charset="0"/>
              </a:rPr>
              <a:t>4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3759" y="823784"/>
            <a:ext cx="1063147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Graph Attentional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Attributed Graph Clustering: A Deep Attentional Embedding Approach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5606002" y="1539088"/>
            <a:ext cx="5828775" cy="2160000"/>
            <a:chOff x="505082" y="1448173"/>
            <a:chExt cx="11094549" cy="411136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b="15653"/>
            <a:stretch/>
          </p:blipFill>
          <p:spPr>
            <a:xfrm>
              <a:off x="505082" y="1448173"/>
              <a:ext cx="11094549" cy="3795631"/>
            </a:xfrm>
            <a:prstGeom prst="rect">
              <a:avLst/>
            </a:prstGeom>
          </p:spPr>
        </p:pic>
        <p:sp>
          <p:nvSpPr>
            <p:cNvPr id="5" name="L 形 4"/>
            <p:cNvSpPr/>
            <p:nvPr/>
          </p:nvSpPr>
          <p:spPr>
            <a:xfrm flipV="1">
              <a:off x="870792" y="1483573"/>
              <a:ext cx="10467583" cy="4075965"/>
            </a:xfrm>
            <a:prstGeom prst="corner">
              <a:avLst>
                <a:gd name="adj1" fmla="val 38735"/>
                <a:gd name="adj2" fmla="val 113276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350" y="1844856"/>
            <a:ext cx="3815100" cy="64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327" y="2499639"/>
            <a:ext cx="3744000" cy="468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691" y="3080247"/>
            <a:ext cx="4123636" cy="360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864" y="3552855"/>
            <a:ext cx="4670649" cy="648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736" y="4313463"/>
            <a:ext cx="4801777" cy="666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7147" y="5129527"/>
            <a:ext cx="3976366" cy="1260000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693759" y="1338161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attentional encoder: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9"/>
          <a:srcRect r="32490"/>
          <a:stretch/>
        </p:blipFill>
        <p:spPr>
          <a:xfrm>
            <a:off x="5799742" y="5757377"/>
            <a:ext cx="2495173" cy="4320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10"/>
          <a:srcRect r="34235"/>
          <a:stretch/>
        </p:blipFill>
        <p:spPr>
          <a:xfrm>
            <a:off x="8819490" y="5669527"/>
            <a:ext cx="2478030" cy="720000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5711536" y="5300195"/>
            <a:ext cx="248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product decoder: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654214" y="5300195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loss: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3840" y="4067641"/>
            <a:ext cx="4705513" cy="900000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1144691" y="3080247"/>
            <a:ext cx="2839480" cy="38095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013968" y="4300894"/>
            <a:ext cx="346678" cy="30769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439747" y="4049641"/>
            <a:ext cx="4730620" cy="92982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>
            <a:stCxn id="39" idx="3"/>
            <a:endCxn id="38" idx="1"/>
          </p:cNvCxnSpPr>
          <p:nvPr/>
        </p:nvCxnSpPr>
        <p:spPr>
          <a:xfrm>
            <a:off x="3984171" y="3270724"/>
            <a:ext cx="1479669" cy="12469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81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mic Sans MS" panose="030F0702030302020204" pitchFamily="66" charset="0"/>
              </a:rPr>
              <a:t>5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3759" y="823784"/>
            <a:ext cx="510988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Self-optimizing Embedding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Attributed Graph Clustering: A Deep Attentional Embedding Approach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34312" y="4735324"/>
            <a:ext cx="5828776" cy="1994122"/>
            <a:chOff x="235900" y="1448173"/>
            <a:chExt cx="11094549" cy="3795631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2"/>
            <a:srcRect b="15653"/>
            <a:stretch/>
          </p:blipFill>
          <p:spPr>
            <a:xfrm>
              <a:off x="235900" y="1448173"/>
              <a:ext cx="11094549" cy="3795631"/>
            </a:xfrm>
            <a:prstGeom prst="rect">
              <a:avLst/>
            </a:prstGeom>
          </p:spPr>
        </p:pic>
        <p:sp>
          <p:nvSpPr>
            <p:cNvPr id="41" name="矩形 40"/>
            <p:cNvSpPr/>
            <p:nvPr/>
          </p:nvSpPr>
          <p:spPr>
            <a:xfrm>
              <a:off x="5218085" y="4007951"/>
              <a:ext cx="5428188" cy="12358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559" y="1319512"/>
            <a:ext cx="3667125" cy="561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807" y="1902346"/>
            <a:ext cx="4772025" cy="676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121" y="2667905"/>
            <a:ext cx="3390900" cy="590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381" y="3304485"/>
            <a:ext cx="4714875" cy="857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7959" y="4207765"/>
            <a:ext cx="3895725" cy="5524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3338" y="767802"/>
            <a:ext cx="4390248" cy="432000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6324895" y="5098337"/>
            <a:ext cx="510988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 Joint Embedding and Clustering Optimization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9173" y="5612450"/>
            <a:ext cx="3073091" cy="324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48051" y="6024176"/>
            <a:ext cx="324284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mic Sans MS" panose="030F0702030302020204" pitchFamily="66" charset="0"/>
              </a:rPr>
              <a:t>5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3759" y="823784"/>
            <a:ext cx="10630800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Experiments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Attributed Graph Clustering: A Deep Attentional Embedding Approach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67" y="1520152"/>
            <a:ext cx="4712079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975" y="3359432"/>
            <a:ext cx="3960862" cy="252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533" y="1342005"/>
            <a:ext cx="3957422" cy="252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533" y="3975902"/>
            <a:ext cx="395317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mic Sans MS" panose="030F0702030302020204" pitchFamily="66" charset="0"/>
              </a:rPr>
              <a:t>5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3759" y="823784"/>
            <a:ext cx="10630800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Experiments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Attributed Graph Clustering: A Deep Attentional Embedding Approach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69" y="4115854"/>
            <a:ext cx="10371375" cy="1512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651" y="1519981"/>
            <a:ext cx="4795013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 txBox="1"/>
          <p:nvPr/>
        </p:nvSpPr>
        <p:spPr>
          <a:xfrm>
            <a:off x="2931454" y="3752850"/>
            <a:ext cx="6583092" cy="1263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>
                <a:solidFill>
                  <a:srgbClr val="5BC6C5"/>
                </a:solidFill>
                <a:latin typeface="Comic Sans MS" panose="030F0702030302020204" pitchFamily="66" charset="0"/>
              </a:rPr>
              <a:t>Thanks</a:t>
            </a:r>
            <a:r>
              <a:rPr lang="en-US" altLang="zh-CN" sz="8000" dirty="0">
                <a:solidFill>
                  <a:srgbClr val="5BC6C5"/>
                </a:solidFill>
                <a:latin typeface="Comic Sans MS" panose="030F0702030302020204" pitchFamily="66" charset="0"/>
              </a:rPr>
              <a:t>.</a:t>
            </a:r>
            <a:endParaRPr lang="zh-CN" altLang="en-US" sz="8000" dirty="0">
              <a:solidFill>
                <a:srgbClr val="5BC6C5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B91DF"/>
      </a:accent1>
      <a:accent2>
        <a:srgbClr val="FAB040"/>
      </a:accent2>
      <a:accent3>
        <a:srgbClr val="1A84D3"/>
      </a:accent3>
      <a:accent4>
        <a:srgbClr val="5DD1A4"/>
      </a:accent4>
      <a:accent5>
        <a:srgbClr val="CCCCCC"/>
      </a:accent5>
      <a:accent6>
        <a:srgbClr val="4C4C4C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B91DF"/>
    </a:accent1>
    <a:accent2>
      <a:srgbClr val="FAB040"/>
    </a:accent2>
    <a:accent3>
      <a:srgbClr val="1A84D3"/>
    </a:accent3>
    <a:accent4>
      <a:srgbClr val="5DD1A4"/>
    </a:accent4>
    <a:accent5>
      <a:srgbClr val="CCCCCC"/>
    </a:accent5>
    <a:accent6>
      <a:srgbClr val="4C4C4C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B91DF"/>
    </a:accent1>
    <a:accent2>
      <a:srgbClr val="FAB040"/>
    </a:accent2>
    <a:accent3>
      <a:srgbClr val="1A84D3"/>
    </a:accent3>
    <a:accent4>
      <a:srgbClr val="5DD1A4"/>
    </a:accent4>
    <a:accent5>
      <a:srgbClr val="CCCCCC"/>
    </a:accent5>
    <a:accent6>
      <a:srgbClr val="4C4C4C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7813</TotalTime>
  <Words>249</Words>
  <Application>Microsoft Office PowerPoint</Application>
  <PresentationFormat>宽屏</PresentationFormat>
  <Paragraphs>43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Comic Sans MS</vt:lpstr>
      <vt:lpstr>Times New Roman</vt:lpstr>
      <vt:lpstr>主题5</vt:lpstr>
      <vt:lpstr>20200408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Asus</cp:lastModifiedBy>
  <cp:revision>323</cp:revision>
  <cp:lastPrinted>2018-03-12T16:00:00Z</cp:lastPrinted>
  <dcterms:created xsi:type="dcterms:W3CDTF">2018-03-12T16:00:00Z</dcterms:created>
  <dcterms:modified xsi:type="dcterms:W3CDTF">2020-04-08T01:52:47Z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2052-11.1.0.7875</vt:lpwstr>
  </property>
</Properties>
</file>