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4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C6C5"/>
    <a:srgbClr val="92EBC1"/>
    <a:srgbClr val="565560"/>
    <a:srgbClr val="354877"/>
    <a:srgbClr val="0E122A"/>
    <a:srgbClr val="8BBDEF"/>
    <a:srgbClr val="2D416C"/>
    <a:srgbClr val="FF93AF"/>
    <a:srgbClr val="1D5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20200311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MAGNN: </a:t>
            </a:r>
            <a:r>
              <a:rPr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Metapath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Aggregated Graph Neural Network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for Heterogeneous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Graph Embedding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362" y="1190990"/>
            <a:ext cx="1142371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 real-world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 consist of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various types of nodes and edges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associated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attributes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 spaces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Existing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metapath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-based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still suffer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at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least one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following </a:t>
            </a:r>
            <a:r>
              <a:rPr lang="en-US" altLang="zh-CN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three limitations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The model does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lang="en-US" altLang="zh-CN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leverage node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features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(e.g. metapath2vec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Hin2vec)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The model discards all intermediate nodes along the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metapath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 </a:t>
            </a:r>
            <a:r>
              <a:rPr lang="en-US" altLang="zh-CN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considering two end nodes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which results in information loss. (e.g.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HERec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The model 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relies on a single </a:t>
            </a:r>
            <a:r>
              <a:rPr lang="en-US" altLang="zh-CN" sz="16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metapath</a:t>
            </a:r>
            <a:r>
              <a:rPr lang="en-US" altLang="zh-CN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embed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heterogeneous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graph. (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metapath2vec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[9]).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3362" y="2847052"/>
            <a:ext cx="1133799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9294"/>
          <a:stretch/>
        </p:blipFill>
        <p:spPr>
          <a:xfrm>
            <a:off x="1093103" y="3356828"/>
            <a:ext cx="983278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91325"/>
            <a:ext cx="11105528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Node Content Transformation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1493"/>
          <a:stretch/>
        </p:blipFill>
        <p:spPr>
          <a:xfrm>
            <a:off x="6836370" y="1654853"/>
            <a:ext cx="4732585" cy="39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0" y="2517342"/>
            <a:ext cx="5582903" cy="5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54" y="3477904"/>
            <a:ext cx="5698957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2" y="751562"/>
            <a:ext cx="591271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Intra-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521"/>
          <a:stretch/>
        </p:blipFill>
        <p:spPr>
          <a:xfrm>
            <a:off x="554811" y="1346692"/>
            <a:ext cx="5350689" cy="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8066" r="20482"/>
          <a:stretch/>
        </p:blipFill>
        <p:spPr>
          <a:xfrm>
            <a:off x="6952469" y="1181713"/>
            <a:ext cx="3715128" cy="39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16622"/>
          <a:stretch/>
        </p:blipFill>
        <p:spPr>
          <a:xfrm>
            <a:off x="6952471" y="1787653"/>
            <a:ext cx="3969314" cy="39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17668"/>
          <a:stretch/>
        </p:blipFill>
        <p:spPr>
          <a:xfrm>
            <a:off x="6952473" y="2482394"/>
            <a:ext cx="3037615" cy="118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57194" y="864464"/>
            <a:ext cx="189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encoder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57193" y="1489605"/>
            <a:ext cx="209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7192" y="2170212"/>
            <a:ext cx="46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rotation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encoder.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4167" y="1440480"/>
            <a:ext cx="1058057" cy="3714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57192" y="785995"/>
            <a:ext cx="4829958" cy="28843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943848" y="1489605"/>
            <a:ext cx="352225" cy="2610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73" y="1886692"/>
            <a:ext cx="3981450" cy="2562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12" y="4621348"/>
            <a:ext cx="3751261" cy="1116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385" y="3748863"/>
            <a:ext cx="3611485" cy="2916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54811" y="4356111"/>
            <a:ext cx="298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36398" y="5756398"/>
            <a:ext cx="2948948" cy="333375"/>
            <a:chOff x="566737" y="6010275"/>
            <a:chExt cx="2948948" cy="3333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737" y="6010275"/>
              <a:ext cx="2181225" cy="33337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29885" y="6029324"/>
              <a:ext cx="685800" cy="295275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1765055" y="6154738"/>
            <a:ext cx="4052580" cy="447675"/>
            <a:chOff x="552449" y="6254872"/>
            <a:chExt cx="4052580" cy="44767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11"/>
            <a:srcRect t="6061" b="8485"/>
            <a:stretch/>
          </p:blipFill>
          <p:spPr>
            <a:xfrm>
              <a:off x="552449" y="6254872"/>
              <a:ext cx="1905000" cy="44767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4368" y="6316784"/>
              <a:ext cx="904875" cy="32385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00129" y="6283863"/>
              <a:ext cx="1104900" cy="381000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1537891" y="5727822"/>
            <a:ext cx="4558109" cy="903166"/>
          </a:xfrm>
          <a:prstGeom prst="rect">
            <a:avLst/>
          </a:prstGeom>
          <a:noFill/>
          <a:ln w="19050">
            <a:solidFill>
              <a:srgbClr val="FF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03023" y="1328921"/>
            <a:ext cx="2948948" cy="333375"/>
            <a:chOff x="566737" y="6010275"/>
            <a:chExt cx="2948948" cy="3333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737" y="6010275"/>
              <a:ext cx="2181225" cy="33337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885" y="6029324"/>
              <a:ext cx="685800" cy="295275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431680" y="1727261"/>
            <a:ext cx="4052580" cy="447675"/>
            <a:chOff x="552449" y="6254872"/>
            <a:chExt cx="4052580" cy="447675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4"/>
            <a:srcRect t="6061" b="8485"/>
            <a:stretch/>
          </p:blipFill>
          <p:spPr>
            <a:xfrm>
              <a:off x="552449" y="6254872"/>
              <a:ext cx="1905000" cy="44767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4368" y="6316784"/>
              <a:ext cx="904875" cy="32385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0129" y="6283863"/>
              <a:ext cx="1104900" cy="381000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1204516" y="1300345"/>
            <a:ext cx="4558109" cy="903166"/>
          </a:xfrm>
          <a:prstGeom prst="rect">
            <a:avLst/>
          </a:prstGeom>
          <a:noFill/>
          <a:ln w="19050">
            <a:solidFill>
              <a:srgbClr val="FF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37" y="2476500"/>
            <a:ext cx="39052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99" y="3233283"/>
            <a:ext cx="58674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199" y="3762992"/>
            <a:ext cx="2476500" cy="1800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3194" t="11376"/>
          <a:stretch/>
        </p:blipFill>
        <p:spPr>
          <a:xfrm>
            <a:off x="2350056" y="3792386"/>
            <a:ext cx="986624" cy="32077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737" y="5540830"/>
            <a:ext cx="2038350" cy="5715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1745" y="2188030"/>
            <a:ext cx="3895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2" y="751562"/>
            <a:ext cx="6293664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561" y="1441461"/>
            <a:ext cx="29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emi-supervised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5" y="2065589"/>
            <a:ext cx="2971427" cy="720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9561" y="3085229"/>
            <a:ext cx="29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5" y="3864429"/>
            <a:ext cx="4799369" cy="61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485" y="736801"/>
            <a:ext cx="3923869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7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12" r="2586" b="3256"/>
          <a:stretch/>
        </p:blipFill>
        <p:spPr>
          <a:xfrm>
            <a:off x="466724" y="1882825"/>
            <a:ext cx="3429001" cy="3482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23" y="1824220"/>
            <a:ext cx="730783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MAGNN: </a:t>
            </a:r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Aggregated Graph Neural Network </a:t>
            </a:r>
            <a:r>
              <a:rPr lang="en-US" altLang="zh-CN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Heterogeneous 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8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751562"/>
            <a:ext cx="11337993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345"/>
            <a:ext cx="7521863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1" y="4286838"/>
            <a:ext cx="7059129" cy="19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63" y="1898174"/>
            <a:ext cx="434195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6569</TotalTime>
  <Words>260</Words>
  <Application>Microsoft Office PowerPoint</Application>
  <PresentationFormat>宽屏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主题5</vt:lpstr>
      <vt:lpstr>20200311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Asus</cp:lastModifiedBy>
  <cp:revision>291</cp:revision>
  <cp:lastPrinted>2018-03-12T16:00:00Z</cp:lastPrinted>
  <dcterms:created xsi:type="dcterms:W3CDTF">2018-03-12T16:00:00Z</dcterms:created>
  <dcterms:modified xsi:type="dcterms:W3CDTF">2020-03-11T02:46:46Z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