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6" r:id="rId4"/>
    <p:sldId id="296" r:id="rId5"/>
    <p:sldId id="264" r:id="rId6"/>
    <p:sldId id="280" r:id="rId7"/>
    <p:sldId id="282" r:id="rId8"/>
    <p:sldId id="258" r:id="rId9"/>
    <p:sldId id="305" r:id="rId10"/>
    <p:sldId id="306" r:id="rId11"/>
    <p:sldId id="297" r:id="rId12"/>
    <p:sldId id="302" r:id="rId13"/>
    <p:sldId id="303" r:id="rId14"/>
    <p:sldId id="304" r:id="rId15"/>
    <p:sldId id="279" r:id="rId16"/>
    <p:sldId id="284" r:id="rId17"/>
    <p:sldId id="26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roy Li" initials="LL" lastIdx="10" clrIdx="0">
    <p:extLst>
      <p:ext uri="{19B8F6BF-5375-455C-9EA6-DF929625EA0E}">
        <p15:presenceInfo xmlns:p15="http://schemas.microsoft.com/office/powerpoint/2012/main" userId="ad21ea6919413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4900"/>
    <a:srgbClr val="FFFF00"/>
    <a:srgbClr val="9B6F66"/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0" baseline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Education Background</a:t>
            </a:r>
          </a:p>
        </c:rich>
      </c:tx>
      <c:layout>
        <c:manualLayout>
          <c:xMode val="edge"/>
          <c:yMode val="edge"/>
          <c:x val="0.10695716651534745"/>
          <c:y val="6.497867454068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0" baseline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3010110172933004E-2"/>
          <c:y val="0.37781321139613516"/>
          <c:w val="0.46848739495798986"/>
          <c:h val="0.39035087719299694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Education background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4FF-4601-B104-7CA9F4D53D8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4FF-4601-B104-7CA9F4D53D8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4FF-4601-B104-7CA9F4D53D8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4FF-4601-B104-7CA9F4D53D81}"/>
              </c:ext>
            </c:extLst>
          </c:dPt>
          <c:dLbls>
            <c:dLbl>
              <c:idx val="0"/>
              <c:layout>
                <c:manualLayout>
                  <c:x val="-2.265762521361436E-2"/>
                  <c:y val="8.23810695538057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4FF-4601-B104-7CA9F4D53D8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Sheet1!$B$1:$E$1</c:f>
              <c:strCache>
                <c:ptCount val="4"/>
                <c:pt idx="0">
                  <c:v>Master</c:v>
                </c:pt>
                <c:pt idx="1">
                  <c:v>Bachelor</c:v>
                </c:pt>
                <c:pt idx="2">
                  <c:v>Community College</c:v>
                </c:pt>
                <c:pt idx="3">
                  <c:v>High School 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</c:v>
                </c:pt>
                <c:pt idx="1">
                  <c:v>50</c:v>
                </c:pt>
                <c:pt idx="2">
                  <c:v>60</c:v>
                </c:pt>
                <c:pt idx="3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4FF-4601-B104-7CA9F4D53D8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Age group</a:t>
            </a:r>
          </a:p>
        </c:rich>
      </c:tx>
      <c:layout>
        <c:manualLayout>
          <c:xMode val="edge"/>
          <c:yMode val="edge"/>
          <c:x val="0.15800133769788252"/>
          <c:y val="4.91786841251585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3191779660721729E-2"/>
          <c:y val="0.43115947585203535"/>
          <c:w val="0.54950495049504955"/>
          <c:h val="0.31884057971015572"/>
        </c:manualLayout>
      </c:layout>
      <c:pie3DChart>
        <c:varyColors val="1"/>
        <c:ser>
          <c:idx val="1"/>
          <c:order val="0"/>
          <c:tx>
            <c:strRef>
              <c:f>Sheet1!$A$2</c:f>
              <c:strCache>
                <c:ptCount val="1"/>
                <c:pt idx="0">
                  <c:v>Age structure</c:v>
                </c:pt>
              </c:strCache>
            </c:strRef>
          </c:tx>
          <c:explosion val="25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C76-4B68-966B-1A621A24A60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C76-4B68-966B-1A621A24A60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C76-4B68-966B-1A621A24A60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C76-4B68-966B-1A621A24A6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none" spc="0" baseline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Sheet1!$B$1:$E$1</c:f>
              <c:strCache>
                <c:ptCount val="4"/>
                <c:pt idx="0">
                  <c:v>＞50</c:v>
                </c:pt>
                <c:pt idx="1">
                  <c:v>40-50</c:v>
                </c:pt>
                <c:pt idx="2">
                  <c:v>30-40</c:v>
                </c:pt>
                <c:pt idx="3">
                  <c:v>＜30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5</c:v>
                </c:pt>
                <c:pt idx="1">
                  <c:v>25</c:v>
                </c:pt>
                <c:pt idx="2">
                  <c:v>35</c:v>
                </c:pt>
                <c:pt idx="3">
                  <c:v>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C76-4B68-966B-1A621A24A60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b="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Paint</c:v>
                </c:pt>
                <c:pt idx="1">
                  <c:v>Chemical Process</c:v>
                </c:pt>
                <c:pt idx="2">
                  <c:v>Welding</c:v>
                </c:pt>
                <c:pt idx="3">
                  <c:v>FPI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97-44ED-B5AB-4FA2285904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 Customer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Paint</c:v>
                </c:pt>
                <c:pt idx="1">
                  <c:v>Chemical Process</c:v>
                </c:pt>
                <c:pt idx="2">
                  <c:v>Welding</c:v>
                </c:pt>
                <c:pt idx="3">
                  <c:v>FPI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20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F97-44ED-B5AB-4FA2285904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Spare Capacity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Paint</c:v>
                </c:pt>
                <c:pt idx="1">
                  <c:v>Chemical Process</c:v>
                </c:pt>
                <c:pt idx="2">
                  <c:v>Welding</c:v>
                </c:pt>
                <c:pt idx="3">
                  <c:v>FPI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  <c:pt idx="2">
                  <c:v>75</c:v>
                </c:pt>
                <c:pt idx="3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F97-44ED-B5AB-4FA22859048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82089296"/>
        <c:axId val="682089856"/>
      </c:barChart>
      <c:catAx>
        <c:axId val="68208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089856"/>
        <c:crosses val="autoZero"/>
        <c:auto val="1"/>
        <c:lblAlgn val="ctr"/>
        <c:lblOffset val="100"/>
        <c:noMultiLvlLbl val="0"/>
      </c:catAx>
      <c:valAx>
        <c:axId val="68208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08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6830C-B04B-4121-BD7F-E5840BA8245F}" type="doc">
      <dgm:prSet loTypeId="urn:microsoft.com/office/officeart/2005/8/layout/orgChart1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13605B29-ECE6-44F7-9650-067F818BA315}">
      <dgm:prSet phldrT="[Text]"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General Manager</a:t>
          </a:r>
        </a:p>
      </dgm:t>
    </dgm:pt>
    <dgm:pt modelId="{1B409F8B-1084-497E-8871-1560A9F1D70C}" type="parTrans" cxnId="{7A5FDFD2-42AF-4ECC-A0C6-5E70773F109C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F834118-AB73-4BF1-B800-3D86FF6AC520}" type="sibTrans" cxnId="{7A5FDFD2-42AF-4ECC-A0C6-5E70773F109C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B55900-67A6-4FD0-82AE-F1BCECC05AEC}">
      <dgm:prSet phldrT="[Text]"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Engineering Department</a:t>
          </a:r>
          <a:endParaRPr lang="zh-CN" alt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BA184DDA-38D8-486D-B27C-E2A595F7BF31}" type="parTrans" cxnId="{40C50988-1012-47FE-A20B-CA316826801B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59A3727-3F2E-47C5-8AD4-F4C2CBBC129C}" type="sibTrans" cxnId="{40C50988-1012-47FE-A20B-CA316826801B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56237E5-D63C-488C-94E4-3F68E6B48AC5}">
      <dgm:prSet phldrT="[Text]"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Quality</a:t>
          </a:r>
          <a:endParaRPr lang="zh-CN" alt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1353B1A-44DD-4E7B-830A-19ACFA06567F}" type="parTrans" cxnId="{844F8F15-5CE9-43B1-981B-5D2938CB0303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15EECE5-1525-4356-8AD2-87F2AF85D70B}" type="sibTrans" cxnId="{844F8F15-5CE9-43B1-981B-5D2938CB0303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2D7199-20AD-4D8E-ABF0-ACCF54E5797B}">
      <dgm:prSet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Sales Team</a:t>
          </a:r>
          <a:endParaRPr lang="zh-CN" alt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A7B05E95-CECC-49F0-9DA4-080A87F6873C}" type="parTrans" cxnId="{6423F501-213B-4747-8765-6CBD72D6C415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3B8E24A-3780-439E-A2F3-E25405444ED6}" type="sibTrans" cxnId="{6423F501-213B-4747-8765-6CBD72D6C415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8F55DC-B26E-4DD8-A3EB-730066111352}">
      <dgm:prSet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Customer Service</a:t>
          </a:r>
          <a:endParaRPr lang="zh-CN" alt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158E6116-62B8-4F81-8371-AF927DD66EDB}" type="parTrans" cxnId="{8F98A12F-A769-41FB-8421-EC5ECB9446B2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E6A0D8B-DAD9-4C46-AEBB-9C93EA5EC16A}" type="sibTrans" cxnId="{8F98A12F-A769-41FB-8421-EC5ECB9446B2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CC06E5-D3B3-4057-9E34-3D6BFD684759}">
      <dgm:prSet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SQE</a:t>
          </a:r>
          <a:endParaRPr lang="zh-CN" alt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8B9BDF3-AAF4-49FC-9B13-86E11DF578BD}" type="parTrans" cxnId="{1374D00A-9B0A-4283-9A8B-04FF38AEA9BE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A082D150-655D-4518-BC60-0FC7546DCD64}" type="sibTrans" cxnId="{1374D00A-9B0A-4283-9A8B-04FF38AEA9BE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332A713-8634-4815-BF3D-EB6E4130FE09}">
      <dgm:prSet phldrT="[Text]"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Commercial Department</a:t>
          </a:r>
          <a:endParaRPr lang="zh-CN" alt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059AB39E-A506-4D85-AE07-046DA03573D9}" type="sibTrans" cxnId="{AC1A384D-F6B3-4C60-8F43-9A4AD5139827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02B0E26-F8AE-409C-9B46-F3EBA6BCE335}" type="parTrans" cxnId="{AC1A384D-F6B3-4C60-8F43-9A4AD5139827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9ED24188-546E-42CE-9063-72124626E91F}">
      <dgm:prSet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Machining Team</a:t>
          </a:r>
        </a:p>
      </dgm:t>
    </dgm:pt>
    <dgm:pt modelId="{AF84865C-5BE9-4835-93AC-D2C69D1B49CA}" type="parTrans" cxnId="{445693F0-3A1E-4CD3-BADE-261BE992F268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FAB789C-A094-4B1F-B987-248C7D048787}" type="sibTrans" cxnId="{445693F0-3A1E-4CD3-BADE-261BE992F268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AE183A-EA09-4254-AF2C-00E5DADCEC4C}">
      <dgm:prSet phldrT="[Text]"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Finance</a:t>
          </a:r>
          <a:endParaRPr lang="zh-CN" altLang="en-US" sz="11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F0926EE6-ECCF-4233-A5C1-39FD3E2CA62B}" type="parTrans" cxnId="{3B46E7B1-9E89-4202-B803-93FAACEDD5F4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70495AB-D99A-4807-B4F2-849FC9D01CB1}" type="sibTrans" cxnId="{3B46E7B1-9E89-4202-B803-93FAACEDD5F4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B44CAD7-67C1-4895-A767-4FF546310339}">
      <dgm:prSet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HR &amp; Admin Director</a:t>
          </a:r>
          <a:endParaRPr lang="zh-CN" alt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37A34880-AA01-45EB-9E8C-EC45D04D1E01}" type="parTrans" cxnId="{B1038B2D-1E93-4F36-8F09-D5C4AE78006E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5148416-ED93-4465-B792-4120A11BE600}" type="sibTrans" cxnId="{B1038B2D-1E93-4F36-8F09-D5C4AE78006E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F64E619-B0E2-4132-AB1D-72B0A50DDCB2}">
      <dgm:prSet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Special process </a:t>
          </a:r>
        </a:p>
      </dgm:t>
    </dgm:pt>
    <dgm:pt modelId="{7528FADC-BD10-44CE-8132-9DB95C18C8D1}" type="parTrans" cxnId="{07C098F2-5E75-4DCF-87C8-073E89D73642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911E64-8209-4A39-A47E-0134580C8806}" type="sibTrans" cxnId="{07C098F2-5E75-4DCF-87C8-073E89D73642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885B55E-5089-4807-9EF8-37F45BB04D1F}">
      <dgm:prSet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Production</a:t>
          </a:r>
        </a:p>
      </dgm:t>
    </dgm:pt>
    <dgm:pt modelId="{FCE244F2-90A7-4132-A948-ADE233AD7911}" type="parTrans" cxnId="{333E9293-C757-4E7C-B079-52A713342D9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4DF069-D518-4FC6-A8C9-4C96703D8851}" type="sibTrans" cxnId="{333E9293-C757-4E7C-B079-52A713342D9D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8170666-D680-434A-B231-12488CF8F65D}">
      <dgm:prSet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Technician</a:t>
          </a:r>
        </a:p>
      </dgm:t>
    </dgm:pt>
    <dgm:pt modelId="{62ACD81F-8EA7-448E-A8E6-2A65195C371A}" type="parTrans" cxnId="{3E21BFE3-0631-454B-81DC-84FA131EB070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D69006A-87AE-4D52-BC35-2AF1B8CA35F9}" type="sibTrans" cxnId="{3E21BFE3-0631-454B-81DC-84FA131EB070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408433-49A3-4D58-9C20-6E75F82F2CF1}">
      <dgm:prSet phldrT="[Text]"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QA</a:t>
          </a:r>
          <a:endParaRPr lang="zh-CN" alt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225FEA0-6B2F-4A41-8D22-8835AC212A03}" type="parTrans" cxnId="{EA08AB10-638A-4381-85FD-E0D5929C2194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03538C-B44F-43D6-9A69-36159FB1F2BD}" type="sibTrans" cxnId="{EA08AB10-638A-4381-85FD-E0D5929C2194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AD949B-3442-4C8D-9601-0CDB9EC042EE}">
      <dgm:prSet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Sheet Metal Team</a:t>
          </a:r>
        </a:p>
      </dgm:t>
    </dgm:pt>
    <dgm:pt modelId="{E6722791-4DB2-4BD6-BD53-C95BC621ABE4}" type="sibTrans" cxnId="{C1522DF9-F1AD-492B-A67D-7DCA37A2DB36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B55C15-FCA5-446E-960D-242D0C5DFB4D}" type="parTrans" cxnId="{C1522DF9-F1AD-492B-A67D-7DCA37A2DB36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40880CE1-D0EB-4C63-99B9-AA590DD4FCE3}">
      <dgm:prSet phldrT="[Text]"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Sourcing Team</a:t>
          </a:r>
          <a:endParaRPr lang="zh-CN" alt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ED29C0B9-3277-4FEA-846B-A66A09E51CE7}" type="sibTrans" cxnId="{7943E2BD-0722-4F85-8788-AB2AD001F7B9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D619171-1FA4-4F62-A722-042107F8FBE2}" type="parTrans" cxnId="{7943E2BD-0722-4F85-8788-AB2AD001F7B9}">
      <dgm:prSet/>
      <dgm:spPr/>
      <dgm:t>
        <a:bodyPr/>
        <a:lstStyle/>
        <a:p>
          <a:endParaRPr lang="zh-CN" alt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8B1294C-A3D9-4869-AE2E-841032EEA3DB}">
      <dgm:prSet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Operators</a:t>
          </a:r>
        </a:p>
      </dgm:t>
    </dgm:pt>
    <dgm:pt modelId="{257466BE-CE58-4DFB-83CA-08A34D54A10A}" type="parTrans" cxnId="{18279BCC-69D3-432B-80E3-FAC36F2230F6}">
      <dgm:prSet/>
      <dgm:spPr/>
    </dgm:pt>
    <dgm:pt modelId="{1C41C6F3-0E79-483E-805A-5A358705813E}" type="sibTrans" cxnId="{18279BCC-69D3-432B-80E3-FAC36F2230F6}">
      <dgm:prSet/>
      <dgm:spPr/>
    </dgm:pt>
    <dgm:pt modelId="{9F7AB7C3-276B-443C-88C1-67F6971EC692}">
      <dgm:prSet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Material Planning</a:t>
          </a:r>
        </a:p>
      </dgm:t>
    </dgm:pt>
    <dgm:pt modelId="{AA322E5C-9D59-481E-AD20-1237F9075E47}" type="parTrans" cxnId="{2C8EA1F3-BC40-4946-AF54-DC742214E665}">
      <dgm:prSet/>
      <dgm:spPr/>
    </dgm:pt>
    <dgm:pt modelId="{C50DA89E-C8F8-49EF-93FA-B6D8BE951783}" type="sibTrans" cxnId="{2C8EA1F3-BC40-4946-AF54-DC742214E665}">
      <dgm:prSet/>
      <dgm:spPr/>
    </dgm:pt>
    <dgm:pt modelId="{CE2D7878-746E-4632-BA1F-8476C63A38AB}">
      <dgm:prSet phldrT="[Text]"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Purchase</a:t>
          </a:r>
          <a:endParaRPr lang="zh-CN" alt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CB39D321-A052-4477-A84E-203D1D9D11D2}" type="parTrans" cxnId="{310E451A-51B6-4CF4-8B72-D63CC36C256A}">
      <dgm:prSet/>
      <dgm:spPr/>
    </dgm:pt>
    <dgm:pt modelId="{4C6518FF-534D-414B-AE89-83C88A1AAFD4}" type="sibTrans" cxnId="{310E451A-51B6-4CF4-8B72-D63CC36C256A}">
      <dgm:prSet/>
      <dgm:spPr/>
    </dgm:pt>
    <dgm:pt modelId="{B2EF0DAC-1CC5-4454-B413-8848E32D4935}">
      <dgm:prSet phldrT="[Text]" custT="1"/>
      <dgm:spPr/>
      <dgm:t>
        <a:bodyPr/>
        <a:lstStyle/>
        <a:p>
          <a:r>
            <a:rPr lang="en-US" altLang="zh-CN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Customs Specialist</a:t>
          </a:r>
          <a:endParaRPr lang="zh-CN" alt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gm:t>
    </dgm:pt>
    <dgm:pt modelId="{FEB2B29A-321E-419F-A9C0-04FFEDE73554}" type="parTrans" cxnId="{FFCFF7F0-FB11-4F10-AA7C-0E0E48D6815B}">
      <dgm:prSet/>
      <dgm:spPr/>
    </dgm:pt>
    <dgm:pt modelId="{F93D2D33-E211-4D66-84D8-1376E7088913}" type="sibTrans" cxnId="{FFCFF7F0-FB11-4F10-AA7C-0E0E48D6815B}">
      <dgm:prSet/>
      <dgm:spPr/>
    </dgm:pt>
    <dgm:pt modelId="{CE231A2B-B403-4415-8137-F75CB32EE176}" type="pres">
      <dgm:prSet presAssocID="{94F6830C-B04B-4121-BD7F-E5840BA824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D467D2-05DC-4CAA-A328-9F6E295751E8}" type="pres">
      <dgm:prSet presAssocID="{13605B29-ECE6-44F7-9650-067F818BA315}" presName="hierRoot1" presStyleCnt="0">
        <dgm:presLayoutVars>
          <dgm:hierBranch val="init"/>
        </dgm:presLayoutVars>
      </dgm:prSet>
      <dgm:spPr/>
    </dgm:pt>
    <dgm:pt modelId="{4BC1E744-C5E5-4EB7-8F45-8B18D83F2FF3}" type="pres">
      <dgm:prSet presAssocID="{13605B29-ECE6-44F7-9650-067F818BA315}" presName="rootComposite1" presStyleCnt="0"/>
      <dgm:spPr/>
    </dgm:pt>
    <dgm:pt modelId="{0414493F-4E1D-4D91-983D-BE44A058B204}" type="pres">
      <dgm:prSet presAssocID="{13605B29-ECE6-44F7-9650-067F818BA315}" presName="rootText1" presStyleLbl="node0" presStyleIdx="0" presStyleCnt="1" custScaleX="235081" custLinFactNeighborX="-4433" custLinFactNeighborY="-472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25B8B-6CA3-4F11-9AA0-1C732C905BE7}" type="pres">
      <dgm:prSet presAssocID="{13605B29-ECE6-44F7-9650-067F818BA31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20253E8-8575-414C-A0AA-BC6C53923F29}" type="pres">
      <dgm:prSet presAssocID="{13605B29-ECE6-44F7-9650-067F818BA315}" presName="hierChild2" presStyleCnt="0"/>
      <dgm:spPr/>
    </dgm:pt>
    <dgm:pt modelId="{4C2CB632-0860-4FDC-BAAD-B0B92ED3AB66}" type="pres">
      <dgm:prSet presAssocID="{502B0E26-F8AE-409C-9B46-F3EBA6BCE335}" presName="Name37" presStyleLbl="parChTrans1D2" presStyleIdx="0" presStyleCnt="7"/>
      <dgm:spPr/>
      <dgm:t>
        <a:bodyPr/>
        <a:lstStyle/>
        <a:p>
          <a:endParaRPr lang="en-US"/>
        </a:p>
      </dgm:t>
    </dgm:pt>
    <dgm:pt modelId="{78AFAFD8-4BF4-4385-B6C4-6A7FBCEF7F20}" type="pres">
      <dgm:prSet presAssocID="{5332A713-8634-4815-BF3D-EB6E4130FE09}" presName="hierRoot2" presStyleCnt="0">
        <dgm:presLayoutVars>
          <dgm:hierBranch val="init"/>
        </dgm:presLayoutVars>
      </dgm:prSet>
      <dgm:spPr/>
    </dgm:pt>
    <dgm:pt modelId="{12A37472-2503-40AB-878A-3FEDA83EA8BE}" type="pres">
      <dgm:prSet presAssocID="{5332A713-8634-4815-BF3D-EB6E4130FE09}" presName="rootComposite" presStyleCnt="0"/>
      <dgm:spPr/>
    </dgm:pt>
    <dgm:pt modelId="{47FC840B-59FC-42AF-A70F-0428992AB1C6}" type="pres">
      <dgm:prSet presAssocID="{5332A713-8634-4815-BF3D-EB6E4130FE09}" presName="rootText" presStyleLbl="node2" presStyleIdx="0" presStyleCnt="7" custScaleX="171852" custLinFactNeighborX="5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2512E5-17A3-48DB-9222-4B28DFBA2098}" type="pres">
      <dgm:prSet presAssocID="{5332A713-8634-4815-BF3D-EB6E4130FE09}" presName="rootConnector" presStyleLbl="node2" presStyleIdx="0" presStyleCnt="7"/>
      <dgm:spPr/>
      <dgm:t>
        <a:bodyPr/>
        <a:lstStyle/>
        <a:p>
          <a:endParaRPr lang="en-US"/>
        </a:p>
      </dgm:t>
    </dgm:pt>
    <dgm:pt modelId="{274FAFB5-DE19-4311-9065-4FF7D56F6E60}" type="pres">
      <dgm:prSet presAssocID="{5332A713-8634-4815-BF3D-EB6E4130FE09}" presName="hierChild4" presStyleCnt="0"/>
      <dgm:spPr/>
    </dgm:pt>
    <dgm:pt modelId="{4B84DCF8-F91E-4A36-9894-7B734797275A}" type="pres">
      <dgm:prSet presAssocID="{A7B05E95-CECC-49F0-9DA4-080A87F6873C}" presName="Name37" presStyleLbl="parChTrans1D3" presStyleIdx="0" presStyleCnt="12"/>
      <dgm:spPr/>
      <dgm:t>
        <a:bodyPr/>
        <a:lstStyle/>
        <a:p>
          <a:endParaRPr lang="en-US"/>
        </a:p>
      </dgm:t>
    </dgm:pt>
    <dgm:pt modelId="{8007AF18-8191-4CCA-9B46-2E0B73FA141F}" type="pres">
      <dgm:prSet presAssocID="{792D7199-20AD-4D8E-ABF0-ACCF54E5797B}" presName="hierRoot2" presStyleCnt="0">
        <dgm:presLayoutVars>
          <dgm:hierBranch val="init"/>
        </dgm:presLayoutVars>
      </dgm:prSet>
      <dgm:spPr/>
    </dgm:pt>
    <dgm:pt modelId="{96C01AAD-7500-4BCA-9D34-E9525E8F49AE}" type="pres">
      <dgm:prSet presAssocID="{792D7199-20AD-4D8E-ABF0-ACCF54E5797B}" presName="rootComposite" presStyleCnt="0"/>
      <dgm:spPr/>
    </dgm:pt>
    <dgm:pt modelId="{7A4B71D4-C9EF-41ED-B438-BA7D3707CD3D}" type="pres">
      <dgm:prSet presAssocID="{792D7199-20AD-4D8E-ABF0-ACCF54E5797B}" presName="rootText" presStyleLbl="node3" presStyleIdx="0" presStyleCnt="12" custScaleX="1150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6B3E4-E984-4A7A-BBAB-61DB65AC81D4}" type="pres">
      <dgm:prSet presAssocID="{792D7199-20AD-4D8E-ABF0-ACCF54E5797B}" presName="rootConnector" presStyleLbl="node3" presStyleIdx="0" presStyleCnt="12"/>
      <dgm:spPr/>
      <dgm:t>
        <a:bodyPr/>
        <a:lstStyle/>
        <a:p>
          <a:endParaRPr lang="en-US"/>
        </a:p>
      </dgm:t>
    </dgm:pt>
    <dgm:pt modelId="{D40C1AE9-E2CC-4874-9BEC-7959C6BB4A78}" type="pres">
      <dgm:prSet presAssocID="{792D7199-20AD-4D8E-ABF0-ACCF54E5797B}" presName="hierChild4" presStyleCnt="0"/>
      <dgm:spPr/>
    </dgm:pt>
    <dgm:pt modelId="{7269F8A4-08D8-4420-9888-5E4AF332B41F}" type="pres">
      <dgm:prSet presAssocID="{792D7199-20AD-4D8E-ABF0-ACCF54E5797B}" presName="hierChild5" presStyleCnt="0"/>
      <dgm:spPr/>
    </dgm:pt>
    <dgm:pt modelId="{A2F54B72-77E7-47D3-90CE-A890E7A31254}" type="pres">
      <dgm:prSet presAssocID="{158E6116-62B8-4F81-8371-AF927DD66EDB}" presName="Name37" presStyleLbl="parChTrans1D3" presStyleIdx="1" presStyleCnt="12"/>
      <dgm:spPr/>
      <dgm:t>
        <a:bodyPr/>
        <a:lstStyle/>
        <a:p>
          <a:endParaRPr lang="en-US"/>
        </a:p>
      </dgm:t>
    </dgm:pt>
    <dgm:pt modelId="{09A264E9-6041-41A7-BD55-6A65C75FF989}" type="pres">
      <dgm:prSet presAssocID="{878F55DC-B26E-4DD8-A3EB-730066111352}" presName="hierRoot2" presStyleCnt="0">
        <dgm:presLayoutVars>
          <dgm:hierBranch val="init"/>
        </dgm:presLayoutVars>
      </dgm:prSet>
      <dgm:spPr/>
    </dgm:pt>
    <dgm:pt modelId="{22D8BE8A-A738-4C1F-B8A8-AB6B9AC50013}" type="pres">
      <dgm:prSet presAssocID="{878F55DC-B26E-4DD8-A3EB-730066111352}" presName="rootComposite" presStyleCnt="0"/>
      <dgm:spPr/>
    </dgm:pt>
    <dgm:pt modelId="{63846CD0-C42A-452A-9C61-079BF040A1A1}" type="pres">
      <dgm:prSet presAssocID="{878F55DC-B26E-4DD8-A3EB-730066111352}" presName="rootText" presStyleLbl="node3" presStyleIdx="1" presStyleCnt="12" custScaleX="1150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7FDB62-0EF7-471A-86B8-53A89E907D6D}" type="pres">
      <dgm:prSet presAssocID="{878F55DC-B26E-4DD8-A3EB-730066111352}" presName="rootConnector" presStyleLbl="node3" presStyleIdx="1" presStyleCnt="12"/>
      <dgm:spPr/>
      <dgm:t>
        <a:bodyPr/>
        <a:lstStyle/>
        <a:p>
          <a:endParaRPr lang="en-US"/>
        </a:p>
      </dgm:t>
    </dgm:pt>
    <dgm:pt modelId="{9EAAC2DD-2B11-488D-BCC2-DEC78B286629}" type="pres">
      <dgm:prSet presAssocID="{878F55DC-B26E-4DD8-A3EB-730066111352}" presName="hierChild4" presStyleCnt="0"/>
      <dgm:spPr/>
    </dgm:pt>
    <dgm:pt modelId="{BB6E9874-88AF-4E6A-A991-2B8D4671C45D}" type="pres">
      <dgm:prSet presAssocID="{878F55DC-B26E-4DD8-A3EB-730066111352}" presName="hierChild5" presStyleCnt="0"/>
      <dgm:spPr/>
    </dgm:pt>
    <dgm:pt modelId="{19915C10-589E-462F-A29D-599DBBBD365A}" type="pres">
      <dgm:prSet presAssocID="{5332A713-8634-4815-BF3D-EB6E4130FE09}" presName="hierChild5" presStyleCnt="0"/>
      <dgm:spPr/>
    </dgm:pt>
    <dgm:pt modelId="{02B0D0E8-43E1-44DB-8C29-780E2CE3F3E2}" type="pres">
      <dgm:prSet presAssocID="{BA184DDA-38D8-486D-B27C-E2A595F7BF31}" presName="Name37" presStyleLbl="parChTrans1D2" presStyleIdx="1" presStyleCnt="7"/>
      <dgm:spPr/>
      <dgm:t>
        <a:bodyPr/>
        <a:lstStyle/>
        <a:p>
          <a:endParaRPr lang="en-US"/>
        </a:p>
      </dgm:t>
    </dgm:pt>
    <dgm:pt modelId="{F8ABB86A-F635-4F47-857D-27DC744A70A3}" type="pres">
      <dgm:prSet presAssocID="{E9B55900-67A6-4FD0-82AE-F1BCECC05AEC}" presName="hierRoot2" presStyleCnt="0">
        <dgm:presLayoutVars>
          <dgm:hierBranch val="init"/>
        </dgm:presLayoutVars>
      </dgm:prSet>
      <dgm:spPr/>
    </dgm:pt>
    <dgm:pt modelId="{1ABDE257-3F83-45A5-976D-7C9E4426143A}" type="pres">
      <dgm:prSet presAssocID="{E9B55900-67A6-4FD0-82AE-F1BCECC05AEC}" presName="rootComposite" presStyleCnt="0"/>
      <dgm:spPr/>
    </dgm:pt>
    <dgm:pt modelId="{0CF31ACE-FCBA-481E-9E3F-04B1D632C2C3}" type="pres">
      <dgm:prSet presAssocID="{E9B55900-67A6-4FD0-82AE-F1BCECC05AEC}" presName="rootText" presStyleLbl="node2" presStyleIdx="1" presStyleCnt="7" custScaleX="1299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B5ECB6-EF2C-412E-B16F-D56C040542F8}" type="pres">
      <dgm:prSet presAssocID="{E9B55900-67A6-4FD0-82AE-F1BCECC05AEC}" presName="rootConnector" presStyleLbl="node2" presStyleIdx="1" presStyleCnt="7"/>
      <dgm:spPr/>
      <dgm:t>
        <a:bodyPr/>
        <a:lstStyle/>
        <a:p>
          <a:endParaRPr lang="en-US"/>
        </a:p>
      </dgm:t>
    </dgm:pt>
    <dgm:pt modelId="{BB2A4045-32D0-4006-B966-B0D351B8B47F}" type="pres">
      <dgm:prSet presAssocID="{E9B55900-67A6-4FD0-82AE-F1BCECC05AEC}" presName="hierChild4" presStyleCnt="0"/>
      <dgm:spPr/>
    </dgm:pt>
    <dgm:pt modelId="{E37DD39A-0F54-43C6-B17C-DC3CF603D9AB}" type="pres">
      <dgm:prSet presAssocID="{A6B55C15-FCA5-446E-960D-242D0C5DFB4D}" presName="Name37" presStyleLbl="parChTrans1D3" presStyleIdx="2" presStyleCnt="12"/>
      <dgm:spPr/>
      <dgm:t>
        <a:bodyPr/>
        <a:lstStyle/>
        <a:p>
          <a:endParaRPr lang="en-US"/>
        </a:p>
      </dgm:t>
    </dgm:pt>
    <dgm:pt modelId="{69166015-1F35-40E3-BA0F-BEEDD38DABEA}" type="pres">
      <dgm:prSet presAssocID="{E6AD949B-3442-4C8D-9601-0CDB9EC042EE}" presName="hierRoot2" presStyleCnt="0">
        <dgm:presLayoutVars>
          <dgm:hierBranch val="init"/>
        </dgm:presLayoutVars>
      </dgm:prSet>
      <dgm:spPr/>
    </dgm:pt>
    <dgm:pt modelId="{17F3617A-D119-44B4-96F8-43A6A51601D6}" type="pres">
      <dgm:prSet presAssocID="{E6AD949B-3442-4C8D-9601-0CDB9EC042EE}" presName="rootComposite" presStyleCnt="0"/>
      <dgm:spPr/>
    </dgm:pt>
    <dgm:pt modelId="{4A4D0F29-4318-4958-98B1-BE9C11580B20}" type="pres">
      <dgm:prSet presAssocID="{E6AD949B-3442-4C8D-9601-0CDB9EC042EE}" presName="rootText" presStyleLbl="node3" presStyleIdx="2" presStyleCnt="12" custAng="0" custScaleX="126686" custScaleY="87791" custLinFactNeighborX="1631" custLinFactNeighborY="3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7CBE07-BD06-457B-9FAC-27398C9AF8AD}" type="pres">
      <dgm:prSet presAssocID="{E6AD949B-3442-4C8D-9601-0CDB9EC042EE}" presName="rootConnector" presStyleLbl="node3" presStyleIdx="2" presStyleCnt="12"/>
      <dgm:spPr/>
      <dgm:t>
        <a:bodyPr/>
        <a:lstStyle/>
        <a:p>
          <a:endParaRPr lang="en-US"/>
        </a:p>
      </dgm:t>
    </dgm:pt>
    <dgm:pt modelId="{AA01B2D5-3A04-41DE-A404-D5F3299F14F3}" type="pres">
      <dgm:prSet presAssocID="{E6AD949B-3442-4C8D-9601-0CDB9EC042EE}" presName="hierChild4" presStyleCnt="0"/>
      <dgm:spPr/>
    </dgm:pt>
    <dgm:pt modelId="{22EF3843-4F4E-4C4D-9137-3D977DD2F256}" type="pres">
      <dgm:prSet presAssocID="{E6AD949B-3442-4C8D-9601-0CDB9EC042EE}" presName="hierChild5" presStyleCnt="0"/>
      <dgm:spPr/>
    </dgm:pt>
    <dgm:pt modelId="{7BAAED83-863D-41D2-B8C6-E068E1AB279F}" type="pres">
      <dgm:prSet presAssocID="{AF84865C-5BE9-4835-93AC-D2C69D1B49CA}" presName="Name37" presStyleLbl="parChTrans1D3" presStyleIdx="3" presStyleCnt="12"/>
      <dgm:spPr/>
      <dgm:t>
        <a:bodyPr/>
        <a:lstStyle/>
        <a:p>
          <a:endParaRPr lang="en-US"/>
        </a:p>
      </dgm:t>
    </dgm:pt>
    <dgm:pt modelId="{FF23A8D7-6B00-45C1-B4E2-783140F09925}" type="pres">
      <dgm:prSet presAssocID="{9ED24188-546E-42CE-9063-72124626E91F}" presName="hierRoot2" presStyleCnt="0">
        <dgm:presLayoutVars>
          <dgm:hierBranch val="init"/>
        </dgm:presLayoutVars>
      </dgm:prSet>
      <dgm:spPr/>
    </dgm:pt>
    <dgm:pt modelId="{E69A67CB-D932-4072-81FC-F6F5CA2EC459}" type="pres">
      <dgm:prSet presAssocID="{9ED24188-546E-42CE-9063-72124626E91F}" presName="rootComposite" presStyleCnt="0"/>
      <dgm:spPr/>
    </dgm:pt>
    <dgm:pt modelId="{34ABA6B7-ABB8-47DC-885C-E22FBC1B9E3B}" type="pres">
      <dgm:prSet presAssocID="{9ED24188-546E-42CE-9063-72124626E91F}" presName="rootText" presStyleLbl="node3" presStyleIdx="3" presStyleCnt="12" custAng="0" custScaleX="125274" custScaleY="92224" custLinFactNeighborX="1631" custLinFactNeighborY="33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0BD9F8-F4B3-4187-B0D9-54FDB37E0F63}" type="pres">
      <dgm:prSet presAssocID="{9ED24188-546E-42CE-9063-72124626E91F}" presName="rootConnector" presStyleLbl="node3" presStyleIdx="3" presStyleCnt="12"/>
      <dgm:spPr/>
      <dgm:t>
        <a:bodyPr/>
        <a:lstStyle/>
        <a:p>
          <a:endParaRPr lang="en-US"/>
        </a:p>
      </dgm:t>
    </dgm:pt>
    <dgm:pt modelId="{9CD57FEC-7C32-4E2E-9CF0-E962D09ABD07}" type="pres">
      <dgm:prSet presAssocID="{9ED24188-546E-42CE-9063-72124626E91F}" presName="hierChild4" presStyleCnt="0"/>
      <dgm:spPr/>
    </dgm:pt>
    <dgm:pt modelId="{5D56A711-FE04-479F-8B21-29A9E5E01D51}" type="pres">
      <dgm:prSet presAssocID="{9ED24188-546E-42CE-9063-72124626E91F}" presName="hierChild5" presStyleCnt="0"/>
      <dgm:spPr/>
    </dgm:pt>
    <dgm:pt modelId="{95F84B30-2BB1-472F-8F7D-288EC701D834}" type="pres">
      <dgm:prSet presAssocID="{7528FADC-BD10-44CE-8132-9DB95C18C8D1}" presName="Name37" presStyleLbl="parChTrans1D3" presStyleIdx="4" presStyleCnt="12"/>
      <dgm:spPr/>
      <dgm:t>
        <a:bodyPr/>
        <a:lstStyle/>
        <a:p>
          <a:endParaRPr lang="en-US"/>
        </a:p>
      </dgm:t>
    </dgm:pt>
    <dgm:pt modelId="{FEE37375-D184-4172-85E5-D08FA41E882C}" type="pres">
      <dgm:prSet presAssocID="{CF64E619-B0E2-4132-AB1D-72B0A50DDCB2}" presName="hierRoot2" presStyleCnt="0">
        <dgm:presLayoutVars>
          <dgm:hierBranch val="init"/>
        </dgm:presLayoutVars>
      </dgm:prSet>
      <dgm:spPr/>
    </dgm:pt>
    <dgm:pt modelId="{A40C98EE-D1E9-4401-91F6-0D17256C11DF}" type="pres">
      <dgm:prSet presAssocID="{CF64E619-B0E2-4132-AB1D-72B0A50DDCB2}" presName="rootComposite" presStyleCnt="0"/>
      <dgm:spPr/>
    </dgm:pt>
    <dgm:pt modelId="{0C6DA8F2-42BE-4694-8A56-B7E5CF7C5615}" type="pres">
      <dgm:prSet presAssocID="{CF64E619-B0E2-4132-AB1D-72B0A50DDCB2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1EE820-3BC1-4C25-BF56-B0A3A6649002}" type="pres">
      <dgm:prSet presAssocID="{CF64E619-B0E2-4132-AB1D-72B0A50DDCB2}" presName="rootConnector" presStyleLbl="node3" presStyleIdx="4" presStyleCnt="12"/>
      <dgm:spPr/>
      <dgm:t>
        <a:bodyPr/>
        <a:lstStyle/>
        <a:p>
          <a:endParaRPr lang="en-US"/>
        </a:p>
      </dgm:t>
    </dgm:pt>
    <dgm:pt modelId="{CDB74BC2-ED50-45E8-A37C-947C3BE81D73}" type="pres">
      <dgm:prSet presAssocID="{CF64E619-B0E2-4132-AB1D-72B0A50DDCB2}" presName="hierChild4" presStyleCnt="0"/>
      <dgm:spPr/>
    </dgm:pt>
    <dgm:pt modelId="{A1CC9537-0A7D-44B3-9BF2-110C8F96649D}" type="pres">
      <dgm:prSet presAssocID="{CF64E619-B0E2-4132-AB1D-72B0A50DDCB2}" presName="hierChild5" presStyleCnt="0"/>
      <dgm:spPr/>
    </dgm:pt>
    <dgm:pt modelId="{0DBCA0B8-402F-4839-BA7A-020C79EAFFFC}" type="pres">
      <dgm:prSet presAssocID="{E9B55900-67A6-4FD0-82AE-F1BCECC05AEC}" presName="hierChild5" presStyleCnt="0"/>
      <dgm:spPr/>
    </dgm:pt>
    <dgm:pt modelId="{92696A50-E56F-4AAB-8F38-9661F3F83A0C}" type="pres">
      <dgm:prSet presAssocID="{FCE244F2-90A7-4132-A948-ADE233AD7911}" presName="Name37" presStyleLbl="parChTrans1D2" presStyleIdx="2" presStyleCnt="7"/>
      <dgm:spPr/>
      <dgm:t>
        <a:bodyPr/>
        <a:lstStyle/>
        <a:p>
          <a:endParaRPr lang="en-US"/>
        </a:p>
      </dgm:t>
    </dgm:pt>
    <dgm:pt modelId="{13ED47A0-011F-4125-8C2E-96AA484FEFD4}" type="pres">
      <dgm:prSet presAssocID="{4885B55E-5089-4807-9EF8-37F45BB04D1F}" presName="hierRoot2" presStyleCnt="0">
        <dgm:presLayoutVars>
          <dgm:hierBranch val="init"/>
        </dgm:presLayoutVars>
      </dgm:prSet>
      <dgm:spPr/>
    </dgm:pt>
    <dgm:pt modelId="{E4A57A5E-E63D-4281-88ED-5C206C4004E1}" type="pres">
      <dgm:prSet presAssocID="{4885B55E-5089-4807-9EF8-37F45BB04D1F}" presName="rootComposite" presStyleCnt="0"/>
      <dgm:spPr/>
    </dgm:pt>
    <dgm:pt modelId="{3CF30B54-0759-4290-A9DB-0B2CF0B2CD70}" type="pres">
      <dgm:prSet presAssocID="{4885B55E-5089-4807-9EF8-37F45BB04D1F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419DB-D693-442E-BC45-53541D73451B}" type="pres">
      <dgm:prSet presAssocID="{4885B55E-5089-4807-9EF8-37F45BB04D1F}" presName="rootConnector" presStyleLbl="node2" presStyleIdx="2" presStyleCnt="7"/>
      <dgm:spPr/>
      <dgm:t>
        <a:bodyPr/>
        <a:lstStyle/>
        <a:p>
          <a:endParaRPr lang="en-US"/>
        </a:p>
      </dgm:t>
    </dgm:pt>
    <dgm:pt modelId="{C801A49E-CCA4-4091-8A6F-49CB3F6797B7}" type="pres">
      <dgm:prSet presAssocID="{4885B55E-5089-4807-9EF8-37F45BB04D1F}" presName="hierChild4" presStyleCnt="0"/>
      <dgm:spPr/>
    </dgm:pt>
    <dgm:pt modelId="{438B14A1-527D-464A-A19C-A58FAA695C03}" type="pres">
      <dgm:prSet presAssocID="{62ACD81F-8EA7-448E-A8E6-2A65195C371A}" presName="Name37" presStyleLbl="parChTrans1D3" presStyleIdx="5" presStyleCnt="12"/>
      <dgm:spPr/>
      <dgm:t>
        <a:bodyPr/>
        <a:lstStyle/>
        <a:p>
          <a:endParaRPr lang="en-US"/>
        </a:p>
      </dgm:t>
    </dgm:pt>
    <dgm:pt modelId="{0EDF64FE-89C7-4A1D-B965-B5C5D4E5966E}" type="pres">
      <dgm:prSet presAssocID="{78170666-D680-434A-B231-12488CF8F65D}" presName="hierRoot2" presStyleCnt="0">
        <dgm:presLayoutVars>
          <dgm:hierBranch val="init"/>
        </dgm:presLayoutVars>
      </dgm:prSet>
      <dgm:spPr/>
    </dgm:pt>
    <dgm:pt modelId="{646F1EE0-3B08-4FA6-8E4A-FFCA0E2A1479}" type="pres">
      <dgm:prSet presAssocID="{78170666-D680-434A-B231-12488CF8F65D}" presName="rootComposite" presStyleCnt="0"/>
      <dgm:spPr/>
    </dgm:pt>
    <dgm:pt modelId="{39927579-66C6-4EA4-8385-99029692141F}" type="pres">
      <dgm:prSet presAssocID="{78170666-D680-434A-B231-12488CF8F65D}" presName="rootText" presStyleLbl="node3" presStyleIdx="5" presStyleCnt="12" custScaleX="122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74C52D-7BFA-4F34-AE45-8EC29478F6C2}" type="pres">
      <dgm:prSet presAssocID="{78170666-D680-434A-B231-12488CF8F65D}" presName="rootConnector" presStyleLbl="node3" presStyleIdx="5" presStyleCnt="12"/>
      <dgm:spPr/>
      <dgm:t>
        <a:bodyPr/>
        <a:lstStyle/>
        <a:p>
          <a:endParaRPr lang="en-US"/>
        </a:p>
      </dgm:t>
    </dgm:pt>
    <dgm:pt modelId="{55CC1484-F9AB-4D45-8BC3-DAB9762536D6}" type="pres">
      <dgm:prSet presAssocID="{78170666-D680-434A-B231-12488CF8F65D}" presName="hierChild4" presStyleCnt="0"/>
      <dgm:spPr/>
    </dgm:pt>
    <dgm:pt modelId="{0C63CD02-2992-4177-9945-B119510EF7EE}" type="pres">
      <dgm:prSet presAssocID="{78170666-D680-434A-B231-12488CF8F65D}" presName="hierChild5" presStyleCnt="0"/>
      <dgm:spPr/>
    </dgm:pt>
    <dgm:pt modelId="{200DBEF3-52E9-420C-8D10-BDFC06CF839B}" type="pres">
      <dgm:prSet presAssocID="{257466BE-CE58-4DFB-83CA-08A34D54A10A}" presName="Name37" presStyleLbl="parChTrans1D3" presStyleIdx="6" presStyleCnt="12"/>
      <dgm:spPr/>
    </dgm:pt>
    <dgm:pt modelId="{D4EC249A-8E3B-491D-AE47-6C1A4E162EBA}" type="pres">
      <dgm:prSet presAssocID="{D8B1294C-A3D9-4869-AE2E-841032EEA3DB}" presName="hierRoot2" presStyleCnt="0">
        <dgm:presLayoutVars>
          <dgm:hierBranch val="init"/>
        </dgm:presLayoutVars>
      </dgm:prSet>
      <dgm:spPr/>
    </dgm:pt>
    <dgm:pt modelId="{11AE6CAE-F52D-4676-B2BA-6D973090DAE6}" type="pres">
      <dgm:prSet presAssocID="{D8B1294C-A3D9-4869-AE2E-841032EEA3DB}" presName="rootComposite" presStyleCnt="0"/>
      <dgm:spPr/>
    </dgm:pt>
    <dgm:pt modelId="{0AE631C8-C6D9-4F15-8101-F53F1217F002}" type="pres">
      <dgm:prSet presAssocID="{D8B1294C-A3D9-4869-AE2E-841032EEA3DB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12DC8-B217-4049-BC99-CF14D4515B7E}" type="pres">
      <dgm:prSet presAssocID="{D8B1294C-A3D9-4869-AE2E-841032EEA3DB}" presName="rootConnector" presStyleLbl="node3" presStyleIdx="6" presStyleCnt="12"/>
      <dgm:spPr/>
      <dgm:t>
        <a:bodyPr/>
        <a:lstStyle/>
        <a:p>
          <a:endParaRPr lang="en-US"/>
        </a:p>
      </dgm:t>
    </dgm:pt>
    <dgm:pt modelId="{504D4797-8582-46ED-BB16-C883501335D2}" type="pres">
      <dgm:prSet presAssocID="{D8B1294C-A3D9-4869-AE2E-841032EEA3DB}" presName="hierChild4" presStyleCnt="0"/>
      <dgm:spPr/>
    </dgm:pt>
    <dgm:pt modelId="{66EF7981-2E94-4D06-B4D7-0EC747C4BE6B}" type="pres">
      <dgm:prSet presAssocID="{D8B1294C-A3D9-4869-AE2E-841032EEA3DB}" presName="hierChild5" presStyleCnt="0"/>
      <dgm:spPr/>
    </dgm:pt>
    <dgm:pt modelId="{F347ED38-837A-4BCE-AE55-C57C9EF9D315}" type="pres">
      <dgm:prSet presAssocID="{AA322E5C-9D59-481E-AD20-1237F9075E47}" presName="Name37" presStyleLbl="parChTrans1D3" presStyleIdx="7" presStyleCnt="12"/>
      <dgm:spPr/>
    </dgm:pt>
    <dgm:pt modelId="{45BC4FF9-967A-40F2-A1F3-D4059A15E698}" type="pres">
      <dgm:prSet presAssocID="{9F7AB7C3-276B-443C-88C1-67F6971EC692}" presName="hierRoot2" presStyleCnt="0">
        <dgm:presLayoutVars>
          <dgm:hierBranch val="init"/>
        </dgm:presLayoutVars>
      </dgm:prSet>
      <dgm:spPr/>
    </dgm:pt>
    <dgm:pt modelId="{C961EDA2-E466-402D-92E3-BA47AA3833CD}" type="pres">
      <dgm:prSet presAssocID="{9F7AB7C3-276B-443C-88C1-67F6971EC692}" presName="rootComposite" presStyleCnt="0"/>
      <dgm:spPr/>
    </dgm:pt>
    <dgm:pt modelId="{B88868A2-BBE6-4786-90EF-54E371CB636A}" type="pres">
      <dgm:prSet presAssocID="{9F7AB7C3-276B-443C-88C1-67F6971EC692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784131-93E7-4003-BEB0-19E8AAEAB43A}" type="pres">
      <dgm:prSet presAssocID="{9F7AB7C3-276B-443C-88C1-67F6971EC692}" presName="rootConnector" presStyleLbl="node3" presStyleIdx="7" presStyleCnt="12"/>
      <dgm:spPr/>
      <dgm:t>
        <a:bodyPr/>
        <a:lstStyle/>
        <a:p>
          <a:endParaRPr lang="en-US"/>
        </a:p>
      </dgm:t>
    </dgm:pt>
    <dgm:pt modelId="{0F221863-AC23-4421-A85A-D64A256357D4}" type="pres">
      <dgm:prSet presAssocID="{9F7AB7C3-276B-443C-88C1-67F6971EC692}" presName="hierChild4" presStyleCnt="0"/>
      <dgm:spPr/>
    </dgm:pt>
    <dgm:pt modelId="{82F6ED0C-90C7-49B4-9131-8615987FCB76}" type="pres">
      <dgm:prSet presAssocID="{9F7AB7C3-276B-443C-88C1-67F6971EC692}" presName="hierChild5" presStyleCnt="0"/>
      <dgm:spPr/>
    </dgm:pt>
    <dgm:pt modelId="{AFAE0ECE-AB94-4120-8C3B-283D70FDB57A}" type="pres">
      <dgm:prSet presAssocID="{4885B55E-5089-4807-9EF8-37F45BB04D1F}" presName="hierChild5" presStyleCnt="0"/>
      <dgm:spPr/>
    </dgm:pt>
    <dgm:pt modelId="{A96A8CC3-0123-495E-B0A0-6FA5CCACAB7E}" type="pres">
      <dgm:prSet presAssocID="{ED619171-1FA4-4F62-A722-042107F8FBE2}" presName="Name37" presStyleLbl="parChTrans1D2" presStyleIdx="3" presStyleCnt="7"/>
      <dgm:spPr/>
      <dgm:t>
        <a:bodyPr/>
        <a:lstStyle/>
        <a:p>
          <a:endParaRPr lang="en-US"/>
        </a:p>
      </dgm:t>
    </dgm:pt>
    <dgm:pt modelId="{F9551049-049D-4434-A210-7B3A2C8D3C06}" type="pres">
      <dgm:prSet presAssocID="{40880CE1-D0EB-4C63-99B9-AA590DD4FCE3}" presName="hierRoot2" presStyleCnt="0">
        <dgm:presLayoutVars>
          <dgm:hierBranch val="init"/>
        </dgm:presLayoutVars>
      </dgm:prSet>
      <dgm:spPr/>
    </dgm:pt>
    <dgm:pt modelId="{5AB9EF8A-5E71-4FBA-A49F-889318601965}" type="pres">
      <dgm:prSet presAssocID="{40880CE1-D0EB-4C63-99B9-AA590DD4FCE3}" presName="rootComposite" presStyleCnt="0"/>
      <dgm:spPr/>
    </dgm:pt>
    <dgm:pt modelId="{CDA0BEC5-8519-4B8B-838E-9DDBF001E72D}" type="pres">
      <dgm:prSet presAssocID="{40880CE1-D0EB-4C63-99B9-AA590DD4FCE3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1E93A6-F778-4E7F-974A-C9A4D5ACFB1E}" type="pres">
      <dgm:prSet presAssocID="{40880CE1-D0EB-4C63-99B9-AA590DD4FCE3}" presName="rootConnector" presStyleLbl="node2" presStyleIdx="3" presStyleCnt="7"/>
      <dgm:spPr/>
      <dgm:t>
        <a:bodyPr/>
        <a:lstStyle/>
        <a:p>
          <a:endParaRPr lang="en-US"/>
        </a:p>
      </dgm:t>
    </dgm:pt>
    <dgm:pt modelId="{42B06AF1-CDAF-477C-8998-17087A6166B0}" type="pres">
      <dgm:prSet presAssocID="{40880CE1-D0EB-4C63-99B9-AA590DD4FCE3}" presName="hierChild4" presStyleCnt="0"/>
      <dgm:spPr/>
    </dgm:pt>
    <dgm:pt modelId="{A6203342-059F-4611-A87E-EDFF899446BF}" type="pres">
      <dgm:prSet presAssocID="{CB39D321-A052-4477-A84E-203D1D9D11D2}" presName="Name37" presStyleLbl="parChTrans1D3" presStyleIdx="8" presStyleCnt="12"/>
      <dgm:spPr/>
    </dgm:pt>
    <dgm:pt modelId="{C21E2DDF-5D18-4046-B088-BB00B3433B9E}" type="pres">
      <dgm:prSet presAssocID="{CE2D7878-746E-4632-BA1F-8476C63A38AB}" presName="hierRoot2" presStyleCnt="0">
        <dgm:presLayoutVars>
          <dgm:hierBranch val="init"/>
        </dgm:presLayoutVars>
      </dgm:prSet>
      <dgm:spPr/>
    </dgm:pt>
    <dgm:pt modelId="{BDFFBEC9-DDEB-4EFF-B71B-4A309912B977}" type="pres">
      <dgm:prSet presAssocID="{CE2D7878-746E-4632-BA1F-8476C63A38AB}" presName="rootComposite" presStyleCnt="0"/>
      <dgm:spPr/>
    </dgm:pt>
    <dgm:pt modelId="{FCAB4182-BA09-4672-9E37-72D3CA508608}" type="pres">
      <dgm:prSet presAssocID="{CE2D7878-746E-4632-BA1F-8476C63A38AB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846C3-662F-485F-BECC-EE5A6FA0AE09}" type="pres">
      <dgm:prSet presAssocID="{CE2D7878-746E-4632-BA1F-8476C63A38AB}" presName="rootConnector" presStyleLbl="node3" presStyleIdx="8" presStyleCnt="12"/>
      <dgm:spPr/>
      <dgm:t>
        <a:bodyPr/>
        <a:lstStyle/>
        <a:p>
          <a:endParaRPr lang="en-US"/>
        </a:p>
      </dgm:t>
    </dgm:pt>
    <dgm:pt modelId="{2C322F79-3FC0-4713-BBBE-AF025677D57B}" type="pres">
      <dgm:prSet presAssocID="{CE2D7878-746E-4632-BA1F-8476C63A38AB}" presName="hierChild4" presStyleCnt="0"/>
      <dgm:spPr/>
    </dgm:pt>
    <dgm:pt modelId="{89FF400C-977D-4935-9CA1-CAE83BF1A297}" type="pres">
      <dgm:prSet presAssocID="{CE2D7878-746E-4632-BA1F-8476C63A38AB}" presName="hierChild5" presStyleCnt="0"/>
      <dgm:spPr/>
    </dgm:pt>
    <dgm:pt modelId="{77B3A5B2-82F0-4BE0-BE73-BD47733E07ED}" type="pres">
      <dgm:prSet presAssocID="{FEB2B29A-321E-419F-A9C0-04FFEDE73554}" presName="Name37" presStyleLbl="parChTrans1D3" presStyleIdx="9" presStyleCnt="12"/>
      <dgm:spPr/>
    </dgm:pt>
    <dgm:pt modelId="{49AC09DD-4A40-44D2-94CD-1335F49CBD63}" type="pres">
      <dgm:prSet presAssocID="{B2EF0DAC-1CC5-4454-B413-8848E32D4935}" presName="hierRoot2" presStyleCnt="0">
        <dgm:presLayoutVars>
          <dgm:hierBranch val="init"/>
        </dgm:presLayoutVars>
      </dgm:prSet>
      <dgm:spPr/>
    </dgm:pt>
    <dgm:pt modelId="{32BCD1B5-BD48-45DC-A183-F9DD390DA184}" type="pres">
      <dgm:prSet presAssocID="{B2EF0DAC-1CC5-4454-B413-8848E32D4935}" presName="rootComposite" presStyleCnt="0"/>
      <dgm:spPr/>
    </dgm:pt>
    <dgm:pt modelId="{D9D550FA-2407-4999-9943-2D91C7743416}" type="pres">
      <dgm:prSet presAssocID="{B2EF0DAC-1CC5-4454-B413-8848E32D4935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2702E9-6C09-4C53-B442-39B5D3B133CE}" type="pres">
      <dgm:prSet presAssocID="{B2EF0DAC-1CC5-4454-B413-8848E32D4935}" presName="rootConnector" presStyleLbl="node3" presStyleIdx="9" presStyleCnt="12"/>
      <dgm:spPr/>
      <dgm:t>
        <a:bodyPr/>
        <a:lstStyle/>
        <a:p>
          <a:endParaRPr lang="en-US"/>
        </a:p>
      </dgm:t>
    </dgm:pt>
    <dgm:pt modelId="{2CDBCB14-60BA-4818-9E6B-C70306177181}" type="pres">
      <dgm:prSet presAssocID="{B2EF0DAC-1CC5-4454-B413-8848E32D4935}" presName="hierChild4" presStyleCnt="0"/>
      <dgm:spPr/>
    </dgm:pt>
    <dgm:pt modelId="{3AF09A30-D150-4C78-AAF7-CFE8ABF9D3B6}" type="pres">
      <dgm:prSet presAssocID="{B2EF0DAC-1CC5-4454-B413-8848E32D4935}" presName="hierChild5" presStyleCnt="0"/>
      <dgm:spPr/>
    </dgm:pt>
    <dgm:pt modelId="{6908A485-070C-45DC-AF03-9AC50F67B00D}" type="pres">
      <dgm:prSet presAssocID="{40880CE1-D0EB-4C63-99B9-AA590DD4FCE3}" presName="hierChild5" presStyleCnt="0"/>
      <dgm:spPr/>
    </dgm:pt>
    <dgm:pt modelId="{F072ABC9-0EEA-4755-B9FA-A6E951A71DB0}" type="pres">
      <dgm:prSet presAssocID="{31353B1A-44DD-4E7B-830A-19ACFA06567F}" presName="Name37" presStyleLbl="parChTrans1D2" presStyleIdx="4" presStyleCnt="7"/>
      <dgm:spPr/>
      <dgm:t>
        <a:bodyPr/>
        <a:lstStyle/>
        <a:p>
          <a:endParaRPr lang="en-US"/>
        </a:p>
      </dgm:t>
    </dgm:pt>
    <dgm:pt modelId="{16239850-C174-487C-83F2-9172B5F79AB9}" type="pres">
      <dgm:prSet presAssocID="{B56237E5-D63C-488C-94E4-3F68E6B48AC5}" presName="hierRoot2" presStyleCnt="0">
        <dgm:presLayoutVars>
          <dgm:hierBranch val="init"/>
        </dgm:presLayoutVars>
      </dgm:prSet>
      <dgm:spPr/>
    </dgm:pt>
    <dgm:pt modelId="{994A0124-277B-4CF3-A869-13E6E01FBEDC}" type="pres">
      <dgm:prSet presAssocID="{B56237E5-D63C-488C-94E4-3F68E6B48AC5}" presName="rootComposite" presStyleCnt="0"/>
      <dgm:spPr/>
    </dgm:pt>
    <dgm:pt modelId="{D43ED92E-8942-4A56-951D-8B27A977FE36}" type="pres">
      <dgm:prSet presAssocID="{B56237E5-D63C-488C-94E4-3F68E6B48AC5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BB143-0A0E-45B5-819C-F09F4C64C3CF}" type="pres">
      <dgm:prSet presAssocID="{B56237E5-D63C-488C-94E4-3F68E6B48AC5}" presName="rootConnector" presStyleLbl="node2" presStyleIdx="4" presStyleCnt="7"/>
      <dgm:spPr/>
      <dgm:t>
        <a:bodyPr/>
        <a:lstStyle/>
        <a:p>
          <a:endParaRPr lang="en-US"/>
        </a:p>
      </dgm:t>
    </dgm:pt>
    <dgm:pt modelId="{DBB5E8FA-FF28-473F-B7A5-C7CB830EC746}" type="pres">
      <dgm:prSet presAssocID="{B56237E5-D63C-488C-94E4-3F68E6B48AC5}" presName="hierChild4" presStyleCnt="0"/>
      <dgm:spPr/>
    </dgm:pt>
    <dgm:pt modelId="{7CB1B441-DD50-42DC-AEC3-8723F43E7424}" type="pres">
      <dgm:prSet presAssocID="{C225FEA0-6B2F-4A41-8D22-8835AC212A03}" presName="Name37" presStyleLbl="parChTrans1D3" presStyleIdx="10" presStyleCnt="12"/>
      <dgm:spPr/>
      <dgm:t>
        <a:bodyPr/>
        <a:lstStyle/>
        <a:p>
          <a:endParaRPr lang="en-US"/>
        </a:p>
      </dgm:t>
    </dgm:pt>
    <dgm:pt modelId="{6684BE1F-27A1-46FD-BD67-70DC5567DE3A}" type="pres">
      <dgm:prSet presAssocID="{80408433-49A3-4D58-9C20-6E75F82F2CF1}" presName="hierRoot2" presStyleCnt="0">
        <dgm:presLayoutVars>
          <dgm:hierBranch val="init"/>
        </dgm:presLayoutVars>
      </dgm:prSet>
      <dgm:spPr/>
    </dgm:pt>
    <dgm:pt modelId="{F9CA9B0A-183A-453B-891D-65097D437038}" type="pres">
      <dgm:prSet presAssocID="{80408433-49A3-4D58-9C20-6E75F82F2CF1}" presName="rootComposite" presStyleCnt="0"/>
      <dgm:spPr/>
    </dgm:pt>
    <dgm:pt modelId="{F77AF2EC-94EB-4C02-8A2F-BC66C000E23A}" type="pres">
      <dgm:prSet presAssocID="{80408433-49A3-4D58-9C20-6E75F82F2CF1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7B4BDD-64EC-491A-8615-12D232D30343}" type="pres">
      <dgm:prSet presAssocID="{80408433-49A3-4D58-9C20-6E75F82F2CF1}" presName="rootConnector" presStyleLbl="node3" presStyleIdx="10" presStyleCnt="12"/>
      <dgm:spPr/>
      <dgm:t>
        <a:bodyPr/>
        <a:lstStyle/>
        <a:p>
          <a:endParaRPr lang="en-US"/>
        </a:p>
      </dgm:t>
    </dgm:pt>
    <dgm:pt modelId="{07F80290-C6A6-4A3F-AB98-0B5DB5A999BE}" type="pres">
      <dgm:prSet presAssocID="{80408433-49A3-4D58-9C20-6E75F82F2CF1}" presName="hierChild4" presStyleCnt="0"/>
      <dgm:spPr/>
    </dgm:pt>
    <dgm:pt modelId="{4CCF7BF4-597D-48E2-8F4C-3007E6988E8C}" type="pres">
      <dgm:prSet presAssocID="{80408433-49A3-4D58-9C20-6E75F82F2CF1}" presName="hierChild5" presStyleCnt="0"/>
      <dgm:spPr/>
    </dgm:pt>
    <dgm:pt modelId="{1006A760-B409-4136-9291-0F9A3D736C32}" type="pres">
      <dgm:prSet presAssocID="{98B9BDF3-AAF4-49FC-9B13-86E11DF578BD}" presName="Name37" presStyleLbl="parChTrans1D3" presStyleIdx="11" presStyleCnt="12"/>
      <dgm:spPr/>
      <dgm:t>
        <a:bodyPr/>
        <a:lstStyle/>
        <a:p>
          <a:endParaRPr lang="en-US"/>
        </a:p>
      </dgm:t>
    </dgm:pt>
    <dgm:pt modelId="{99732125-C22F-466E-99EF-0FDD347A8AE6}" type="pres">
      <dgm:prSet presAssocID="{98CC06E5-D3B3-4057-9E34-3D6BFD684759}" presName="hierRoot2" presStyleCnt="0">
        <dgm:presLayoutVars>
          <dgm:hierBranch val="init"/>
        </dgm:presLayoutVars>
      </dgm:prSet>
      <dgm:spPr/>
    </dgm:pt>
    <dgm:pt modelId="{420F640C-8399-4454-83A2-0130F0EDFC32}" type="pres">
      <dgm:prSet presAssocID="{98CC06E5-D3B3-4057-9E34-3D6BFD684759}" presName="rootComposite" presStyleCnt="0"/>
      <dgm:spPr/>
    </dgm:pt>
    <dgm:pt modelId="{08BE7D93-4A83-4EDF-ADA4-C2199EB583F8}" type="pres">
      <dgm:prSet presAssocID="{98CC06E5-D3B3-4057-9E34-3D6BFD684759}" presName="rootText" presStyleLbl="node3" presStyleIdx="11" presStyleCnt="12" custAng="0" custLinFactNeighborX="2305" custLinFactNeighborY="-31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F90113-BFA7-4BAB-BFD0-02C1201ADDEB}" type="pres">
      <dgm:prSet presAssocID="{98CC06E5-D3B3-4057-9E34-3D6BFD684759}" presName="rootConnector" presStyleLbl="node3" presStyleIdx="11" presStyleCnt="12"/>
      <dgm:spPr/>
      <dgm:t>
        <a:bodyPr/>
        <a:lstStyle/>
        <a:p>
          <a:endParaRPr lang="en-US"/>
        </a:p>
      </dgm:t>
    </dgm:pt>
    <dgm:pt modelId="{6E97DCB1-407A-44F7-BBBD-1116EDB648FF}" type="pres">
      <dgm:prSet presAssocID="{98CC06E5-D3B3-4057-9E34-3D6BFD684759}" presName="hierChild4" presStyleCnt="0"/>
      <dgm:spPr/>
    </dgm:pt>
    <dgm:pt modelId="{3ECEA835-F1ED-442A-9F19-628CF354CC8C}" type="pres">
      <dgm:prSet presAssocID="{98CC06E5-D3B3-4057-9E34-3D6BFD684759}" presName="hierChild5" presStyleCnt="0"/>
      <dgm:spPr/>
    </dgm:pt>
    <dgm:pt modelId="{14FF9C0E-4D27-40A8-93E4-72DF348D4CF6}" type="pres">
      <dgm:prSet presAssocID="{B56237E5-D63C-488C-94E4-3F68E6B48AC5}" presName="hierChild5" presStyleCnt="0"/>
      <dgm:spPr/>
    </dgm:pt>
    <dgm:pt modelId="{26A4BDA1-BA5D-4EF5-BC28-203A2C978B6C}" type="pres">
      <dgm:prSet presAssocID="{37A34880-AA01-45EB-9E8C-EC45D04D1E01}" presName="Name37" presStyleLbl="parChTrans1D2" presStyleIdx="5" presStyleCnt="7"/>
      <dgm:spPr/>
      <dgm:t>
        <a:bodyPr/>
        <a:lstStyle/>
        <a:p>
          <a:endParaRPr lang="en-US"/>
        </a:p>
      </dgm:t>
    </dgm:pt>
    <dgm:pt modelId="{96FFE21D-6968-43BD-9AB3-C50BCEDD55DF}" type="pres">
      <dgm:prSet presAssocID="{9B44CAD7-67C1-4895-A767-4FF546310339}" presName="hierRoot2" presStyleCnt="0">
        <dgm:presLayoutVars>
          <dgm:hierBranch val="init"/>
        </dgm:presLayoutVars>
      </dgm:prSet>
      <dgm:spPr/>
    </dgm:pt>
    <dgm:pt modelId="{54BFA6DB-9B34-4BBD-8A80-95EBBBF32A22}" type="pres">
      <dgm:prSet presAssocID="{9B44CAD7-67C1-4895-A767-4FF546310339}" presName="rootComposite" presStyleCnt="0"/>
      <dgm:spPr/>
    </dgm:pt>
    <dgm:pt modelId="{C6FA8829-DA5B-4D56-B612-57F70FE4684C}" type="pres">
      <dgm:prSet presAssocID="{9B44CAD7-67C1-4895-A767-4FF546310339}" presName="rootText" presStyleLbl="node2" presStyleIdx="5" presStyleCnt="7" custScaleX="1344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D0EBF3-1DB7-47D3-AA24-D790959CCCD5}" type="pres">
      <dgm:prSet presAssocID="{9B44CAD7-67C1-4895-A767-4FF546310339}" presName="rootConnector" presStyleLbl="node2" presStyleIdx="5" presStyleCnt="7"/>
      <dgm:spPr/>
      <dgm:t>
        <a:bodyPr/>
        <a:lstStyle/>
        <a:p>
          <a:endParaRPr lang="en-US"/>
        </a:p>
      </dgm:t>
    </dgm:pt>
    <dgm:pt modelId="{E73BE4DF-CAC0-40F6-8682-274B56F011C8}" type="pres">
      <dgm:prSet presAssocID="{9B44CAD7-67C1-4895-A767-4FF546310339}" presName="hierChild4" presStyleCnt="0"/>
      <dgm:spPr/>
    </dgm:pt>
    <dgm:pt modelId="{C5199732-C722-4438-BC4B-394B4F67108D}" type="pres">
      <dgm:prSet presAssocID="{9B44CAD7-67C1-4895-A767-4FF546310339}" presName="hierChild5" presStyleCnt="0"/>
      <dgm:spPr/>
    </dgm:pt>
    <dgm:pt modelId="{50B617A2-3905-4237-B76A-2ABF9DB23108}" type="pres">
      <dgm:prSet presAssocID="{F0926EE6-ECCF-4233-A5C1-39FD3E2CA62B}" presName="Name37" presStyleLbl="parChTrans1D2" presStyleIdx="6" presStyleCnt="7"/>
      <dgm:spPr/>
      <dgm:t>
        <a:bodyPr/>
        <a:lstStyle/>
        <a:p>
          <a:endParaRPr lang="en-US"/>
        </a:p>
      </dgm:t>
    </dgm:pt>
    <dgm:pt modelId="{459E32E1-AE5A-4992-B3C9-11C1EDA87242}" type="pres">
      <dgm:prSet presAssocID="{B3AE183A-EA09-4254-AF2C-00E5DADCEC4C}" presName="hierRoot2" presStyleCnt="0">
        <dgm:presLayoutVars>
          <dgm:hierBranch val="init"/>
        </dgm:presLayoutVars>
      </dgm:prSet>
      <dgm:spPr/>
    </dgm:pt>
    <dgm:pt modelId="{4E663029-A947-45E4-B739-935168709ED9}" type="pres">
      <dgm:prSet presAssocID="{B3AE183A-EA09-4254-AF2C-00E5DADCEC4C}" presName="rootComposite" presStyleCnt="0"/>
      <dgm:spPr/>
    </dgm:pt>
    <dgm:pt modelId="{13FB649A-0FB4-44CD-84E8-A1A799D2A20C}" type="pres">
      <dgm:prSet presAssocID="{B3AE183A-EA09-4254-AF2C-00E5DADCEC4C}" presName="rootText" presStyleLbl="node2" presStyleIdx="6" presStyleCnt="7" custScaleX="140268" custLinFactNeighborX="110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E80060-CB88-452A-8AF9-ABE6B4D255BA}" type="pres">
      <dgm:prSet presAssocID="{B3AE183A-EA09-4254-AF2C-00E5DADCEC4C}" presName="rootConnector" presStyleLbl="node2" presStyleIdx="6" presStyleCnt="7"/>
      <dgm:spPr/>
      <dgm:t>
        <a:bodyPr/>
        <a:lstStyle/>
        <a:p>
          <a:endParaRPr lang="en-US"/>
        </a:p>
      </dgm:t>
    </dgm:pt>
    <dgm:pt modelId="{9D92AA9C-A01B-400D-B68A-CAD257C1B5B4}" type="pres">
      <dgm:prSet presAssocID="{B3AE183A-EA09-4254-AF2C-00E5DADCEC4C}" presName="hierChild4" presStyleCnt="0"/>
      <dgm:spPr/>
    </dgm:pt>
    <dgm:pt modelId="{B20E2148-0A5F-4521-BE32-1088D73CA07F}" type="pres">
      <dgm:prSet presAssocID="{B3AE183A-EA09-4254-AF2C-00E5DADCEC4C}" presName="hierChild5" presStyleCnt="0"/>
      <dgm:spPr/>
    </dgm:pt>
    <dgm:pt modelId="{39A9372E-F4E1-496A-8841-91399FC42286}" type="pres">
      <dgm:prSet presAssocID="{13605B29-ECE6-44F7-9650-067F818BA315}" presName="hierChild3" presStyleCnt="0"/>
      <dgm:spPr/>
    </dgm:pt>
  </dgm:ptLst>
  <dgm:cxnLst>
    <dgm:cxn modelId="{445693F0-3A1E-4CD3-BADE-261BE992F268}" srcId="{E9B55900-67A6-4FD0-82AE-F1BCECC05AEC}" destId="{9ED24188-546E-42CE-9063-72124626E91F}" srcOrd="1" destOrd="0" parTransId="{AF84865C-5BE9-4835-93AC-D2C69D1B49CA}" sibTransId="{7FAB789C-A094-4B1F-B987-248C7D048787}"/>
    <dgm:cxn modelId="{D4E6A586-7C87-4EE0-AE66-69DD51A63D9D}" type="presOf" srcId="{502B0E26-F8AE-409C-9B46-F3EBA6BCE335}" destId="{4C2CB632-0860-4FDC-BAAD-B0B92ED3AB66}" srcOrd="0" destOrd="0" presId="urn:microsoft.com/office/officeart/2005/8/layout/orgChart1"/>
    <dgm:cxn modelId="{844F8F15-5CE9-43B1-981B-5D2938CB0303}" srcId="{13605B29-ECE6-44F7-9650-067F818BA315}" destId="{B56237E5-D63C-488C-94E4-3F68E6B48AC5}" srcOrd="4" destOrd="0" parTransId="{31353B1A-44DD-4E7B-830A-19ACFA06567F}" sibTransId="{315EECE5-1525-4356-8AD2-87F2AF85D70B}"/>
    <dgm:cxn modelId="{6BEA7569-C060-48CD-86E1-6C06A5049CDF}" type="presOf" srcId="{9ED24188-546E-42CE-9063-72124626E91F}" destId="{34ABA6B7-ABB8-47DC-885C-E22FBC1B9E3B}" srcOrd="0" destOrd="0" presId="urn:microsoft.com/office/officeart/2005/8/layout/orgChart1"/>
    <dgm:cxn modelId="{8271D6C1-A799-49E3-AFB0-FDD452F5D58E}" type="presOf" srcId="{158E6116-62B8-4F81-8371-AF927DD66EDB}" destId="{A2F54B72-77E7-47D3-90CE-A890E7A31254}" srcOrd="0" destOrd="0" presId="urn:microsoft.com/office/officeart/2005/8/layout/orgChart1"/>
    <dgm:cxn modelId="{29ECF608-ED09-492E-9C03-3D24F944C779}" type="presOf" srcId="{5332A713-8634-4815-BF3D-EB6E4130FE09}" destId="{9A2512E5-17A3-48DB-9222-4B28DFBA2098}" srcOrd="1" destOrd="0" presId="urn:microsoft.com/office/officeart/2005/8/layout/orgChart1"/>
    <dgm:cxn modelId="{333E9293-C757-4E7C-B079-52A713342D9D}" srcId="{13605B29-ECE6-44F7-9650-067F818BA315}" destId="{4885B55E-5089-4807-9EF8-37F45BB04D1F}" srcOrd="2" destOrd="0" parTransId="{FCE244F2-90A7-4132-A948-ADE233AD7911}" sibTransId="{694DF069-D518-4FC6-A8C9-4C96703D8851}"/>
    <dgm:cxn modelId="{F7248C03-79F1-47F9-89F2-E8755528737A}" type="presOf" srcId="{792D7199-20AD-4D8E-ABF0-ACCF54E5797B}" destId="{7A4B71D4-C9EF-41ED-B438-BA7D3707CD3D}" srcOrd="0" destOrd="0" presId="urn:microsoft.com/office/officeart/2005/8/layout/orgChart1"/>
    <dgm:cxn modelId="{6423F501-213B-4747-8765-6CBD72D6C415}" srcId="{5332A713-8634-4815-BF3D-EB6E4130FE09}" destId="{792D7199-20AD-4D8E-ABF0-ACCF54E5797B}" srcOrd="0" destOrd="0" parTransId="{A7B05E95-CECC-49F0-9DA4-080A87F6873C}" sibTransId="{33B8E24A-3780-439E-A2F3-E25405444ED6}"/>
    <dgm:cxn modelId="{5FCAC843-BABE-46C6-A460-ED5AA4D96C31}" type="presOf" srcId="{E6AD949B-3442-4C8D-9601-0CDB9EC042EE}" destId="{4A4D0F29-4318-4958-98B1-BE9C11580B20}" srcOrd="0" destOrd="0" presId="urn:microsoft.com/office/officeart/2005/8/layout/orgChart1"/>
    <dgm:cxn modelId="{686F6BA7-867A-42E6-AE59-96F9112EE0A7}" type="presOf" srcId="{792D7199-20AD-4D8E-ABF0-ACCF54E5797B}" destId="{AF76B3E4-E984-4A7A-BBAB-61DB65AC81D4}" srcOrd="1" destOrd="0" presId="urn:microsoft.com/office/officeart/2005/8/layout/orgChart1"/>
    <dgm:cxn modelId="{3B46E7B1-9E89-4202-B803-93FAACEDD5F4}" srcId="{13605B29-ECE6-44F7-9650-067F818BA315}" destId="{B3AE183A-EA09-4254-AF2C-00E5DADCEC4C}" srcOrd="6" destOrd="0" parTransId="{F0926EE6-ECCF-4233-A5C1-39FD3E2CA62B}" sibTransId="{D70495AB-D99A-4807-B4F2-849FC9D01CB1}"/>
    <dgm:cxn modelId="{7943E2BD-0722-4F85-8788-AB2AD001F7B9}" srcId="{13605B29-ECE6-44F7-9650-067F818BA315}" destId="{40880CE1-D0EB-4C63-99B9-AA590DD4FCE3}" srcOrd="3" destOrd="0" parTransId="{ED619171-1FA4-4F62-A722-042107F8FBE2}" sibTransId="{ED29C0B9-3277-4FEA-846B-A66A09E51CE7}"/>
    <dgm:cxn modelId="{96AFE831-4873-40E5-AABD-05D7FBEF488F}" type="presOf" srcId="{40880CE1-D0EB-4C63-99B9-AA590DD4FCE3}" destId="{CDA0BEC5-8519-4B8B-838E-9DDBF001E72D}" srcOrd="0" destOrd="0" presId="urn:microsoft.com/office/officeart/2005/8/layout/orgChart1"/>
    <dgm:cxn modelId="{FA0D71DA-46DF-480E-AA30-97D631963DF9}" type="presOf" srcId="{7528FADC-BD10-44CE-8132-9DB95C18C8D1}" destId="{95F84B30-2BB1-472F-8F7D-288EC701D834}" srcOrd="0" destOrd="0" presId="urn:microsoft.com/office/officeart/2005/8/layout/orgChart1"/>
    <dgm:cxn modelId="{C1522DF9-F1AD-492B-A67D-7DCA37A2DB36}" srcId="{E9B55900-67A6-4FD0-82AE-F1BCECC05AEC}" destId="{E6AD949B-3442-4C8D-9601-0CDB9EC042EE}" srcOrd="0" destOrd="0" parTransId="{A6B55C15-FCA5-446E-960D-242D0C5DFB4D}" sibTransId="{E6722791-4DB2-4BD6-BD53-C95BC621ABE4}"/>
    <dgm:cxn modelId="{FFCFF7F0-FB11-4F10-AA7C-0E0E48D6815B}" srcId="{40880CE1-D0EB-4C63-99B9-AA590DD4FCE3}" destId="{B2EF0DAC-1CC5-4454-B413-8848E32D4935}" srcOrd="1" destOrd="0" parTransId="{FEB2B29A-321E-419F-A9C0-04FFEDE73554}" sibTransId="{F93D2D33-E211-4D66-84D8-1376E7088913}"/>
    <dgm:cxn modelId="{AC1A384D-F6B3-4C60-8F43-9A4AD5139827}" srcId="{13605B29-ECE6-44F7-9650-067F818BA315}" destId="{5332A713-8634-4815-BF3D-EB6E4130FE09}" srcOrd="0" destOrd="0" parTransId="{502B0E26-F8AE-409C-9B46-F3EBA6BCE335}" sibTransId="{059AB39E-A506-4D85-AE07-046DA03573D9}"/>
    <dgm:cxn modelId="{EC91A5F2-F7AF-42B7-8416-E85246A684B2}" type="presOf" srcId="{9ED24188-546E-42CE-9063-72124626E91F}" destId="{0C0BD9F8-F4B3-4187-B0D9-54FDB37E0F63}" srcOrd="1" destOrd="0" presId="urn:microsoft.com/office/officeart/2005/8/layout/orgChart1"/>
    <dgm:cxn modelId="{8837F130-50D5-4755-9775-0B81AF28CC64}" type="presOf" srcId="{5332A713-8634-4815-BF3D-EB6E4130FE09}" destId="{47FC840B-59FC-42AF-A70F-0428992AB1C6}" srcOrd="0" destOrd="0" presId="urn:microsoft.com/office/officeart/2005/8/layout/orgChart1"/>
    <dgm:cxn modelId="{3E21BFE3-0631-454B-81DC-84FA131EB070}" srcId="{4885B55E-5089-4807-9EF8-37F45BB04D1F}" destId="{78170666-D680-434A-B231-12488CF8F65D}" srcOrd="0" destOrd="0" parTransId="{62ACD81F-8EA7-448E-A8E6-2A65195C371A}" sibTransId="{8D69006A-87AE-4D52-BC35-2AF1B8CA35F9}"/>
    <dgm:cxn modelId="{7D3DCC49-D598-416A-863B-78D2D2377C5D}" type="presOf" srcId="{AF84865C-5BE9-4835-93AC-D2C69D1B49CA}" destId="{7BAAED83-863D-41D2-B8C6-E068E1AB279F}" srcOrd="0" destOrd="0" presId="urn:microsoft.com/office/officeart/2005/8/layout/orgChart1"/>
    <dgm:cxn modelId="{02BAC545-2148-4CC2-81A2-B0806DE574CE}" type="presOf" srcId="{98CC06E5-D3B3-4057-9E34-3D6BFD684759}" destId="{9EF90113-BFA7-4BAB-BFD0-02C1201ADDEB}" srcOrd="1" destOrd="0" presId="urn:microsoft.com/office/officeart/2005/8/layout/orgChart1"/>
    <dgm:cxn modelId="{AE97E071-D392-4F44-9EF9-C81FCB9F3E25}" type="presOf" srcId="{4885B55E-5089-4807-9EF8-37F45BB04D1F}" destId="{3CF30B54-0759-4290-A9DB-0B2CF0B2CD70}" srcOrd="0" destOrd="0" presId="urn:microsoft.com/office/officeart/2005/8/layout/orgChart1"/>
    <dgm:cxn modelId="{54C1FC54-7D10-48AD-869D-C5E756BAE82E}" type="presOf" srcId="{4885B55E-5089-4807-9EF8-37F45BB04D1F}" destId="{EF6419DB-D693-442E-BC45-53541D73451B}" srcOrd="1" destOrd="0" presId="urn:microsoft.com/office/officeart/2005/8/layout/orgChart1"/>
    <dgm:cxn modelId="{F628D42D-63A0-4127-B2FA-D18EE7637F0D}" type="presOf" srcId="{E6AD949B-3442-4C8D-9601-0CDB9EC042EE}" destId="{C07CBE07-BD06-457B-9FAC-27398C9AF8AD}" srcOrd="1" destOrd="0" presId="urn:microsoft.com/office/officeart/2005/8/layout/orgChart1"/>
    <dgm:cxn modelId="{98902BD8-34A1-494E-9DD5-539E20C3E85D}" type="presOf" srcId="{78170666-D680-434A-B231-12488CF8F65D}" destId="{39927579-66C6-4EA4-8385-99029692141F}" srcOrd="0" destOrd="0" presId="urn:microsoft.com/office/officeart/2005/8/layout/orgChart1"/>
    <dgm:cxn modelId="{F842648D-4AB2-4F05-9E92-628AB43CE11C}" type="presOf" srcId="{9F7AB7C3-276B-443C-88C1-67F6971EC692}" destId="{B88868A2-BBE6-4786-90EF-54E371CB636A}" srcOrd="0" destOrd="0" presId="urn:microsoft.com/office/officeart/2005/8/layout/orgChart1"/>
    <dgm:cxn modelId="{58EDA585-0F33-4C1C-AC74-330C48004D7A}" type="presOf" srcId="{80408433-49A3-4D58-9C20-6E75F82F2CF1}" destId="{047B4BDD-64EC-491A-8615-12D232D30343}" srcOrd="1" destOrd="0" presId="urn:microsoft.com/office/officeart/2005/8/layout/orgChart1"/>
    <dgm:cxn modelId="{18279BCC-69D3-432B-80E3-FAC36F2230F6}" srcId="{4885B55E-5089-4807-9EF8-37F45BB04D1F}" destId="{D8B1294C-A3D9-4869-AE2E-841032EEA3DB}" srcOrd="1" destOrd="0" parTransId="{257466BE-CE58-4DFB-83CA-08A34D54A10A}" sibTransId="{1C41C6F3-0E79-483E-805A-5A358705813E}"/>
    <dgm:cxn modelId="{25E46E15-EF1A-4280-B925-76AB9F9B8B1E}" type="presOf" srcId="{B3AE183A-EA09-4254-AF2C-00E5DADCEC4C}" destId="{3FE80060-CB88-452A-8AF9-ABE6B4D255BA}" srcOrd="1" destOrd="0" presId="urn:microsoft.com/office/officeart/2005/8/layout/orgChart1"/>
    <dgm:cxn modelId="{ABE9D0ED-834D-4774-835B-7DE3C26F0849}" type="presOf" srcId="{878F55DC-B26E-4DD8-A3EB-730066111352}" destId="{C57FDB62-0EF7-471A-86B8-53A89E907D6D}" srcOrd="1" destOrd="0" presId="urn:microsoft.com/office/officeart/2005/8/layout/orgChart1"/>
    <dgm:cxn modelId="{2C8EA1F3-BC40-4946-AF54-DC742214E665}" srcId="{4885B55E-5089-4807-9EF8-37F45BB04D1F}" destId="{9F7AB7C3-276B-443C-88C1-67F6971EC692}" srcOrd="2" destOrd="0" parTransId="{AA322E5C-9D59-481E-AD20-1237F9075E47}" sibTransId="{C50DA89E-C8F8-49EF-93FA-B6D8BE951783}"/>
    <dgm:cxn modelId="{DB5CA45E-8CBF-44F2-926A-63CFD9A4EE46}" type="presOf" srcId="{78170666-D680-434A-B231-12488CF8F65D}" destId="{DB74C52D-7BFA-4F34-AE45-8EC29478F6C2}" srcOrd="1" destOrd="0" presId="urn:microsoft.com/office/officeart/2005/8/layout/orgChart1"/>
    <dgm:cxn modelId="{8C4D123A-616E-4098-9788-37FA2DBF2096}" type="presOf" srcId="{B2EF0DAC-1CC5-4454-B413-8848E32D4935}" destId="{552702E9-6C09-4C53-B442-39B5D3B133CE}" srcOrd="1" destOrd="0" presId="urn:microsoft.com/office/officeart/2005/8/layout/orgChart1"/>
    <dgm:cxn modelId="{6FB1B59A-AB65-49E0-B9CC-958E09E2B42E}" type="presOf" srcId="{80408433-49A3-4D58-9C20-6E75F82F2CF1}" destId="{F77AF2EC-94EB-4C02-8A2F-BC66C000E23A}" srcOrd="0" destOrd="0" presId="urn:microsoft.com/office/officeart/2005/8/layout/orgChart1"/>
    <dgm:cxn modelId="{0DBF6508-EABA-4576-8A3F-EA347DFB9DCA}" type="presOf" srcId="{62ACD81F-8EA7-448E-A8E6-2A65195C371A}" destId="{438B14A1-527D-464A-A19C-A58FAA695C03}" srcOrd="0" destOrd="0" presId="urn:microsoft.com/office/officeart/2005/8/layout/orgChart1"/>
    <dgm:cxn modelId="{F616B22D-9A0B-4219-BE17-313E3B6B490F}" type="presOf" srcId="{98B9BDF3-AAF4-49FC-9B13-86E11DF578BD}" destId="{1006A760-B409-4136-9291-0F9A3D736C32}" srcOrd="0" destOrd="0" presId="urn:microsoft.com/office/officeart/2005/8/layout/orgChart1"/>
    <dgm:cxn modelId="{B443E216-90B0-43BF-A593-382913BC69EE}" type="presOf" srcId="{98CC06E5-D3B3-4057-9E34-3D6BFD684759}" destId="{08BE7D93-4A83-4EDF-ADA4-C2199EB583F8}" srcOrd="0" destOrd="0" presId="urn:microsoft.com/office/officeart/2005/8/layout/orgChart1"/>
    <dgm:cxn modelId="{40C50988-1012-47FE-A20B-CA316826801B}" srcId="{13605B29-ECE6-44F7-9650-067F818BA315}" destId="{E9B55900-67A6-4FD0-82AE-F1BCECC05AEC}" srcOrd="1" destOrd="0" parTransId="{BA184DDA-38D8-486D-B27C-E2A595F7BF31}" sibTransId="{C59A3727-3F2E-47C5-8AD4-F4C2CBBC129C}"/>
    <dgm:cxn modelId="{1D4F79DE-C179-403A-AC72-391DE4BB05C2}" type="presOf" srcId="{9B44CAD7-67C1-4895-A767-4FF546310339}" destId="{C6FA8829-DA5B-4D56-B612-57F70FE4684C}" srcOrd="0" destOrd="0" presId="urn:microsoft.com/office/officeart/2005/8/layout/orgChart1"/>
    <dgm:cxn modelId="{AD294245-D60A-4B44-A82B-2573782D6B91}" type="presOf" srcId="{B56237E5-D63C-488C-94E4-3F68E6B48AC5}" destId="{D43ED92E-8942-4A56-951D-8B27A977FE36}" srcOrd="0" destOrd="0" presId="urn:microsoft.com/office/officeart/2005/8/layout/orgChart1"/>
    <dgm:cxn modelId="{73C5A753-CCC4-4F3D-9C4A-5B9DFE22255F}" type="presOf" srcId="{B3AE183A-EA09-4254-AF2C-00E5DADCEC4C}" destId="{13FB649A-0FB4-44CD-84E8-A1A799D2A20C}" srcOrd="0" destOrd="0" presId="urn:microsoft.com/office/officeart/2005/8/layout/orgChart1"/>
    <dgm:cxn modelId="{D85496D8-B34C-4F31-8C7F-F4B9419CB7E0}" type="presOf" srcId="{E9B55900-67A6-4FD0-82AE-F1BCECC05AEC}" destId="{12B5ECB6-EF2C-412E-B16F-D56C040542F8}" srcOrd="1" destOrd="0" presId="urn:microsoft.com/office/officeart/2005/8/layout/orgChart1"/>
    <dgm:cxn modelId="{B61645AF-A15F-423F-A071-BDFC151F10B5}" type="presOf" srcId="{ED619171-1FA4-4F62-A722-042107F8FBE2}" destId="{A96A8CC3-0123-495E-B0A0-6FA5CCACAB7E}" srcOrd="0" destOrd="0" presId="urn:microsoft.com/office/officeart/2005/8/layout/orgChart1"/>
    <dgm:cxn modelId="{CDEE448E-A938-4D46-8941-0F7F173656A9}" type="presOf" srcId="{AA322E5C-9D59-481E-AD20-1237F9075E47}" destId="{F347ED38-837A-4BCE-AE55-C57C9EF9D315}" srcOrd="0" destOrd="0" presId="urn:microsoft.com/office/officeart/2005/8/layout/orgChart1"/>
    <dgm:cxn modelId="{F8D173EE-5774-4B60-B0E7-177102730052}" type="presOf" srcId="{CE2D7878-746E-4632-BA1F-8476C63A38AB}" destId="{D35846C3-662F-485F-BECC-EE5A6FA0AE09}" srcOrd="1" destOrd="0" presId="urn:microsoft.com/office/officeart/2005/8/layout/orgChart1"/>
    <dgm:cxn modelId="{1847DCD7-2675-4902-B6DA-894E820F0E1A}" type="presOf" srcId="{13605B29-ECE6-44F7-9650-067F818BA315}" destId="{0414493F-4E1D-4D91-983D-BE44A058B204}" srcOrd="0" destOrd="0" presId="urn:microsoft.com/office/officeart/2005/8/layout/orgChart1"/>
    <dgm:cxn modelId="{57AD4C2F-531D-4189-8CED-753342947CB1}" type="presOf" srcId="{31353B1A-44DD-4E7B-830A-19ACFA06567F}" destId="{F072ABC9-0EEA-4755-B9FA-A6E951A71DB0}" srcOrd="0" destOrd="0" presId="urn:microsoft.com/office/officeart/2005/8/layout/orgChart1"/>
    <dgm:cxn modelId="{FBD5AA5F-906A-4CC1-9EBE-9256BC10A6BE}" type="presOf" srcId="{878F55DC-B26E-4DD8-A3EB-730066111352}" destId="{63846CD0-C42A-452A-9C61-079BF040A1A1}" srcOrd="0" destOrd="0" presId="urn:microsoft.com/office/officeart/2005/8/layout/orgChart1"/>
    <dgm:cxn modelId="{1374D00A-9B0A-4283-9A8B-04FF38AEA9BE}" srcId="{B56237E5-D63C-488C-94E4-3F68E6B48AC5}" destId="{98CC06E5-D3B3-4057-9E34-3D6BFD684759}" srcOrd="1" destOrd="0" parTransId="{98B9BDF3-AAF4-49FC-9B13-86E11DF578BD}" sibTransId="{A082D150-655D-4518-BC60-0FC7546DCD64}"/>
    <dgm:cxn modelId="{07C098F2-5E75-4DCF-87C8-073E89D73642}" srcId="{E9B55900-67A6-4FD0-82AE-F1BCECC05AEC}" destId="{CF64E619-B0E2-4132-AB1D-72B0A50DDCB2}" srcOrd="2" destOrd="0" parTransId="{7528FADC-BD10-44CE-8132-9DB95C18C8D1}" sibTransId="{56911E64-8209-4A39-A47E-0134580C8806}"/>
    <dgm:cxn modelId="{8F98A12F-A769-41FB-8421-EC5ECB9446B2}" srcId="{5332A713-8634-4815-BF3D-EB6E4130FE09}" destId="{878F55DC-B26E-4DD8-A3EB-730066111352}" srcOrd="1" destOrd="0" parTransId="{158E6116-62B8-4F81-8371-AF927DD66EDB}" sibTransId="{3E6A0D8B-DAD9-4C46-AEBB-9C93EA5EC16A}"/>
    <dgm:cxn modelId="{2532CB00-A998-47CD-8C78-362A72C987A2}" type="presOf" srcId="{257466BE-CE58-4DFB-83CA-08A34D54A10A}" destId="{200DBEF3-52E9-420C-8D10-BDFC06CF839B}" srcOrd="0" destOrd="0" presId="urn:microsoft.com/office/officeart/2005/8/layout/orgChart1"/>
    <dgm:cxn modelId="{76463854-9F36-4EE8-8358-0F4BFF41663D}" type="presOf" srcId="{FCE244F2-90A7-4132-A948-ADE233AD7911}" destId="{92696A50-E56F-4AAB-8F38-9661F3F83A0C}" srcOrd="0" destOrd="0" presId="urn:microsoft.com/office/officeart/2005/8/layout/orgChart1"/>
    <dgm:cxn modelId="{C3118011-A9DD-43FA-9505-A1B605D9C903}" type="presOf" srcId="{FEB2B29A-321E-419F-A9C0-04FFEDE73554}" destId="{77B3A5B2-82F0-4BE0-BE73-BD47733E07ED}" srcOrd="0" destOrd="0" presId="urn:microsoft.com/office/officeart/2005/8/layout/orgChart1"/>
    <dgm:cxn modelId="{1BC8AFCF-7EE3-4D52-8DD6-B2CA078B3881}" type="presOf" srcId="{CE2D7878-746E-4632-BA1F-8476C63A38AB}" destId="{FCAB4182-BA09-4672-9E37-72D3CA508608}" srcOrd="0" destOrd="0" presId="urn:microsoft.com/office/officeart/2005/8/layout/orgChart1"/>
    <dgm:cxn modelId="{DA6C04A1-D75A-4706-AB1A-7629A5662772}" type="presOf" srcId="{F0926EE6-ECCF-4233-A5C1-39FD3E2CA62B}" destId="{50B617A2-3905-4237-B76A-2ABF9DB23108}" srcOrd="0" destOrd="0" presId="urn:microsoft.com/office/officeart/2005/8/layout/orgChart1"/>
    <dgm:cxn modelId="{25DC792E-956F-4004-BCBF-D1899703FB48}" type="presOf" srcId="{BA184DDA-38D8-486D-B27C-E2A595F7BF31}" destId="{02B0D0E8-43E1-44DB-8C29-780E2CE3F3E2}" srcOrd="0" destOrd="0" presId="urn:microsoft.com/office/officeart/2005/8/layout/orgChart1"/>
    <dgm:cxn modelId="{E2AC45F7-30EC-4AEA-B0AD-E546C6B955E9}" type="presOf" srcId="{13605B29-ECE6-44F7-9650-067F818BA315}" destId="{7CA25B8B-6CA3-4F11-9AA0-1C732C905BE7}" srcOrd="1" destOrd="0" presId="urn:microsoft.com/office/officeart/2005/8/layout/orgChart1"/>
    <dgm:cxn modelId="{0623A2C8-BEFF-4AC7-A9F4-A26970E9C5FB}" type="presOf" srcId="{9B44CAD7-67C1-4895-A767-4FF546310339}" destId="{45D0EBF3-1DB7-47D3-AA24-D790959CCCD5}" srcOrd="1" destOrd="0" presId="urn:microsoft.com/office/officeart/2005/8/layout/orgChart1"/>
    <dgm:cxn modelId="{4E1803EC-8220-47D0-AAF3-539D76DAA908}" type="presOf" srcId="{37A34880-AA01-45EB-9E8C-EC45D04D1E01}" destId="{26A4BDA1-BA5D-4EF5-BC28-203A2C978B6C}" srcOrd="0" destOrd="0" presId="urn:microsoft.com/office/officeart/2005/8/layout/orgChart1"/>
    <dgm:cxn modelId="{4FA81D3A-9C02-4ACC-81F5-0F38A01A7672}" type="presOf" srcId="{B56237E5-D63C-488C-94E4-3F68E6B48AC5}" destId="{25ABB143-0A0E-45B5-819C-F09F4C64C3CF}" srcOrd="1" destOrd="0" presId="urn:microsoft.com/office/officeart/2005/8/layout/orgChart1"/>
    <dgm:cxn modelId="{7A5FDFD2-42AF-4ECC-A0C6-5E70773F109C}" srcId="{94F6830C-B04B-4121-BD7F-E5840BA8245F}" destId="{13605B29-ECE6-44F7-9650-067F818BA315}" srcOrd="0" destOrd="0" parTransId="{1B409F8B-1084-497E-8871-1560A9F1D70C}" sibTransId="{DF834118-AB73-4BF1-B800-3D86FF6AC520}"/>
    <dgm:cxn modelId="{AC5FB789-156E-4016-B0F2-983A1D17453B}" type="presOf" srcId="{CB39D321-A052-4477-A84E-203D1D9D11D2}" destId="{A6203342-059F-4611-A87E-EDFF899446BF}" srcOrd="0" destOrd="0" presId="urn:microsoft.com/office/officeart/2005/8/layout/orgChart1"/>
    <dgm:cxn modelId="{59E653EE-B3ED-4357-A3DF-00A1EDB80D16}" type="presOf" srcId="{A7B05E95-CECC-49F0-9DA4-080A87F6873C}" destId="{4B84DCF8-F91E-4A36-9894-7B734797275A}" srcOrd="0" destOrd="0" presId="urn:microsoft.com/office/officeart/2005/8/layout/orgChart1"/>
    <dgm:cxn modelId="{6CD4C9AE-9724-4A48-90BD-BCC27625038A}" type="presOf" srcId="{94F6830C-B04B-4121-BD7F-E5840BA8245F}" destId="{CE231A2B-B403-4415-8137-F75CB32EE176}" srcOrd="0" destOrd="0" presId="urn:microsoft.com/office/officeart/2005/8/layout/orgChart1"/>
    <dgm:cxn modelId="{A2D7DE7D-83E8-41DD-9E45-28D6CFA5A2F6}" type="presOf" srcId="{40880CE1-D0EB-4C63-99B9-AA590DD4FCE3}" destId="{B61E93A6-F778-4E7F-974A-C9A4D5ACFB1E}" srcOrd="1" destOrd="0" presId="urn:microsoft.com/office/officeart/2005/8/layout/orgChart1"/>
    <dgm:cxn modelId="{AC057D70-A91A-4D0C-81F7-505FF2585ED8}" type="presOf" srcId="{D8B1294C-A3D9-4869-AE2E-841032EEA3DB}" destId="{5E812DC8-B217-4049-BC99-CF14D4515B7E}" srcOrd="1" destOrd="0" presId="urn:microsoft.com/office/officeart/2005/8/layout/orgChart1"/>
    <dgm:cxn modelId="{7486DFF5-5EBF-4880-958D-C365B665969D}" type="presOf" srcId="{CF64E619-B0E2-4132-AB1D-72B0A50DDCB2}" destId="{671EE820-3BC1-4C25-BF56-B0A3A6649002}" srcOrd="1" destOrd="0" presId="urn:microsoft.com/office/officeart/2005/8/layout/orgChart1"/>
    <dgm:cxn modelId="{EA08AB10-638A-4381-85FD-E0D5929C2194}" srcId="{B56237E5-D63C-488C-94E4-3F68E6B48AC5}" destId="{80408433-49A3-4D58-9C20-6E75F82F2CF1}" srcOrd="0" destOrd="0" parTransId="{C225FEA0-6B2F-4A41-8D22-8835AC212A03}" sibTransId="{8103538C-B44F-43D6-9A69-36159FB1F2BD}"/>
    <dgm:cxn modelId="{4761D83A-3440-4B35-A32B-C62ACE83ED87}" type="presOf" srcId="{B2EF0DAC-1CC5-4454-B413-8848E32D4935}" destId="{D9D550FA-2407-4999-9943-2D91C7743416}" srcOrd="0" destOrd="0" presId="urn:microsoft.com/office/officeart/2005/8/layout/orgChart1"/>
    <dgm:cxn modelId="{08D9B668-DD66-49BA-95DD-BA0157C44CEB}" type="presOf" srcId="{9F7AB7C3-276B-443C-88C1-67F6971EC692}" destId="{98784131-93E7-4003-BEB0-19E8AAEAB43A}" srcOrd="1" destOrd="0" presId="urn:microsoft.com/office/officeart/2005/8/layout/orgChart1"/>
    <dgm:cxn modelId="{8B6EC745-9786-4F15-9120-D84A16A18508}" type="presOf" srcId="{CF64E619-B0E2-4132-AB1D-72B0A50DDCB2}" destId="{0C6DA8F2-42BE-4694-8A56-B7E5CF7C5615}" srcOrd="0" destOrd="0" presId="urn:microsoft.com/office/officeart/2005/8/layout/orgChart1"/>
    <dgm:cxn modelId="{B1038B2D-1E93-4F36-8F09-D5C4AE78006E}" srcId="{13605B29-ECE6-44F7-9650-067F818BA315}" destId="{9B44CAD7-67C1-4895-A767-4FF546310339}" srcOrd="5" destOrd="0" parTransId="{37A34880-AA01-45EB-9E8C-EC45D04D1E01}" sibTransId="{85148416-ED93-4465-B792-4120A11BE600}"/>
    <dgm:cxn modelId="{310E451A-51B6-4CF4-8B72-D63CC36C256A}" srcId="{40880CE1-D0EB-4C63-99B9-AA590DD4FCE3}" destId="{CE2D7878-746E-4632-BA1F-8476C63A38AB}" srcOrd="0" destOrd="0" parTransId="{CB39D321-A052-4477-A84E-203D1D9D11D2}" sibTransId="{4C6518FF-534D-414B-AE89-83C88A1AAFD4}"/>
    <dgm:cxn modelId="{F8A7D1B6-613D-431E-9070-06FEF7109CC4}" type="presOf" srcId="{E9B55900-67A6-4FD0-82AE-F1BCECC05AEC}" destId="{0CF31ACE-FCBA-481E-9E3F-04B1D632C2C3}" srcOrd="0" destOrd="0" presId="urn:microsoft.com/office/officeart/2005/8/layout/orgChart1"/>
    <dgm:cxn modelId="{82C06800-F490-478B-8953-96BD0B8844E2}" type="presOf" srcId="{A6B55C15-FCA5-446E-960D-242D0C5DFB4D}" destId="{E37DD39A-0F54-43C6-B17C-DC3CF603D9AB}" srcOrd="0" destOrd="0" presId="urn:microsoft.com/office/officeart/2005/8/layout/orgChart1"/>
    <dgm:cxn modelId="{625EA954-7C0B-47EF-BD94-3A349F9F404A}" type="presOf" srcId="{D8B1294C-A3D9-4869-AE2E-841032EEA3DB}" destId="{0AE631C8-C6D9-4F15-8101-F53F1217F002}" srcOrd="0" destOrd="0" presId="urn:microsoft.com/office/officeart/2005/8/layout/orgChart1"/>
    <dgm:cxn modelId="{71E6604C-4C99-4AA3-9766-8E0A23018841}" type="presOf" srcId="{C225FEA0-6B2F-4A41-8D22-8835AC212A03}" destId="{7CB1B441-DD50-42DC-AEC3-8723F43E7424}" srcOrd="0" destOrd="0" presId="urn:microsoft.com/office/officeart/2005/8/layout/orgChart1"/>
    <dgm:cxn modelId="{2A30F699-C12D-4E48-AC36-F86063D5F456}" type="presParOf" srcId="{CE231A2B-B403-4415-8137-F75CB32EE176}" destId="{A3D467D2-05DC-4CAA-A328-9F6E295751E8}" srcOrd="0" destOrd="0" presId="urn:microsoft.com/office/officeart/2005/8/layout/orgChart1"/>
    <dgm:cxn modelId="{C874973C-4DBD-40B9-8F35-E808B3416B3D}" type="presParOf" srcId="{A3D467D2-05DC-4CAA-A328-9F6E295751E8}" destId="{4BC1E744-C5E5-4EB7-8F45-8B18D83F2FF3}" srcOrd="0" destOrd="0" presId="urn:microsoft.com/office/officeart/2005/8/layout/orgChart1"/>
    <dgm:cxn modelId="{5D2BEA4C-1CAC-4A37-81FF-B5EB1A3205B4}" type="presParOf" srcId="{4BC1E744-C5E5-4EB7-8F45-8B18D83F2FF3}" destId="{0414493F-4E1D-4D91-983D-BE44A058B204}" srcOrd="0" destOrd="0" presId="urn:microsoft.com/office/officeart/2005/8/layout/orgChart1"/>
    <dgm:cxn modelId="{7B09C779-9257-4723-9AAE-288ABD0E36F6}" type="presParOf" srcId="{4BC1E744-C5E5-4EB7-8F45-8B18D83F2FF3}" destId="{7CA25B8B-6CA3-4F11-9AA0-1C732C905BE7}" srcOrd="1" destOrd="0" presId="urn:microsoft.com/office/officeart/2005/8/layout/orgChart1"/>
    <dgm:cxn modelId="{45CBB381-8B36-4707-87AA-7F665CBEB996}" type="presParOf" srcId="{A3D467D2-05DC-4CAA-A328-9F6E295751E8}" destId="{920253E8-8575-414C-A0AA-BC6C53923F29}" srcOrd="1" destOrd="0" presId="urn:microsoft.com/office/officeart/2005/8/layout/orgChart1"/>
    <dgm:cxn modelId="{7A13F0D6-5A92-4608-8EA7-C23155CE5D65}" type="presParOf" srcId="{920253E8-8575-414C-A0AA-BC6C53923F29}" destId="{4C2CB632-0860-4FDC-BAAD-B0B92ED3AB66}" srcOrd="0" destOrd="0" presId="urn:microsoft.com/office/officeart/2005/8/layout/orgChart1"/>
    <dgm:cxn modelId="{E1610D94-9036-4785-9109-D8F325B30244}" type="presParOf" srcId="{920253E8-8575-414C-A0AA-BC6C53923F29}" destId="{78AFAFD8-4BF4-4385-B6C4-6A7FBCEF7F20}" srcOrd="1" destOrd="0" presId="urn:microsoft.com/office/officeart/2005/8/layout/orgChart1"/>
    <dgm:cxn modelId="{A97D3501-07C8-4240-8E97-9DA4ABF271FB}" type="presParOf" srcId="{78AFAFD8-4BF4-4385-B6C4-6A7FBCEF7F20}" destId="{12A37472-2503-40AB-878A-3FEDA83EA8BE}" srcOrd="0" destOrd="0" presId="urn:microsoft.com/office/officeart/2005/8/layout/orgChart1"/>
    <dgm:cxn modelId="{8B493384-E99B-4B03-9CB0-49E6FC0B1BAA}" type="presParOf" srcId="{12A37472-2503-40AB-878A-3FEDA83EA8BE}" destId="{47FC840B-59FC-42AF-A70F-0428992AB1C6}" srcOrd="0" destOrd="0" presId="urn:microsoft.com/office/officeart/2005/8/layout/orgChart1"/>
    <dgm:cxn modelId="{5F0E170C-3687-4B74-809B-7FA81F6F68DC}" type="presParOf" srcId="{12A37472-2503-40AB-878A-3FEDA83EA8BE}" destId="{9A2512E5-17A3-48DB-9222-4B28DFBA2098}" srcOrd="1" destOrd="0" presId="urn:microsoft.com/office/officeart/2005/8/layout/orgChart1"/>
    <dgm:cxn modelId="{FF974B81-BE2C-4587-BDCB-85997F846286}" type="presParOf" srcId="{78AFAFD8-4BF4-4385-B6C4-6A7FBCEF7F20}" destId="{274FAFB5-DE19-4311-9065-4FF7D56F6E60}" srcOrd="1" destOrd="0" presId="urn:microsoft.com/office/officeart/2005/8/layout/orgChart1"/>
    <dgm:cxn modelId="{F15B9A0E-CC7F-4CE1-B641-DCCEECAD0E37}" type="presParOf" srcId="{274FAFB5-DE19-4311-9065-4FF7D56F6E60}" destId="{4B84DCF8-F91E-4A36-9894-7B734797275A}" srcOrd="0" destOrd="0" presId="urn:microsoft.com/office/officeart/2005/8/layout/orgChart1"/>
    <dgm:cxn modelId="{12D156C1-9606-4CEB-88DA-922B423F8EF4}" type="presParOf" srcId="{274FAFB5-DE19-4311-9065-4FF7D56F6E60}" destId="{8007AF18-8191-4CCA-9B46-2E0B73FA141F}" srcOrd="1" destOrd="0" presId="urn:microsoft.com/office/officeart/2005/8/layout/orgChart1"/>
    <dgm:cxn modelId="{1ECAD767-F492-42FF-A4A2-11CAF926A777}" type="presParOf" srcId="{8007AF18-8191-4CCA-9B46-2E0B73FA141F}" destId="{96C01AAD-7500-4BCA-9D34-E9525E8F49AE}" srcOrd="0" destOrd="0" presId="urn:microsoft.com/office/officeart/2005/8/layout/orgChart1"/>
    <dgm:cxn modelId="{D3486C53-A3C9-46D4-A179-DFF15DD89167}" type="presParOf" srcId="{96C01AAD-7500-4BCA-9D34-E9525E8F49AE}" destId="{7A4B71D4-C9EF-41ED-B438-BA7D3707CD3D}" srcOrd="0" destOrd="0" presId="urn:microsoft.com/office/officeart/2005/8/layout/orgChart1"/>
    <dgm:cxn modelId="{99BFB5F5-6C03-43DD-8F8D-743BB848D890}" type="presParOf" srcId="{96C01AAD-7500-4BCA-9D34-E9525E8F49AE}" destId="{AF76B3E4-E984-4A7A-BBAB-61DB65AC81D4}" srcOrd="1" destOrd="0" presId="urn:microsoft.com/office/officeart/2005/8/layout/orgChart1"/>
    <dgm:cxn modelId="{C650D453-8920-43F0-B031-4E7CF9D5FFB8}" type="presParOf" srcId="{8007AF18-8191-4CCA-9B46-2E0B73FA141F}" destId="{D40C1AE9-E2CC-4874-9BEC-7959C6BB4A78}" srcOrd="1" destOrd="0" presId="urn:microsoft.com/office/officeart/2005/8/layout/orgChart1"/>
    <dgm:cxn modelId="{7E16C3BD-D547-4F7E-9F7C-C86A251946AE}" type="presParOf" srcId="{8007AF18-8191-4CCA-9B46-2E0B73FA141F}" destId="{7269F8A4-08D8-4420-9888-5E4AF332B41F}" srcOrd="2" destOrd="0" presId="urn:microsoft.com/office/officeart/2005/8/layout/orgChart1"/>
    <dgm:cxn modelId="{1D5A533B-0A28-497D-8BF3-5E83A2B44177}" type="presParOf" srcId="{274FAFB5-DE19-4311-9065-4FF7D56F6E60}" destId="{A2F54B72-77E7-47D3-90CE-A890E7A31254}" srcOrd="2" destOrd="0" presId="urn:microsoft.com/office/officeart/2005/8/layout/orgChart1"/>
    <dgm:cxn modelId="{82A19C9E-2C72-478B-9399-253C323DCB65}" type="presParOf" srcId="{274FAFB5-DE19-4311-9065-4FF7D56F6E60}" destId="{09A264E9-6041-41A7-BD55-6A65C75FF989}" srcOrd="3" destOrd="0" presId="urn:microsoft.com/office/officeart/2005/8/layout/orgChart1"/>
    <dgm:cxn modelId="{BE7C9A0F-9B6A-48CD-8B42-B4E83782CB6C}" type="presParOf" srcId="{09A264E9-6041-41A7-BD55-6A65C75FF989}" destId="{22D8BE8A-A738-4C1F-B8A8-AB6B9AC50013}" srcOrd="0" destOrd="0" presId="urn:microsoft.com/office/officeart/2005/8/layout/orgChart1"/>
    <dgm:cxn modelId="{516E4DF5-A76B-40E0-AB61-3300F9D9F4D0}" type="presParOf" srcId="{22D8BE8A-A738-4C1F-B8A8-AB6B9AC50013}" destId="{63846CD0-C42A-452A-9C61-079BF040A1A1}" srcOrd="0" destOrd="0" presId="urn:microsoft.com/office/officeart/2005/8/layout/orgChart1"/>
    <dgm:cxn modelId="{9EFD8AE7-5641-4862-82F9-EECB82E67AB6}" type="presParOf" srcId="{22D8BE8A-A738-4C1F-B8A8-AB6B9AC50013}" destId="{C57FDB62-0EF7-471A-86B8-53A89E907D6D}" srcOrd="1" destOrd="0" presId="urn:microsoft.com/office/officeart/2005/8/layout/orgChart1"/>
    <dgm:cxn modelId="{FB76659E-4F92-441C-8866-20CC0BB8AB9A}" type="presParOf" srcId="{09A264E9-6041-41A7-BD55-6A65C75FF989}" destId="{9EAAC2DD-2B11-488D-BCC2-DEC78B286629}" srcOrd="1" destOrd="0" presId="urn:microsoft.com/office/officeart/2005/8/layout/orgChart1"/>
    <dgm:cxn modelId="{1058E19D-1802-4FDC-968E-879249C92B03}" type="presParOf" srcId="{09A264E9-6041-41A7-BD55-6A65C75FF989}" destId="{BB6E9874-88AF-4E6A-A991-2B8D4671C45D}" srcOrd="2" destOrd="0" presId="urn:microsoft.com/office/officeart/2005/8/layout/orgChart1"/>
    <dgm:cxn modelId="{B8056C7B-7447-4779-ABCD-D871DCAE5DA6}" type="presParOf" srcId="{78AFAFD8-4BF4-4385-B6C4-6A7FBCEF7F20}" destId="{19915C10-589E-462F-A29D-599DBBBD365A}" srcOrd="2" destOrd="0" presId="urn:microsoft.com/office/officeart/2005/8/layout/orgChart1"/>
    <dgm:cxn modelId="{104D9F16-3A85-4E11-BF15-A1F15893228E}" type="presParOf" srcId="{920253E8-8575-414C-A0AA-BC6C53923F29}" destId="{02B0D0E8-43E1-44DB-8C29-780E2CE3F3E2}" srcOrd="2" destOrd="0" presId="urn:microsoft.com/office/officeart/2005/8/layout/orgChart1"/>
    <dgm:cxn modelId="{2891C283-52D9-4E4F-81BF-5816ECC0DFC1}" type="presParOf" srcId="{920253E8-8575-414C-A0AA-BC6C53923F29}" destId="{F8ABB86A-F635-4F47-857D-27DC744A70A3}" srcOrd="3" destOrd="0" presId="urn:microsoft.com/office/officeart/2005/8/layout/orgChart1"/>
    <dgm:cxn modelId="{29C069C7-A949-46A4-8A49-E1D55AA6B116}" type="presParOf" srcId="{F8ABB86A-F635-4F47-857D-27DC744A70A3}" destId="{1ABDE257-3F83-45A5-976D-7C9E4426143A}" srcOrd="0" destOrd="0" presId="urn:microsoft.com/office/officeart/2005/8/layout/orgChart1"/>
    <dgm:cxn modelId="{BD8A7C61-AA67-431C-AA87-EAC300AD2A56}" type="presParOf" srcId="{1ABDE257-3F83-45A5-976D-7C9E4426143A}" destId="{0CF31ACE-FCBA-481E-9E3F-04B1D632C2C3}" srcOrd="0" destOrd="0" presId="urn:microsoft.com/office/officeart/2005/8/layout/orgChart1"/>
    <dgm:cxn modelId="{4C829F07-1C3F-4BA3-B82D-F002F60FECBC}" type="presParOf" srcId="{1ABDE257-3F83-45A5-976D-7C9E4426143A}" destId="{12B5ECB6-EF2C-412E-B16F-D56C040542F8}" srcOrd="1" destOrd="0" presId="urn:microsoft.com/office/officeart/2005/8/layout/orgChart1"/>
    <dgm:cxn modelId="{971D1CE1-6FA5-4B29-8416-DA8EC483FB6F}" type="presParOf" srcId="{F8ABB86A-F635-4F47-857D-27DC744A70A3}" destId="{BB2A4045-32D0-4006-B966-B0D351B8B47F}" srcOrd="1" destOrd="0" presId="urn:microsoft.com/office/officeart/2005/8/layout/orgChart1"/>
    <dgm:cxn modelId="{AFFB377A-4E58-4A10-945E-EFCA3275AD34}" type="presParOf" srcId="{BB2A4045-32D0-4006-B966-B0D351B8B47F}" destId="{E37DD39A-0F54-43C6-B17C-DC3CF603D9AB}" srcOrd="0" destOrd="0" presId="urn:microsoft.com/office/officeart/2005/8/layout/orgChart1"/>
    <dgm:cxn modelId="{951993E5-5881-4042-8AEC-44E29767356B}" type="presParOf" srcId="{BB2A4045-32D0-4006-B966-B0D351B8B47F}" destId="{69166015-1F35-40E3-BA0F-BEEDD38DABEA}" srcOrd="1" destOrd="0" presId="urn:microsoft.com/office/officeart/2005/8/layout/orgChart1"/>
    <dgm:cxn modelId="{BAA7E511-4A7C-4E49-8C02-4171C14238AB}" type="presParOf" srcId="{69166015-1F35-40E3-BA0F-BEEDD38DABEA}" destId="{17F3617A-D119-44B4-96F8-43A6A51601D6}" srcOrd="0" destOrd="0" presId="urn:microsoft.com/office/officeart/2005/8/layout/orgChart1"/>
    <dgm:cxn modelId="{C6A85C2B-0766-480B-9371-0AAE6706BFA6}" type="presParOf" srcId="{17F3617A-D119-44B4-96F8-43A6A51601D6}" destId="{4A4D0F29-4318-4958-98B1-BE9C11580B20}" srcOrd="0" destOrd="0" presId="urn:microsoft.com/office/officeart/2005/8/layout/orgChart1"/>
    <dgm:cxn modelId="{CDAE9E8B-4099-46A3-A39E-BC87D91DECCB}" type="presParOf" srcId="{17F3617A-D119-44B4-96F8-43A6A51601D6}" destId="{C07CBE07-BD06-457B-9FAC-27398C9AF8AD}" srcOrd="1" destOrd="0" presId="urn:microsoft.com/office/officeart/2005/8/layout/orgChart1"/>
    <dgm:cxn modelId="{0109E529-AC8B-48D5-A46C-3DD2D2FB10D9}" type="presParOf" srcId="{69166015-1F35-40E3-BA0F-BEEDD38DABEA}" destId="{AA01B2D5-3A04-41DE-A404-D5F3299F14F3}" srcOrd="1" destOrd="0" presId="urn:microsoft.com/office/officeart/2005/8/layout/orgChart1"/>
    <dgm:cxn modelId="{AEC20974-4318-4B9F-9BAA-B804C6CE74EF}" type="presParOf" srcId="{69166015-1F35-40E3-BA0F-BEEDD38DABEA}" destId="{22EF3843-4F4E-4C4D-9137-3D977DD2F256}" srcOrd="2" destOrd="0" presId="urn:microsoft.com/office/officeart/2005/8/layout/orgChart1"/>
    <dgm:cxn modelId="{C8E5DAEF-B7DE-45F6-B3EC-D114C7B36771}" type="presParOf" srcId="{BB2A4045-32D0-4006-B966-B0D351B8B47F}" destId="{7BAAED83-863D-41D2-B8C6-E068E1AB279F}" srcOrd="2" destOrd="0" presId="urn:microsoft.com/office/officeart/2005/8/layout/orgChart1"/>
    <dgm:cxn modelId="{B5F28860-892F-41D2-A2AD-2C4D2F26B0C8}" type="presParOf" srcId="{BB2A4045-32D0-4006-B966-B0D351B8B47F}" destId="{FF23A8D7-6B00-45C1-B4E2-783140F09925}" srcOrd="3" destOrd="0" presId="urn:microsoft.com/office/officeart/2005/8/layout/orgChart1"/>
    <dgm:cxn modelId="{D1229786-65FB-45F4-9ABC-E8F522DEF4DB}" type="presParOf" srcId="{FF23A8D7-6B00-45C1-B4E2-783140F09925}" destId="{E69A67CB-D932-4072-81FC-F6F5CA2EC459}" srcOrd="0" destOrd="0" presId="urn:microsoft.com/office/officeart/2005/8/layout/orgChart1"/>
    <dgm:cxn modelId="{C3D0280C-4B40-414B-AE17-71E31511D1E2}" type="presParOf" srcId="{E69A67CB-D932-4072-81FC-F6F5CA2EC459}" destId="{34ABA6B7-ABB8-47DC-885C-E22FBC1B9E3B}" srcOrd="0" destOrd="0" presId="urn:microsoft.com/office/officeart/2005/8/layout/orgChart1"/>
    <dgm:cxn modelId="{E75D967D-5135-44FF-B1CE-685B9CADD8A4}" type="presParOf" srcId="{E69A67CB-D932-4072-81FC-F6F5CA2EC459}" destId="{0C0BD9F8-F4B3-4187-B0D9-54FDB37E0F63}" srcOrd="1" destOrd="0" presId="urn:microsoft.com/office/officeart/2005/8/layout/orgChart1"/>
    <dgm:cxn modelId="{EF3866F3-1CE1-47CA-BA02-590094A79DBB}" type="presParOf" srcId="{FF23A8D7-6B00-45C1-B4E2-783140F09925}" destId="{9CD57FEC-7C32-4E2E-9CF0-E962D09ABD07}" srcOrd="1" destOrd="0" presId="urn:microsoft.com/office/officeart/2005/8/layout/orgChart1"/>
    <dgm:cxn modelId="{7013A163-4C2F-4825-8ABA-F6C9DEAE1454}" type="presParOf" srcId="{FF23A8D7-6B00-45C1-B4E2-783140F09925}" destId="{5D56A711-FE04-479F-8B21-29A9E5E01D51}" srcOrd="2" destOrd="0" presId="urn:microsoft.com/office/officeart/2005/8/layout/orgChart1"/>
    <dgm:cxn modelId="{E20802B0-DA88-47E1-BF08-B7722A06AEA1}" type="presParOf" srcId="{BB2A4045-32D0-4006-B966-B0D351B8B47F}" destId="{95F84B30-2BB1-472F-8F7D-288EC701D834}" srcOrd="4" destOrd="0" presId="urn:microsoft.com/office/officeart/2005/8/layout/orgChart1"/>
    <dgm:cxn modelId="{C3423136-5612-4B61-9B1C-5FC8C1FFE15A}" type="presParOf" srcId="{BB2A4045-32D0-4006-B966-B0D351B8B47F}" destId="{FEE37375-D184-4172-85E5-D08FA41E882C}" srcOrd="5" destOrd="0" presId="urn:microsoft.com/office/officeart/2005/8/layout/orgChart1"/>
    <dgm:cxn modelId="{5366F7AF-8C6B-4DBB-872D-44DCF06092B1}" type="presParOf" srcId="{FEE37375-D184-4172-85E5-D08FA41E882C}" destId="{A40C98EE-D1E9-4401-91F6-0D17256C11DF}" srcOrd="0" destOrd="0" presId="urn:microsoft.com/office/officeart/2005/8/layout/orgChart1"/>
    <dgm:cxn modelId="{A57E7F55-BA13-4B28-8604-9C191BD411ED}" type="presParOf" srcId="{A40C98EE-D1E9-4401-91F6-0D17256C11DF}" destId="{0C6DA8F2-42BE-4694-8A56-B7E5CF7C5615}" srcOrd="0" destOrd="0" presId="urn:microsoft.com/office/officeart/2005/8/layout/orgChart1"/>
    <dgm:cxn modelId="{2AE5C61B-0C5F-4D14-A636-816C0A55190C}" type="presParOf" srcId="{A40C98EE-D1E9-4401-91F6-0D17256C11DF}" destId="{671EE820-3BC1-4C25-BF56-B0A3A6649002}" srcOrd="1" destOrd="0" presId="urn:microsoft.com/office/officeart/2005/8/layout/orgChart1"/>
    <dgm:cxn modelId="{4B01FAED-9EE0-492D-84D3-10A383AB8F37}" type="presParOf" srcId="{FEE37375-D184-4172-85E5-D08FA41E882C}" destId="{CDB74BC2-ED50-45E8-A37C-947C3BE81D73}" srcOrd="1" destOrd="0" presId="urn:microsoft.com/office/officeart/2005/8/layout/orgChart1"/>
    <dgm:cxn modelId="{F45C42D2-F4F6-42FB-8159-245BB812C828}" type="presParOf" srcId="{FEE37375-D184-4172-85E5-D08FA41E882C}" destId="{A1CC9537-0A7D-44B3-9BF2-110C8F96649D}" srcOrd="2" destOrd="0" presId="urn:microsoft.com/office/officeart/2005/8/layout/orgChart1"/>
    <dgm:cxn modelId="{D067752D-5776-4456-8F75-586734E1FC7E}" type="presParOf" srcId="{F8ABB86A-F635-4F47-857D-27DC744A70A3}" destId="{0DBCA0B8-402F-4839-BA7A-020C79EAFFFC}" srcOrd="2" destOrd="0" presId="urn:microsoft.com/office/officeart/2005/8/layout/orgChart1"/>
    <dgm:cxn modelId="{DE2E1944-DF90-465D-BBE5-DFB084FC8240}" type="presParOf" srcId="{920253E8-8575-414C-A0AA-BC6C53923F29}" destId="{92696A50-E56F-4AAB-8F38-9661F3F83A0C}" srcOrd="4" destOrd="0" presId="urn:microsoft.com/office/officeart/2005/8/layout/orgChart1"/>
    <dgm:cxn modelId="{833387B4-0BF0-4651-A585-210595CC0B04}" type="presParOf" srcId="{920253E8-8575-414C-A0AA-BC6C53923F29}" destId="{13ED47A0-011F-4125-8C2E-96AA484FEFD4}" srcOrd="5" destOrd="0" presId="urn:microsoft.com/office/officeart/2005/8/layout/orgChart1"/>
    <dgm:cxn modelId="{EFB01593-B40B-42B2-AF0B-E98D52DC43C7}" type="presParOf" srcId="{13ED47A0-011F-4125-8C2E-96AA484FEFD4}" destId="{E4A57A5E-E63D-4281-88ED-5C206C4004E1}" srcOrd="0" destOrd="0" presId="urn:microsoft.com/office/officeart/2005/8/layout/orgChart1"/>
    <dgm:cxn modelId="{92511A86-481F-47A5-B252-32F5FDAB9BDF}" type="presParOf" srcId="{E4A57A5E-E63D-4281-88ED-5C206C4004E1}" destId="{3CF30B54-0759-4290-A9DB-0B2CF0B2CD70}" srcOrd="0" destOrd="0" presId="urn:microsoft.com/office/officeart/2005/8/layout/orgChart1"/>
    <dgm:cxn modelId="{E0D8F26F-402A-4FF2-B67B-764B6234F352}" type="presParOf" srcId="{E4A57A5E-E63D-4281-88ED-5C206C4004E1}" destId="{EF6419DB-D693-442E-BC45-53541D73451B}" srcOrd="1" destOrd="0" presId="urn:microsoft.com/office/officeart/2005/8/layout/orgChart1"/>
    <dgm:cxn modelId="{C3551D82-735C-40B6-87D9-66EC8A585859}" type="presParOf" srcId="{13ED47A0-011F-4125-8C2E-96AA484FEFD4}" destId="{C801A49E-CCA4-4091-8A6F-49CB3F6797B7}" srcOrd="1" destOrd="0" presId="urn:microsoft.com/office/officeart/2005/8/layout/orgChart1"/>
    <dgm:cxn modelId="{C0EAD42A-538F-4DB3-A4F0-5F78D7BD2B10}" type="presParOf" srcId="{C801A49E-CCA4-4091-8A6F-49CB3F6797B7}" destId="{438B14A1-527D-464A-A19C-A58FAA695C03}" srcOrd="0" destOrd="0" presId="urn:microsoft.com/office/officeart/2005/8/layout/orgChart1"/>
    <dgm:cxn modelId="{AB6FDF08-35C6-422D-9BA0-0FB4576F1236}" type="presParOf" srcId="{C801A49E-CCA4-4091-8A6F-49CB3F6797B7}" destId="{0EDF64FE-89C7-4A1D-B965-B5C5D4E5966E}" srcOrd="1" destOrd="0" presId="urn:microsoft.com/office/officeart/2005/8/layout/orgChart1"/>
    <dgm:cxn modelId="{942E3973-1864-41C9-9CDA-1CA147EDFD33}" type="presParOf" srcId="{0EDF64FE-89C7-4A1D-B965-B5C5D4E5966E}" destId="{646F1EE0-3B08-4FA6-8E4A-FFCA0E2A1479}" srcOrd="0" destOrd="0" presId="urn:microsoft.com/office/officeart/2005/8/layout/orgChart1"/>
    <dgm:cxn modelId="{9E53B6C6-4732-418B-93FD-8F7E4B8879C5}" type="presParOf" srcId="{646F1EE0-3B08-4FA6-8E4A-FFCA0E2A1479}" destId="{39927579-66C6-4EA4-8385-99029692141F}" srcOrd="0" destOrd="0" presId="urn:microsoft.com/office/officeart/2005/8/layout/orgChart1"/>
    <dgm:cxn modelId="{C27C175D-A3FB-4623-B2BD-3ED7E7997B12}" type="presParOf" srcId="{646F1EE0-3B08-4FA6-8E4A-FFCA0E2A1479}" destId="{DB74C52D-7BFA-4F34-AE45-8EC29478F6C2}" srcOrd="1" destOrd="0" presId="urn:microsoft.com/office/officeart/2005/8/layout/orgChart1"/>
    <dgm:cxn modelId="{461D87A4-5DC8-45B7-B447-6F139C4D8BC1}" type="presParOf" srcId="{0EDF64FE-89C7-4A1D-B965-B5C5D4E5966E}" destId="{55CC1484-F9AB-4D45-8BC3-DAB9762536D6}" srcOrd="1" destOrd="0" presId="urn:microsoft.com/office/officeart/2005/8/layout/orgChart1"/>
    <dgm:cxn modelId="{0FC44E22-625F-4F2C-8BE2-B8F2BA22F951}" type="presParOf" srcId="{0EDF64FE-89C7-4A1D-B965-B5C5D4E5966E}" destId="{0C63CD02-2992-4177-9945-B119510EF7EE}" srcOrd="2" destOrd="0" presId="urn:microsoft.com/office/officeart/2005/8/layout/orgChart1"/>
    <dgm:cxn modelId="{95DD9D92-592B-480C-9F05-B6E0A0D20855}" type="presParOf" srcId="{C801A49E-CCA4-4091-8A6F-49CB3F6797B7}" destId="{200DBEF3-52E9-420C-8D10-BDFC06CF839B}" srcOrd="2" destOrd="0" presId="urn:microsoft.com/office/officeart/2005/8/layout/orgChart1"/>
    <dgm:cxn modelId="{4FF8A6D1-EC03-49F8-A2AB-F83DD36CE70F}" type="presParOf" srcId="{C801A49E-CCA4-4091-8A6F-49CB3F6797B7}" destId="{D4EC249A-8E3B-491D-AE47-6C1A4E162EBA}" srcOrd="3" destOrd="0" presId="urn:microsoft.com/office/officeart/2005/8/layout/orgChart1"/>
    <dgm:cxn modelId="{E6C4BAE2-5529-4F5F-A044-AA2160EC8FB9}" type="presParOf" srcId="{D4EC249A-8E3B-491D-AE47-6C1A4E162EBA}" destId="{11AE6CAE-F52D-4676-B2BA-6D973090DAE6}" srcOrd="0" destOrd="0" presId="urn:microsoft.com/office/officeart/2005/8/layout/orgChart1"/>
    <dgm:cxn modelId="{1C40113D-FD03-4A63-A7CA-C91B6640CC9B}" type="presParOf" srcId="{11AE6CAE-F52D-4676-B2BA-6D973090DAE6}" destId="{0AE631C8-C6D9-4F15-8101-F53F1217F002}" srcOrd="0" destOrd="0" presId="urn:microsoft.com/office/officeart/2005/8/layout/orgChart1"/>
    <dgm:cxn modelId="{DBDB38C4-F750-4F0F-A981-3C5DB74A673D}" type="presParOf" srcId="{11AE6CAE-F52D-4676-B2BA-6D973090DAE6}" destId="{5E812DC8-B217-4049-BC99-CF14D4515B7E}" srcOrd="1" destOrd="0" presId="urn:microsoft.com/office/officeart/2005/8/layout/orgChart1"/>
    <dgm:cxn modelId="{2FC0CA84-3E32-4E72-86B6-5AF6D6FFFD9B}" type="presParOf" srcId="{D4EC249A-8E3B-491D-AE47-6C1A4E162EBA}" destId="{504D4797-8582-46ED-BB16-C883501335D2}" srcOrd="1" destOrd="0" presId="urn:microsoft.com/office/officeart/2005/8/layout/orgChart1"/>
    <dgm:cxn modelId="{81148B7D-35CB-45E9-BB81-2AB0EBC06D1F}" type="presParOf" srcId="{D4EC249A-8E3B-491D-AE47-6C1A4E162EBA}" destId="{66EF7981-2E94-4D06-B4D7-0EC747C4BE6B}" srcOrd="2" destOrd="0" presId="urn:microsoft.com/office/officeart/2005/8/layout/orgChart1"/>
    <dgm:cxn modelId="{85D9E0B6-9D7C-4B5B-9D2B-68DCF0B00F58}" type="presParOf" srcId="{C801A49E-CCA4-4091-8A6F-49CB3F6797B7}" destId="{F347ED38-837A-4BCE-AE55-C57C9EF9D315}" srcOrd="4" destOrd="0" presId="urn:microsoft.com/office/officeart/2005/8/layout/orgChart1"/>
    <dgm:cxn modelId="{D182F62C-481C-4369-AAFC-16A9BFF3DE99}" type="presParOf" srcId="{C801A49E-CCA4-4091-8A6F-49CB3F6797B7}" destId="{45BC4FF9-967A-40F2-A1F3-D4059A15E698}" srcOrd="5" destOrd="0" presId="urn:microsoft.com/office/officeart/2005/8/layout/orgChart1"/>
    <dgm:cxn modelId="{D9D37DED-EF5C-468E-858C-571446F0D927}" type="presParOf" srcId="{45BC4FF9-967A-40F2-A1F3-D4059A15E698}" destId="{C961EDA2-E466-402D-92E3-BA47AA3833CD}" srcOrd="0" destOrd="0" presId="urn:microsoft.com/office/officeart/2005/8/layout/orgChart1"/>
    <dgm:cxn modelId="{7F7584B6-DBB2-4DF6-AC26-EA8007C9523D}" type="presParOf" srcId="{C961EDA2-E466-402D-92E3-BA47AA3833CD}" destId="{B88868A2-BBE6-4786-90EF-54E371CB636A}" srcOrd="0" destOrd="0" presId="urn:microsoft.com/office/officeart/2005/8/layout/orgChart1"/>
    <dgm:cxn modelId="{14B92559-5A8C-45BB-9E45-D499859ECCFD}" type="presParOf" srcId="{C961EDA2-E466-402D-92E3-BA47AA3833CD}" destId="{98784131-93E7-4003-BEB0-19E8AAEAB43A}" srcOrd="1" destOrd="0" presId="urn:microsoft.com/office/officeart/2005/8/layout/orgChart1"/>
    <dgm:cxn modelId="{26FF7466-4E5A-4356-8B27-E3079C4A3438}" type="presParOf" srcId="{45BC4FF9-967A-40F2-A1F3-D4059A15E698}" destId="{0F221863-AC23-4421-A85A-D64A256357D4}" srcOrd="1" destOrd="0" presId="urn:microsoft.com/office/officeart/2005/8/layout/orgChart1"/>
    <dgm:cxn modelId="{D444347E-BFDE-40F1-9CC6-58973CCE3963}" type="presParOf" srcId="{45BC4FF9-967A-40F2-A1F3-D4059A15E698}" destId="{82F6ED0C-90C7-49B4-9131-8615987FCB76}" srcOrd="2" destOrd="0" presId="urn:microsoft.com/office/officeart/2005/8/layout/orgChart1"/>
    <dgm:cxn modelId="{7D268A23-0CD4-4107-B58B-277972290485}" type="presParOf" srcId="{13ED47A0-011F-4125-8C2E-96AA484FEFD4}" destId="{AFAE0ECE-AB94-4120-8C3B-283D70FDB57A}" srcOrd="2" destOrd="0" presId="urn:microsoft.com/office/officeart/2005/8/layout/orgChart1"/>
    <dgm:cxn modelId="{CFB0469E-9370-42C8-B77C-9883903619DB}" type="presParOf" srcId="{920253E8-8575-414C-A0AA-BC6C53923F29}" destId="{A96A8CC3-0123-495E-B0A0-6FA5CCACAB7E}" srcOrd="6" destOrd="0" presId="urn:microsoft.com/office/officeart/2005/8/layout/orgChart1"/>
    <dgm:cxn modelId="{2D7A3201-831A-4FD1-AB1C-27F4907D5BF7}" type="presParOf" srcId="{920253E8-8575-414C-A0AA-BC6C53923F29}" destId="{F9551049-049D-4434-A210-7B3A2C8D3C06}" srcOrd="7" destOrd="0" presId="urn:microsoft.com/office/officeart/2005/8/layout/orgChart1"/>
    <dgm:cxn modelId="{DA99F2FA-B153-4495-B0ED-4660A09857B3}" type="presParOf" srcId="{F9551049-049D-4434-A210-7B3A2C8D3C06}" destId="{5AB9EF8A-5E71-4FBA-A49F-889318601965}" srcOrd="0" destOrd="0" presId="urn:microsoft.com/office/officeart/2005/8/layout/orgChart1"/>
    <dgm:cxn modelId="{3974054C-5C8D-460D-94BB-3271BB997305}" type="presParOf" srcId="{5AB9EF8A-5E71-4FBA-A49F-889318601965}" destId="{CDA0BEC5-8519-4B8B-838E-9DDBF001E72D}" srcOrd="0" destOrd="0" presId="urn:microsoft.com/office/officeart/2005/8/layout/orgChart1"/>
    <dgm:cxn modelId="{DAAC56D3-75C3-4A2E-A4DC-4DB83C9E63DB}" type="presParOf" srcId="{5AB9EF8A-5E71-4FBA-A49F-889318601965}" destId="{B61E93A6-F778-4E7F-974A-C9A4D5ACFB1E}" srcOrd="1" destOrd="0" presId="urn:microsoft.com/office/officeart/2005/8/layout/orgChart1"/>
    <dgm:cxn modelId="{02BED1DE-6153-4936-873B-9046B77DB545}" type="presParOf" srcId="{F9551049-049D-4434-A210-7B3A2C8D3C06}" destId="{42B06AF1-CDAF-477C-8998-17087A6166B0}" srcOrd="1" destOrd="0" presId="urn:microsoft.com/office/officeart/2005/8/layout/orgChart1"/>
    <dgm:cxn modelId="{20C71381-A8AC-405E-9F94-EEF683D6FD90}" type="presParOf" srcId="{42B06AF1-CDAF-477C-8998-17087A6166B0}" destId="{A6203342-059F-4611-A87E-EDFF899446BF}" srcOrd="0" destOrd="0" presId="urn:microsoft.com/office/officeart/2005/8/layout/orgChart1"/>
    <dgm:cxn modelId="{562098F3-9D72-4F82-8623-8404DCFB338B}" type="presParOf" srcId="{42B06AF1-CDAF-477C-8998-17087A6166B0}" destId="{C21E2DDF-5D18-4046-B088-BB00B3433B9E}" srcOrd="1" destOrd="0" presId="urn:microsoft.com/office/officeart/2005/8/layout/orgChart1"/>
    <dgm:cxn modelId="{2CCEF71B-7BD0-44FF-A5FC-8F0B8A09C11E}" type="presParOf" srcId="{C21E2DDF-5D18-4046-B088-BB00B3433B9E}" destId="{BDFFBEC9-DDEB-4EFF-B71B-4A309912B977}" srcOrd="0" destOrd="0" presId="urn:microsoft.com/office/officeart/2005/8/layout/orgChart1"/>
    <dgm:cxn modelId="{E6E2D7CD-887C-4F2C-885F-DE9EAD11EF70}" type="presParOf" srcId="{BDFFBEC9-DDEB-4EFF-B71B-4A309912B977}" destId="{FCAB4182-BA09-4672-9E37-72D3CA508608}" srcOrd="0" destOrd="0" presId="urn:microsoft.com/office/officeart/2005/8/layout/orgChart1"/>
    <dgm:cxn modelId="{33E85569-B5F5-4D5B-AA29-CEE80A391D84}" type="presParOf" srcId="{BDFFBEC9-DDEB-4EFF-B71B-4A309912B977}" destId="{D35846C3-662F-485F-BECC-EE5A6FA0AE09}" srcOrd="1" destOrd="0" presId="urn:microsoft.com/office/officeart/2005/8/layout/orgChart1"/>
    <dgm:cxn modelId="{3B6656B2-C22F-4DCE-9F69-7296CABB982C}" type="presParOf" srcId="{C21E2DDF-5D18-4046-B088-BB00B3433B9E}" destId="{2C322F79-3FC0-4713-BBBE-AF025677D57B}" srcOrd="1" destOrd="0" presId="urn:microsoft.com/office/officeart/2005/8/layout/orgChart1"/>
    <dgm:cxn modelId="{2F079E2A-5C85-42C5-821A-B4AD9C465FBE}" type="presParOf" srcId="{C21E2DDF-5D18-4046-B088-BB00B3433B9E}" destId="{89FF400C-977D-4935-9CA1-CAE83BF1A297}" srcOrd="2" destOrd="0" presId="urn:microsoft.com/office/officeart/2005/8/layout/orgChart1"/>
    <dgm:cxn modelId="{9AF0E420-4122-4E8F-BF51-6997CD1FB22B}" type="presParOf" srcId="{42B06AF1-CDAF-477C-8998-17087A6166B0}" destId="{77B3A5B2-82F0-4BE0-BE73-BD47733E07ED}" srcOrd="2" destOrd="0" presId="urn:microsoft.com/office/officeart/2005/8/layout/orgChart1"/>
    <dgm:cxn modelId="{8A1191B0-DF00-49A6-BF09-ECB9E5C53B7D}" type="presParOf" srcId="{42B06AF1-CDAF-477C-8998-17087A6166B0}" destId="{49AC09DD-4A40-44D2-94CD-1335F49CBD63}" srcOrd="3" destOrd="0" presId="urn:microsoft.com/office/officeart/2005/8/layout/orgChart1"/>
    <dgm:cxn modelId="{1C93B644-75BD-4F01-9E8C-1906F96498E0}" type="presParOf" srcId="{49AC09DD-4A40-44D2-94CD-1335F49CBD63}" destId="{32BCD1B5-BD48-45DC-A183-F9DD390DA184}" srcOrd="0" destOrd="0" presId="urn:microsoft.com/office/officeart/2005/8/layout/orgChart1"/>
    <dgm:cxn modelId="{1959016E-3D84-446D-958A-3BB7F3FDA99D}" type="presParOf" srcId="{32BCD1B5-BD48-45DC-A183-F9DD390DA184}" destId="{D9D550FA-2407-4999-9943-2D91C7743416}" srcOrd="0" destOrd="0" presId="urn:microsoft.com/office/officeart/2005/8/layout/orgChart1"/>
    <dgm:cxn modelId="{09BFC2E3-C0A3-4ACC-8476-9E5955284310}" type="presParOf" srcId="{32BCD1B5-BD48-45DC-A183-F9DD390DA184}" destId="{552702E9-6C09-4C53-B442-39B5D3B133CE}" srcOrd="1" destOrd="0" presId="urn:microsoft.com/office/officeart/2005/8/layout/orgChart1"/>
    <dgm:cxn modelId="{46A3F11F-3DAA-4D2C-950C-EEED63735A40}" type="presParOf" srcId="{49AC09DD-4A40-44D2-94CD-1335F49CBD63}" destId="{2CDBCB14-60BA-4818-9E6B-C70306177181}" srcOrd="1" destOrd="0" presId="urn:microsoft.com/office/officeart/2005/8/layout/orgChart1"/>
    <dgm:cxn modelId="{D6B2E827-5CD8-4667-85F2-1235611352F1}" type="presParOf" srcId="{49AC09DD-4A40-44D2-94CD-1335F49CBD63}" destId="{3AF09A30-D150-4C78-AAF7-CFE8ABF9D3B6}" srcOrd="2" destOrd="0" presId="urn:microsoft.com/office/officeart/2005/8/layout/orgChart1"/>
    <dgm:cxn modelId="{9F1B67A2-1538-4EE4-8944-67207C946423}" type="presParOf" srcId="{F9551049-049D-4434-A210-7B3A2C8D3C06}" destId="{6908A485-070C-45DC-AF03-9AC50F67B00D}" srcOrd="2" destOrd="0" presId="urn:microsoft.com/office/officeart/2005/8/layout/orgChart1"/>
    <dgm:cxn modelId="{6CF1D900-8E39-4942-8493-73D2FB7EBAF3}" type="presParOf" srcId="{920253E8-8575-414C-A0AA-BC6C53923F29}" destId="{F072ABC9-0EEA-4755-B9FA-A6E951A71DB0}" srcOrd="8" destOrd="0" presId="urn:microsoft.com/office/officeart/2005/8/layout/orgChart1"/>
    <dgm:cxn modelId="{7CFA5C3D-980D-47BA-8F0B-31990559C6B8}" type="presParOf" srcId="{920253E8-8575-414C-A0AA-BC6C53923F29}" destId="{16239850-C174-487C-83F2-9172B5F79AB9}" srcOrd="9" destOrd="0" presId="urn:microsoft.com/office/officeart/2005/8/layout/orgChart1"/>
    <dgm:cxn modelId="{FAD6BA91-6279-4DFB-9FDF-2C99C97E63DC}" type="presParOf" srcId="{16239850-C174-487C-83F2-9172B5F79AB9}" destId="{994A0124-277B-4CF3-A869-13E6E01FBEDC}" srcOrd="0" destOrd="0" presId="urn:microsoft.com/office/officeart/2005/8/layout/orgChart1"/>
    <dgm:cxn modelId="{69469BDF-3D2B-44BA-81AB-1C52C2BD489E}" type="presParOf" srcId="{994A0124-277B-4CF3-A869-13E6E01FBEDC}" destId="{D43ED92E-8942-4A56-951D-8B27A977FE36}" srcOrd="0" destOrd="0" presId="urn:microsoft.com/office/officeart/2005/8/layout/orgChart1"/>
    <dgm:cxn modelId="{B5B37EC7-D9C9-46FA-8B7A-304DE119BEDA}" type="presParOf" srcId="{994A0124-277B-4CF3-A869-13E6E01FBEDC}" destId="{25ABB143-0A0E-45B5-819C-F09F4C64C3CF}" srcOrd="1" destOrd="0" presId="urn:microsoft.com/office/officeart/2005/8/layout/orgChart1"/>
    <dgm:cxn modelId="{8C4709C9-7C0B-4BDA-BCF7-78C68F8947A0}" type="presParOf" srcId="{16239850-C174-487C-83F2-9172B5F79AB9}" destId="{DBB5E8FA-FF28-473F-B7A5-C7CB830EC746}" srcOrd="1" destOrd="0" presId="urn:microsoft.com/office/officeart/2005/8/layout/orgChart1"/>
    <dgm:cxn modelId="{992BD78B-FECB-4728-AC3E-0CB811AA9AF0}" type="presParOf" srcId="{DBB5E8FA-FF28-473F-B7A5-C7CB830EC746}" destId="{7CB1B441-DD50-42DC-AEC3-8723F43E7424}" srcOrd="0" destOrd="0" presId="urn:microsoft.com/office/officeart/2005/8/layout/orgChart1"/>
    <dgm:cxn modelId="{760D1521-8136-4A49-BC6D-8F2701A78EC7}" type="presParOf" srcId="{DBB5E8FA-FF28-473F-B7A5-C7CB830EC746}" destId="{6684BE1F-27A1-46FD-BD67-70DC5567DE3A}" srcOrd="1" destOrd="0" presId="urn:microsoft.com/office/officeart/2005/8/layout/orgChart1"/>
    <dgm:cxn modelId="{C8A68E41-34E2-45F3-8516-4C4717DBE6AC}" type="presParOf" srcId="{6684BE1F-27A1-46FD-BD67-70DC5567DE3A}" destId="{F9CA9B0A-183A-453B-891D-65097D437038}" srcOrd="0" destOrd="0" presId="urn:microsoft.com/office/officeart/2005/8/layout/orgChart1"/>
    <dgm:cxn modelId="{F122A731-FCA6-4C71-B2A1-9E2D06763FBD}" type="presParOf" srcId="{F9CA9B0A-183A-453B-891D-65097D437038}" destId="{F77AF2EC-94EB-4C02-8A2F-BC66C000E23A}" srcOrd="0" destOrd="0" presId="urn:microsoft.com/office/officeart/2005/8/layout/orgChart1"/>
    <dgm:cxn modelId="{123A32E3-A273-47A5-BB72-D7CD2DA3B2D6}" type="presParOf" srcId="{F9CA9B0A-183A-453B-891D-65097D437038}" destId="{047B4BDD-64EC-491A-8615-12D232D30343}" srcOrd="1" destOrd="0" presId="urn:microsoft.com/office/officeart/2005/8/layout/orgChart1"/>
    <dgm:cxn modelId="{78B629F7-A3CA-4CFB-952D-9107789E93F7}" type="presParOf" srcId="{6684BE1F-27A1-46FD-BD67-70DC5567DE3A}" destId="{07F80290-C6A6-4A3F-AB98-0B5DB5A999BE}" srcOrd="1" destOrd="0" presId="urn:microsoft.com/office/officeart/2005/8/layout/orgChart1"/>
    <dgm:cxn modelId="{06420A15-3EDB-4DC6-B0F4-2B72335C784C}" type="presParOf" srcId="{6684BE1F-27A1-46FD-BD67-70DC5567DE3A}" destId="{4CCF7BF4-597D-48E2-8F4C-3007E6988E8C}" srcOrd="2" destOrd="0" presId="urn:microsoft.com/office/officeart/2005/8/layout/orgChart1"/>
    <dgm:cxn modelId="{45D65AB8-481B-4458-9083-419C620037D9}" type="presParOf" srcId="{DBB5E8FA-FF28-473F-B7A5-C7CB830EC746}" destId="{1006A760-B409-4136-9291-0F9A3D736C32}" srcOrd="2" destOrd="0" presId="urn:microsoft.com/office/officeart/2005/8/layout/orgChart1"/>
    <dgm:cxn modelId="{A28901A3-B3FC-42C8-93F1-9EC7064D2CBF}" type="presParOf" srcId="{DBB5E8FA-FF28-473F-B7A5-C7CB830EC746}" destId="{99732125-C22F-466E-99EF-0FDD347A8AE6}" srcOrd="3" destOrd="0" presId="urn:microsoft.com/office/officeart/2005/8/layout/orgChart1"/>
    <dgm:cxn modelId="{5D42696E-E173-4F0E-96E3-A763CB6E6B24}" type="presParOf" srcId="{99732125-C22F-466E-99EF-0FDD347A8AE6}" destId="{420F640C-8399-4454-83A2-0130F0EDFC32}" srcOrd="0" destOrd="0" presId="urn:microsoft.com/office/officeart/2005/8/layout/orgChart1"/>
    <dgm:cxn modelId="{59AFAEE2-C0B8-4A5B-A4F4-7D1168BD5E2F}" type="presParOf" srcId="{420F640C-8399-4454-83A2-0130F0EDFC32}" destId="{08BE7D93-4A83-4EDF-ADA4-C2199EB583F8}" srcOrd="0" destOrd="0" presId="urn:microsoft.com/office/officeart/2005/8/layout/orgChart1"/>
    <dgm:cxn modelId="{D06E69C8-04AA-4511-91CA-119D23A85A53}" type="presParOf" srcId="{420F640C-8399-4454-83A2-0130F0EDFC32}" destId="{9EF90113-BFA7-4BAB-BFD0-02C1201ADDEB}" srcOrd="1" destOrd="0" presId="urn:microsoft.com/office/officeart/2005/8/layout/orgChart1"/>
    <dgm:cxn modelId="{51D2BF90-CBB0-4F42-A5C0-4DDE203B2597}" type="presParOf" srcId="{99732125-C22F-466E-99EF-0FDD347A8AE6}" destId="{6E97DCB1-407A-44F7-BBBD-1116EDB648FF}" srcOrd="1" destOrd="0" presId="urn:microsoft.com/office/officeart/2005/8/layout/orgChart1"/>
    <dgm:cxn modelId="{798C3FBE-3AA7-44FD-94F9-5EB0CE272C14}" type="presParOf" srcId="{99732125-C22F-466E-99EF-0FDD347A8AE6}" destId="{3ECEA835-F1ED-442A-9F19-628CF354CC8C}" srcOrd="2" destOrd="0" presId="urn:microsoft.com/office/officeart/2005/8/layout/orgChart1"/>
    <dgm:cxn modelId="{8DD4BDED-B00D-4FF1-A45B-C35211F02D90}" type="presParOf" srcId="{16239850-C174-487C-83F2-9172B5F79AB9}" destId="{14FF9C0E-4D27-40A8-93E4-72DF348D4CF6}" srcOrd="2" destOrd="0" presId="urn:microsoft.com/office/officeart/2005/8/layout/orgChart1"/>
    <dgm:cxn modelId="{35DF6F4B-D170-4A9E-9E92-7ADA4A89142F}" type="presParOf" srcId="{920253E8-8575-414C-A0AA-BC6C53923F29}" destId="{26A4BDA1-BA5D-4EF5-BC28-203A2C978B6C}" srcOrd="10" destOrd="0" presId="urn:microsoft.com/office/officeart/2005/8/layout/orgChart1"/>
    <dgm:cxn modelId="{4138FCC8-87CB-4E85-A2BC-D435C159A2F7}" type="presParOf" srcId="{920253E8-8575-414C-A0AA-BC6C53923F29}" destId="{96FFE21D-6968-43BD-9AB3-C50BCEDD55DF}" srcOrd="11" destOrd="0" presId="urn:microsoft.com/office/officeart/2005/8/layout/orgChart1"/>
    <dgm:cxn modelId="{F2ED1BA9-DC79-4F0D-92F8-8EADD67E351F}" type="presParOf" srcId="{96FFE21D-6968-43BD-9AB3-C50BCEDD55DF}" destId="{54BFA6DB-9B34-4BBD-8A80-95EBBBF32A22}" srcOrd="0" destOrd="0" presId="urn:microsoft.com/office/officeart/2005/8/layout/orgChart1"/>
    <dgm:cxn modelId="{68C9103D-8F7C-44D7-8400-F8910E3BC660}" type="presParOf" srcId="{54BFA6DB-9B34-4BBD-8A80-95EBBBF32A22}" destId="{C6FA8829-DA5B-4D56-B612-57F70FE4684C}" srcOrd="0" destOrd="0" presId="urn:microsoft.com/office/officeart/2005/8/layout/orgChart1"/>
    <dgm:cxn modelId="{FBA90AFE-B575-43AE-A6EA-FA2DA0AA2C82}" type="presParOf" srcId="{54BFA6DB-9B34-4BBD-8A80-95EBBBF32A22}" destId="{45D0EBF3-1DB7-47D3-AA24-D790959CCCD5}" srcOrd="1" destOrd="0" presId="urn:microsoft.com/office/officeart/2005/8/layout/orgChart1"/>
    <dgm:cxn modelId="{32DEF695-A83A-499C-A4C0-4D414AE39A25}" type="presParOf" srcId="{96FFE21D-6968-43BD-9AB3-C50BCEDD55DF}" destId="{E73BE4DF-CAC0-40F6-8682-274B56F011C8}" srcOrd="1" destOrd="0" presId="urn:microsoft.com/office/officeart/2005/8/layout/orgChart1"/>
    <dgm:cxn modelId="{4C849602-0AFD-4537-98D1-42D79660F076}" type="presParOf" srcId="{96FFE21D-6968-43BD-9AB3-C50BCEDD55DF}" destId="{C5199732-C722-4438-BC4B-394B4F67108D}" srcOrd="2" destOrd="0" presId="urn:microsoft.com/office/officeart/2005/8/layout/orgChart1"/>
    <dgm:cxn modelId="{13ECD0A4-26F7-49E9-8D43-E6E7A91D5A86}" type="presParOf" srcId="{920253E8-8575-414C-A0AA-BC6C53923F29}" destId="{50B617A2-3905-4237-B76A-2ABF9DB23108}" srcOrd="12" destOrd="0" presId="urn:microsoft.com/office/officeart/2005/8/layout/orgChart1"/>
    <dgm:cxn modelId="{F5E998DF-29EA-42DD-A910-4FBC5A628A0C}" type="presParOf" srcId="{920253E8-8575-414C-A0AA-BC6C53923F29}" destId="{459E32E1-AE5A-4992-B3C9-11C1EDA87242}" srcOrd="13" destOrd="0" presId="urn:microsoft.com/office/officeart/2005/8/layout/orgChart1"/>
    <dgm:cxn modelId="{AB596320-9224-4A30-9926-0A1815588071}" type="presParOf" srcId="{459E32E1-AE5A-4992-B3C9-11C1EDA87242}" destId="{4E663029-A947-45E4-B739-935168709ED9}" srcOrd="0" destOrd="0" presId="urn:microsoft.com/office/officeart/2005/8/layout/orgChart1"/>
    <dgm:cxn modelId="{D840FAF0-3315-41CF-8102-3AE2E0572193}" type="presParOf" srcId="{4E663029-A947-45E4-B739-935168709ED9}" destId="{13FB649A-0FB4-44CD-84E8-A1A799D2A20C}" srcOrd="0" destOrd="0" presId="urn:microsoft.com/office/officeart/2005/8/layout/orgChart1"/>
    <dgm:cxn modelId="{EE2BDAE4-B74F-4C35-AD57-EDFAEEDFF168}" type="presParOf" srcId="{4E663029-A947-45E4-B739-935168709ED9}" destId="{3FE80060-CB88-452A-8AF9-ABE6B4D255BA}" srcOrd="1" destOrd="0" presId="urn:microsoft.com/office/officeart/2005/8/layout/orgChart1"/>
    <dgm:cxn modelId="{6AA8C026-A404-4733-9A16-D905E97024B0}" type="presParOf" srcId="{459E32E1-AE5A-4992-B3C9-11C1EDA87242}" destId="{9D92AA9C-A01B-400D-B68A-CAD257C1B5B4}" srcOrd="1" destOrd="0" presId="urn:microsoft.com/office/officeart/2005/8/layout/orgChart1"/>
    <dgm:cxn modelId="{C8436DEE-5B8B-419D-9518-B41411983937}" type="presParOf" srcId="{459E32E1-AE5A-4992-B3C9-11C1EDA87242}" destId="{B20E2148-0A5F-4521-BE32-1088D73CA07F}" srcOrd="2" destOrd="0" presId="urn:microsoft.com/office/officeart/2005/8/layout/orgChart1"/>
    <dgm:cxn modelId="{242891E6-4AEB-4C6A-890D-8E45204264B8}" type="presParOf" srcId="{A3D467D2-05DC-4CAA-A328-9F6E295751E8}" destId="{39A9372E-F4E1-496A-8841-91399FC422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617A2-3905-4237-B76A-2ABF9DB23108}">
      <dsp:nvSpPr>
        <dsp:cNvPr id="0" name=""/>
        <dsp:cNvSpPr/>
      </dsp:nvSpPr>
      <dsp:spPr>
        <a:xfrm>
          <a:off x="4729734" y="1310415"/>
          <a:ext cx="4162411" cy="413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144"/>
              </a:lnTo>
              <a:lnTo>
                <a:pt x="4162411" y="316144"/>
              </a:lnTo>
              <a:lnTo>
                <a:pt x="4162411" y="413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4BDA1-BA5D-4EF5-BC28-203A2C978B6C}">
      <dsp:nvSpPr>
        <dsp:cNvPr id="0" name=""/>
        <dsp:cNvSpPr/>
      </dsp:nvSpPr>
      <dsp:spPr>
        <a:xfrm>
          <a:off x="4729734" y="1310415"/>
          <a:ext cx="2689450" cy="413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144"/>
              </a:lnTo>
              <a:lnTo>
                <a:pt x="2689450" y="316144"/>
              </a:lnTo>
              <a:lnTo>
                <a:pt x="2689450" y="413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6A760-B409-4136-9291-0F9A3D736C32}">
      <dsp:nvSpPr>
        <dsp:cNvPr id="0" name=""/>
        <dsp:cNvSpPr/>
      </dsp:nvSpPr>
      <dsp:spPr>
        <a:xfrm>
          <a:off x="5768879" y="2186771"/>
          <a:ext cx="160239" cy="106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805"/>
              </a:lnTo>
              <a:lnTo>
                <a:pt x="160239" y="106880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1B441-DD50-42DC-AEC3-8723F43E7424}">
      <dsp:nvSpPr>
        <dsp:cNvPr id="0" name=""/>
        <dsp:cNvSpPr/>
      </dsp:nvSpPr>
      <dsp:spPr>
        <a:xfrm>
          <a:off x="5768879" y="2186771"/>
          <a:ext cx="138895" cy="425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946"/>
              </a:lnTo>
              <a:lnTo>
                <a:pt x="138895" y="4259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2ABC9-0EEA-4755-B9FA-A6E951A71DB0}">
      <dsp:nvSpPr>
        <dsp:cNvPr id="0" name=""/>
        <dsp:cNvSpPr/>
      </dsp:nvSpPr>
      <dsp:spPr>
        <a:xfrm>
          <a:off x="4729734" y="1310415"/>
          <a:ext cx="1409533" cy="413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144"/>
              </a:lnTo>
              <a:lnTo>
                <a:pt x="1409533" y="316144"/>
              </a:lnTo>
              <a:lnTo>
                <a:pt x="1409533" y="413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3A5B2-82F0-4BE0-BE73-BD47733E07ED}">
      <dsp:nvSpPr>
        <dsp:cNvPr id="0" name=""/>
        <dsp:cNvSpPr/>
      </dsp:nvSpPr>
      <dsp:spPr>
        <a:xfrm>
          <a:off x="4648456" y="2186771"/>
          <a:ext cx="138895" cy="1083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384"/>
              </a:lnTo>
              <a:lnTo>
                <a:pt x="138895" y="108338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03342-059F-4611-A87E-EDFF899446BF}">
      <dsp:nvSpPr>
        <dsp:cNvPr id="0" name=""/>
        <dsp:cNvSpPr/>
      </dsp:nvSpPr>
      <dsp:spPr>
        <a:xfrm>
          <a:off x="4648456" y="2186771"/>
          <a:ext cx="138895" cy="425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946"/>
              </a:lnTo>
              <a:lnTo>
                <a:pt x="138895" y="4259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A8CC3-0123-495E-B0A0-6FA5CCACAB7E}">
      <dsp:nvSpPr>
        <dsp:cNvPr id="0" name=""/>
        <dsp:cNvSpPr/>
      </dsp:nvSpPr>
      <dsp:spPr>
        <a:xfrm>
          <a:off x="4729734" y="1310415"/>
          <a:ext cx="289109" cy="413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144"/>
              </a:lnTo>
              <a:lnTo>
                <a:pt x="289109" y="316144"/>
              </a:lnTo>
              <a:lnTo>
                <a:pt x="289109" y="413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7ED38-837A-4BCE-AE55-C57C9EF9D315}">
      <dsp:nvSpPr>
        <dsp:cNvPr id="0" name=""/>
        <dsp:cNvSpPr/>
      </dsp:nvSpPr>
      <dsp:spPr>
        <a:xfrm>
          <a:off x="3321791" y="2186771"/>
          <a:ext cx="138895" cy="1740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0823"/>
              </a:lnTo>
              <a:lnTo>
                <a:pt x="138895" y="174082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DBEF3-52E9-420C-8D10-BDFC06CF839B}">
      <dsp:nvSpPr>
        <dsp:cNvPr id="0" name=""/>
        <dsp:cNvSpPr/>
      </dsp:nvSpPr>
      <dsp:spPr>
        <a:xfrm>
          <a:off x="3321791" y="2186771"/>
          <a:ext cx="138895" cy="1083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384"/>
              </a:lnTo>
              <a:lnTo>
                <a:pt x="138895" y="108338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B14A1-527D-464A-A19C-A58FAA695C03}">
      <dsp:nvSpPr>
        <dsp:cNvPr id="0" name=""/>
        <dsp:cNvSpPr/>
      </dsp:nvSpPr>
      <dsp:spPr>
        <a:xfrm>
          <a:off x="3321791" y="2186771"/>
          <a:ext cx="138895" cy="425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946"/>
              </a:lnTo>
              <a:lnTo>
                <a:pt x="138895" y="4259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96A50-E56F-4AAB-8F38-9661F3F83A0C}">
      <dsp:nvSpPr>
        <dsp:cNvPr id="0" name=""/>
        <dsp:cNvSpPr/>
      </dsp:nvSpPr>
      <dsp:spPr>
        <a:xfrm>
          <a:off x="3692179" y="1310415"/>
          <a:ext cx="1037554" cy="413371"/>
        </a:xfrm>
        <a:custGeom>
          <a:avLst/>
          <a:gdLst/>
          <a:ahLst/>
          <a:cxnLst/>
          <a:rect l="0" t="0" r="0" b="0"/>
          <a:pathLst>
            <a:path>
              <a:moveTo>
                <a:pt x="1037554" y="0"/>
              </a:moveTo>
              <a:lnTo>
                <a:pt x="1037554" y="316144"/>
              </a:lnTo>
              <a:lnTo>
                <a:pt x="0" y="316144"/>
              </a:lnTo>
              <a:lnTo>
                <a:pt x="0" y="413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84B30-2BB1-472F-8F7D-288EC701D834}">
      <dsp:nvSpPr>
        <dsp:cNvPr id="0" name=""/>
        <dsp:cNvSpPr/>
      </dsp:nvSpPr>
      <dsp:spPr>
        <a:xfrm>
          <a:off x="1912679" y="2186771"/>
          <a:ext cx="180479" cy="1648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295"/>
              </a:lnTo>
              <a:lnTo>
                <a:pt x="180479" y="16482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AAED83-863D-41D2-B8C6-E068E1AB279F}">
      <dsp:nvSpPr>
        <dsp:cNvPr id="0" name=""/>
        <dsp:cNvSpPr/>
      </dsp:nvSpPr>
      <dsp:spPr>
        <a:xfrm>
          <a:off x="1912679" y="2186771"/>
          <a:ext cx="195581" cy="1024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4446"/>
              </a:lnTo>
              <a:lnTo>
                <a:pt x="195581" y="1024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DD39A-0F54-43C6-B17C-DC3CF603D9AB}">
      <dsp:nvSpPr>
        <dsp:cNvPr id="0" name=""/>
        <dsp:cNvSpPr/>
      </dsp:nvSpPr>
      <dsp:spPr>
        <a:xfrm>
          <a:off x="1912679" y="2186771"/>
          <a:ext cx="195581" cy="41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271"/>
              </a:lnTo>
              <a:lnTo>
                <a:pt x="195581" y="4132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0D0E8-43E1-44DB-8C29-780E2CE3F3E2}">
      <dsp:nvSpPr>
        <dsp:cNvPr id="0" name=""/>
        <dsp:cNvSpPr/>
      </dsp:nvSpPr>
      <dsp:spPr>
        <a:xfrm>
          <a:off x="2393958" y="1310415"/>
          <a:ext cx="2335776" cy="413371"/>
        </a:xfrm>
        <a:custGeom>
          <a:avLst/>
          <a:gdLst/>
          <a:ahLst/>
          <a:cxnLst/>
          <a:rect l="0" t="0" r="0" b="0"/>
          <a:pathLst>
            <a:path>
              <a:moveTo>
                <a:pt x="2335776" y="0"/>
              </a:moveTo>
              <a:lnTo>
                <a:pt x="2335776" y="316144"/>
              </a:lnTo>
              <a:lnTo>
                <a:pt x="0" y="316144"/>
              </a:lnTo>
              <a:lnTo>
                <a:pt x="0" y="413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54B72-77E7-47D3-90CE-A890E7A31254}">
      <dsp:nvSpPr>
        <dsp:cNvPr id="0" name=""/>
        <dsp:cNvSpPr/>
      </dsp:nvSpPr>
      <dsp:spPr>
        <a:xfrm>
          <a:off x="220019" y="2186771"/>
          <a:ext cx="184414" cy="1083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3384"/>
              </a:lnTo>
              <a:lnTo>
                <a:pt x="184414" y="108338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4DCF8-F91E-4A36-9894-7B734797275A}">
      <dsp:nvSpPr>
        <dsp:cNvPr id="0" name=""/>
        <dsp:cNvSpPr/>
      </dsp:nvSpPr>
      <dsp:spPr>
        <a:xfrm>
          <a:off x="220019" y="2186771"/>
          <a:ext cx="184414" cy="425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946"/>
              </a:lnTo>
              <a:lnTo>
                <a:pt x="184414" y="4259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CB632-0860-4FDC-BAAD-B0B92ED3AB66}">
      <dsp:nvSpPr>
        <dsp:cNvPr id="0" name=""/>
        <dsp:cNvSpPr/>
      </dsp:nvSpPr>
      <dsp:spPr>
        <a:xfrm>
          <a:off x="856538" y="1310415"/>
          <a:ext cx="3873196" cy="413371"/>
        </a:xfrm>
        <a:custGeom>
          <a:avLst/>
          <a:gdLst/>
          <a:ahLst/>
          <a:cxnLst/>
          <a:rect l="0" t="0" r="0" b="0"/>
          <a:pathLst>
            <a:path>
              <a:moveTo>
                <a:pt x="3873196" y="0"/>
              </a:moveTo>
              <a:lnTo>
                <a:pt x="3873196" y="316144"/>
              </a:lnTo>
              <a:lnTo>
                <a:pt x="0" y="316144"/>
              </a:lnTo>
              <a:lnTo>
                <a:pt x="0" y="4133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4493F-4E1D-4D91-983D-BE44A058B204}">
      <dsp:nvSpPr>
        <dsp:cNvPr id="0" name=""/>
        <dsp:cNvSpPr/>
      </dsp:nvSpPr>
      <dsp:spPr>
        <a:xfrm>
          <a:off x="3641344" y="847430"/>
          <a:ext cx="2176778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General Manager</a:t>
          </a:r>
        </a:p>
      </dsp:txBody>
      <dsp:txXfrm>
        <a:off x="3641344" y="847430"/>
        <a:ext cx="2176778" cy="462984"/>
      </dsp:txXfrm>
    </dsp:sp>
    <dsp:sp modelId="{47FC840B-59FC-42AF-A70F-0428992AB1C6}">
      <dsp:nvSpPr>
        <dsp:cNvPr id="0" name=""/>
        <dsp:cNvSpPr/>
      </dsp:nvSpPr>
      <dsp:spPr>
        <a:xfrm>
          <a:off x="60889" y="1723787"/>
          <a:ext cx="1591297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Commercial Department</a:t>
          </a:r>
          <a:endParaRPr lang="zh-CN" alt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60889" y="1723787"/>
        <a:ext cx="1591297" cy="462984"/>
      </dsp:txXfrm>
    </dsp:sp>
    <dsp:sp modelId="{7A4B71D4-C9EF-41ED-B438-BA7D3707CD3D}">
      <dsp:nvSpPr>
        <dsp:cNvPr id="0" name=""/>
        <dsp:cNvSpPr/>
      </dsp:nvSpPr>
      <dsp:spPr>
        <a:xfrm>
          <a:off x="404433" y="2381225"/>
          <a:ext cx="1065652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Sales Team</a:t>
          </a:r>
          <a:endParaRPr lang="zh-CN" alt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4433" y="2381225"/>
        <a:ext cx="1065652" cy="462984"/>
      </dsp:txXfrm>
    </dsp:sp>
    <dsp:sp modelId="{63846CD0-C42A-452A-9C61-079BF040A1A1}">
      <dsp:nvSpPr>
        <dsp:cNvPr id="0" name=""/>
        <dsp:cNvSpPr/>
      </dsp:nvSpPr>
      <dsp:spPr>
        <a:xfrm>
          <a:off x="404433" y="3038664"/>
          <a:ext cx="1065652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Customer Service</a:t>
          </a:r>
          <a:endParaRPr lang="zh-CN" alt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04433" y="3038664"/>
        <a:ext cx="1065652" cy="462984"/>
      </dsp:txXfrm>
    </dsp:sp>
    <dsp:sp modelId="{0CF31ACE-FCBA-481E-9E3F-04B1D632C2C3}">
      <dsp:nvSpPr>
        <dsp:cNvPr id="0" name=""/>
        <dsp:cNvSpPr/>
      </dsp:nvSpPr>
      <dsp:spPr>
        <a:xfrm>
          <a:off x="1792360" y="1723787"/>
          <a:ext cx="1203195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Engineering Department</a:t>
          </a:r>
          <a:endParaRPr lang="zh-CN" alt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1792360" y="1723787"/>
        <a:ext cx="1203195" cy="462984"/>
      </dsp:txXfrm>
    </dsp:sp>
    <dsp:sp modelId="{4A4D0F29-4318-4958-98B1-BE9C11580B20}">
      <dsp:nvSpPr>
        <dsp:cNvPr id="0" name=""/>
        <dsp:cNvSpPr/>
      </dsp:nvSpPr>
      <dsp:spPr>
        <a:xfrm>
          <a:off x="2108261" y="2396814"/>
          <a:ext cx="1173074" cy="4064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Sheet Metal Team</a:t>
          </a:r>
        </a:p>
      </dsp:txBody>
      <dsp:txXfrm>
        <a:off x="2108261" y="2396814"/>
        <a:ext cx="1173074" cy="406459"/>
      </dsp:txXfrm>
    </dsp:sp>
    <dsp:sp modelId="{34ABA6B7-ABB8-47DC-885C-E22FBC1B9E3B}">
      <dsp:nvSpPr>
        <dsp:cNvPr id="0" name=""/>
        <dsp:cNvSpPr/>
      </dsp:nvSpPr>
      <dsp:spPr>
        <a:xfrm>
          <a:off x="2108261" y="2997726"/>
          <a:ext cx="1159999" cy="4269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Machining Team</a:t>
          </a:r>
        </a:p>
      </dsp:txBody>
      <dsp:txXfrm>
        <a:off x="2108261" y="2997726"/>
        <a:ext cx="1159999" cy="426983"/>
      </dsp:txXfrm>
    </dsp:sp>
    <dsp:sp modelId="{0C6DA8F2-42BE-4694-8A56-B7E5CF7C5615}">
      <dsp:nvSpPr>
        <dsp:cNvPr id="0" name=""/>
        <dsp:cNvSpPr/>
      </dsp:nvSpPr>
      <dsp:spPr>
        <a:xfrm>
          <a:off x="2093159" y="3603575"/>
          <a:ext cx="925969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Special process </a:t>
          </a:r>
        </a:p>
      </dsp:txBody>
      <dsp:txXfrm>
        <a:off x="2093159" y="3603575"/>
        <a:ext cx="925969" cy="462984"/>
      </dsp:txXfrm>
    </dsp:sp>
    <dsp:sp modelId="{3CF30B54-0759-4290-A9DB-0B2CF0B2CD70}">
      <dsp:nvSpPr>
        <dsp:cNvPr id="0" name=""/>
        <dsp:cNvSpPr/>
      </dsp:nvSpPr>
      <dsp:spPr>
        <a:xfrm>
          <a:off x="3229194" y="1723787"/>
          <a:ext cx="925969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Production</a:t>
          </a:r>
        </a:p>
      </dsp:txBody>
      <dsp:txXfrm>
        <a:off x="3229194" y="1723787"/>
        <a:ext cx="925969" cy="462984"/>
      </dsp:txXfrm>
    </dsp:sp>
    <dsp:sp modelId="{39927579-66C6-4EA4-8385-99029692141F}">
      <dsp:nvSpPr>
        <dsp:cNvPr id="0" name=""/>
        <dsp:cNvSpPr/>
      </dsp:nvSpPr>
      <dsp:spPr>
        <a:xfrm>
          <a:off x="3460686" y="2381225"/>
          <a:ext cx="1132210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Technician</a:t>
          </a:r>
        </a:p>
      </dsp:txBody>
      <dsp:txXfrm>
        <a:off x="3460686" y="2381225"/>
        <a:ext cx="1132210" cy="462984"/>
      </dsp:txXfrm>
    </dsp:sp>
    <dsp:sp modelId="{0AE631C8-C6D9-4F15-8101-F53F1217F002}">
      <dsp:nvSpPr>
        <dsp:cNvPr id="0" name=""/>
        <dsp:cNvSpPr/>
      </dsp:nvSpPr>
      <dsp:spPr>
        <a:xfrm>
          <a:off x="3460686" y="3038664"/>
          <a:ext cx="925969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Operators</a:t>
          </a:r>
        </a:p>
      </dsp:txBody>
      <dsp:txXfrm>
        <a:off x="3460686" y="3038664"/>
        <a:ext cx="925969" cy="462984"/>
      </dsp:txXfrm>
    </dsp:sp>
    <dsp:sp modelId="{B88868A2-BBE6-4786-90EF-54E371CB636A}">
      <dsp:nvSpPr>
        <dsp:cNvPr id="0" name=""/>
        <dsp:cNvSpPr/>
      </dsp:nvSpPr>
      <dsp:spPr>
        <a:xfrm>
          <a:off x="3460686" y="3696102"/>
          <a:ext cx="925969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Material Planning</a:t>
          </a:r>
        </a:p>
      </dsp:txBody>
      <dsp:txXfrm>
        <a:off x="3460686" y="3696102"/>
        <a:ext cx="925969" cy="462984"/>
      </dsp:txXfrm>
    </dsp:sp>
    <dsp:sp modelId="{CDA0BEC5-8519-4B8B-838E-9DDBF001E72D}">
      <dsp:nvSpPr>
        <dsp:cNvPr id="0" name=""/>
        <dsp:cNvSpPr/>
      </dsp:nvSpPr>
      <dsp:spPr>
        <a:xfrm>
          <a:off x="4555859" y="1723787"/>
          <a:ext cx="925969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Sourcing Team</a:t>
          </a:r>
          <a:endParaRPr lang="zh-CN" alt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555859" y="1723787"/>
        <a:ext cx="925969" cy="462984"/>
      </dsp:txXfrm>
    </dsp:sp>
    <dsp:sp modelId="{FCAB4182-BA09-4672-9E37-72D3CA508608}">
      <dsp:nvSpPr>
        <dsp:cNvPr id="0" name=""/>
        <dsp:cNvSpPr/>
      </dsp:nvSpPr>
      <dsp:spPr>
        <a:xfrm>
          <a:off x="4787351" y="2381225"/>
          <a:ext cx="925969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Purchase</a:t>
          </a:r>
          <a:endParaRPr lang="zh-CN" alt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787351" y="2381225"/>
        <a:ext cx="925969" cy="462984"/>
      </dsp:txXfrm>
    </dsp:sp>
    <dsp:sp modelId="{D9D550FA-2407-4999-9943-2D91C7743416}">
      <dsp:nvSpPr>
        <dsp:cNvPr id="0" name=""/>
        <dsp:cNvSpPr/>
      </dsp:nvSpPr>
      <dsp:spPr>
        <a:xfrm>
          <a:off x="4787351" y="3038664"/>
          <a:ext cx="925969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Customs Specialist</a:t>
          </a:r>
          <a:endParaRPr lang="zh-CN" alt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4787351" y="3038664"/>
        <a:ext cx="925969" cy="462984"/>
      </dsp:txXfrm>
    </dsp:sp>
    <dsp:sp modelId="{D43ED92E-8942-4A56-951D-8B27A977FE36}">
      <dsp:nvSpPr>
        <dsp:cNvPr id="0" name=""/>
        <dsp:cNvSpPr/>
      </dsp:nvSpPr>
      <dsp:spPr>
        <a:xfrm>
          <a:off x="5676282" y="1723787"/>
          <a:ext cx="925969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Quality</a:t>
          </a:r>
          <a:endParaRPr lang="zh-CN" alt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5676282" y="1723787"/>
        <a:ext cx="925969" cy="462984"/>
      </dsp:txXfrm>
    </dsp:sp>
    <dsp:sp modelId="{F77AF2EC-94EB-4C02-8A2F-BC66C000E23A}">
      <dsp:nvSpPr>
        <dsp:cNvPr id="0" name=""/>
        <dsp:cNvSpPr/>
      </dsp:nvSpPr>
      <dsp:spPr>
        <a:xfrm>
          <a:off x="5907774" y="2381225"/>
          <a:ext cx="925969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QA</a:t>
          </a:r>
          <a:endParaRPr lang="zh-CN" alt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5907774" y="2381225"/>
        <a:ext cx="925969" cy="462984"/>
      </dsp:txXfrm>
    </dsp:sp>
    <dsp:sp modelId="{08BE7D93-4A83-4EDF-ADA4-C2199EB583F8}">
      <dsp:nvSpPr>
        <dsp:cNvPr id="0" name=""/>
        <dsp:cNvSpPr/>
      </dsp:nvSpPr>
      <dsp:spPr>
        <a:xfrm>
          <a:off x="5929118" y="3024084"/>
          <a:ext cx="925969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SQE</a:t>
          </a:r>
          <a:endParaRPr lang="zh-CN" alt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5929118" y="3024084"/>
        <a:ext cx="925969" cy="462984"/>
      </dsp:txXfrm>
    </dsp:sp>
    <dsp:sp modelId="{C6FA8829-DA5B-4D56-B612-57F70FE4684C}">
      <dsp:nvSpPr>
        <dsp:cNvPr id="0" name=""/>
        <dsp:cNvSpPr/>
      </dsp:nvSpPr>
      <dsp:spPr>
        <a:xfrm>
          <a:off x="6796705" y="1723787"/>
          <a:ext cx="1244957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HR &amp; Admin Director</a:t>
          </a:r>
          <a:endParaRPr lang="zh-CN" alt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6796705" y="1723787"/>
        <a:ext cx="1244957" cy="462984"/>
      </dsp:txXfrm>
    </dsp:sp>
    <dsp:sp modelId="{13FB649A-0FB4-44CD-84E8-A1A799D2A20C}">
      <dsp:nvSpPr>
        <dsp:cNvPr id="0" name=""/>
        <dsp:cNvSpPr/>
      </dsp:nvSpPr>
      <dsp:spPr>
        <a:xfrm>
          <a:off x="8242725" y="1723787"/>
          <a:ext cx="1298839" cy="4629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rPr>
            <a:t>Finance</a:t>
          </a:r>
          <a:endParaRPr lang="zh-CN" altLang="en-US" sz="1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itchFamily="34" charset="0"/>
            <a:cs typeface="Arial" pitchFamily="34" charset="0"/>
          </a:endParaRPr>
        </a:p>
      </dsp:txBody>
      <dsp:txXfrm>
        <a:off x="8242725" y="1723787"/>
        <a:ext cx="1298839" cy="462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  <a:noFill/>
        </p:spPr>
        <p:txBody>
          <a:bodyPr lIns="91427" tIns="45714" rIns="91427" bIns="45714"/>
          <a:lstStyle>
            <a:lvl1pPr>
              <a:defRPr sz="3600">
                <a:solidFill>
                  <a:schemeClr val="tx1"/>
                </a:solidFill>
                <a:latin typeface="GE Inspira" pitchFamily="34" charset="0"/>
              </a:defRPr>
            </a:lvl1pPr>
            <a:lvl2pPr marL="742849" indent="-285711">
              <a:defRPr sz="3600">
                <a:solidFill>
                  <a:schemeClr val="tx1"/>
                </a:solidFill>
                <a:latin typeface="GE Inspira" pitchFamily="34" charset="0"/>
              </a:defRPr>
            </a:lvl2pPr>
            <a:lvl3pPr marL="1142845" indent="-228569">
              <a:defRPr sz="3600">
                <a:solidFill>
                  <a:schemeClr val="tx1"/>
                </a:solidFill>
                <a:latin typeface="GE Inspira" pitchFamily="34" charset="0"/>
              </a:defRPr>
            </a:lvl3pPr>
            <a:lvl4pPr marL="1599983" indent="-228569">
              <a:defRPr sz="3600">
                <a:solidFill>
                  <a:schemeClr val="tx1"/>
                </a:solidFill>
                <a:latin typeface="GE Inspira" pitchFamily="34" charset="0"/>
              </a:defRPr>
            </a:lvl4pPr>
            <a:lvl5pPr marL="2057122" indent="-228569">
              <a:defRPr sz="3600">
                <a:solidFill>
                  <a:schemeClr val="tx1"/>
                </a:solidFill>
                <a:latin typeface="GE Inspira" pitchFamily="34" charset="0"/>
              </a:defRPr>
            </a:lvl5pPr>
            <a:lvl6pPr marL="2514260" indent="-228569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 Inspira" pitchFamily="34" charset="0"/>
              </a:defRPr>
            </a:lvl6pPr>
            <a:lvl7pPr marL="2971398" indent="-228569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 Inspira" pitchFamily="34" charset="0"/>
              </a:defRPr>
            </a:lvl7pPr>
            <a:lvl8pPr marL="3428536" indent="-228569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 Inspira" pitchFamily="34" charset="0"/>
              </a:defRPr>
            </a:lvl8pPr>
            <a:lvl9pPr marL="3885674" indent="-228569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E Inspira" pitchFamily="34" charset="0"/>
              </a:defRPr>
            </a:lvl9pPr>
          </a:lstStyle>
          <a:p>
            <a:fld id="{E4B8BB1E-AE48-4C0D-8526-08A0AFED3198}" type="slidenum">
              <a:rPr lang="en-US" sz="1200">
                <a:latin typeface="Times" pitchFamily="18" charset="0"/>
              </a:rPr>
              <a:pPr/>
              <a:t>15</a:t>
            </a:fld>
            <a:endParaRPr lang="en-US" sz="12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4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451002" y="2492896"/>
            <a:ext cx="5069486" cy="39928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effectLst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451002" y="1672982"/>
            <a:ext cx="5069486" cy="687417"/>
          </a:xfr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xmlns="" id="{89E4BC41-1711-4A51-A76C-C53781E48E69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451001" y="4192588"/>
            <a:ext cx="5069487" cy="371475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xmlns="" id="{F9135DB9-36A4-401A-B718-F06D2DCCAB27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6451001" y="4564063"/>
            <a:ext cx="506948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 baseline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5F822D77-E67D-4034-82D6-47C4502DB996}"/>
              </a:ext>
            </a:extLst>
          </p:cNvPr>
          <p:cNvGrpSpPr/>
          <p:nvPr userDrawn="1"/>
        </p:nvGrpSpPr>
        <p:grpSpPr>
          <a:xfrm>
            <a:off x="0" y="954088"/>
            <a:ext cx="6312024" cy="5321948"/>
            <a:chOff x="0" y="954088"/>
            <a:chExt cx="4732338" cy="444658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AC26EEEC-D306-47E1-AA89-8A729C6C1E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892425"/>
              <a:ext cx="2682875" cy="2508250"/>
            </a:xfrm>
            <a:custGeom>
              <a:avLst/>
              <a:gdLst>
                <a:gd name="T0" fmla="*/ 0 w 1690"/>
                <a:gd name="T1" fmla="*/ 1580 h 1580"/>
                <a:gd name="T2" fmla="*/ 1690 w 1690"/>
                <a:gd name="T3" fmla="*/ 1580 h 1580"/>
                <a:gd name="T4" fmla="*/ 784 w 1690"/>
                <a:gd name="T5" fmla="*/ 0 h 1580"/>
                <a:gd name="T6" fmla="*/ 0 w 1690"/>
                <a:gd name="T7" fmla="*/ 0 h 1580"/>
                <a:gd name="T8" fmla="*/ 0 w 1690"/>
                <a:gd name="T9" fmla="*/ 158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0" h="1580">
                  <a:moveTo>
                    <a:pt x="0" y="1580"/>
                  </a:moveTo>
                  <a:lnTo>
                    <a:pt x="1690" y="1580"/>
                  </a:lnTo>
                  <a:lnTo>
                    <a:pt x="784" y="0"/>
                  </a:lnTo>
                  <a:lnTo>
                    <a:pt x="0" y="0"/>
                  </a:lnTo>
                  <a:lnTo>
                    <a:pt x="0" y="15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73FE1580-341B-4498-B088-2C58BB10A976}"/>
                </a:ext>
              </a:extLst>
            </p:cNvPr>
            <p:cNvGrpSpPr/>
            <p:nvPr userDrawn="1"/>
          </p:nvGrpSpPr>
          <p:grpSpPr>
            <a:xfrm>
              <a:off x="1328738" y="954088"/>
              <a:ext cx="3403600" cy="4429126"/>
              <a:chOff x="1327150" y="954088"/>
              <a:chExt cx="3403600" cy="4429126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xmlns="" id="{1A6E87C1-3591-4F8C-B360-25C8297F62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27150" y="1771651"/>
                <a:ext cx="2817812" cy="3611563"/>
              </a:xfrm>
              <a:custGeom>
                <a:avLst/>
                <a:gdLst>
                  <a:gd name="T0" fmla="*/ 608 w 2631"/>
                  <a:gd name="T1" fmla="*/ 52 h 3375"/>
                  <a:gd name="T2" fmla="*/ 601 w 2631"/>
                  <a:gd name="T3" fmla="*/ 56 h 3375"/>
                  <a:gd name="T4" fmla="*/ 538 w 2631"/>
                  <a:gd name="T5" fmla="*/ 115 h 3375"/>
                  <a:gd name="T6" fmla="*/ 0 w 2631"/>
                  <a:gd name="T7" fmla="*/ 1047 h 3375"/>
                  <a:gd name="T8" fmla="*/ 1344 w 2631"/>
                  <a:gd name="T9" fmla="*/ 3375 h 3375"/>
                  <a:gd name="T10" fmla="*/ 2417 w 2631"/>
                  <a:gd name="T11" fmla="*/ 3375 h 3375"/>
                  <a:gd name="T12" fmla="*/ 2503 w 2631"/>
                  <a:gd name="T13" fmla="*/ 3350 h 3375"/>
                  <a:gd name="T14" fmla="*/ 2510 w 2631"/>
                  <a:gd name="T15" fmla="*/ 3346 h 3375"/>
                  <a:gd name="T16" fmla="*/ 2578 w 2631"/>
                  <a:gd name="T17" fmla="*/ 3089 h 3375"/>
                  <a:gd name="T18" fmla="*/ 865 w 2631"/>
                  <a:gd name="T19" fmla="*/ 121 h 3375"/>
                  <a:gd name="T20" fmla="*/ 608 w 2631"/>
                  <a:gd name="T21" fmla="*/ 52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1" h="3375">
                    <a:moveTo>
                      <a:pt x="608" y="52"/>
                    </a:moveTo>
                    <a:cubicBezTo>
                      <a:pt x="601" y="56"/>
                      <a:pt x="601" y="56"/>
                      <a:pt x="601" y="56"/>
                    </a:cubicBezTo>
                    <a:cubicBezTo>
                      <a:pt x="575" y="71"/>
                      <a:pt x="554" y="91"/>
                      <a:pt x="538" y="115"/>
                    </a:cubicBezTo>
                    <a:cubicBezTo>
                      <a:pt x="0" y="1047"/>
                      <a:pt x="0" y="1047"/>
                      <a:pt x="0" y="1047"/>
                    </a:cubicBezTo>
                    <a:cubicBezTo>
                      <a:pt x="1344" y="3375"/>
                      <a:pt x="1344" y="3375"/>
                      <a:pt x="1344" y="3375"/>
                    </a:cubicBezTo>
                    <a:cubicBezTo>
                      <a:pt x="2417" y="3375"/>
                      <a:pt x="2417" y="3375"/>
                      <a:pt x="2417" y="3375"/>
                    </a:cubicBezTo>
                    <a:cubicBezTo>
                      <a:pt x="2446" y="3374"/>
                      <a:pt x="2476" y="3366"/>
                      <a:pt x="2503" y="3350"/>
                    </a:cubicBezTo>
                    <a:cubicBezTo>
                      <a:pt x="2510" y="3346"/>
                      <a:pt x="2510" y="3346"/>
                      <a:pt x="2510" y="3346"/>
                    </a:cubicBezTo>
                    <a:cubicBezTo>
                      <a:pt x="2600" y="3294"/>
                      <a:pt x="2631" y="3179"/>
                      <a:pt x="2578" y="3089"/>
                    </a:cubicBezTo>
                    <a:cubicBezTo>
                      <a:pt x="865" y="121"/>
                      <a:pt x="865" y="121"/>
                      <a:pt x="865" y="121"/>
                    </a:cubicBezTo>
                    <a:cubicBezTo>
                      <a:pt x="813" y="31"/>
                      <a:pt x="698" y="0"/>
                      <a:pt x="608" y="5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dk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xmlns="" id="{6364910C-F9CD-4782-A07A-6879753665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12937" y="954088"/>
                <a:ext cx="2817813" cy="3609975"/>
              </a:xfrm>
              <a:custGeom>
                <a:avLst/>
                <a:gdLst>
                  <a:gd name="T0" fmla="*/ 2023 w 2631"/>
                  <a:gd name="T1" fmla="*/ 3323 h 3375"/>
                  <a:gd name="T2" fmla="*/ 2030 w 2631"/>
                  <a:gd name="T3" fmla="*/ 3319 h 3375"/>
                  <a:gd name="T4" fmla="*/ 2092 w 2631"/>
                  <a:gd name="T5" fmla="*/ 3260 h 3375"/>
                  <a:gd name="T6" fmla="*/ 2631 w 2631"/>
                  <a:gd name="T7" fmla="*/ 2328 h 3375"/>
                  <a:gd name="T8" fmla="*/ 1286 w 2631"/>
                  <a:gd name="T9" fmla="*/ 0 h 3375"/>
                  <a:gd name="T10" fmla="*/ 214 w 2631"/>
                  <a:gd name="T11" fmla="*/ 0 h 3375"/>
                  <a:gd name="T12" fmla="*/ 128 w 2631"/>
                  <a:gd name="T13" fmla="*/ 25 h 3375"/>
                  <a:gd name="T14" fmla="*/ 121 w 2631"/>
                  <a:gd name="T15" fmla="*/ 28 h 3375"/>
                  <a:gd name="T16" fmla="*/ 52 w 2631"/>
                  <a:gd name="T17" fmla="*/ 286 h 3375"/>
                  <a:gd name="T18" fmla="*/ 1766 w 2631"/>
                  <a:gd name="T19" fmla="*/ 3254 h 3375"/>
                  <a:gd name="T20" fmla="*/ 2023 w 2631"/>
                  <a:gd name="T21" fmla="*/ 3323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1" h="3375">
                    <a:moveTo>
                      <a:pt x="2023" y="3323"/>
                    </a:moveTo>
                    <a:cubicBezTo>
                      <a:pt x="2030" y="3319"/>
                      <a:pt x="2030" y="3319"/>
                      <a:pt x="2030" y="3319"/>
                    </a:cubicBezTo>
                    <a:cubicBezTo>
                      <a:pt x="2056" y="3304"/>
                      <a:pt x="2077" y="3283"/>
                      <a:pt x="2092" y="3260"/>
                    </a:cubicBezTo>
                    <a:cubicBezTo>
                      <a:pt x="2631" y="2328"/>
                      <a:pt x="2631" y="2328"/>
                      <a:pt x="2631" y="2328"/>
                    </a:cubicBezTo>
                    <a:cubicBezTo>
                      <a:pt x="1286" y="0"/>
                      <a:pt x="1286" y="0"/>
                      <a:pt x="1286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185" y="1"/>
                      <a:pt x="155" y="9"/>
                      <a:pt x="128" y="25"/>
                    </a:cubicBezTo>
                    <a:cubicBezTo>
                      <a:pt x="121" y="28"/>
                      <a:pt x="121" y="28"/>
                      <a:pt x="121" y="28"/>
                    </a:cubicBezTo>
                    <a:cubicBezTo>
                      <a:pt x="31" y="81"/>
                      <a:pt x="0" y="196"/>
                      <a:pt x="52" y="286"/>
                    </a:cubicBezTo>
                    <a:cubicBezTo>
                      <a:pt x="1766" y="3254"/>
                      <a:pt x="1766" y="3254"/>
                      <a:pt x="1766" y="3254"/>
                    </a:cubicBezTo>
                    <a:cubicBezTo>
                      <a:pt x="1818" y="3344"/>
                      <a:pt x="1933" y="3375"/>
                      <a:pt x="2023" y="332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dk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ABECFDAC-8D74-4EC6-9CBB-9D8D9F4AF252}"/>
              </a:ext>
            </a:extLst>
          </p:cNvPr>
          <p:cNvGrpSpPr/>
          <p:nvPr userDrawn="1"/>
        </p:nvGrpSpPr>
        <p:grpSpPr>
          <a:xfrm>
            <a:off x="-1588" y="2107034"/>
            <a:ext cx="12193588" cy="3293641"/>
            <a:chOff x="-1588" y="2107034"/>
            <a:chExt cx="12193588" cy="329364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E26D5436-ED27-4005-B401-3EDE172F5D73}"/>
                </a:ext>
              </a:extLst>
            </p:cNvPr>
            <p:cNvGrpSpPr/>
            <p:nvPr userDrawn="1"/>
          </p:nvGrpSpPr>
          <p:grpSpPr>
            <a:xfrm>
              <a:off x="-1588" y="2107034"/>
              <a:ext cx="4772458" cy="3293641"/>
              <a:chOff x="-1588" y="954088"/>
              <a:chExt cx="6443067" cy="4446587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xmlns="" id="{626A61F3-E59F-49D1-9BFC-83F2C9D5BF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-1588" y="2892425"/>
                <a:ext cx="2682875" cy="2508250"/>
              </a:xfrm>
              <a:custGeom>
                <a:avLst/>
                <a:gdLst>
                  <a:gd name="T0" fmla="*/ 0 w 1690"/>
                  <a:gd name="T1" fmla="*/ 1580 h 1580"/>
                  <a:gd name="T2" fmla="*/ 1690 w 1690"/>
                  <a:gd name="T3" fmla="*/ 1580 h 1580"/>
                  <a:gd name="T4" fmla="*/ 784 w 1690"/>
                  <a:gd name="T5" fmla="*/ 0 h 1580"/>
                  <a:gd name="T6" fmla="*/ 0 w 1690"/>
                  <a:gd name="T7" fmla="*/ 0 h 1580"/>
                  <a:gd name="T8" fmla="*/ 0 w 1690"/>
                  <a:gd name="T9" fmla="*/ 1580 h 1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0" h="1580">
                    <a:moveTo>
                      <a:pt x="0" y="1580"/>
                    </a:moveTo>
                    <a:lnTo>
                      <a:pt x="1690" y="1580"/>
                    </a:lnTo>
                    <a:lnTo>
                      <a:pt x="784" y="0"/>
                    </a:lnTo>
                    <a:lnTo>
                      <a:pt x="0" y="0"/>
                    </a:lnTo>
                    <a:lnTo>
                      <a:pt x="0" y="15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xmlns="" id="{0F1836DF-2D2A-4197-84B8-EE1DFE0DE6CB}"/>
                  </a:ext>
                </a:extLst>
              </p:cNvPr>
              <p:cNvGrpSpPr/>
              <p:nvPr userDrawn="1"/>
            </p:nvGrpSpPr>
            <p:grpSpPr>
              <a:xfrm>
                <a:off x="1327150" y="954088"/>
                <a:ext cx="3403600" cy="4429125"/>
                <a:chOff x="1327150" y="954088"/>
                <a:chExt cx="3403600" cy="4429125"/>
              </a:xfrm>
              <a:blipFill>
                <a:blip r:embed="rId2"/>
                <a:stretch>
                  <a:fillRect/>
                </a:stretch>
              </a:blipFill>
            </p:grpSpPr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xmlns="" id="{226D47DB-0D07-4F2E-B742-0ACBB25AF5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327150" y="1771651"/>
                  <a:ext cx="2817812" cy="3611562"/>
                </a:xfrm>
                <a:custGeom>
                  <a:avLst/>
                  <a:gdLst>
                    <a:gd name="T0" fmla="*/ 608 w 2631"/>
                    <a:gd name="T1" fmla="*/ 52 h 3375"/>
                    <a:gd name="T2" fmla="*/ 601 w 2631"/>
                    <a:gd name="T3" fmla="*/ 56 h 3375"/>
                    <a:gd name="T4" fmla="*/ 538 w 2631"/>
                    <a:gd name="T5" fmla="*/ 115 h 3375"/>
                    <a:gd name="T6" fmla="*/ 0 w 2631"/>
                    <a:gd name="T7" fmla="*/ 1047 h 3375"/>
                    <a:gd name="T8" fmla="*/ 1344 w 2631"/>
                    <a:gd name="T9" fmla="*/ 3375 h 3375"/>
                    <a:gd name="T10" fmla="*/ 2417 w 2631"/>
                    <a:gd name="T11" fmla="*/ 3375 h 3375"/>
                    <a:gd name="T12" fmla="*/ 2503 w 2631"/>
                    <a:gd name="T13" fmla="*/ 3350 h 3375"/>
                    <a:gd name="T14" fmla="*/ 2510 w 2631"/>
                    <a:gd name="T15" fmla="*/ 3346 h 3375"/>
                    <a:gd name="T16" fmla="*/ 2578 w 2631"/>
                    <a:gd name="T17" fmla="*/ 3089 h 3375"/>
                    <a:gd name="T18" fmla="*/ 865 w 2631"/>
                    <a:gd name="T19" fmla="*/ 121 h 3375"/>
                    <a:gd name="T20" fmla="*/ 608 w 2631"/>
                    <a:gd name="T21" fmla="*/ 52 h 3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31" h="3375">
                      <a:moveTo>
                        <a:pt x="608" y="52"/>
                      </a:moveTo>
                      <a:cubicBezTo>
                        <a:pt x="601" y="56"/>
                        <a:pt x="601" y="56"/>
                        <a:pt x="601" y="56"/>
                      </a:cubicBezTo>
                      <a:cubicBezTo>
                        <a:pt x="575" y="71"/>
                        <a:pt x="554" y="91"/>
                        <a:pt x="538" y="115"/>
                      </a:cubicBezTo>
                      <a:cubicBezTo>
                        <a:pt x="0" y="1047"/>
                        <a:pt x="0" y="1047"/>
                        <a:pt x="0" y="1047"/>
                      </a:cubicBezTo>
                      <a:cubicBezTo>
                        <a:pt x="1344" y="3375"/>
                        <a:pt x="1344" y="3375"/>
                        <a:pt x="1344" y="3375"/>
                      </a:cubicBezTo>
                      <a:cubicBezTo>
                        <a:pt x="2417" y="3375"/>
                        <a:pt x="2417" y="3375"/>
                        <a:pt x="2417" y="3375"/>
                      </a:cubicBezTo>
                      <a:cubicBezTo>
                        <a:pt x="2446" y="3374"/>
                        <a:pt x="2476" y="3366"/>
                        <a:pt x="2503" y="3350"/>
                      </a:cubicBezTo>
                      <a:cubicBezTo>
                        <a:pt x="2510" y="3346"/>
                        <a:pt x="2510" y="3346"/>
                        <a:pt x="2510" y="3346"/>
                      </a:cubicBezTo>
                      <a:cubicBezTo>
                        <a:pt x="2600" y="3294"/>
                        <a:pt x="2631" y="3179"/>
                        <a:pt x="2578" y="3089"/>
                      </a:cubicBezTo>
                      <a:cubicBezTo>
                        <a:pt x="865" y="121"/>
                        <a:pt x="865" y="121"/>
                        <a:pt x="865" y="121"/>
                      </a:cubicBezTo>
                      <a:cubicBezTo>
                        <a:pt x="813" y="31"/>
                        <a:pt x="698" y="0"/>
                        <a:pt x="608" y="5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dk1"/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" name="Freeform 7">
                  <a:extLst>
                    <a:ext uri="{FF2B5EF4-FFF2-40B4-BE49-F238E27FC236}">
                      <a16:creationId xmlns:a16="http://schemas.microsoft.com/office/drawing/2014/main" xmlns="" id="{301396B6-A44E-4CDE-AD50-75ECB49506F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12937" y="954088"/>
                  <a:ext cx="2817813" cy="3609975"/>
                </a:xfrm>
                <a:custGeom>
                  <a:avLst/>
                  <a:gdLst>
                    <a:gd name="T0" fmla="*/ 2023 w 2631"/>
                    <a:gd name="T1" fmla="*/ 3323 h 3375"/>
                    <a:gd name="T2" fmla="*/ 2030 w 2631"/>
                    <a:gd name="T3" fmla="*/ 3319 h 3375"/>
                    <a:gd name="T4" fmla="*/ 2092 w 2631"/>
                    <a:gd name="T5" fmla="*/ 3260 h 3375"/>
                    <a:gd name="T6" fmla="*/ 2631 w 2631"/>
                    <a:gd name="T7" fmla="*/ 2328 h 3375"/>
                    <a:gd name="T8" fmla="*/ 1286 w 2631"/>
                    <a:gd name="T9" fmla="*/ 0 h 3375"/>
                    <a:gd name="T10" fmla="*/ 214 w 2631"/>
                    <a:gd name="T11" fmla="*/ 0 h 3375"/>
                    <a:gd name="T12" fmla="*/ 128 w 2631"/>
                    <a:gd name="T13" fmla="*/ 25 h 3375"/>
                    <a:gd name="T14" fmla="*/ 121 w 2631"/>
                    <a:gd name="T15" fmla="*/ 28 h 3375"/>
                    <a:gd name="T16" fmla="*/ 52 w 2631"/>
                    <a:gd name="T17" fmla="*/ 286 h 3375"/>
                    <a:gd name="T18" fmla="*/ 1766 w 2631"/>
                    <a:gd name="T19" fmla="*/ 3254 h 3375"/>
                    <a:gd name="T20" fmla="*/ 2023 w 2631"/>
                    <a:gd name="T21" fmla="*/ 3323 h 3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31" h="3375">
                      <a:moveTo>
                        <a:pt x="2023" y="3323"/>
                      </a:moveTo>
                      <a:cubicBezTo>
                        <a:pt x="2030" y="3319"/>
                        <a:pt x="2030" y="3319"/>
                        <a:pt x="2030" y="3319"/>
                      </a:cubicBezTo>
                      <a:cubicBezTo>
                        <a:pt x="2056" y="3304"/>
                        <a:pt x="2077" y="3283"/>
                        <a:pt x="2092" y="3260"/>
                      </a:cubicBezTo>
                      <a:cubicBezTo>
                        <a:pt x="2631" y="2328"/>
                        <a:pt x="2631" y="2328"/>
                        <a:pt x="2631" y="2328"/>
                      </a:cubicBezTo>
                      <a:cubicBezTo>
                        <a:pt x="1286" y="0"/>
                        <a:pt x="1286" y="0"/>
                        <a:pt x="1286" y="0"/>
                      </a:cubicBezTo>
                      <a:cubicBezTo>
                        <a:pt x="214" y="0"/>
                        <a:pt x="214" y="0"/>
                        <a:pt x="214" y="0"/>
                      </a:cubicBezTo>
                      <a:cubicBezTo>
                        <a:pt x="185" y="1"/>
                        <a:pt x="155" y="9"/>
                        <a:pt x="128" y="25"/>
                      </a:cubicBez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31" y="81"/>
                        <a:pt x="0" y="196"/>
                        <a:pt x="52" y="286"/>
                      </a:cubicBezTo>
                      <a:cubicBezTo>
                        <a:pt x="1766" y="3254"/>
                        <a:pt x="1766" y="3254"/>
                        <a:pt x="1766" y="3254"/>
                      </a:cubicBezTo>
                      <a:cubicBezTo>
                        <a:pt x="1818" y="3344"/>
                        <a:pt x="1933" y="3375"/>
                        <a:pt x="2023" y="3323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dk1"/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:endParaRPr lang="zh-CN" alt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xmlns="" id="{4054FF44-1BD9-4D79-A07D-993928F7E9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10800000">
                <a:off x="3758604" y="1593274"/>
                <a:ext cx="2682875" cy="2508250"/>
              </a:xfrm>
              <a:custGeom>
                <a:avLst/>
                <a:gdLst>
                  <a:gd name="T0" fmla="*/ 0 w 1690"/>
                  <a:gd name="T1" fmla="*/ 1580 h 1580"/>
                  <a:gd name="T2" fmla="*/ 1690 w 1690"/>
                  <a:gd name="T3" fmla="*/ 1580 h 1580"/>
                  <a:gd name="T4" fmla="*/ 784 w 1690"/>
                  <a:gd name="T5" fmla="*/ 0 h 1580"/>
                  <a:gd name="T6" fmla="*/ 0 w 1690"/>
                  <a:gd name="T7" fmla="*/ 0 h 1580"/>
                  <a:gd name="T8" fmla="*/ 0 w 1690"/>
                  <a:gd name="T9" fmla="*/ 1580 h 1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0" h="1580">
                    <a:moveTo>
                      <a:pt x="0" y="1580"/>
                    </a:moveTo>
                    <a:lnTo>
                      <a:pt x="1690" y="1580"/>
                    </a:lnTo>
                    <a:lnTo>
                      <a:pt x="784" y="0"/>
                    </a:lnTo>
                    <a:lnTo>
                      <a:pt x="0" y="0"/>
                    </a:lnTo>
                    <a:lnTo>
                      <a:pt x="0" y="15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02144D2-EB26-4471-A5FF-CB9AE1FC89E6}"/>
                </a:ext>
              </a:extLst>
            </p:cNvPr>
            <p:cNvSpPr/>
            <p:nvPr userDrawn="1"/>
          </p:nvSpPr>
          <p:spPr>
            <a:xfrm>
              <a:off x="4511824" y="2580487"/>
              <a:ext cx="7680176" cy="1857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937612" y="2606713"/>
            <a:ext cx="7582876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937612" y="3392869"/>
            <a:ext cx="7582876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4B8E45AA-1ED1-4A3D-8B6B-850B04DF772A}"/>
              </a:ext>
            </a:extLst>
          </p:cNvPr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DBB1DE2-6CE4-45A0-AEAB-4E814F73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1E732F1-2C34-46DE-8494-4F50A426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998B4A5-A71F-456C-A1FB-D577D211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405176"/>
            <a:ext cx="3481859" cy="65578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4247137"/>
            <a:ext cx="348185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  <a:effectLst/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562771"/>
            <a:ext cx="348185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  <a:effectLst/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时间和日期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4AC2C25E-B78E-45E8-886B-38C2F93A7A10}"/>
              </a:ext>
            </a:extLst>
          </p:cNvPr>
          <p:cNvGrpSpPr/>
          <p:nvPr userDrawn="1"/>
        </p:nvGrpSpPr>
        <p:grpSpPr>
          <a:xfrm flipH="1">
            <a:off x="4272138" y="954088"/>
            <a:ext cx="5519936" cy="5186628"/>
            <a:chOff x="-1588" y="954088"/>
            <a:chExt cx="4732338" cy="444658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B926D1AE-A813-46FA-83E6-9263212F6A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1588" y="2892425"/>
              <a:ext cx="2682875" cy="2508250"/>
            </a:xfrm>
            <a:custGeom>
              <a:avLst/>
              <a:gdLst>
                <a:gd name="T0" fmla="*/ 0 w 1690"/>
                <a:gd name="T1" fmla="*/ 1580 h 1580"/>
                <a:gd name="T2" fmla="*/ 1690 w 1690"/>
                <a:gd name="T3" fmla="*/ 1580 h 1580"/>
                <a:gd name="T4" fmla="*/ 784 w 1690"/>
                <a:gd name="T5" fmla="*/ 0 h 1580"/>
                <a:gd name="T6" fmla="*/ 0 w 1690"/>
                <a:gd name="T7" fmla="*/ 0 h 1580"/>
                <a:gd name="T8" fmla="*/ 0 w 1690"/>
                <a:gd name="T9" fmla="*/ 158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0" h="1580">
                  <a:moveTo>
                    <a:pt x="0" y="1580"/>
                  </a:moveTo>
                  <a:lnTo>
                    <a:pt x="1690" y="1580"/>
                  </a:lnTo>
                  <a:lnTo>
                    <a:pt x="784" y="0"/>
                  </a:lnTo>
                  <a:lnTo>
                    <a:pt x="0" y="0"/>
                  </a:lnTo>
                  <a:lnTo>
                    <a:pt x="0" y="15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A01A1A27-3176-48E7-8436-3C8484FB8E2F}"/>
                </a:ext>
              </a:extLst>
            </p:cNvPr>
            <p:cNvGrpSpPr/>
            <p:nvPr userDrawn="1"/>
          </p:nvGrpSpPr>
          <p:grpSpPr>
            <a:xfrm>
              <a:off x="1327150" y="954088"/>
              <a:ext cx="3403600" cy="4429126"/>
              <a:chOff x="1327150" y="954088"/>
              <a:chExt cx="3403600" cy="4429126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xmlns="" id="{E21EC619-5B24-4585-8034-76103CC2AD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27150" y="1771651"/>
                <a:ext cx="2817813" cy="3611563"/>
              </a:xfrm>
              <a:custGeom>
                <a:avLst/>
                <a:gdLst>
                  <a:gd name="T0" fmla="*/ 608 w 2631"/>
                  <a:gd name="T1" fmla="*/ 52 h 3375"/>
                  <a:gd name="T2" fmla="*/ 601 w 2631"/>
                  <a:gd name="T3" fmla="*/ 56 h 3375"/>
                  <a:gd name="T4" fmla="*/ 538 w 2631"/>
                  <a:gd name="T5" fmla="*/ 115 h 3375"/>
                  <a:gd name="T6" fmla="*/ 0 w 2631"/>
                  <a:gd name="T7" fmla="*/ 1047 h 3375"/>
                  <a:gd name="T8" fmla="*/ 1344 w 2631"/>
                  <a:gd name="T9" fmla="*/ 3375 h 3375"/>
                  <a:gd name="T10" fmla="*/ 2417 w 2631"/>
                  <a:gd name="T11" fmla="*/ 3375 h 3375"/>
                  <a:gd name="T12" fmla="*/ 2503 w 2631"/>
                  <a:gd name="T13" fmla="*/ 3350 h 3375"/>
                  <a:gd name="T14" fmla="*/ 2510 w 2631"/>
                  <a:gd name="T15" fmla="*/ 3346 h 3375"/>
                  <a:gd name="T16" fmla="*/ 2578 w 2631"/>
                  <a:gd name="T17" fmla="*/ 3089 h 3375"/>
                  <a:gd name="T18" fmla="*/ 865 w 2631"/>
                  <a:gd name="T19" fmla="*/ 121 h 3375"/>
                  <a:gd name="T20" fmla="*/ 608 w 2631"/>
                  <a:gd name="T21" fmla="*/ 52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1" h="3375">
                    <a:moveTo>
                      <a:pt x="608" y="52"/>
                    </a:moveTo>
                    <a:cubicBezTo>
                      <a:pt x="601" y="56"/>
                      <a:pt x="601" y="56"/>
                      <a:pt x="601" y="56"/>
                    </a:cubicBezTo>
                    <a:cubicBezTo>
                      <a:pt x="575" y="71"/>
                      <a:pt x="554" y="91"/>
                      <a:pt x="538" y="115"/>
                    </a:cubicBezTo>
                    <a:cubicBezTo>
                      <a:pt x="0" y="1047"/>
                      <a:pt x="0" y="1047"/>
                      <a:pt x="0" y="1047"/>
                    </a:cubicBezTo>
                    <a:cubicBezTo>
                      <a:pt x="1344" y="3375"/>
                      <a:pt x="1344" y="3375"/>
                      <a:pt x="1344" y="3375"/>
                    </a:cubicBezTo>
                    <a:cubicBezTo>
                      <a:pt x="2417" y="3375"/>
                      <a:pt x="2417" y="3375"/>
                      <a:pt x="2417" y="3375"/>
                    </a:cubicBezTo>
                    <a:cubicBezTo>
                      <a:pt x="2446" y="3374"/>
                      <a:pt x="2476" y="3366"/>
                      <a:pt x="2503" y="3350"/>
                    </a:cubicBezTo>
                    <a:cubicBezTo>
                      <a:pt x="2510" y="3346"/>
                      <a:pt x="2510" y="3346"/>
                      <a:pt x="2510" y="3346"/>
                    </a:cubicBezTo>
                    <a:cubicBezTo>
                      <a:pt x="2600" y="3294"/>
                      <a:pt x="2631" y="3179"/>
                      <a:pt x="2578" y="3089"/>
                    </a:cubicBezTo>
                    <a:cubicBezTo>
                      <a:pt x="865" y="121"/>
                      <a:pt x="865" y="121"/>
                      <a:pt x="865" y="121"/>
                    </a:cubicBezTo>
                    <a:cubicBezTo>
                      <a:pt x="813" y="31"/>
                      <a:pt x="698" y="0"/>
                      <a:pt x="608" y="5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dk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xmlns="" id="{7ADC8EC4-5A87-4A33-BF12-4E66E20393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12937" y="954088"/>
                <a:ext cx="2817813" cy="3609975"/>
              </a:xfrm>
              <a:custGeom>
                <a:avLst/>
                <a:gdLst>
                  <a:gd name="T0" fmla="*/ 2023 w 2631"/>
                  <a:gd name="T1" fmla="*/ 3323 h 3375"/>
                  <a:gd name="T2" fmla="*/ 2030 w 2631"/>
                  <a:gd name="T3" fmla="*/ 3319 h 3375"/>
                  <a:gd name="T4" fmla="*/ 2092 w 2631"/>
                  <a:gd name="T5" fmla="*/ 3260 h 3375"/>
                  <a:gd name="T6" fmla="*/ 2631 w 2631"/>
                  <a:gd name="T7" fmla="*/ 2328 h 3375"/>
                  <a:gd name="T8" fmla="*/ 1286 w 2631"/>
                  <a:gd name="T9" fmla="*/ 0 h 3375"/>
                  <a:gd name="T10" fmla="*/ 214 w 2631"/>
                  <a:gd name="T11" fmla="*/ 0 h 3375"/>
                  <a:gd name="T12" fmla="*/ 128 w 2631"/>
                  <a:gd name="T13" fmla="*/ 25 h 3375"/>
                  <a:gd name="T14" fmla="*/ 121 w 2631"/>
                  <a:gd name="T15" fmla="*/ 28 h 3375"/>
                  <a:gd name="T16" fmla="*/ 52 w 2631"/>
                  <a:gd name="T17" fmla="*/ 286 h 3375"/>
                  <a:gd name="T18" fmla="*/ 1766 w 2631"/>
                  <a:gd name="T19" fmla="*/ 3254 h 3375"/>
                  <a:gd name="T20" fmla="*/ 2023 w 2631"/>
                  <a:gd name="T21" fmla="*/ 3323 h 3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1" h="3375">
                    <a:moveTo>
                      <a:pt x="2023" y="3323"/>
                    </a:moveTo>
                    <a:cubicBezTo>
                      <a:pt x="2030" y="3319"/>
                      <a:pt x="2030" y="3319"/>
                      <a:pt x="2030" y="3319"/>
                    </a:cubicBezTo>
                    <a:cubicBezTo>
                      <a:pt x="2056" y="3304"/>
                      <a:pt x="2077" y="3283"/>
                      <a:pt x="2092" y="3260"/>
                    </a:cubicBezTo>
                    <a:cubicBezTo>
                      <a:pt x="2631" y="2328"/>
                      <a:pt x="2631" y="2328"/>
                      <a:pt x="2631" y="2328"/>
                    </a:cubicBezTo>
                    <a:cubicBezTo>
                      <a:pt x="1286" y="0"/>
                      <a:pt x="1286" y="0"/>
                      <a:pt x="1286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185" y="1"/>
                      <a:pt x="155" y="9"/>
                      <a:pt x="128" y="25"/>
                    </a:cubicBezTo>
                    <a:cubicBezTo>
                      <a:pt x="121" y="28"/>
                      <a:pt x="121" y="28"/>
                      <a:pt x="121" y="28"/>
                    </a:cubicBezTo>
                    <a:cubicBezTo>
                      <a:pt x="31" y="81"/>
                      <a:pt x="0" y="196"/>
                      <a:pt x="52" y="286"/>
                    </a:cubicBezTo>
                    <a:cubicBezTo>
                      <a:pt x="1766" y="3254"/>
                      <a:pt x="1766" y="3254"/>
                      <a:pt x="1766" y="3254"/>
                    </a:cubicBezTo>
                    <a:cubicBezTo>
                      <a:pt x="1818" y="3344"/>
                      <a:pt x="1933" y="3375"/>
                      <a:pt x="2023" y="3323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dk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C3D4D5F-63FF-450B-94DE-FD0DA6B2C274}"/>
              </a:ext>
            </a:extLst>
          </p:cNvPr>
          <p:cNvSpPr/>
          <p:nvPr userDrawn="1"/>
        </p:nvSpPr>
        <p:spPr>
          <a:xfrm>
            <a:off x="9266191" y="3215020"/>
            <a:ext cx="2924878" cy="2925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3133" y="6492875"/>
            <a:ext cx="1845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>
                <a:solidFill>
                  <a:srgbClr val="9BBB59"/>
                </a:solidFill>
              </a:rPr>
              <a:pPr/>
              <a:t>‹#›</a:t>
            </a:fld>
            <a:endParaRPr lang="en-US">
              <a:solidFill>
                <a:srgbClr val="9BBB59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510" y="6482297"/>
            <a:ext cx="3617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US" b="1" i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</a:rPr>
              <a:t>TEAM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</a:rPr>
              <a:t>: </a:t>
            </a:r>
            <a:r>
              <a:rPr lang="en-US" b="1" i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</a:rPr>
              <a:t>T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</a:rPr>
              <a:t>ogether </a:t>
            </a:r>
            <a:r>
              <a:rPr lang="en-US" b="1" i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</a:rPr>
              <a:t>E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</a:rPr>
              <a:t>veryone </a:t>
            </a:r>
            <a:r>
              <a:rPr lang="en-US" b="1" i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</a:rPr>
              <a:t>A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</a:rPr>
              <a:t>chieves </a:t>
            </a:r>
            <a:r>
              <a:rPr lang="en-US" b="1" i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</a:rPr>
              <a:t>M</a:t>
            </a:r>
            <a:r>
              <a:rPr lang="en-US" i="1" dirty="0">
                <a:solidFill>
                  <a:srgbClr val="F79646">
                    <a:lumMod val="75000"/>
                  </a:srgbClr>
                </a:solidFill>
                <a:latin typeface="Arial Narrow" panose="020B0606020202030204" pitchFamily="34" charset="0"/>
              </a:rPr>
              <a:t>ore</a:t>
            </a:r>
          </a:p>
        </p:txBody>
      </p:sp>
    </p:spTree>
    <p:extLst>
      <p:ext uri="{BB962C8B-B14F-4D97-AF65-F5344CB8AC3E}">
        <p14:creationId xmlns:p14="http://schemas.microsoft.com/office/powerpoint/2010/main" val="25665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平行四边形 13"/>
          <p:cNvSpPr/>
          <p:nvPr/>
        </p:nvSpPr>
        <p:spPr>
          <a:xfrm flipH="1">
            <a:off x="669923" y="1006281"/>
            <a:ext cx="10850562" cy="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xmlns="" id="{B15FB670-1CB8-408A-866E-C402D6C6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xmlns="" id="{6B548A66-92E4-46DB-AED4-419A1AE9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xmlns="" id="{D280CA3A-9277-4146-B34B-1CE445EE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62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feifh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3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hart" Target="../charts/chart3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6.jpe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87636" y="1412776"/>
            <a:ext cx="5069486" cy="749146"/>
          </a:xfrm>
        </p:spPr>
        <p:txBody>
          <a:bodyPr anchor="t">
            <a:normAutofit fontScale="90000"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Fuhua (Hefei) Precision Manufacturing Co., Ltd</a:t>
            </a:r>
            <a:br>
              <a:rPr lang="en-US" altLang="zh-CN" sz="20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zh-CN" altLang="en-US" sz="20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174699B-9979-488F-9451-9BF3DE2DE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51001" y="4941249"/>
            <a:ext cx="5069487" cy="1183013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altLang="zh-CN" dirty="0">
                <a:latin typeface="Arial Narrow" panose="020B0606020202030204" pitchFamily="34" charset="0"/>
                <a:cs typeface="+mn-ea"/>
                <a:sym typeface="+mn-lt"/>
              </a:rPr>
              <a:t>Address: Taohua Industrial Zone, Hejing District, </a:t>
            </a:r>
          </a:p>
          <a:p>
            <a:pPr algn="r">
              <a:spcBef>
                <a:spcPts val="0"/>
              </a:spcBef>
            </a:pPr>
            <a:r>
              <a:rPr lang="en-US" altLang="zh-CN" dirty="0">
                <a:latin typeface="Arial Narrow" panose="020B0606020202030204" pitchFamily="34" charset="0"/>
                <a:cs typeface="+mn-ea"/>
                <a:sym typeface="+mn-lt"/>
              </a:rPr>
              <a:t>Hefei City, Anhui 230601 China</a:t>
            </a: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latin typeface="Arial Narrow" panose="020B0606020202030204" pitchFamily="34" charset="0"/>
                <a:cs typeface="+mn-ea"/>
                <a:sym typeface="+mn-lt"/>
              </a:rPr>
              <a:t>Website: </a:t>
            </a:r>
            <a:r>
              <a:rPr lang="en-US" altLang="zh-CN" dirty="0">
                <a:latin typeface="Arial Narrow" panose="020B0606020202030204" pitchFamily="34" charset="0"/>
                <a:cs typeface="+mn-ea"/>
                <a:sym typeface="+mn-lt"/>
                <a:hlinkClick r:id="rId3"/>
              </a:rPr>
              <a:t>http://www.hefeifh.com</a:t>
            </a:r>
            <a:endParaRPr lang="en-US" altLang="zh-CN" dirty="0">
              <a:latin typeface="Arial Narrow" panose="020B0606020202030204" pitchFamily="34" charset="0"/>
              <a:cs typeface="+mn-ea"/>
              <a:sym typeface="+mn-lt"/>
            </a:endParaRPr>
          </a:p>
          <a:p>
            <a:pPr algn="r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latin typeface="Arial Narrow" panose="020B0606020202030204" pitchFamily="34" charset="0"/>
                <a:cs typeface="+mn-ea"/>
                <a:sym typeface="+mn-lt"/>
              </a:rPr>
              <a:t>Business Contact: BD@hefeifh.com</a:t>
            </a:r>
            <a:endParaRPr lang="zh-CN" altLang="en-US" dirty="0">
              <a:latin typeface="Arial Narrow" panose="020B0606020202030204" pitchFamily="34" charset="0"/>
              <a:cs typeface="+mn-ea"/>
              <a:sym typeface="+mn-lt"/>
            </a:endParaRPr>
          </a:p>
          <a:p>
            <a:pPr algn="r">
              <a:spcBef>
                <a:spcPts val="0"/>
              </a:spcBef>
            </a:pPr>
            <a:endParaRPr lang="en-US" altLang="zh-CN" dirty="0">
              <a:latin typeface="Arial Narrow" panose="020B0606020202030204" pitchFamily="34" charset="0"/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7222852C-31F2-4F5C-B989-B3AC8F42A4AA}"/>
              </a:ext>
            </a:extLst>
          </p:cNvPr>
          <p:cNvCxnSpPr>
            <a:cxnSpLocks/>
          </p:cNvCxnSpPr>
          <p:nvPr/>
        </p:nvCxnSpPr>
        <p:spPr>
          <a:xfrm>
            <a:off x="11520488" y="1484784"/>
            <a:ext cx="0" cy="1635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B55637-E1F3-474A-B47B-D892B246A28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7928" y="1268760"/>
            <a:ext cx="80520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94CA02BD-4F11-42C1-A7B1-3FC89FDCB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633141"/>
              </p:ext>
            </p:extLst>
          </p:nvPr>
        </p:nvGraphicFramePr>
        <p:xfrm>
          <a:off x="669925" y="719138"/>
          <a:ext cx="9693275" cy="551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Worksheet" r:id="rId4" imgW="8991645" imgH="7172280" progId="Excel.Sheet.12">
                  <p:embed/>
                </p:oleObj>
              </mc:Choice>
              <mc:Fallback>
                <p:oleObj name="Worksheet" r:id="rId4" imgW="8991645" imgH="71722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5" y="719138"/>
                        <a:ext cx="9693275" cy="551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80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2CE0F-4D4A-4C99-B28A-38DAF5DF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Vertical CNC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19840AD-B048-4738-89D5-25B4C248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11B116-4957-4387-965A-91F800C7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íşļîdè">
            <a:extLst>
              <a:ext uri="{FF2B5EF4-FFF2-40B4-BE49-F238E27FC236}">
                <a16:creationId xmlns:a16="http://schemas.microsoft.com/office/drawing/2014/main" xmlns="" id="{09E9D359-4C9F-43D2-BD24-61BD3D9D9899}"/>
              </a:ext>
            </a:extLst>
          </p:cNvPr>
          <p:cNvSpPr/>
          <p:nvPr/>
        </p:nvSpPr>
        <p:spPr>
          <a:xfrm>
            <a:off x="669925" y="1150044"/>
            <a:ext cx="2160000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blipFill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ïṥḻîde">
            <a:extLst>
              <a:ext uri="{FF2B5EF4-FFF2-40B4-BE49-F238E27FC236}">
                <a16:creationId xmlns:a16="http://schemas.microsoft.com/office/drawing/2014/main" xmlns="" id="{3892F9B1-9C56-46DA-8B8D-632085D215B6}"/>
              </a:ext>
            </a:extLst>
          </p:cNvPr>
          <p:cNvSpPr txBox="1"/>
          <p:nvPr/>
        </p:nvSpPr>
        <p:spPr>
          <a:xfrm>
            <a:off x="3071664" y="1330227"/>
            <a:ext cx="5112568" cy="753293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dirty="0">
                <a:latin typeface="Arial Narrow" panose="020B0606020202030204" pitchFamily="34" charset="0"/>
                <a:cs typeface="+mn-ea"/>
                <a:sym typeface="+mn-lt"/>
              </a:rPr>
              <a:t>Mazak QSM Series: 4 Sets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cs typeface="+mn-ea"/>
              <a:sym typeface="+mn-lt"/>
            </a:endParaRPr>
          </a:p>
        </p:txBody>
      </p:sp>
      <p:grpSp>
        <p:nvGrpSpPr>
          <p:cNvPr id="43" name="041104c4-9e9a-4a16-9a67-b875e72f5d0d" descr="BREAAB+LCAAAAAAABADlVctum0AU/Zdpu6MWr0LCjiZy5UWaKLbaReTFBG5gIhisYagcWfx7ZzCPIeDWjiqltr2yL/dxzr3Hhw36yF9WgDw0TzHj1wRHDKczDinS0CxEHi2SRENfCQ0Jjb6xrFjlyHvYtGXqk5+Ex1dZkrEfOClANqCEE5xsf3qDol7uHSMCwUsV25Ur0ga9bp+eSACLGFJochaEcp+G8xiHIkOf6IIAI1HMKeR5Hbh9fIaAK2WeI7OKPBY9P0ynhnNx6euyWTVGL0sNzSHIaPh2kPcQAOVN0n30iDzDcV3XNL70Zm8/7WxDzt61w2Z9N4SStEjrtIriDV4rIUPfBkkYJqCmzSgH9qu9kiFj1fc5Z2LANGMp5mLgRi8/ddxsZ1LtZEZDWIuqBizqHbUGKfU0Khv5oFVNpaGu6A4LJYLANsJ6WNdla8inUSKSTbfi1xywbSx0sYLvIltCqqnKkIGWfRYNINFb3G3Ir9R2AlvAmh9GRVaoJMa2/0cOsoFKoYbQA1/jXo4gb//Be/5530t4jjnRO92ZLd1DJeeHz0XOU7Gbw+7U1anX6uD09/HZuBhbiQz+XZCmcs0e3LGb/ndaNP+BFhuv3OdF8s4vh4Egm4EHeeAb7E89lOCbA/eD7j1TE6riA557W6P52hpHXfG4jcW+VI3FOmVjsY7aWKyzNBbrJI3FOgNjcVzVWOxTNhb7qI3FPktjsU/SWOy9jWVZ/gYfM7G2BREAAA==">
            <a:extLst>
              <a:ext uri="{FF2B5EF4-FFF2-40B4-BE49-F238E27FC236}">
                <a16:creationId xmlns:a16="http://schemas.microsoft.com/office/drawing/2014/main" xmlns="" id="{96D2C5BA-435A-4171-8F4E-128611DE5604}"/>
              </a:ext>
            </a:extLst>
          </p:cNvPr>
          <p:cNvGrpSpPr>
            <a:grpSpLocks noChangeAspect="1"/>
          </p:cNvGrpSpPr>
          <p:nvPr/>
        </p:nvGrpSpPr>
        <p:grpSpPr>
          <a:xfrm>
            <a:off x="4151784" y="3071043"/>
            <a:ext cx="6996510" cy="3037619"/>
            <a:chOff x="2530688" y="1967979"/>
            <a:chExt cx="6996510" cy="3037619"/>
          </a:xfrm>
        </p:grpSpPr>
        <p:sp>
          <p:nvSpPr>
            <p:cNvPr id="44" name="CustomText2">
              <a:extLst>
                <a:ext uri="{FF2B5EF4-FFF2-40B4-BE49-F238E27FC236}">
                  <a16:creationId xmlns:a16="http://schemas.microsoft.com/office/drawing/2014/main" xmlns="" id="{6C9850D6-3A02-44E8-95AE-D3FF795BEC5A}"/>
                </a:ext>
              </a:extLst>
            </p:cNvPr>
            <p:cNvSpPr/>
            <p:nvPr/>
          </p:nvSpPr>
          <p:spPr>
            <a:xfrm>
              <a:off x="2801829" y="4738747"/>
              <a:ext cx="1101690" cy="266851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45" name="CustomText2">
              <a:extLst>
                <a:ext uri="{FF2B5EF4-FFF2-40B4-BE49-F238E27FC236}">
                  <a16:creationId xmlns:a16="http://schemas.microsoft.com/office/drawing/2014/main" xmlns="" id="{363559BD-D24A-420D-86F2-626C83577054}"/>
                </a:ext>
              </a:extLst>
            </p:cNvPr>
            <p:cNvSpPr/>
            <p:nvPr/>
          </p:nvSpPr>
          <p:spPr>
            <a:xfrm>
              <a:off x="4545732" y="4592124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1</a:t>
              </a:r>
            </a:p>
          </p:txBody>
        </p:sp>
        <p:sp>
          <p:nvSpPr>
            <p:cNvPr id="46" name="CustomText2">
              <a:extLst>
                <a:ext uri="{FF2B5EF4-FFF2-40B4-BE49-F238E27FC236}">
                  <a16:creationId xmlns:a16="http://schemas.microsoft.com/office/drawing/2014/main" xmlns="" id="{ECAF0069-E1FC-4AF8-A861-9C97C4653B19}"/>
                </a:ext>
              </a:extLst>
            </p:cNvPr>
            <p:cNvSpPr/>
            <p:nvPr/>
          </p:nvSpPr>
          <p:spPr>
            <a:xfrm>
              <a:off x="6328790" y="4585026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2</a:t>
              </a:r>
            </a:p>
          </p:txBody>
        </p:sp>
        <p:sp>
          <p:nvSpPr>
            <p:cNvPr id="47" name="CustomText2">
              <a:extLst>
                <a:ext uri="{FF2B5EF4-FFF2-40B4-BE49-F238E27FC236}">
                  <a16:creationId xmlns:a16="http://schemas.microsoft.com/office/drawing/2014/main" xmlns="" id="{4C9784FE-D2C5-4016-81ED-1B4DEEB92D52}"/>
                </a:ext>
              </a:extLst>
            </p:cNvPr>
            <p:cNvSpPr/>
            <p:nvPr/>
          </p:nvSpPr>
          <p:spPr>
            <a:xfrm>
              <a:off x="8108762" y="4585026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3</a:t>
              </a:r>
            </a:p>
          </p:txBody>
        </p:sp>
        <p:sp>
          <p:nvSpPr>
            <p:cNvPr id="48" name="ValueShape1">
              <a:extLst>
                <a:ext uri="{FF2B5EF4-FFF2-40B4-BE49-F238E27FC236}">
                  <a16:creationId xmlns:a16="http://schemas.microsoft.com/office/drawing/2014/main" xmlns="" id="{556D7FD0-EAA7-4A56-A15C-BE1925F3B514}"/>
                </a:ext>
              </a:extLst>
            </p:cNvPr>
            <p:cNvSpPr/>
            <p:nvPr/>
          </p:nvSpPr>
          <p:spPr bwMode="auto">
            <a:xfrm>
              <a:off x="2739327" y="3382920"/>
              <a:ext cx="1226694" cy="133001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rgbClr val="FFFFFF"/>
                </a:gs>
                <a:gs pos="46000">
                  <a:schemeClr val="accent2">
                    <a:lumMod val="100000"/>
                  </a:schemeClr>
                </a:gs>
                <a:gs pos="46100">
                  <a:srgbClr val="FFFFFF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ExtraShape">
              <a:extLst>
                <a:ext uri="{FF2B5EF4-FFF2-40B4-BE49-F238E27FC236}">
                  <a16:creationId xmlns:a16="http://schemas.microsoft.com/office/drawing/2014/main" xmlns="" id="{CAFCF724-8DC7-4E48-B613-53305CE69191}"/>
                </a:ext>
              </a:extLst>
            </p:cNvPr>
            <p:cNvSpPr/>
            <p:nvPr/>
          </p:nvSpPr>
          <p:spPr bwMode="auto">
            <a:xfrm>
              <a:off x="2530688" y="2395397"/>
              <a:ext cx="1643972" cy="2591803"/>
            </a:xfrm>
            <a:custGeom>
              <a:avLst/>
              <a:gdLst>
                <a:gd name="T0" fmla="*/ 564 w 564"/>
                <a:gd name="T1" fmla="*/ 796 h 891"/>
                <a:gd name="T2" fmla="*/ 506 w 564"/>
                <a:gd name="T3" fmla="*/ 796 h 891"/>
                <a:gd name="T4" fmla="*/ 506 w 564"/>
                <a:gd name="T5" fmla="*/ 178 h 891"/>
                <a:gd name="T6" fmla="*/ 461 w 564"/>
                <a:gd name="T7" fmla="*/ 178 h 891"/>
                <a:gd name="T8" fmla="*/ 461 w 564"/>
                <a:gd name="T9" fmla="*/ 136 h 891"/>
                <a:gd name="T10" fmla="*/ 488 w 564"/>
                <a:gd name="T11" fmla="*/ 136 h 891"/>
                <a:gd name="T12" fmla="*/ 488 w 564"/>
                <a:gd name="T13" fmla="*/ 84 h 891"/>
                <a:gd name="T14" fmla="*/ 481 w 564"/>
                <a:gd name="T15" fmla="*/ 79 h 891"/>
                <a:gd name="T16" fmla="*/ 61 w 564"/>
                <a:gd name="T17" fmla="*/ 84 h 891"/>
                <a:gd name="T18" fmla="*/ 61 w 564"/>
                <a:gd name="T19" fmla="*/ 84 h 891"/>
                <a:gd name="T20" fmla="*/ 61 w 564"/>
                <a:gd name="T21" fmla="*/ 136 h 891"/>
                <a:gd name="T22" fmla="*/ 88 w 564"/>
                <a:gd name="T23" fmla="*/ 136 h 891"/>
                <a:gd name="T24" fmla="*/ 88 w 564"/>
                <a:gd name="T25" fmla="*/ 178 h 891"/>
                <a:gd name="T26" fmla="*/ 43 w 564"/>
                <a:gd name="T27" fmla="*/ 178 h 891"/>
                <a:gd name="T28" fmla="*/ 43 w 564"/>
                <a:gd name="T29" fmla="*/ 796 h 891"/>
                <a:gd name="T30" fmla="*/ 0 w 564"/>
                <a:gd name="T31" fmla="*/ 796 h 891"/>
                <a:gd name="T32" fmla="*/ 0 w 564"/>
                <a:gd name="T33" fmla="*/ 891 h 891"/>
                <a:gd name="T34" fmla="*/ 564 w 564"/>
                <a:gd name="T35" fmla="*/ 891 h 891"/>
                <a:gd name="T36" fmla="*/ 564 w 564"/>
                <a:gd name="T37" fmla="*/ 796 h 891"/>
                <a:gd name="T38" fmla="*/ 117 w 564"/>
                <a:gd name="T39" fmla="*/ 136 h 891"/>
                <a:gd name="T40" fmla="*/ 432 w 564"/>
                <a:gd name="T41" fmla="*/ 136 h 891"/>
                <a:gd name="T42" fmla="*/ 432 w 564"/>
                <a:gd name="T43" fmla="*/ 178 h 891"/>
                <a:gd name="T44" fmla="*/ 117 w 564"/>
                <a:gd name="T45" fmla="*/ 178 h 891"/>
                <a:gd name="T46" fmla="*/ 117 w 564"/>
                <a:gd name="T47" fmla="*/ 136 h 891"/>
                <a:gd name="T48" fmla="*/ 76 w 564"/>
                <a:gd name="T49" fmla="*/ 211 h 891"/>
                <a:gd name="T50" fmla="*/ 473 w 564"/>
                <a:gd name="T51" fmla="*/ 211 h 891"/>
                <a:gd name="T52" fmla="*/ 473 w 564"/>
                <a:gd name="T53" fmla="*/ 796 h 891"/>
                <a:gd name="T54" fmla="*/ 76 w 564"/>
                <a:gd name="T55" fmla="*/ 796 h 891"/>
                <a:gd name="T56" fmla="*/ 76 w 564"/>
                <a:gd name="T57" fmla="*/ 21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4" h="891">
                  <a:moveTo>
                    <a:pt x="564" y="796"/>
                  </a:moveTo>
                  <a:cubicBezTo>
                    <a:pt x="506" y="796"/>
                    <a:pt x="506" y="796"/>
                    <a:pt x="506" y="796"/>
                  </a:cubicBezTo>
                  <a:cubicBezTo>
                    <a:pt x="506" y="178"/>
                    <a:pt x="506" y="178"/>
                    <a:pt x="506" y="178"/>
                  </a:cubicBezTo>
                  <a:cubicBezTo>
                    <a:pt x="461" y="178"/>
                    <a:pt x="461" y="178"/>
                    <a:pt x="461" y="17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8" y="84"/>
                    <a:pt x="488" y="84"/>
                    <a:pt x="488" y="84"/>
                  </a:cubicBezTo>
                  <a:cubicBezTo>
                    <a:pt x="481" y="79"/>
                    <a:pt x="481" y="79"/>
                    <a:pt x="481" y="79"/>
                  </a:cubicBezTo>
                  <a:cubicBezTo>
                    <a:pt x="352" y="0"/>
                    <a:pt x="189" y="2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3" y="796"/>
                    <a:pt x="43" y="796"/>
                    <a:pt x="43" y="796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564" y="891"/>
                    <a:pt x="564" y="891"/>
                    <a:pt x="564" y="891"/>
                  </a:cubicBezTo>
                  <a:lnTo>
                    <a:pt x="564" y="796"/>
                  </a:lnTo>
                  <a:close/>
                  <a:moveTo>
                    <a:pt x="117" y="136"/>
                  </a:moveTo>
                  <a:cubicBezTo>
                    <a:pt x="432" y="136"/>
                    <a:pt x="432" y="136"/>
                    <a:pt x="432" y="136"/>
                  </a:cubicBezTo>
                  <a:cubicBezTo>
                    <a:pt x="432" y="178"/>
                    <a:pt x="432" y="178"/>
                    <a:pt x="432" y="178"/>
                  </a:cubicBezTo>
                  <a:cubicBezTo>
                    <a:pt x="117" y="178"/>
                    <a:pt x="117" y="178"/>
                    <a:pt x="117" y="178"/>
                  </a:cubicBezTo>
                  <a:lnTo>
                    <a:pt x="117" y="136"/>
                  </a:lnTo>
                  <a:close/>
                  <a:moveTo>
                    <a:pt x="76" y="211"/>
                  </a:moveTo>
                  <a:cubicBezTo>
                    <a:pt x="473" y="211"/>
                    <a:pt x="473" y="211"/>
                    <a:pt x="473" y="211"/>
                  </a:cubicBezTo>
                  <a:cubicBezTo>
                    <a:pt x="473" y="796"/>
                    <a:pt x="473" y="796"/>
                    <a:pt x="473" y="796"/>
                  </a:cubicBezTo>
                  <a:cubicBezTo>
                    <a:pt x="76" y="796"/>
                    <a:pt x="76" y="796"/>
                    <a:pt x="76" y="796"/>
                  </a:cubicBezTo>
                  <a:lnTo>
                    <a:pt x="76" y="211"/>
                  </a:lnTo>
                  <a:close/>
                </a:path>
              </a:pathLst>
            </a:custGeom>
            <a:solidFill>
              <a:srgbClr val="232D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ExtraShape">
              <a:extLst>
                <a:ext uri="{FF2B5EF4-FFF2-40B4-BE49-F238E27FC236}">
                  <a16:creationId xmlns:a16="http://schemas.microsoft.com/office/drawing/2014/main" xmlns="" id="{71085712-107C-40FC-8B07-E85DE09082F1}"/>
                </a:ext>
              </a:extLst>
            </p:cNvPr>
            <p:cNvSpPr/>
            <p:nvPr/>
          </p:nvSpPr>
          <p:spPr bwMode="auto">
            <a:xfrm>
              <a:off x="2870164" y="3105043"/>
              <a:ext cx="965020" cy="1535929"/>
            </a:xfrm>
            <a:custGeom>
              <a:avLst/>
              <a:gdLst>
                <a:gd name="T0" fmla="*/ 0 w 786"/>
                <a:gd name="T1" fmla="*/ 1251 h 1251"/>
                <a:gd name="T2" fmla="*/ 786 w 786"/>
                <a:gd name="T3" fmla="*/ 1251 h 1251"/>
                <a:gd name="T4" fmla="*/ 786 w 786"/>
                <a:gd name="T5" fmla="*/ 0 h 1251"/>
                <a:gd name="T6" fmla="*/ 0 w 786"/>
                <a:gd name="T7" fmla="*/ 0 h 1251"/>
                <a:gd name="T8" fmla="*/ 0 w 786"/>
                <a:gd name="T9" fmla="*/ 1251 h 1251"/>
                <a:gd name="T10" fmla="*/ 548 w 786"/>
                <a:gd name="T11" fmla="*/ 64 h 1251"/>
                <a:gd name="T12" fmla="*/ 712 w 786"/>
                <a:gd name="T13" fmla="*/ 64 h 1251"/>
                <a:gd name="T14" fmla="*/ 712 w 786"/>
                <a:gd name="T15" fmla="*/ 346 h 1251"/>
                <a:gd name="T16" fmla="*/ 548 w 786"/>
                <a:gd name="T17" fmla="*/ 346 h 1251"/>
                <a:gd name="T18" fmla="*/ 548 w 786"/>
                <a:gd name="T19" fmla="*/ 64 h 1251"/>
                <a:gd name="T20" fmla="*/ 548 w 786"/>
                <a:gd name="T21" fmla="*/ 422 h 1251"/>
                <a:gd name="T22" fmla="*/ 712 w 786"/>
                <a:gd name="T23" fmla="*/ 422 h 1251"/>
                <a:gd name="T24" fmla="*/ 712 w 786"/>
                <a:gd name="T25" fmla="*/ 704 h 1251"/>
                <a:gd name="T26" fmla="*/ 548 w 786"/>
                <a:gd name="T27" fmla="*/ 704 h 1251"/>
                <a:gd name="T28" fmla="*/ 548 w 786"/>
                <a:gd name="T29" fmla="*/ 422 h 1251"/>
                <a:gd name="T30" fmla="*/ 548 w 786"/>
                <a:gd name="T31" fmla="*/ 794 h 1251"/>
                <a:gd name="T32" fmla="*/ 712 w 786"/>
                <a:gd name="T33" fmla="*/ 794 h 1251"/>
                <a:gd name="T34" fmla="*/ 712 w 786"/>
                <a:gd name="T35" fmla="*/ 1076 h 1251"/>
                <a:gd name="T36" fmla="*/ 548 w 786"/>
                <a:gd name="T37" fmla="*/ 1076 h 1251"/>
                <a:gd name="T38" fmla="*/ 548 w 786"/>
                <a:gd name="T39" fmla="*/ 794 h 1251"/>
                <a:gd name="T40" fmla="*/ 311 w 786"/>
                <a:gd name="T41" fmla="*/ 64 h 1251"/>
                <a:gd name="T42" fmla="*/ 475 w 786"/>
                <a:gd name="T43" fmla="*/ 64 h 1251"/>
                <a:gd name="T44" fmla="*/ 475 w 786"/>
                <a:gd name="T45" fmla="*/ 346 h 1251"/>
                <a:gd name="T46" fmla="*/ 311 w 786"/>
                <a:gd name="T47" fmla="*/ 346 h 1251"/>
                <a:gd name="T48" fmla="*/ 311 w 786"/>
                <a:gd name="T49" fmla="*/ 64 h 1251"/>
                <a:gd name="T50" fmla="*/ 311 w 786"/>
                <a:gd name="T51" fmla="*/ 422 h 1251"/>
                <a:gd name="T52" fmla="*/ 475 w 786"/>
                <a:gd name="T53" fmla="*/ 422 h 1251"/>
                <a:gd name="T54" fmla="*/ 475 w 786"/>
                <a:gd name="T55" fmla="*/ 704 h 1251"/>
                <a:gd name="T56" fmla="*/ 311 w 786"/>
                <a:gd name="T57" fmla="*/ 704 h 1251"/>
                <a:gd name="T58" fmla="*/ 311 w 786"/>
                <a:gd name="T59" fmla="*/ 422 h 1251"/>
                <a:gd name="T60" fmla="*/ 311 w 786"/>
                <a:gd name="T61" fmla="*/ 794 h 1251"/>
                <a:gd name="T62" fmla="*/ 475 w 786"/>
                <a:gd name="T63" fmla="*/ 794 h 1251"/>
                <a:gd name="T64" fmla="*/ 475 w 786"/>
                <a:gd name="T65" fmla="*/ 1076 h 1251"/>
                <a:gd name="T66" fmla="*/ 311 w 786"/>
                <a:gd name="T67" fmla="*/ 1076 h 1251"/>
                <a:gd name="T68" fmla="*/ 311 w 786"/>
                <a:gd name="T69" fmla="*/ 794 h 1251"/>
                <a:gd name="T70" fmla="*/ 71 w 786"/>
                <a:gd name="T71" fmla="*/ 64 h 1251"/>
                <a:gd name="T72" fmla="*/ 235 w 786"/>
                <a:gd name="T73" fmla="*/ 64 h 1251"/>
                <a:gd name="T74" fmla="*/ 235 w 786"/>
                <a:gd name="T75" fmla="*/ 346 h 1251"/>
                <a:gd name="T76" fmla="*/ 71 w 786"/>
                <a:gd name="T77" fmla="*/ 346 h 1251"/>
                <a:gd name="T78" fmla="*/ 71 w 786"/>
                <a:gd name="T79" fmla="*/ 64 h 1251"/>
                <a:gd name="T80" fmla="*/ 71 w 786"/>
                <a:gd name="T81" fmla="*/ 422 h 1251"/>
                <a:gd name="T82" fmla="*/ 235 w 786"/>
                <a:gd name="T83" fmla="*/ 422 h 1251"/>
                <a:gd name="T84" fmla="*/ 235 w 786"/>
                <a:gd name="T85" fmla="*/ 704 h 1251"/>
                <a:gd name="T86" fmla="*/ 71 w 786"/>
                <a:gd name="T87" fmla="*/ 704 h 1251"/>
                <a:gd name="T88" fmla="*/ 71 w 786"/>
                <a:gd name="T89" fmla="*/ 422 h 1251"/>
                <a:gd name="T90" fmla="*/ 71 w 786"/>
                <a:gd name="T91" fmla="*/ 794 h 1251"/>
                <a:gd name="T92" fmla="*/ 235 w 786"/>
                <a:gd name="T93" fmla="*/ 794 h 1251"/>
                <a:gd name="T94" fmla="*/ 235 w 786"/>
                <a:gd name="T95" fmla="*/ 1076 h 1251"/>
                <a:gd name="T96" fmla="*/ 71 w 786"/>
                <a:gd name="T97" fmla="*/ 1076 h 1251"/>
                <a:gd name="T98" fmla="*/ 71 w 786"/>
                <a:gd name="T99" fmla="*/ 79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6" h="1251">
                  <a:moveTo>
                    <a:pt x="0" y="1251"/>
                  </a:moveTo>
                  <a:lnTo>
                    <a:pt x="786" y="1251"/>
                  </a:lnTo>
                  <a:lnTo>
                    <a:pt x="786" y="0"/>
                  </a:lnTo>
                  <a:lnTo>
                    <a:pt x="0" y="0"/>
                  </a:lnTo>
                  <a:lnTo>
                    <a:pt x="0" y="1251"/>
                  </a:lnTo>
                  <a:close/>
                  <a:moveTo>
                    <a:pt x="548" y="64"/>
                  </a:moveTo>
                  <a:lnTo>
                    <a:pt x="712" y="64"/>
                  </a:lnTo>
                  <a:lnTo>
                    <a:pt x="712" y="346"/>
                  </a:lnTo>
                  <a:lnTo>
                    <a:pt x="548" y="346"/>
                  </a:lnTo>
                  <a:lnTo>
                    <a:pt x="548" y="64"/>
                  </a:lnTo>
                  <a:close/>
                  <a:moveTo>
                    <a:pt x="548" y="422"/>
                  </a:moveTo>
                  <a:lnTo>
                    <a:pt x="712" y="422"/>
                  </a:lnTo>
                  <a:lnTo>
                    <a:pt x="712" y="704"/>
                  </a:lnTo>
                  <a:lnTo>
                    <a:pt x="548" y="704"/>
                  </a:lnTo>
                  <a:lnTo>
                    <a:pt x="548" y="422"/>
                  </a:lnTo>
                  <a:close/>
                  <a:moveTo>
                    <a:pt x="548" y="794"/>
                  </a:moveTo>
                  <a:lnTo>
                    <a:pt x="712" y="794"/>
                  </a:lnTo>
                  <a:lnTo>
                    <a:pt x="712" y="1076"/>
                  </a:lnTo>
                  <a:lnTo>
                    <a:pt x="548" y="1076"/>
                  </a:lnTo>
                  <a:lnTo>
                    <a:pt x="548" y="794"/>
                  </a:lnTo>
                  <a:close/>
                  <a:moveTo>
                    <a:pt x="311" y="64"/>
                  </a:moveTo>
                  <a:lnTo>
                    <a:pt x="475" y="64"/>
                  </a:lnTo>
                  <a:lnTo>
                    <a:pt x="475" y="346"/>
                  </a:lnTo>
                  <a:lnTo>
                    <a:pt x="311" y="346"/>
                  </a:lnTo>
                  <a:lnTo>
                    <a:pt x="311" y="64"/>
                  </a:lnTo>
                  <a:close/>
                  <a:moveTo>
                    <a:pt x="311" y="422"/>
                  </a:moveTo>
                  <a:lnTo>
                    <a:pt x="475" y="422"/>
                  </a:lnTo>
                  <a:lnTo>
                    <a:pt x="475" y="704"/>
                  </a:lnTo>
                  <a:lnTo>
                    <a:pt x="311" y="704"/>
                  </a:lnTo>
                  <a:lnTo>
                    <a:pt x="311" y="422"/>
                  </a:lnTo>
                  <a:close/>
                  <a:moveTo>
                    <a:pt x="311" y="794"/>
                  </a:moveTo>
                  <a:lnTo>
                    <a:pt x="475" y="794"/>
                  </a:lnTo>
                  <a:lnTo>
                    <a:pt x="475" y="1076"/>
                  </a:lnTo>
                  <a:lnTo>
                    <a:pt x="311" y="1076"/>
                  </a:lnTo>
                  <a:lnTo>
                    <a:pt x="311" y="794"/>
                  </a:lnTo>
                  <a:close/>
                  <a:moveTo>
                    <a:pt x="71" y="64"/>
                  </a:moveTo>
                  <a:lnTo>
                    <a:pt x="235" y="64"/>
                  </a:lnTo>
                  <a:lnTo>
                    <a:pt x="235" y="346"/>
                  </a:lnTo>
                  <a:lnTo>
                    <a:pt x="71" y="346"/>
                  </a:lnTo>
                  <a:lnTo>
                    <a:pt x="71" y="64"/>
                  </a:lnTo>
                  <a:close/>
                  <a:moveTo>
                    <a:pt x="71" y="422"/>
                  </a:moveTo>
                  <a:lnTo>
                    <a:pt x="235" y="422"/>
                  </a:lnTo>
                  <a:lnTo>
                    <a:pt x="235" y="704"/>
                  </a:lnTo>
                  <a:lnTo>
                    <a:pt x="71" y="704"/>
                  </a:lnTo>
                  <a:lnTo>
                    <a:pt x="71" y="422"/>
                  </a:lnTo>
                  <a:close/>
                  <a:moveTo>
                    <a:pt x="71" y="794"/>
                  </a:moveTo>
                  <a:lnTo>
                    <a:pt x="235" y="794"/>
                  </a:lnTo>
                  <a:lnTo>
                    <a:pt x="235" y="1076"/>
                  </a:lnTo>
                  <a:lnTo>
                    <a:pt x="71" y="1076"/>
                  </a:lnTo>
                  <a:lnTo>
                    <a:pt x="71" y="7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ValueText1">
              <a:extLst>
                <a:ext uri="{FF2B5EF4-FFF2-40B4-BE49-F238E27FC236}">
                  <a16:creationId xmlns:a16="http://schemas.microsoft.com/office/drawing/2014/main" xmlns="" id="{9F79EA30-97EA-4CD7-83B7-86FC4FBF61AD}"/>
                </a:ext>
              </a:extLst>
            </p:cNvPr>
            <p:cNvSpPr txBox="1"/>
            <p:nvPr/>
          </p:nvSpPr>
          <p:spPr>
            <a:xfrm>
              <a:off x="3067728" y="1967979"/>
              <a:ext cx="569892" cy="427418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sz="6000" dirty="0">
                  <a:solidFill>
                    <a:srgbClr val="232D2F"/>
                  </a:solidFill>
                  <a:latin typeface="Impact" panose="020B0806030902050204" pitchFamily="34" charset="0"/>
                </a:rPr>
                <a:t>35%</a:t>
              </a:r>
            </a:p>
          </p:txBody>
        </p:sp>
        <p:sp>
          <p:nvSpPr>
            <p:cNvPr id="52" name="ValueBack">
              <a:extLst>
                <a:ext uri="{FF2B5EF4-FFF2-40B4-BE49-F238E27FC236}">
                  <a16:creationId xmlns:a16="http://schemas.microsoft.com/office/drawing/2014/main" xmlns="" id="{2934DBDC-F2D2-4A95-A370-38CF27917DFC}"/>
                </a:ext>
              </a:extLst>
            </p:cNvPr>
            <p:cNvSpPr/>
            <p:nvPr/>
          </p:nvSpPr>
          <p:spPr>
            <a:xfrm>
              <a:off x="4318931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ValueShape2">
              <a:extLst>
                <a:ext uri="{FF2B5EF4-FFF2-40B4-BE49-F238E27FC236}">
                  <a16:creationId xmlns:a16="http://schemas.microsoft.com/office/drawing/2014/main" xmlns="" id="{5D97F65E-EA68-41B7-A1CF-C36C2BAE49B3}"/>
                </a:ext>
              </a:extLst>
            </p:cNvPr>
            <p:cNvSpPr/>
            <p:nvPr/>
          </p:nvSpPr>
          <p:spPr>
            <a:xfrm>
              <a:off x="4318437" y="2775696"/>
              <a:ext cx="1648816" cy="1648817"/>
            </a:xfrm>
            <a:prstGeom prst="pie">
              <a:avLst>
                <a:gd name="adj1" fmla="val 15788219"/>
                <a:gd name="adj2" fmla="val 2592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ValueBack">
              <a:extLst>
                <a:ext uri="{FF2B5EF4-FFF2-40B4-BE49-F238E27FC236}">
                  <a16:creationId xmlns:a16="http://schemas.microsoft.com/office/drawing/2014/main" xmlns="" id="{F18B9FB4-D459-4F15-9436-C0C17AC71380}"/>
                </a:ext>
              </a:extLst>
            </p:cNvPr>
            <p:cNvSpPr/>
            <p:nvPr/>
          </p:nvSpPr>
          <p:spPr bwMode="auto">
            <a:xfrm>
              <a:off x="4850787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ValueText2">
              <a:extLst>
                <a:ext uri="{FF2B5EF4-FFF2-40B4-BE49-F238E27FC236}">
                  <a16:creationId xmlns:a16="http://schemas.microsoft.com/office/drawing/2014/main" xmlns="" id="{3124EB8A-A50D-4523-8929-9FB0F245BB71}"/>
                </a:ext>
              </a:extLst>
            </p:cNvPr>
            <p:cNvSpPr txBox="1"/>
            <p:nvPr/>
          </p:nvSpPr>
          <p:spPr>
            <a:xfrm>
              <a:off x="5076882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45%</a:t>
              </a:r>
            </a:p>
          </p:txBody>
        </p:sp>
        <p:sp>
          <p:nvSpPr>
            <p:cNvPr id="56" name="ValueBack2">
              <a:extLst>
                <a:ext uri="{FF2B5EF4-FFF2-40B4-BE49-F238E27FC236}">
                  <a16:creationId xmlns:a16="http://schemas.microsoft.com/office/drawing/2014/main" xmlns="" id="{7EE3E7A7-1FAD-4564-AF87-CC4341BC01E3}"/>
                </a:ext>
              </a:extLst>
            </p:cNvPr>
            <p:cNvSpPr/>
            <p:nvPr/>
          </p:nvSpPr>
          <p:spPr>
            <a:xfrm>
              <a:off x="6098904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ValueShape3">
              <a:extLst>
                <a:ext uri="{FF2B5EF4-FFF2-40B4-BE49-F238E27FC236}">
                  <a16:creationId xmlns:a16="http://schemas.microsoft.com/office/drawing/2014/main" xmlns="" id="{E97B8F58-218A-4210-A1D0-D0325540A730}"/>
                </a:ext>
              </a:extLst>
            </p:cNvPr>
            <p:cNvSpPr/>
            <p:nvPr/>
          </p:nvSpPr>
          <p:spPr>
            <a:xfrm>
              <a:off x="6098410" y="2775696"/>
              <a:ext cx="1648816" cy="1648817"/>
            </a:xfrm>
            <a:prstGeom prst="pie">
              <a:avLst>
                <a:gd name="adj1" fmla="val 17835412"/>
                <a:gd name="adj2" fmla="val 21384000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ValueBack">
              <a:extLst>
                <a:ext uri="{FF2B5EF4-FFF2-40B4-BE49-F238E27FC236}">
                  <a16:creationId xmlns:a16="http://schemas.microsoft.com/office/drawing/2014/main" xmlns="" id="{EBD07CA2-972E-42A6-A8BD-9089602F3407}"/>
                </a:ext>
              </a:extLst>
            </p:cNvPr>
            <p:cNvSpPr/>
            <p:nvPr/>
          </p:nvSpPr>
          <p:spPr bwMode="auto">
            <a:xfrm>
              <a:off x="6630760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ValueText3">
              <a:extLst>
                <a:ext uri="{FF2B5EF4-FFF2-40B4-BE49-F238E27FC236}">
                  <a16:creationId xmlns:a16="http://schemas.microsoft.com/office/drawing/2014/main" xmlns="" id="{E16E0CB8-242D-4412-A88F-CD457094942D}"/>
                </a:ext>
              </a:extLst>
            </p:cNvPr>
            <p:cNvSpPr txBox="1"/>
            <p:nvPr/>
          </p:nvSpPr>
          <p:spPr>
            <a:xfrm>
              <a:off x="6856855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12%</a:t>
              </a:r>
            </a:p>
          </p:txBody>
        </p:sp>
        <p:sp>
          <p:nvSpPr>
            <p:cNvPr id="60" name="ValueBack3">
              <a:extLst>
                <a:ext uri="{FF2B5EF4-FFF2-40B4-BE49-F238E27FC236}">
                  <a16:creationId xmlns:a16="http://schemas.microsoft.com/office/drawing/2014/main" xmlns="" id="{7E6EEF9F-90E3-4764-A823-C0FF163658AB}"/>
                </a:ext>
              </a:extLst>
            </p:cNvPr>
            <p:cNvSpPr/>
            <p:nvPr/>
          </p:nvSpPr>
          <p:spPr>
            <a:xfrm>
              <a:off x="7878876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ValueShape4">
              <a:extLst>
                <a:ext uri="{FF2B5EF4-FFF2-40B4-BE49-F238E27FC236}">
                  <a16:creationId xmlns:a16="http://schemas.microsoft.com/office/drawing/2014/main" xmlns="" id="{9041F1FA-EE96-4306-9DFA-2EDC21E669B7}"/>
                </a:ext>
              </a:extLst>
            </p:cNvPr>
            <p:cNvSpPr/>
            <p:nvPr/>
          </p:nvSpPr>
          <p:spPr>
            <a:xfrm>
              <a:off x="7878382" y="2775696"/>
              <a:ext cx="1648816" cy="1648817"/>
            </a:xfrm>
            <a:prstGeom prst="pie">
              <a:avLst>
                <a:gd name="adj1" fmla="val 1155779"/>
                <a:gd name="adj2" fmla="val 3672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ValueBack">
              <a:extLst>
                <a:ext uri="{FF2B5EF4-FFF2-40B4-BE49-F238E27FC236}">
                  <a16:creationId xmlns:a16="http://schemas.microsoft.com/office/drawing/2014/main" xmlns="" id="{D628F6E2-7893-469C-9498-4D82CA693CAC}"/>
                </a:ext>
              </a:extLst>
            </p:cNvPr>
            <p:cNvSpPr/>
            <p:nvPr/>
          </p:nvSpPr>
          <p:spPr bwMode="auto">
            <a:xfrm>
              <a:off x="8410732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ValueText4">
              <a:extLst>
                <a:ext uri="{FF2B5EF4-FFF2-40B4-BE49-F238E27FC236}">
                  <a16:creationId xmlns:a16="http://schemas.microsoft.com/office/drawing/2014/main" xmlns="" id="{506519B4-D058-444E-896F-647C298D44C7}"/>
                </a:ext>
              </a:extLst>
            </p:cNvPr>
            <p:cNvSpPr txBox="1"/>
            <p:nvPr/>
          </p:nvSpPr>
          <p:spPr>
            <a:xfrm>
              <a:off x="8636827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36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2CE0F-4D4A-4C99-B28A-38DAF5DF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CNC Turning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19840AD-B048-4738-89D5-25B4C248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11B116-4957-4387-965A-91F800C7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ïṥḻîde">
            <a:extLst>
              <a:ext uri="{FF2B5EF4-FFF2-40B4-BE49-F238E27FC236}">
                <a16:creationId xmlns:a16="http://schemas.microsoft.com/office/drawing/2014/main" xmlns="" id="{3892F9B1-9C56-46DA-8B8D-632085D215B6}"/>
              </a:ext>
            </a:extLst>
          </p:cNvPr>
          <p:cNvSpPr txBox="1"/>
          <p:nvPr/>
        </p:nvSpPr>
        <p:spPr>
          <a:xfrm>
            <a:off x="3071664" y="1330227"/>
            <a:ext cx="5112568" cy="17972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100" dirty="0">
                <a:latin typeface="Arial Narrow" panose="020B0606020202030204" pitchFamily="34" charset="0"/>
                <a:cs typeface="+mn-ea"/>
                <a:sym typeface="+mn-lt"/>
              </a:rPr>
              <a:t>Mazak VTC-200BN</a:t>
            </a:r>
          </a:p>
          <a:p>
            <a:pPr>
              <a:lnSpc>
                <a:spcPct val="150000"/>
              </a:lnSpc>
            </a:pPr>
            <a:r>
              <a:rPr lang="en-US" altLang="zh-CN" sz="2100" dirty="0">
                <a:latin typeface="Arial Narrow" panose="020B0606020202030204" pitchFamily="34" charset="0"/>
                <a:cs typeface="+mn-ea"/>
                <a:sym typeface="+mn-lt"/>
              </a:rPr>
              <a:t>(1120*510*510mm | 10000RPM) 45 Sets</a:t>
            </a:r>
          </a:p>
          <a:p>
            <a:pPr>
              <a:lnSpc>
                <a:spcPct val="150000"/>
              </a:lnSpc>
            </a:pPr>
            <a:r>
              <a:rPr lang="en-US" altLang="zh-CN" sz="2100" dirty="0">
                <a:latin typeface="Arial Narrow" panose="020B0606020202030204" pitchFamily="34" charset="0"/>
                <a:cs typeface="+mn-ea"/>
                <a:sym typeface="+mn-lt"/>
              </a:rPr>
              <a:t>Mazak VTC-200CN</a:t>
            </a:r>
          </a:p>
          <a:p>
            <a:pPr>
              <a:lnSpc>
                <a:spcPct val="150000"/>
              </a:lnSpc>
            </a:pPr>
            <a:r>
              <a:rPr lang="en-US" altLang="zh-CN" sz="2100" dirty="0">
                <a:latin typeface="Arial Narrow" panose="020B0606020202030204" pitchFamily="34" charset="0"/>
                <a:cs typeface="+mn-ea"/>
                <a:sym typeface="+mn-lt"/>
              </a:rPr>
              <a:t>(1950*510*510mm | 10000RPM) 6 Sets</a:t>
            </a:r>
          </a:p>
          <a:p>
            <a:pPr>
              <a:lnSpc>
                <a:spcPct val="150000"/>
              </a:lnSpc>
            </a:pPr>
            <a:r>
              <a:rPr lang="en-US" altLang="zh-CN" sz="2100" dirty="0">
                <a:latin typeface="Arial Narrow" panose="020B0606020202030204" pitchFamily="34" charset="0"/>
                <a:cs typeface="+mn-ea"/>
                <a:sym typeface="+mn-lt"/>
              </a:rPr>
              <a:t>Highland (2.5*6*1M *3 Sets | 3*8*1M Sets)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cs typeface="+mn-ea"/>
              <a:sym typeface="+mn-lt"/>
            </a:endParaRPr>
          </a:p>
        </p:txBody>
      </p:sp>
      <p:grpSp>
        <p:nvGrpSpPr>
          <p:cNvPr id="43" name="041104c4-9e9a-4a16-9a67-b875e72f5d0d" descr="BREAAB+LCAAAAAAABADlVctum0AU/Zdpu6MWr0LCjiZy5UWaKLbaReTFBG5gIhisYagcWfx7ZzCPIeDWjiqltr2yL/dxzr3Hhw36yF9WgDw0TzHj1wRHDKczDinS0CxEHi2SRENfCQ0Jjb6xrFjlyHvYtGXqk5+Ex1dZkrEfOClANqCEE5xsf3qDol7uHSMCwUsV25Ur0ga9bp+eSACLGFJochaEcp+G8xiHIkOf6IIAI1HMKeR5Hbh9fIaAK2WeI7OKPBY9P0ynhnNx6euyWTVGL0sNzSHIaPh2kPcQAOVN0n30iDzDcV3XNL70Zm8/7WxDzt61w2Z9N4SStEjrtIriDV4rIUPfBkkYJqCmzSgH9qu9kiFj1fc5Z2LANGMp5mLgRi8/ddxsZ1LtZEZDWIuqBizqHbUGKfU0Khv5oFVNpaGu6A4LJYLANsJ6WNdla8inUSKSTbfi1xywbSx0sYLvIltCqqnKkIGWfRYNINFb3G3Ir9R2AlvAmh9GRVaoJMa2/0cOsoFKoYbQA1/jXo4gb//Be/5530t4jjnRO92ZLd1DJeeHz0XOU7Gbw+7U1anX6uD09/HZuBhbiQz+XZCmcs0e3LGb/ndaNP+BFhuv3OdF8s4vh4Egm4EHeeAb7E89lOCbA/eD7j1TE6riA557W6P52hpHXfG4jcW+VI3FOmVjsY7aWKyzNBbrJI3FOgNjcVzVWOxTNhb7qI3FPktjsU/SWOy9jWVZ/gYfM7G2BREAAA==">
            <a:extLst>
              <a:ext uri="{FF2B5EF4-FFF2-40B4-BE49-F238E27FC236}">
                <a16:creationId xmlns:a16="http://schemas.microsoft.com/office/drawing/2014/main" xmlns="" id="{96D2C5BA-435A-4171-8F4E-128611DE5604}"/>
              </a:ext>
            </a:extLst>
          </p:cNvPr>
          <p:cNvGrpSpPr>
            <a:grpSpLocks noChangeAspect="1"/>
          </p:cNvGrpSpPr>
          <p:nvPr/>
        </p:nvGrpSpPr>
        <p:grpSpPr>
          <a:xfrm>
            <a:off x="4151784" y="3071043"/>
            <a:ext cx="6996510" cy="3037619"/>
            <a:chOff x="2530688" y="1967979"/>
            <a:chExt cx="6996510" cy="3037619"/>
          </a:xfrm>
        </p:grpSpPr>
        <p:sp>
          <p:nvSpPr>
            <p:cNvPr id="44" name="CustomText2">
              <a:extLst>
                <a:ext uri="{FF2B5EF4-FFF2-40B4-BE49-F238E27FC236}">
                  <a16:creationId xmlns:a16="http://schemas.microsoft.com/office/drawing/2014/main" xmlns="" id="{6C9850D6-3A02-44E8-95AE-D3FF795BEC5A}"/>
                </a:ext>
              </a:extLst>
            </p:cNvPr>
            <p:cNvSpPr/>
            <p:nvPr/>
          </p:nvSpPr>
          <p:spPr>
            <a:xfrm>
              <a:off x="2801829" y="4738747"/>
              <a:ext cx="1101690" cy="266851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45" name="CustomText2">
              <a:extLst>
                <a:ext uri="{FF2B5EF4-FFF2-40B4-BE49-F238E27FC236}">
                  <a16:creationId xmlns:a16="http://schemas.microsoft.com/office/drawing/2014/main" xmlns="" id="{363559BD-D24A-420D-86F2-626C83577054}"/>
                </a:ext>
              </a:extLst>
            </p:cNvPr>
            <p:cNvSpPr/>
            <p:nvPr/>
          </p:nvSpPr>
          <p:spPr>
            <a:xfrm>
              <a:off x="4545732" y="4592124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1</a:t>
              </a:r>
            </a:p>
          </p:txBody>
        </p:sp>
        <p:sp>
          <p:nvSpPr>
            <p:cNvPr id="46" name="CustomText2">
              <a:extLst>
                <a:ext uri="{FF2B5EF4-FFF2-40B4-BE49-F238E27FC236}">
                  <a16:creationId xmlns:a16="http://schemas.microsoft.com/office/drawing/2014/main" xmlns="" id="{ECAF0069-E1FC-4AF8-A861-9C97C4653B19}"/>
                </a:ext>
              </a:extLst>
            </p:cNvPr>
            <p:cNvSpPr/>
            <p:nvPr/>
          </p:nvSpPr>
          <p:spPr>
            <a:xfrm>
              <a:off x="6328790" y="4585026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2</a:t>
              </a:r>
            </a:p>
          </p:txBody>
        </p:sp>
        <p:sp>
          <p:nvSpPr>
            <p:cNvPr id="47" name="CustomText2">
              <a:extLst>
                <a:ext uri="{FF2B5EF4-FFF2-40B4-BE49-F238E27FC236}">
                  <a16:creationId xmlns:a16="http://schemas.microsoft.com/office/drawing/2014/main" xmlns="" id="{4C9784FE-D2C5-4016-81ED-1B4DEEB92D52}"/>
                </a:ext>
              </a:extLst>
            </p:cNvPr>
            <p:cNvSpPr/>
            <p:nvPr/>
          </p:nvSpPr>
          <p:spPr>
            <a:xfrm>
              <a:off x="8108762" y="4585026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3</a:t>
              </a:r>
            </a:p>
          </p:txBody>
        </p:sp>
        <p:sp>
          <p:nvSpPr>
            <p:cNvPr id="48" name="ValueShape1">
              <a:extLst>
                <a:ext uri="{FF2B5EF4-FFF2-40B4-BE49-F238E27FC236}">
                  <a16:creationId xmlns:a16="http://schemas.microsoft.com/office/drawing/2014/main" xmlns="" id="{556D7FD0-EAA7-4A56-A15C-BE1925F3B514}"/>
                </a:ext>
              </a:extLst>
            </p:cNvPr>
            <p:cNvSpPr/>
            <p:nvPr/>
          </p:nvSpPr>
          <p:spPr bwMode="auto">
            <a:xfrm>
              <a:off x="2739327" y="3622080"/>
              <a:ext cx="1226694" cy="109085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rgbClr val="FFFFFF"/>
                </a:gs>
                <a:gs pos="46000">
                  <a:schemeClr val="accent2">
                    <a:lumMod val="100000"/>
                  </a:schemeClr>
                </a:gs>
                <a:gs pos="46100">
                  <a:srgbClr val="FFFFFF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ExtraShape">
              <a:extLst>
                <a:ext uri="{FF2B5EF4-FFF2-40B4-BE49-F238E27FC236}">
                  <a16:creationId xmlns:a16="http://schemas.microsoft.com/office/drawing/2014/main" xmlns="" id="{CAFCF724-8DC7-4E48-B613-53305CE69191}"/>
                </a:ext>
              </a:extLst>
            </p:cNvPr>
            <p:cNvSpPr/>
            <p:nvPr/>
          </p:nvSpPr>
          <p:spPr bwMode="auto">
            <a:xfrm>
              <a:off x="2530688" y="2395397"/>
              <a:ext cx="1643972" cy="2591803"/>
            </a:xfrm>
            <a:custGeom>
              <a:avLst/>
              <a:gdLst>
                <a:gd name="T0" fmla="*/ 564 w 564"/>
                <a:gd name="T1" fmla="*/ 796 h 891"/>
                <a:gd name="T2" fmla="*/ 506 w 564"/>
                <a:gd name="T3" fmla="*/ 796 h 891"/>
                <a:gd name="T4" fmla="*/ 506 w 564"/>
                <a:gd name="T5" fmla="*/ 178 h 891"/>
                <a:gd name="T6" fmla="*/ 461 w 564"/>
                <a:gd name="T7" fmla="*/ 178 h 891"/>
                <a:gd name="T8" fmla="*/ 461 w 564"/>
                <a:gd name="T9" fmla="*/ 136 h 891"/>
                <a:gd name="T10" fmla="*/ 488 w 564"/>
                <a:gd name="T11" fmla="*/ 136 h 891"/>
                <a:gd name="T12" fmla="*/ 488 w 564"/>
                <a:gd name="T13" fmla="*/ 84 h 891"/>
                <a:gd name="T14" fmla="*/ 481 w 564"/>
                <a:gd name="T15" fmla="*/ 79 h 891"/>
                <a:gd name="T16" fmla="*/ 61 w 564"/>
                <a:gd name="T17" fmla="*/ 84 h 891"/>
                <a:gd name="T18" fmla="*/ 61 w 564"/>
                <a:gd name="T19" fmla="*/ 84 h 891"/>
                <a:gd name="T20" fmla="*/ 61 w 564"/>
                <a:gd name="T21" fmla="*/ 136 h 891"/>
                <a:gd name="T22" fmla="*/ 88 w 564"/>
                <a:gd name="T23" fmla="*/ 136 h 891"/>
                <a:gd name="T24" fmla="*/ 88 w 564"/>
                <a:gd name="T25" fmla="*/ 178 h 891"/>
                <a:gd name="T26" fmla="*/ 43 w 564"/>
                <a:gd name="T27" fmla="*/ 178 h 891"/>
                <a:gd name="T28" fmla="*/ 43 w 564"/>
                <a:gd name="T29" fmla="*/ 796 h 891"/>
                <a:gd name="T30" fmla="*/ 0 w 564"/>
                <a:gd name="T31" fmla="*/ 796 h 891"/>
                <a:gd name="T32" fmla="*/ 0 w 564"/>
                <a:gd name="T33" fmla="*/ 891 h 891"/>
                <a:gd name="T34" fmla="*/ 564 w 564"/>
                <a:gd name="T35" fmla="*/ 891 h 891"/>
                <a:gd name="T36" fmla="*/ 564 w 564"/>
                <a:gd name="T37" fmla="*/ 796 h 891"/>
                <a:gd name="T38" fmla="*/ 117 w 564"/>
                <a:gd name="T39" fmla="*/ 136 h 891"/>
                <a:gd name="T40" fmla="*/ 432 w 564"/>
                <a:gd name="T41" fmla="*/ 136 h 891"/>
                <a:gd name="T42" fmla="*/ 432 w 564"/>
                <a:gd name="T43" fmla="*/ 178 h 891"/>
                <a:gd name="T44" fmla="*/ 117 w 564"/>
                <a:gd name="T45" fmla="*/ 178 h 891"/>
                <a:gd name="T46" fmla="*/ 117 w 564"/>
                <a:gd name="T47" fmla="*/ 136 h 891"/>
                <a:gd name="T48" fmla="*/ 76 w 564"/>
                <a:gd name="T49" fmla="*/ 211 h 891"/>
                <a:gd name="T50" fmla="*/ 473 w 564"/>
                <a:gd name="T51" fmla="*/ 211 h 891"/>
                <a:gd name="T52" fmla="*/ 473 w 564"/>
                <a:gd name="T53" fmla="*/ 796 h 891"/>
                <a:gd name="T54" fmla="*/ 76 w 564"/>
                <a:gd name="T55" fmla="*/ 796 h 891"/>
                <a:gd name="T56" fmla="*/ 76 w 564"/>
                <a:gd name="T57" fmla="*/ 21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4" h="891">
                  <a:moveTo>
                    <a:pt x="564" y="796"/>
                  </a:moveTo>
                  <a:cubicBezTo>
                    <a:pt x="506" y="796"/>
                    <a:pt x="506" y="796"/>
                    <a:pt x="506" y="796"/>
                  </a:cubicBezTo>
                  <a:cubicBezTo>
                    <a:pt x="506" y="178"/>
                    <a:pt x="506" y="178"/>
                    <a:pt x="506" y="178"/>
                  </a:cubicBezTo>
                  <a:cubicBezTo>
                    <a:pt x="461" y="178"/>
                    <a:pt x="461" y="178"/>
                    <a:pt x="461" y="17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8" y="84"/>
                    <a:pt x="488" y="84"/>
                    <a:pt x="488" y="84"/>
                  </a:cubicBezTo>
                  <a:cubicBezTo>
                    <a:pt x="481" y="79"/>
                    <a:pt x="481" y="79"/>
                    <a:pt x="481" y="79"/>
                  </a:cubicBezTo>
                  <a:cubicBezTo>
                    <a:pt x="352" y="0"/>
                    <a:pt x="189" y="2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3" y="796"/>
                    <a:pt x="43" y="796"/>
                    <a:pt x="43" y="796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564" y="891"/>
                    <a:pt x="564" y="891"/>
                    <a:pt x="564" y="891"/>
                  </a:cubicBezTo>
                  <a:lnTo>
                    <a:pt x="564" y="796"/>
                  </a:lnTo>
                  <a:close/>
                  <a:moveTo>
                    <a:pt x="117" y="136"/>
                  </a:moveTo>
                  <a:cubicBezTo>
                    <a:pt x="432" y="136"/>
                    <a:pt x="432" y="136"/>
                    <a:pt x="432" y="136"/>
                  </a:cubicBezTo>
                  <a:cubicBezTo>
                    <a:pt x="432" y="178"/>
                    <a:pt x="432" y="178"/>
                    <a:pt x="432" y="178"/>
                  </a:cubicBezTo>
                  <a:cubicBezTo>
                    <a:pt x="117" y="178"/>
                    <a:pt x="117" y="178"/>
                    <a:pt x="117" y="178"/>
                  </a:cubicBezTo>
                  <a:lnTo>
                    <a:pt x="117" y="136"/>
                  </a:lnTo>
                  <a:close/>
                  <a:moveTo>
                    <a:pt x="76" y="211"/>
                  </a:moveTo>
                  <a:cubicBezTo>
                    <a:pt x="473" y="211"/>
                    <a:pt x="473" y="211"/>
                    <a:pt x="473" y="211"/>
                  </a:cubicBezTo>
                  <a:cubicBezTo>
                    <a:pt x="473" y="796"/>
                    <a:pt x="473" y="796"/>
                    <a:pt x="473" y="796"/>
                  </a:cubicBezTo>
                  <a:cubicBezTo>
                    <a:pt x="76" y="796"/>
                    <a:pt x="76" y="796"/>
                    <a:pt x="76" y="796"/>
                  </a:cubicBezTo>
                  <a:lnTo>
                    <a:pt x="76" y="211"/>
                  </a:lnTo>
                  <a:close/>
                </a:path>
              </a:pathLst>
            </a:custGeom>
            <a:solidFill>
              <a:srgbClr val="232D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ExtraShape">
              <a:extLst>
                <a:ext uri="{FF2B5EF4-FFF2-40B4-BE49-F238E27FC236}">
                  <a16:creationId xmlns:a16="http://schemas.microsoft.com/office/drawing/2014/main" xmlns="" id="{71085712-107C-40FC-8B07-E85DE09082F1}"/>
                </a:ext>
              </a:extLst>
            </p:cNvPr>
            <p:cNvSpPr/>
            <p:nvPr/>
          </p:nvSpPr>
          <p:spPr bwMode="auto">
            <a:xfrm>
              <a:off x="2870164" y="3105043"/>
              <a:ext cx="965020" cy="1535929"/>
            </a:xfrm>
            <a:custGeom>
              <a:avLst/>
              <a:gdLst>
                <a:gd name="T0" fmla="*/ 0 w 786"/>
                <a:gd name="T1" fmla="*/ 1251 h 1251"/>
                <a:gd name="T2" fmla="*/ 786 w 786"/>
                <a:gd name="T3" fmla="*/ 1251 h 1251"/>
                <a:gd name="T4" fmla="*/ 786 w 786"/>
                <a:gd name="T5" fmla="*/ 0 h 1251"/>
                <a:gd name="T6" fmla="*/ 0 w 786"/>
                <a:gd name="T7" fmla="*/ 0 h 1251"/>
                <a:gd name="T8" fmla="*/ 0 w 786"/>
                <a:gd name="T9" fmla="*/ 1251 h 1251"/>
                <a:gd name="T10" fmla="*/ 548 w 786"/>
                <a:gd name="T11" fmla="*/ 64 h 1251"/>
                <a:gd name="T12" fmla="*/ 712 w 786"/>
                <a:gd name="T13" fmla="*/ 64 h 1251"/>
                <a:gd name="T14" fmla="*/ 712 w 786"/>
                <a:gd name="T15" fmla="*/ 346 h 1251"/>
                <a:gd name="T16" fmla="*/ 548 w 786"/>
                <a:gd name="T17" fmla="*/ 346 h 1251"/>
                <a:gd name="T18" fmla="*/ 548 w 786"/>
                <a:gd name="T19" fmla="*/ 64 h 1251"/>
                <a:gd name="T20" fmla="*/ 548 w 786"/>
                <a:gd name="T21" fmla="*/ 422 h 1251"/>
                <a:gd name="T22" fmla="*/ 712 w 786"/>
                <a:gd name="T23" fmla="*/ 422 h 1251"/>
                <a:gd name="T24" fmla="*/ 712 w 786"/>
                <a:gd name="T25" fmla="*/ 704 h 1251"/>
                <a:gd name="T26" fmla="*/ 548 w 786"/>
                <a:gd name="T27" fmla="*/ 704 h 1251"/>
                <a:gd name="T28" fmla="*/ 548 w 786"/>
                <a:gd name="T29" fmla="*/ 422 h 1251"/>
                <a:gd name="T30" fmla="*/ 548 w 786"/>
                <a:gd name="T31" fmla="*/ 794 h 1251"/>
                <a:gd name="T32" fmla="*/ 712 w 786"/>
                <a:gd name="T33" fmla="*/ 794 h 1251"/>
                <a:gd name="T34" fmla="*/ 712 w 786"/>
                <a:gd name="T35" fmla="*/ 1076 h 1251"/>
                <a:gd name="T36" fmla="*/ 548 w 786"/>
                <a:gd name="T37" fmla="*/ 1076 h 1251"/>
                <a:gd name="T38" fmla="*/ 548 w 786"/>
                <a:gd name="T39" fmla="*/ 794 h 1251"/>
                <a:gd name="T40" fmla="*/ 311 w 786"/>
                <a:gd name="T41" fmla="*/ 64 h 1251"/>
                <a:gd name="T42" fmla="*/ 475 w 786"/>
                <a:gd name="T43" fmla="*/ 64 h 1251"/>
                <a:gd name="T44" fmla="*/ 475 w 786"/>
                <a:gd name="T45" fmla="*/ 346 h 1251"/>
                <a:gd name="T46" fmla="*/ 311 w 786"/>
                <a:gd name="T47" fmla="*/ 346 h 1251"/>
                <a:gd name="T48" fmla="*/ 311 w 786"/>
                <a:gd name="T49" fmla="*/ 64 h 1251"/>
                <a:gd name="T50" fmla="*/ 311 w 786"/>
                <a:gd name="T51" fmla="*/ 422 h 1251"/>
                <a:gd name="T52" fmla="*/ 475 w 786"/>
                <a:gd name="T53" fmla="*/ 422 h 1251"/>
                <a:gd name="T54" fmla="*/ 475 w 786"/>
                <a:gd name="T55" fmla="*/ 704 h 1251"/>
                <a:gd name="T56" fmla="*/ 311 w 786"/>
                <a:gd name="T57" fmla="*/ 704 h 1251"/>
                <a:gd name="T58" fmla="*/ 311 w 786"/>
                <a:gd name="T59" fmla="*/ 422 h 1251"/>
                <a:gd name="T60" fmla="*/ 311 w 786"/>
                <a:gd name="T61" fmla="*/ 794 h 1251"/>
                <a:gd name="T62" fmla="*/ 475 w 786"/>
                <a:gd name="T63" fmla="*/ 794 h 1251"/>
                <a:gd name="T64" fmla="*/ 475 w 786"/>
                <a:gd name="T65" fmla="*/ 1076 h 1251"/>
                <a:gd name="T66" fmla="*/ 311 w 786"/>
                <a:gd name="T67" fmla="*/ 1076 h 1251"/>
                <a:gd name="T68" fmla="*/ 311 w 786"/>
                <a:gd name="T69" fmla="*/ 794 h 1251"/>
                <a:gd name="T70" fmla="*/ 71 w 786"/>
                <a:gd name="T71" fmla="*/ 64 h 1251"/>
                <a:gd name="T72" fmla="*/ 235 w 786"/>
                <a:gd name="T73" fmla="*/ 64 h 1251"/>
                <a:gd name="T74" fmla="*/ 235 w 786"/>
                <a:gd name="T75" fmla="*/ 346 h 1251"/>
                <a:gd name="T76" fmla="*/ 71 w 786"/>
                <a:gd name="T77" fmla="*/ 346 h 1251"/>
                <a:gd name="T78" fmla="*/ 71 w 786"/>
                <a:gd name="T79" fmla="*/ 64 h 1251"/>
                <a:gd name="T80" fmla="*/ 71 w 786"/>
                <a:gd name="T81" fmla="*/ 422 h 1251"/>
                <a:gd name="T82" fmla="*/ 235 w 786"/>
                <a:gd name="T83" fmla="*/ 422 h 1251"/>
                <a:gd name="T84" fmla="*/ 235 w 786"/>
                <a:gd name="T85" fmla="*/ 704 h 1251"/>
                <a:gd name="T86" fmla="*/ 71 w 786"/>
                <a:gd name="T87" fmla="*/ 704 h 1251"/>
                <a:gd name="T88" fmla="*/ 71 w 786"/>
                <a:gd name="T89" fmla="*/ 422 h 1251"/>
                <a:gd name="T90" fmla="*/ 71 w 786"/>
                <a:gd name="T91" fmla="*/ 794 h 1251"/>
                <a:gd name="T92" fmla="*/ 235 w 786"/>
                <a:gd name="T93" fmla="*/ 794 h 1251"/>
                <a:gd name="T94" fmla="*/ 235 w 786"/>
                <a:gd name="T95" fmla="*/ 1076 h 1251"/>
                <a:gd name="T96" fmla="*/ 71 w 786"/>
                <a:gd name="T97" fmla="*/ 1076 h 1251"/>
                <a:gd name="T98" fmla="*/ 71 w 786"/>
                <a:gd name="T99" fmla="*/ 79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6" h="1251">
                  <a:moveTo>
                    <a:pt x="0" y="1251"/>
                  </a:moveTo>
                  <a:lnTo>
                    <a:pt x="786" y="1251"/>
                  </a:lnTo>
                  <a:lnTo>
                    <a:pt x="786" y="0"/>
                  </a:lnTo>
                  <a:lnTo>
                    <a:pt x="0" y="0"/>
                  </a:lnTo>
                  <a:lnTo>
                    <a:pt x="0" y="1251"/>
                  </a:lnTo>
                  <a:close/>
                  <a:moveTo>
                    <a:pt x="548" y="64"/>
                  </a:moveTo>
                  <a:lnTo>
                    <a:pt x="712" y="64"/>
                  </a:lnTo>
                  <a:lnTo>
                    <a:pt x="712" y="346"/>
                  </a:lnTo>
                  <a:lnTo>
                    <a:pt x="548" y="346"/>
                  </a:lnTo>
                  <a:lnTo>
                    <a:pt x="548" y="64"/>
                  </a:lnTo>
                  <a:close/>
                  <a:moveTo>
                    <a:pt x="548" y="422"/>
                  </a:moveTo>
                  <a:lnTo>
                    <a:pt x="712" y="422"/>
                  </a:lnTo>
                  <a:lnTo>
                    <a:pt x="712" y="704"/>
                  </a:lnTo>
                  <a:lnTo>
                    <a:pt x="548" y="704"/>
                  </a:lnTo>
                  <a:lnTo>
                    <a:pt x="548" y="422"/>
                  </a:lnTo>
                  <a:close/>
                  <a:moveTo>
                    <a:pt x="548" y="794"/>
                  </a:moveTo>
                  <a:lnTo>
                    <a:pt x="712" y="794"/>
                  </a:lnTo>
                  <a:lnTo>
                    <a:pt x="712" y="1076"/>
                  </a:lnTo>
                  <a:lnTo>
                    <a:pt x="548" y="1076"/>
                  </a:lnTo>
                  <a:lnTo>
                    <a:pt x="548" y="794"/>
                  </a:lnTo>
                  <a:close/>
                  <a:moveTo>
                    <a:pt x="311" y="64"/>
                  </a:moveTo>
                  <a:lnTo>
                    <a:pt x="475" y="64"/>
                  </a:lnTo>
                  <a:lnTo>
                    <a:pt x="475" y="346"/>
                  </a:lnTo>
                  <a:lnTo>
                    <a:pt x="311" y="346"/>
                  </a:lnTo>
                  <a:lnTo>
                    <a:pt x="311" y="64"/>
                  </a:lnTo>
                  <a:close/>
                  <a:moveTo>
                    <a:pt x="311" y="422"/>
                  </a:moveTo>
                  <a:lnTo>
                    <a:pt x="475" y="422"/>
                  </a:lnTo>
                  <a:lnTo>
                    <a:pt x="475" y="704"/>
                  </a:lnTo>
                  <a:lnTo>
                    <a:pt x="311" y="704"/>
                  </a:lnTo>
                  <a:lnTo>
                    <a:pt x="311" y="422"/>
                  </a:lnTo>
                  <a:close/>
                  <a:moveTo>
                    <a:pt x="311" y="794"/>
                  </a:moveTo>
                  <a:lnTo>
                    <a:pt x="475" y="794"/>
                  </a:lnTo>
                  <a:lnTo>
                    <a:pt x="475" y="1076"/>
                  </a:lnTo>
                  <a:lnTo>
                    <a:pt x="311" y="1076"/>
                  </a:lnTo>
                  <a:lnTo>
                    <a:pt x="311" y="794"/>
                  </a:lnTo>
                  <a:close/>
                  <a:moveTo>
                    <a:pt x="71" y="64"/>
                  </a:moveTo>
                  <a:lnTo>
                    <a:pt x="235" y="64"/>
                  </a:lnTo>
                  <a:lnTo>
                    <a:pt x="235" y="346"/>
                  </a:lnTo>
                  <a:lnTo>
                    <a:pt x="71" y="346"/>
                  </a:lnTo>
                  <a:lnTo>
                    <a:pt x="71" y="64"/>
                  </a:lnTo>
                  <a:close/>
                  <a:moveTo>
                    <a:pt x="71" y="422"/>
                  </a:moveTo>
                  <a:lnTo>
                    <a:pt x="235" y="422"/>
                  </a:lnTo>
                  <a:lnTo>
                    <a:pt x="235" y="704"/>
                  </a:lnTo>
                  <a:lnTo>
                    <a:pt x="71" y="704"/>
                  </a:lnTo>
                  <a:lnTo>
                    <a:pt x="71" y="422"/>
                  </a:lnTo>
                  <a:close/>
                  <a:moveTo>
                    <a:pt x="71" y="794"/>
                  </a:moveTo>
                  <a:lnTo>
                    <a:pt x="235" y="794"/>
                  </a:lnTo>
                  <a:lnTo>
                    <a:pt x="235" y="1076"/>
                  </a:lnTo>
                  <a:lnTo>
                    <a:pt x="71" y="1076"/>
                  </a:lnTo>
                  <a:lnTo>
                    <a:pt x="71" y="7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ValueText1">
              <a:extLst>
                <a:ext uri="{FF2B5EF4-FFF2-40B4-BE49-F238E27FC236}">
                  <a16:creationId xmlns:a16="http://schemas.microsoft.com/office/drawing/2014/main" xmlns="" id="{9F79EA30-97EA-4CD7-83B7-86FC4FBF61AD}"/>
                </a:ext>
              </a:extLst>
            </p:cNvPr>
            <p:cNvSpPr txBox="1"/>
            <p:nvPr/>
          </p:nvSpPr>
          <p:spPr>
            <a:xfrm>
              <a:off x="3067728" y="1967979"/>
              <a:ext cx="569892" cy="427418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sz="6000" dirty="0">
                  <a:solidFill>
                    <a:srgbClr val="232D2F"/>
                  </a:solidFill>
                  <a:latin typeface="Impact" panose="020B0806030902050204" pitchFamily="34" charset="0"/>
                </a:rPr>
                <a:t>25%</a:t>
              </a:r>
            </a:p>
          </p:txBody>
        </p:sp>
        <p:sp>
          <p:nvSpPr>
            <p:cNvPr id="52" name="ValueBack">
              <a:extLst>
                <a:ext uri="{FF2B5EF4-FFF2-40B4-BE49-F238E27FC236}">
                  <a16:creationId xmlns:a16="http://schemas.microsoft.com/office/drawing/2014/main" xmlns="" id="{2934DBDC-F2D2-4A95-A370-38CF27917DFC}"/>
                </a:ext>
              </a:extLst>
            </p:cNvPr>
            <p:cNvSpPr/>
            <p:nvPr/>
          </p:nvSpPr>
          <p:spPr>
            <a:xfrm>
              <a:off x="4318931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ValueShape2">
              <a:extLst>
                <a:ext uri="{FF2B5EF4-FFF2-40B4-BE49-F238E27FC236}">
                  <a16:creationId xmlns:a16="http://schemas.microsoft.com/office/drawing/2014/main" xmlns="" id="{5D97F65E-EA68-41B7-A1CF-C36C2BAE49B3}"/>
                </a:ext>
              </a:extLst>
            </p:cNvPr>
            <p:cNvSpPr/>
            <p:nvPr/>
          </p:nvSpPr>
          <p:spPr>
            <a:xfrm>
              <a:off x="4318437" y="2775696"/>
              <a:ext cx="1648816" cy="1648817"/>
            </a:xfrm>
            <a:prstGeom prst="pie">
              <a:avLst>
                <a:gd name="adj1" fmla="val 20159172"/>
                <a:gd name="adj2" fmla="val 2592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ValueBack">
              <a:extLst>
                <a:ext uri="{FF2B5EF4-FFF2-40B4-BE49-F238E27FC236}">
                  <a16:creationId xmlns:a16="http://schemas.microsoft.com/office/drawing/2014/main" xmlns="" id="{F18B9FB4-D459-4F15-9436-C0C17AC71380}"/>
                </a:ext>
              </a:extLst>
            </p:cNvPr>
            <p:cNvSpPr/>
            <p:nvPr/>
          </p:nvSpPr>
          <p:spPr bwMode="auto">
            <a:xfrm>
              <a:off x="4850787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ValueText2">
              <a:extLst>
                <a:ext uri="{FF2B5EF4-FFF2-40B4-BE49-F238E27FC236}">
                  <a16:creationId xmlns:a16="http://schemas.microsoft.com/office/drawing/2014/main" xmlns="" id="{3124EB8A-A50D-4523-8929-9FB0F245BB71}"/>
                </a:ext>
              </a:extLst>
            </p:cNvPr>
            <p:cNvSpPr txBox="1"/>
            <p:nvPr/>
          </p:nvSpPr>
          <p:spPr>
            <a:xfrm>
              <a:off x="5076882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12%</a:t>
              </a:r>
            </a:p>
          </p:txBody>
        </p:sp>
        <p:sp>
          <p:nvSpPr>
            <p:cNvPr id="56" name="ValueBack2">
              <a:extLst>
                <a:ext uri="{FF2B5EF4-FFF2-40B4-BE49-F238E27FC236}">
                  <a16:creationId xmlns:a16="http://schemas.microsoft.com/office/drawing/2014/main" xmlns="" id="{7EE3E7A7-1FAD-4564-AF87-CC4341BC01E3}"/>
                </a:ext>
              </a:extLst>
            </p:cNvPr>
            <p:cNvSpPr/>
            <p:nvPr/>
          </p:nvSpPr>
          <p:spPr>
            <a:xfrm>
              <a:off x="6098904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ValueShape3">
              <a:extLst>
                <a:ext uri="{FF2B5EF4-FFF2-40B4-BE49-F238E27FC236}">
                  <a16:creationId xmlns:a16="http://schemas.microsoft.com/office/drawing/2014/main" xmlns="" id="{E97B8F58-218A-4210-A1D0-D0325540A730}"/>
                </a:ext>
              </a:extLst>
            </p:cNvPr>
            <p:cNvSpPr/>
            <p:nvPr/>
          </p:nvSpPr>
          <p:spPr>
            <a:xfrm>
              <a:off x="6098410" y="2775696"/>
              <a:ext cx="1648816" cy="1648817"/>
            </a:xfrm>
            <a:prstGeom prst="pie">
              <a:avLst>
                <a:gd name="adj1" fmla="val 20086074"/>
                <a:gd name="adj2" fmla="val 21384000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ValueBack">
              <a:extLst>
                <a:ext uri="{FF2B5EF4-FFF2-40B4-BE49-F238E27FC236}">
                  <a16:creationId xmlns:a16="http://schemas.microsoft.com/office/drawing/2014/main" xmlns="" id="{EBD07CA2-972E-42A6-A8BD-9089602F3407}"/>
                </a:ext>
              </a:extLst>
            </p:cNvPr>
            <p:cNvSpPr/>
            <p:nvPr/>
          </p:nvSpPr>
          <p:spPr bwMode="auto">
            <a:xfrm>
              <a:off x="6630760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ValueText3">
              <a:extLst>
                <a:ext uri="{FF2B5EF4-FFF2-40B4-BE49-F238E27FC236}">
                  <a16:creationId xmlns:a16="http://schemas.microsoft.com/office/drawing/2014/main" xmlns="" id="{E16E0CB8-242D-4412-A88F-CD457094942D}"/>
                </a:ext>
              </a:extLst>
            </p:cNvPr>
            <p:cNvSpPr txBox="1"/>
            <p:nvPr/>
          </p:nvSpPr>
          <p:spPr>
            <a:xfrm>
              <a:off x="6856855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23%</a:t>
              </a:r>
            </a:p>
          </p:txBody>
        </p:sp>
        <p:sp>
          <p:nvSpPr>
            <p:cNvPr id="60" name="ValueBack3">
              <a:extLst>
                <a:ext uri="{FF2B5EF4-FFF2-40B4-BE49-F238E27FC236}">
                  <a16:creationId xmlns:a16="http://schemas.microsoft.com/office/drawing/2014/main" xmlns="" id="{7E6EEF9F-90E3-4764-A823-C0FF163658AB}"/>
                </a:ext>
              </a:extLst>
            </p:cNvPr>
            <p:cNvSpPr/>
            <p:nvPr/>
          </p:nvSpPr>
          <p:spPr>
            <a:xfrm>
              <a:off x="7878876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ValueShape4">
              <a:extLst>
                <a:ext uri="{FF2B5EF4-FFF2-40B4-BE49-F238E27FC236}">
                  <a16:creationId xmlns:a16="http://schemas.microsoft.com/office/drawing/2014/main" xmlns="" id="{9041F1FA-EE96-4306-9DFA-2EDC21E669B7}"/>
                </a:ext>
              </a:extLst>
            </p:cNvPr>
            <p:cNvSpPr/>
            <p:nvPr/>
          </p:nvSpPr>
          <p:spPr>
            <a:xfrm>
              <a:off x="7878382" y="2775696"/>
              <a:ext cx="1648816" cy="1648817"/>
            </a:xfrm>
            <a:prstGeom prst="pie">
              <a:avLst>
                <a:gd name="adj1" fmla="val 16205055"/>
                <a:gd name="adj2" fmla="val 3672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ValueBack">
              <a:extLst>
                <a:ext uri="{FF2B5EF4-FFF2-40B4-BE49-F238E27FC236}">
                  <a16:creationId xmlns:a16="http://schemas.microsoft.com/office/drawing/2014/main" xmlns="" id="{D628F6E2-7893-469C-9498-4D82CA693CAC}"/>
                </a:ext>
              </a:extLst>
            </p:cNvPr>
            <p:cNvSpPr/>
            <p:nvPr/>
          </p:nvSpPr>
          <p:spPr bwMode="auto">
            <a:xfrm>
              <a:off x="8410732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ValueText4">
              <a:extLst>
                <a:ext uri="{FF2B5EF4-FFF2-40B4-BE49-F238E27FC236}">
                  <a16:creationId xmlns:a16="http://schemas.microsoft.com/office/drawing/2014/main" xmlns="" id="{506519B4-D058-444E-896F-647C298D44C7}"/>
                </a:ext>
              </a:extLst>
            </p:cNvPr>
            <p:cNvSpPr txBox="1"/>
            <p:nvPr/>
          </p:nvSpPr>
          <p:spPr>
            <a:xfrm>
              <a:off x="8636827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40%</a:t>
              </a:r>
            </a:p>
          </p:txBody>
        </p:sp>
      </p:grpSp>
      <p:sp>
        <p:nvSpPr>
          <p:cNvPr id="28" name="î$ľïḍê">
            <a:extLst>
              <a:ext uri="{FF2B5EF4-FFF2-40B4-BE49-F238E27FC236}">
                <a16:creationId xmlns:a16="http://schemas.microsoft.com/office/drawing/2014/main" xmlns="" id="{4412526F-2F6E-411F-A112-2BAC31670907}"/>
              </a:ext>
            </a:extLst>
          </p:cNvPr>
          <p:cNvSpPr/>
          <p:nvPr/>
        </p:nvSpPr>
        <p:spPr>
          <a:xfrm>
            <a:off x="669924" y="1146915"/>
            <a:ext cx="1797051" cy="179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5000" b="1500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252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2CE0F-4D4A-4C99-B28A-38DAF5DF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Horizontal CNC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19840AD-B048-4738-89D5-25B4C248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11B116-4957-4387-965A-91F800C7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ïṥḻîde">
            <a:extLst>
              <a:ext uri="{FF2B5EF4-FFF2-40B4-BE49-F238E27FC236}">
                <a16:creationId xmlns:a16="http://schemas.microsoft.com/office/drawing/2014/main" xmlns="" id="{3892F9B1-9C56-46DA-8B8D-632085D215B6}"/>
              </a:ext>
            </a:extLst>
          </p:cNvPr>
          <p:cNvSpPr txBox="1"/>
          <p:nvPr/>
        </p:nvSpPr>
        <p:spPr>
          <a:xfrm>
            <a:off x="3071664" y="1330227"/>
            <a:ext cx="5688632" cy="17972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dirty="0">
                <a:latin typeface="Arial Narrow" panose="020B0606020202030204" pitchFamily="34" charset="0"/>
                <a:cs typeface="+mn-ea"/>
                <a:sym typeface="+mn-lt"/>
              </a:rPr>
              <a:t>Mazak HCN5000-L 1 Set | Spindle Speed: 12000RPM</a:t>
            </a:r>
          </a:p>
          <a:p>
            <a:pPr>
              <a:lnSpc>
                <a:spcPct val="150000"/>
              </a:lnSpc>
            </a:pPr>
            <a:r>
              <a:rPr lang="en-US" altLang="zh-CN" sz="2100" dirty="0">
                <a:latin typeface="Arial Narrow" panose="020B0606020202030204" pitchFamily="34" charset="0"/>
                <a:cs typeface="+mn-ea"/>
                <a:sym typeface="+mn-lt"/>
              </a:rPr>
              <a:t>Highland 1 Set | Spindle Speed: 12000 RPM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cs typeface="+mn-ea"/>
              <a:sym typeface="+mn-lt"/>
            </a:endParaRPr>
          </a:p>
        </p:txBody>
      </p:sp>
      <p:grpSp>
        <p:nvGrpSpPr>
          <p:cNvPr id="43" name="041104c4-9e9a-4a16-9a67-b875e72f5d0d" descr="BREAAB+LCAAAAAAABADlVctum0AU/Zdpu6MWr0LCjiZy5UWaKLbaReTFBG5gIhisYagcWfx7ZzCPIeDWjiqltr2yL/dxzr3Hhw36yF9WgDw0TzHj1wRHDKczDinS0CxEHi2SRENfCQ0Jjb6xrFjlyHvYtGXqk5+Ex1dZkrEfOClANqCEE5xsf3qDol7uHSMCwUsV25Ur0ga9bp+eSACLGFJochaEcp+G8xiHIkOf6IIAI1HMKeR5Hbh9fIaAK2WeI7OKPBY9P0ynhnNx6euyWTVGL0sNzSHIaPh2kPcQAOVN0n30iDzDcV3XNL70Zm8/7WxDzt61w2Z9N4SStEjrtIriDV4rIUPfBkkYJqCmzSgH9qu9kiFj1fc5Z2LANGMp5mLgRi8/ddxsZ1LtZEZDWIuqBizqHbUGKfU0Khv5oFVNpaGu6A4LJYLANsJ6WNdla8inUSKSTbfi1xywbSx0sYLvIltCqqnKkIGWfRYNINFb3G3Ir9R2AlvAmh9GRVaoJMa2/0cOsoFKoYbQA1/jXo4gb//Be/5530t4jjnRO92ZLd1DJeeHz0XOU7Gbw+7U1anX6uD09/HZuBhbiQz+XZCmcs0e3LGb/ndaNP+BFhuv3OdF8s4vh4Egm4EHeeAb7E89lOCbA/eD7j1TE6riA557W6P52hpHXfG4jcW+VI3FOmVjsY7aWKyzNBbrJI3FOgNjcVzVWOxTNhb7qI3FPktjsU/SWOy9jWVZ/gYfM7G2BREAAA==">
            <a:extLst>
              <a:ext uri="{FF2B5EF4-FFF2-40B4-BE49-F238E27FC236}">
                <a16:creationId xmlns:a16="http://schemas.microsoft.com/office/drawing/2014/main" xmlns="" id="{96D2C5BA-435A-4171-8F4E-128611DE5604}"/>
              </a:ext>
            </a:extLst>
          </p:cNvPr>
          <p:cNvGrpSpPr>
            <a:grpSpLocks noChangeAspect="1"/>
          </p:cNvGrpSpPr>
          <p:nvPr/>
        </p:nvGrpSpPr>
        <p:grpSpPr>
          <a:xfrm>
            <a:off x="4151784" y="3071043"/>
            <a:ext cx="6996510" cy="3037619"/>
            <a:chOff x="2530688" y="1967979"/>
            <a:chExt cx="6996510" cy="3037619"/>
          </a:xfrm>
        </p:grpSpPr>
        <p:sp>
          <p:nvSpPr>
            <p:cNvPr id="44" name="CustomText2">
              <a:extLst>
                <a:ext uri="{FF2B5EF4-FFF2-40B4-BE49-F238E27FC236}">
                  <a16:creationId xmlns:a16="http://schemas.microsoft.com/office/drawing/2014/main" xmlns="" id="{6C9850D6-3A02-44E8-95AE-D3FF795BEC5A}"/>
                </a:ext>
              </a:extLst>
            </p:cNvPr>
            <p:cNvSpPr/>
            <p:nvPr/>
          </p:nvSpPr>
          <p:spPr>
            <a:xfrm>
              <a:off x="2801829" y="4738747"/>
              <a:ext cx="1101690" cy="266851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45" name="CustomText2">
              <a:extLst>
                <a:ext uri="{FF2B5EF4-FFF2-40B4-BE49-F238E27FC236}">
                  <a16:creationId xmlns:a16="http://schemas.microsoft.com/office/drawing/2014/main" xmlns="" id="{363559BD-D24A-420D-86F2-626C83577054}"/>
                </a:ext>
              </a:extLst>
            </p:cNvPr>
            <p:cNvSpPr/>
            <p:nvPr/>
          </p:nvSpPr>
          <p:spPr>
            <a:xfrm>
              <a:off x="4545732" y="4592124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1</a:t>
              </a:r>
            </a:p>
          </p:txBody>
        </p:sp>
        <p:sp>
          <p:nvSpPr>
            <p:cNvPr id="46" name="CustomText2">
              <a:extLst>
                <a:ext uri="{FF2B5EF4-FFF2-40B4-BE49-F238E27FC236}">
                  <a16:creationId xmlns:a16="http://schemas.microsoft.com/office/drawing/2014/main" xmlns="" id="{ECAF0069-E1FC-4AF8-A861-9C97C4653B19}"/>
                </a:ext>
              </a:extLst>
            </p:cNvPr>
            <p:cNvSpPr/>
            <p:nvPr/>
          </p:nvSpPr>
          <p:spPr>
            <a:xfrm>
              <a:off x="6328790" y="4585026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2</a:t>
              </a:r>
            </a:p>
          </p:txBody>
        </p:sp>
        <p:sp>
          <p:nvSpPr>
            <p:cNvPr id="47" name="CustomText2">
              <a:extLst>
                <a:ext uri="{FF2B5EF4-FFF2-40B4-BE49-F238E27FC236}">
                  <a16:creationId xmlns:a16="http://schemas.microsoft.com/office/drawing/2014/main" xmlns="" id="{4C9784FE-D2C5-4016-81ED-1B4DEEB92D52}"/>
                </a:ext>
              </a:extLst>
            </p:cNvPr>
            <p:cNvSpPr/>
            <p:nvPr/>
          </p:nvSpPr>
          <p:spPr>
            <a:xfrm>
              <a:off x="8108762" y="4585026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3</a:t>
              </a:r>
            </a:p>
          </p:txBody>
        </p:sp>
        <p:sp>
          <p:nvSpPr>
            <p:cNvPr id="48" name="ValueShape1">
              <a:extLst>
                <a:ext uri="{FF2B5EF4-FFF2-40B4-BE49-F238E27FC236}">
                  <a16:creationId xmlns:a16="http://schemas.microsoft.com/office/drawing/2014/main" xmlns="" id="{556D7FD0-EAA7-4A56-A15C-BE1925F3B514}"/>
                </a:ext>
              </a:extLst>
            </p:cNvPr>
            <p:cNvSpPr/>
            <p:nvPr/>
          </p:nvSpPr>
          <p:spPr bwMode="auto">
            <a:xfrm>
              <a:off x="2739327" y="2974008"/>
              <a:ext cx="1226694" cy="173892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rgbClr val="FFFFFF"/>
                </a:gs>
                <a:gs pos="46000">
                  <a:schemeClr val="accent2">
                    <a:lumMod val="100000"/>
                  </a:schemeClr>
                </a:gs>
                <a:gs pos="46100">
                  <a:srgbClr val="FFFFFF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ExtraShape">
              <a:extLst>
                <a:ext uri="{FF2B5EF4-FFF2-40B4-BE49-F238E27FC236}">
                  <a16:creationId xmlns:a16="http://schemas.microsoft.com/office/drawing/2014/main" xmlns="" id="{CAFCF724-8DC7-4E48-B613-53305CE69191}"/>
                </a:ext>
              </a:extLst>
            </p:cNvPr>
            <p:cNvSpPr/>
            <p:nvPr/>
          </p:nvSpPr>
          <p:spPr bwMode="auto">
            <a:xfrm>
              <a:off x="2530688" y="2395397"/>
              <a:ext cx="1643972" cy="2591803"/>
            </a:xfrm>
            <a:custGeom>
              <a:avLst/>
              <a:gdLst>
                <a:gd name="T0" fmla="*/ 564 w 564"/>
                <a:gd name="T1" fmla="*/ 796 h 891"/>
                <a:gd name="T2" fmla="*/ 506 w 564"/>
                <a:gd name="T3" fmla="*/ 796 h 891"/>
                <a:gd name="T4" fmla="*/ 506 w 564"/>
                <a:gd name="T5" fmla="*/ 178 h 891"/>
                <a:gd name="T6" fmla="*/ 461 w 564"/>
                <a:gd name="T7" fmla="*/ 178 h 891"/>
                <a:gd name="T8" fmla="*/ 461 w 564"/>
                <a:gd name="T9" fmla="*/ 136 h 891"/>
                <a:gd name="T10" fmla="*/ 488 w 564"/>
                <a:gd name="T11" fmla="*/ 136 h 891"/>
                <a:gd name="T12" fmla="*/ 488 w 564"/>
                <a:gd name="T13" fmla="*/ 84 h 891"/>
                <a:gd name="T14" fmla="*/ 481 w 564"/>
                <a:gd name="T15" fmla="*/ 79 h 891"/>
                <a:gd name="T16" fmla="*/ 61 w 564"/>
                <a:gd name="T17" fmla="*/ 84 h 891"/>
                <a:gd name="T18" fmla="*/ 61 w 564"/>
                <a:gd name="T19" fmla="*/ 84 h 891"/>
                <a:gd name="T20" fmla="*/ 61 w 564"/>
                <a:gd name="T21" fmla="*/ 136 h 891"/>
                <a:gd name="T22" fmla="*/ 88 w 564"/>
                <a:gd name="T23" fmla="*/ 136 h 891"/>
                <a:gd name="T24" fmla="*/ 88 w 564"/>
                <a:gd name="T25" fmla="*/ 178 h 891"/>
                <a:gd name="T26" fmla="*/ 43 w 564"/>
                <a:gd name="T27" fmla="*/ 178 h 891"/>
                <a:gd name="T28" fmla="*/ 43 w 564"/>
                <a:gd name="T29" fmla="*/ 796 h 891"/>
                <a:gd name="T30" fmla="*/ 0 w 564"/>
                <a:gd name="T31" fmla="*/ 796 h 891"/>
                <a:gd name="T32" fmla="*/ 0 w 564"/>
                <a:gd name="T33" fmla="*/ 891 h 891"/>
                <a:gd name="T34" fmla="*/ 564 w 564"/>
                <a:gd name="T35" fmla="*/ 891 h 891"/>
                <a:gd name="T36" fmla="*/ 564 w 564"/>
                <a:gd name="T37" fmla="*/ 796 h 891"/>
                <a:gd name="T38" fmla="*/ 117 w 564"/>
                <a:gd name="T39" fmla="*/ 136 h 891"/>
                <a:gd name="T40" fmla="*/ 432 w 564"/>
                <a:gd name="T41" fmla="*/ 136 h 891"/>
                <a:gd name="T42" fmla="*/ 432 w 564"/>
                <a:gd name="T43" fmla="*/ 178 h 891"/>
                <a:gd name="T44" fmla="*/ 117 w 564"/>
                <a:gd name="T45" fmla="*/ 178 h 891"/>
                <a:gd name="T46" fmla="*/ 117 w 564"/>
                <a:gd name="T47" fmla="*/ 136 h 891"/>
                <a:gd name="T48" fmla="*/ 76 w 564"/>
                <a:gd name="T49" fmla="*/ 211 h 891"/>
                <a:gd name="T50" fmla="*/ 473 w 564"/>
                <a:gd name="T51" fmla="*/ 211 h 891"/>
                <a:gd name="T52" fmla="*/ 473 w 564"/>
                <a:gd name="T53" fmla="*/ 796 h 891"/>
                <a:gd name="T54" fmla="*/ 76 w 564"/>
                <a:gd name="T55" fmla="*/ 796 h 891"/>
                <a:gd name="T56" fmla="*/ 76 w 564"/>
                <a:gd name="T57" fmla="*/ 21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4" h="891">
                  <a:moveTo>
                    <a:pt x="564" y="796"/>
                  </a:moveTo>
                  <a:cubicBezTo>
                    <a:pt x="506" y="796"/>
                    <a:pt x="506" y="796"/>
                    <a:pt x="506" y="796"/>
                  </a:cubicBezTo>
                  <a:cubicBezTo>
                    <a:pt x="506" y="178"/>
                    <a:pt x="506" y="178"/>
                    <a:pt x="506" y="178"/>
                  </a:cubicBezTo>
                  <a:cubicBezTo>
                    <a:pt x="461" y="178"/>
                    <a:pt x="461" y="178"/>
                    <a:pt x="461" y="17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8" y="84"/>
                    <a:pt x="488" y="84"/>
                    <a:pt x="488" y="84"/>
                  </a:cubicBezTo>
                  <a:cubicBezTo>
                    <a:pt x="481" y="79"/>
                    <a:pt x="481" y="79"/>
                    <a:pt x="481" y="79"/>
                  </a:cubicBezTo>
                  <a:cubicBezTo>
                    <a:pt x="352" y="0"/>
                    <a:pt x="189" y="2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3" y="796"/>
                    <a:pt x="43" y="796"/>
                    <a:pt x="43" y="796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564" y="891"/>
                    <a:pt x="564" y="891"/>
                    <a:pt x="564" y="891"/>
                  </a:cubicBezTo>
                  <a:lnTo>
                    <a:pt x="564" y="796"/>
                  </a:lnTo>
                  <a:close/>
                  <a:moveTo>
                    <a:pt x="117" y="136"/>
                  </a:moveTo>
                  <a:cubicBezTo>
                    <a:pt x="432" y="136"/>
                    <a:pt x="432" y="136"/>
                    <a:pt x="432" y="136"/>
                  </a:cubicBezTo>
                  <a:cubicBezTo>
                    <a:pt x="432" y="178"/>
                    <a:pt x="432" y="178"/>
                    <a:pt x="432" y="178"/>
                  </a:cubicBezTo>
                  <a:cubicBezTo>
                    <a:pt x="117" y="178"/>
                    <a:pt x="117" y="178"/>
                    <a:pt x="117" y="178"/>
                  </a:cubicBezTo>
                  <a:lnTo>
                    <a:pt x="117" y="136"/>
                  </a:lnTo>
                  <a:close/>
                  <a:moveTo>
                    <a:pt x="76" y="211"/>
                  </a:moveTo>
                  <a:cubicBezTo>
                    <a:pt x="473" y="211"/>
                    <a:pt x="473" y="211"/>
                    <a:pt x="473" y="211"/>
                  </a:cubicBezTo>
                  <a:cubicBezTo>
                    <a:pt x="473" y="796"/>
                    <a:pt x="473" y="796"/>
                    <a:pt x="473" y="796"/>
                  </a:cubicBezTo>
                  <a:cubicBezTo>
                    <a:pt x="76" y="796"/>
                    <a:pt x="76" y="796"/>
                    <a:pt x="76" y="796"/>
                  </a:cubicBezTo>
                  <a:lnTo>
                    <a:pt x="76" y="211"/>
                  </a:lnTo>
                  <a:close/>
                </a:path>
              </a:pathLst>
            </a:custGeom>
            <a:solidFill>
              <a:srgbClr val="232D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ExtraShape">
              <a:extLst>
                <a:ext uri="{FF2B5EF4-FFF2-40B4-BE49-F238E27FC236}">
                  <a16:creationId xmlns:a16="http://schemas.microsoft.com/office/drawing/2014/main" xmlns="" id="{71085712-107C-40FC-8B07-E85DE09082F1}"/>
                </a:ext>
              </a:extLst>
            </p:cNvPr>
            <p:cNvSpPr/>
            <p:nvPr/>
          </p:nvSpPr>
          <p:spPr bwMode="auto">
            <a:xfrm>
              <a:off x="2870164" y="3105043"/>
              <a:ext cx="965020" cy="1535929"/>
            </a:xfrm>
            <a:custGeom>
              <a:avLst/>
              <a:gdLst>
                <a:gd name="T0" fmla="*/ 0 w 786"/>
                <a:gd name="T1" fmla="*/ 1251 h 1251"/>
                <a:gd name="T2" fmla="*/ 786 w 786"/>
                <a:gd name="T3" fmla="*/ 1251 h 1251"/>
                <a:gd name="T4" fmla="*/ 786 w 786"/>
                <a:gd name="T5" fmla="*/ 0 h 1251"/>
                <a:gd name="T6" fmla="*/ 0 w 786"/>
                <a:gd name="T7" fmla="*/ 0 h 1251"/>
                <a:gd name="T8" fmla="*/ 0 w 786"/>
                <a:gd name="T9" fmla="*/ 1251 h 1251"/>
                <a:gd name="T10" fmla="*/ 548 w 786"/>
                <a:gd name="T11" fmla="*/ 64 h 1251"/>
                <a:gd name="T12" fmla="*/ 712 w 786"/>
                <a:gd name="T13" fmla="*/ 64 h 1251"/>
                <a:gd name="T14" fmla="*/ 712 w 786"/>
                <a:gd name="T15" fmla="*/ 346 h 1251"/>
                <a:gd name="T16" fmla="*/ 548 w 786"/>
                <a:gd name="T17" fmla="*/ 346 h 1251"/>
                <a:gd name="T18" fmla="*/ 548 w 786"/>
                <a:gd name="T19" fmla="*/ 64 h 1251"/>
                <a:gd name="T20" fmla="*/ 548 w 786"/>
                <a:gd name="T21" fmla="*/ 422 h 1251"/>
                <a:gd name="T22" fmla="*/ 712 w 786"/>
                <a:gd name="T23" fmla="*/ 422 h 1251"/>
                <a:gd name="T24" fmla="*/ 712 w 786"/>
                <a:gd name="T25" fmla="*/ 704 h 1251"/>
                <a:gd name="T26" fmla="*/ 548 w 786"/>
                <a:gd name="T27" fmla="*/ 704 h 1251"/>
                <a:gd name="T28" fmla="*/ 548 w 786"/>
                <a:gd name="T29" fmla="*/ 422 h 1251"/>
                <a:gd name="T30" fmla="*/ 548 w 786"/>
                <a:gd name="T31" fmla="*/ 794 h 1251"/>
                <a:gd name="T32" fmla="*/ 712 w 786"/>
                <a:gd name="T33" fmla="*/ 794 h 1251"/>
                <a:gd name="T34" fmla="*/ 712 w 786"/>
                <a:gd name="T35" fmla="*/ 1076 h 1251"/>
                <a:gd name="T36" fmla="*/ 548 w 786"/>
                <a:gd name="T37" fmla="*/ 1076 h 1251"/>
                <a:gd name="T38" fmla="*/ 548 w 786"/>
                <a:gd name="T39" fmla="*/ 794 h 1251"/>
                <a:gd name="T40" fmla="*/ 311 w 786"/>
                <a:gd name="T41" fmla="*/ 64 h 1251"/>
                <a:gd name="T42" fmla="*/ 475 w 786"/>
                <a:gd name="T43" fmla="*/ 64 h 1251"/>
                <a:gd name="T44" fmla="*/ 475 w 786"/>
                <a:gd name="T45" fmla="*/ 346 h 1251"/>
                <a:gd name="T46" fmla="*/ 311 w 786"/>
                <a:gd name="T47" fmla="*/ 346 h 1251"/>
                <a:gd name="T48" fmla="*/ 311 w 786"/>
                <a:gd name="T49" fmla="*/ 64 h 1251"/>
                <a:gd name="T50" fmla="*/ 311 w 786"/>
                <a:gd name="T51" fmla="*/ 422 h 1251"/>
                <a:gd name="T52" fmla="*/ 475 w 786"/>
                <a:gd name="T53" fmla="*/ 422 h 1251"/>
                <a:gd name="T54" fmla="*/ 475 w 786"/>
                <a:gd name="T55" fmla="*/ 704 h 1251"/>
                <a:gd name="T56" fmla="*/ 311 w 786"/>
                <a:gd name="T57" fmla="*/ 704 h 1251"/>
                <a:gd name="T58" fmla="*/ 311 w 786"/>
                <a:gd name="T59" fmla="*/ 422 h 1251"/>
                <a:gd name="T60" fmla="*/ 311 w 786"/>
                <a:gd name="T61" fmla="*/ 794 h 1251"/>
                <a:gd name="T62" fmla="*/ 475 w 786"/>
                <a:gd name="T63" fmla="*/ 794 h 1251"/>
                <a:gd name="T64" fmla="*/ 475 w 786"/>
                <a:gd name="T65" fmla="*/ 1076 h 1251"/>
                <a:gd name="T66" fmla="*/ 311 w 786"/>
                <a:gd name="T67" fmla="*/ 1076 h 1251"/>
                <a:gd name="T68" fmla="*/ 311 w 786"/>
                <a:gd name="T69" fmla="*/ 794 h 1251"/>
                <a:gd name="T70" fmla="*/ 71 w 786"/>
                <a:gd name="T71" fmla="*/ 64 h 1251"/>
                <a:gd name="T72" fmla="*/ 235 w 786"/>
                <a:gd name="T73" fmla="*/ 64 h 1251"/>
                <a:gd name="T74" fmla="*/ 235 w 786"/>
                <a:gd name="T75" fmla="*/ 346 h 1251"/>
                <a:gd name="T76" fmla="*/ 71 w 786"/>
                <a:gd name="T77" fmla="*/ 346 h 1251"/>
                <a:gd name="T78" fmla="*/ 71 w 786"/>
                <a:gd name="T79" fmla="*/ 64 h 1251"/>
                <a:gd name="T80" fmla="*/ 71 w 786"/>
                <a:gd name="T81" fmla="*/ 422 h 1251"/>
                <a:gd name="T82" fmla="*/ 235 w 786"/>
                <a:gd name="T83" fmla="*/ 422 h 1251"/>
                <a:gd name="T84" fmla="*/ 235 w 786"/>
                <a:gd name="T85" fmla="*/ 704 h 1251"/>
                <a:gd name="T86" fmla="*/ 71 w 786"/>
                <a:gd name="T87" fmla="*/ 704 h 1251"/>
                <a:gd name="T88" fmla="*/ 71 w 786"/>
                <a:gd name="T89" fmla="*/ 422 h 1251"/>
                <a:gd name="T90" fmla="*/ 71 w 786"/>
                <a:gd name="T91" fmla="*/ 794 h 1251"/>
                <a:gd name="T92" fmla="*/ 235 w 786"/>
                <a:gd name="T93" fmla="*/ 794 h 1251"/>
                <a:gd name="T94" fmla="*/ 235 w 786"/>
                <a:gd name="T95" fmla="*/ 1076 h 1251"/>
                <a:gd name="T96" fmla="*/ 71 w 786"/>
                <a:gd name="T97" fmla="*/ 1076 h 1251"/>
                <a:gd name="T98" fmla="*/ 71 w 786"/>
                <a:gd name="T99" fmla="*/ 79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6" h="1251">
                  <a:moveTo>
                    <a:pt x="0" y="1251"/>
                  </a:moveTo>
                  <a:lnTo>
                    <a:pt x="786" y="1251"/>
                  </a:lnTo>
                  <a:lnTo>
                    <a:pt x="786" y="0"/>
                  </a:lnTo>
                  <a:lnTo>
                    <a:pt x="0" y="0"/>
                  </a:lnTo>
                  <a:lnTo>
                    <a:pt x="0" y="1251"/>
                  </a:lnTo>
                  <a:close/>
                  <a:moveTo>
                    <a:pt x="548" y="64"/>
                  </a:moveTo>
                  <a:lnTo>
                    <a:pt x="712" y="64"/>
                  </a:lnTo>
                  <a:lnTo>
                    <a:pt x="712" y="346"/>
                  </a:lnTo>
                  <a:lnTo>
                    <a:pt x="548" y="346"/>
                  </a:lnTo>
                  <a:lnTo>
                    <a:pt x="548" y="64"/>
                  </a:lnTo>
                  <a:close/>
                  <a:moveTo>
                    <a:pt x="548" y="422"/>
                  </a:moveTo>
                  <a:lnTo>
                    <a:pt x="712" y="422"/>
                  </a:lnTo>
                  <a:lnTo>
                    <a:pt x="712" y="704"/>
                  </a:lnTo>
                  <a:lnTo>
                    <a:pt x="548" y="704"/>
                  </a:lnTo>
                  <a:lnTo>
                    <a:pt x="548" y="422"/>
                  </a:lnTo>
                  <a:close/>
                  <a:moveTo>
                    <a:pt x="548" y="794"/>
                  </a:moveTo>
                  <a:lnTo>
                    <a:pt x="712" y="794"/>
                  </a:lnTo>
                  <a:lnTo>
                    <a:pt x="712" y="1076"/>
                  </a:lnTo>
                  <a:lnTo>
                    <a:pt x="548" y="1076"/>
                  </a:lnTo>
                  <a:lnTo>
                    <a:pt x="548" y="794"/>
                  </a:lnTo>
                  <a:close/>
                  <a:moveTo>
                    <a:pt x="311" y="64"/>
                  </a:moveTo>
                  <a:lnTo>
                    <a:pt x="475" y="64"/>
                  </a:lnTo>
                  <a:lnTo>
                    <a:pt x="475" y="346"/>
                  </a:lnTo>
                  <a:lnTo>
                    <a:pt x="311" y="346"/>
                  </a:lnTo>
                  <a:lnTo>
                    <a:pt x="311" y="64"/>
                  </a:lnTo>
                  <a:close/>
                  <a:moveTo>
                    <a:pt x="311" y="422"/>
                  </a:moveTo>
                  <a:lnTo>
                    <a:pt x="475" y="422"/>
                  </a:lnTo>
                  <a:lnTo>
                    <a:pt x="475" y="704"/>
                  </a:lnTo>
                  <a:lnTo>
                    <a:pt x="311" y="704"/>
                  </a:lnTo>
                  <a:lnTo>
                    <a:pt x="311" y="422"/>
                  </a:lnTo>
                  <a:close/>
                  <a:moveTo>
                    <a:pt x="311" y="794"/>
                  </a:moveTo>
                  <a:lnTo>
                    <a:pt x="475" y="794"/>
                  </a:lnTo>
                  <a:lnTo>
                    <a:pt x="475" y="1076"/>
                  </a:lnTo>
                  <a:lnTo>
                    <a:pt x="311" y="1076"/>
                  </a:lnTo>
                  <a:lnTo>
                    <a:pt x="311" y="794"/>
                  </a:lnTo>
                  <a:close/>
                  <a:moveTo>
                    <a:pt x="71" y="64"/>
                  </a:moveTo>
                  <a:lnTo>
                    <a:pt x="235" y="64"/>
                  </a:lnTo>
                  <a:lnTo>
                    <a:pt x="235" y="346"/>
                  </a:lnTo>
                  <a:lnTo>
                    <a:pt x="71" y="346"/>
                  </a:lnTo>
                  <a:lnTo>
                    <a:pt x="71" y="64"/>
                  </a:lnTo>
                  <a:close/>
                  <a:moveTo>
                    <a:pt x="71" y="422"/>
                  </a:moveTo>
                  <a:lnTo>
                    <a:pt x="235" y="422"/>
                  </a:lnTo>
                  <a:lnTo>
                    <a:pt x="235" y="704"/>
                  </a:lnTo>
                  <a:lnTo>
                    <a:pt x="71" y="704"/>
                  </a:lnTo>
                  <a:lnTo>
                    <a:pt x="71" y="422"/>
                  </a:lnTo>
                  <a:close/>
                  <a:moveTo>
                    <a:pt x="71" y="794"/>
                  </a:moveTo>
                  <a:lnTo>
                    <a:pt x="235" y="794"/>
                  </a:lnTo>
                  <a:lnTo>
                    <a:pt x="235" y="1076"/>
                  </a:lnTo>
                  <a:lnTo>
                    <a:pt x="71" y="1076"/>
                  </a:lnTo>
                  <a:lnTo>
                    <a:pt x="71" y="7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ValueText1">
              <a:extLst>
                <a:ext uri="{FF2B5EF4-FFF2-40B4-BE49-F238E27FC236}">
                  <a16:creationId xmlns:a16="http://schemas.microsoft.com/office/drawing/2014/main" xmlns="" id="{9F79EA30-97EA-4CD7-83B7-86FC4FBF61AD}"/>
                </a:ext>
              </a:extLst>
            </p:cNvPr>
            <p:cNvSpPr txBox="1"/>
            <p:nvPr/>
          </p:nvSpPr>
          <p:spPr>
            <a:xfrm>
              <a:off x="3067728" y="1967979"/>
              <a:ext cx="569892" cy="427418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sz="6000" dirty="0">
                  <a:solidFill>
                    <a:srgbClr val="232D2F"/>
                  </a:solidFill>
                  <a:latin typeface="Impact" panose="020B0806030902050204" pitchFamily="34" charset="0"/>
                </a:rPr>
                <a:t>55%</a:t>
              </a:r>
            </a:p>
          </p:txBody>
        </p:sp>
        <p:sp>
          <p:nvSpPr>
            <p:cNvPr id="52" name="ValueBack">
              <a:extLst>
                <a:ext uri="{FF2B5EF4-FFF2-40B4-BE49-F238E27FC236}">
                  <a16:creationId xmlns:a16="http://schemas.microsoft.com/office/drawing/2014/main" xmlns="" id="{2934DBDC-F2D2-4A95-A370-38CF27917DFC}"/>
                </a:ext>
              </a:extLst>
            </p:cNvPr>
            <p:cNvSpPr/>
            <p:nvPr/>
          </p:nvSpPr>
          <p:spPr>
            <a:xfrm>
              <a:off x="4318931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ValueShape2">
              <a:extLst>
                <a:ext uri="{FF2B5EF4-FFF2-40B4-BE49-F238E27FC236}">
                  <a16:creationId xmlns:a16="http://schemas.microsoft.com/office/drawing/2014/main" xmlns="" id="{5D97F65E-EA68-41B7-A1CF-C36C2BAE49B3}"/>
                </a:ext>
              </a:extLst>
            </p:cNvPr>
            <p:cNvSpPr/>
            <p:nvPr/>
          </p:nvSpPr>
          <p:spPr>
            <a:xfrm>
              <a:off x="4318437" y="2775696"/>
              <a:ext cx="1648816" cy="1648817"/>
            </a:xfrm>
            <a:prstGeom prst="pie">
              <a:avLst>
                <a:gd name="adj1" fmla="val 19134081"/>
                <a:gd name="adj2" fmla="val 2592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ValueBack">
              <a:extLst>
                <a:ext uri="{FF2B5EF4-FFF2-40B4-BE49-F238E27FC236}">
                  <a16:creationId xmlns:a16="http://schemas.microsoft.com/office/drawing/2014/main" xmlns="" id="{F18B9FB4-D459-4F15-9436-C0C17AC71380}"/>
                </a:ext>
              </a:extLst>
            </p:cNvPr>
            <p:cNvSpPr/>
            <p:nvPr/>
          </p:nvSpPr>
          <p:spPr bwMode="auto">
            <a:xfrm>
              <a:off x="4850787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ValueText2">
              <a:extLst>
                <a:ext uri="{FF2B5EF4-FFF2-40B4-BE49-F238E27FC236}">
                  <a16:creationId xmlns:a16="http://schemas.microsoft.com/office/drawing/2014/main" xmlns="" id="{3124EB8A-A50D-4523-8929-9FB0F245BB71}"/>
                </a:ext>
              </a:extLst>
            </p:cNvPr>
            <p:cNvSpPr txBox="1"/>
            <p:nvPr/>
          </p:nvSpPr>
          <p:spPr>
            <a:xfrm>
              <a:off x="5076882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20%</a:t>
              </a:r>
            </a:p>
          </p:txBody>
        </p:sp>
        <p:sp>
          <p:nvSpPr>
            <p:cNvPr id="56" name="ValueBack2">
              <a:extLst>
                <a:ext uri="{FF2B5EF4-FFF2-40B4-BE49-F238E27FC236}">
                  <a16:creationId xmlns:a16="http://schemas.microsoft.com/office/drawing/2014/main" xmlns="" id="{7EE3E7A7-1FAD-4564-AF87-CC4341BC01E3}"/>
                </a:ext>
              </a:extLst>
            </p:cNvPr>
            <p:cNvSpPr/>
            <p:nvPr/>
          </p:nvSpPr>
          <p:spPr>
            <a:xfrm>
              <a:off x="6098904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ValueShape3">
              <a:extLst>
                <a:ext uri="{FF2B5EF4-FFF2-40B4-BE49-F238E27FC236}">
                  <a16:creationId xmlns:a16="http://schemas.microsoft.com/office/drawing/2014/main" xmlns="" id="{E97B8F58-218A-4210-A1D0-D0325540A730}"/>
                </a:ext>
              </a:extLst>
            </p:cNvPr>
            <p:cNvSpPr/>
            <p:nvPr/>
          </p:nvSpPr>
          <p:spPr>
            <a:xfrm>
              <a:off x="6098410" y="2775696"/>
              <a:ext cx="1648816" cy="1648817"/>
            </a:xfrm>
            <a:prstGeom prst="pie">
              <a:avLst>
                <a:gd name="adj1" fmla="val 17048126"/>
                <a:gd name="adj2" fmla="val 21384000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ValueBack">
              <a:extLst>
                <a:ext uri="{FF2B5EF4-FFF2-40B4-BE49-F238E27FC236}">
                  <a16:creationId xmlns:a16="http://schemas.microsoft.com/office/drawing/2014/main" xmlns="" id="{EBD07CA2-972E-42A6-A8BD-9089602F3407}"/>
                </a:ext>
              </a:extLst>
            </p:cNvPr>
            <p:cNvSpPr/>
            <p:nvPr/>
          </p:nvSpPr>
          <p:spPr bwMode="auto">
            <a:xfrm>
              <a:off x="6630760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ValueText3">
              <a:extLst>
                <a:ext uri="{FF2B5EF4-FFF2-40B4-BE49-F238E27FC236}">
                  <a16:creationId xmlns:a16="http://schemas.microsoft.com/office/drawing/2014/main" xmlns="" id="{E16E0CB8-242D-4412-A88F-CD457094942D}"/>
                </a:ext>
              </a:extLst>
            </p:cNvPr>
            <p:cNvSpPr txBox="1"/>
            <p:nvPr/>
          </p:nvSpPr>
          <p:spPr>
            <a:xfrm>
              <a:off x="6856855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13%</a:t>
              </a:r>
            </a:p>
          </p:txBody>
        </p:sp>
        <p:sp>
          <p:nvSpPr>
            <p:cNvPr id="60" name="ValueBack3">
              <a:extLst>
                <a:ext uri="{FF2B5EF4-FFF2-40B4-BE49-F238E27FC236}">
                  <a16:creationId xmlns:a16="http://schemas.microsoft.com/office/drawing/2014/main" xmlns="" id="{7E6EEF9F-90E3-4764-A823-C0FF163658AB}"/>
                </a:ext>
              </a:extLst>
            </p:cNvPr>
            <p:cNvSpPr/>
            <p:nvPr/>
          </p:nvSpPr>
          <p:spPr>
            <a:xfrm>
              <a:off x="7878876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ValueShape4">
              <a:extLst>
                <a:ext uri="{FF2B5EF4-FFF2-40B4-BE49-F238E27FC236}">
                  <a16:creationId xmlns:a16="http://schemas.microsoft.com/office/drawing/2014/main" xmlns="" id="{9041F1FA-EE96-4306-9DFA-2EDC21E669B7}"/>
                </a:ext>
              </a:extLst>
            </p:cNvPr>
            <p:cNvSpPr/>
            <p:nvPr/>
          </p:nvSpPr>
          <p:spPr>
            <a:xfrm>
              <a:off x="7878382" y="2775696"/>
              <a:ext cx="1648816" cy="1648817"/>
            </a:xfrm>
            <a:prstGeom prst="pie">
              <a:avLst>
                <a:gd name="adj1" fmla="val 21020683"/>
                <a:gd name="adj2" fmla="val 3672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ValueBack">
              <a:extLst>
                <a:ext uri="{FF2B5EF4-FFF2-40B4-BE49-F238E27FC236}">
                  <a16:creationId xmlns:a16="http://schemas.microsoft.com/office/drawing/2014/main" xmlns="" id="{D628F6E2-7893-469C-9498-4D82CA693CAC}"/>
                </a:ext>
              </a:extLst>
            </p:cNvPr>
            <p:cNvSpPr/>
            <p:nvPr/>
          </p:nvSpPr>
          <p:spPr bwMode="auto">
            <a:xfrm>
              <a:off x="8410732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ValueText4">
              <a:extLst>
                <a:ext uri="{FF2B5EF4-FFF2-40B4-BE49-F238E27FC236}">
                  <a16:creationId xmlns:a16="http://schemas.microsoft.com/office/drawing/2014/main" xmlns="" id="{506519B4-D058-444E-896F-647C298D44C7}"/>
                </a:ext>
              </a:extLst>
            </p:cNvPr>
            <p:cNvSpPr txBox="1"/>
            <p:nvPr/>
          </p:nvSpPr>
          <p:spPr>
            <a:xfrm>
              <a:off x="8636827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12%</a:t>
              </a:r>
            </a:p>
          </p:txBody>
        </p:sp>
      </p:grpSp>
      <p:sp>
        <p:nvSpPr>
          <p:cNvPr id="28" name="î$ľïḍê">
            <a:extLst>
              <a:ext uri="{FF2B5EF4-FFF2-40B4-BE49-F238E27FC236}">
                <a16:creationId xmlns:a16="http://schemas.microsoft.com/office/drawing/2014/main" xmlns="" id="{4412526F-2F6E-411F-A112-2BAC31670907}"/>
              </a:ext>
            </a:extLst>
          </p:cNvPr>
          <p:cNvSpPr/>
          <p:nvPr/>
        </p:nvSpPr>
        <p:spPr>
          <a:xfrm>
            <a:off x="669923" y="1146914"/>
            <a:ext cx="2160000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5000" b="1500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47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2CE0F-4D4A-4C99-B28A-38DAF5DF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WEDM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19840AD-B048-4738-89D5-25B4C248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11B116-4957-4387-965A-91F800C7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ïṥḻîde">
            <a:extLst>
              <a:ext uri="{FF2B5EF4-FFF2-40B4-BE49-F238E27FC236}">
                <a16:creationId xmlns:a16="http://schemas.microsoft.com/office/drawing/2014/main" xmlns="" id="{3892F9B1-9C56-46DA-8B8D-632085D215B6}"/>
              </a:ext>
            </a:extLst>
          </p:cNvPr>
          <p:cNvSpPr txBox="1"/>
          <p:nvPr/>
        </p:nvSpPr>
        <p:spPr>
          <a:xfrm>
            <a:off x="3071664" y="1330227"/>
            <a:ext cx="5688632" cy="179724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dirty="0">
                <a:latin typeface="Arial Narrow" panose="020B0606020202030204" pitchFamily="34" charset="0"/>
                <a:cs typeface="+mn-ea"/>
                <a:sym typeface="+mn-lt"/>
              </a:rPr>
              <a:t>6 Sets BAOMA</a:t>
            </a:r>
          </a:p>
          <a:p>
            <a:pPr>
              <a:lnSpc>
                <a:spcPct val="150000"/>
              </a:lnSpc>
            </a:pPr>
            <a:r>
              <a:rPr lang="en-US" altLang="zh-CN" sz="2100" dirty="0">
                <a:latin typeface="Arial Narrow" panose="020B0606020202030204" pitchFamily="34" charset="0"/>
                <a:cs typeface="+mn-ea"/>
                <a:sym typeface="+mn-lt"/>
              </a:rPr>
              <a:t>2 Sets Sodic </a:t>
            </a:r>
          </a:p>
          <a:p>
            <a:pPr>
              <a:lnSpc>
                <a:spcPct val="150000"/>
              </a:lnSpc>
            </a:pPr>
            <a:endParaRPr lang="en-US" altLang="zh-CN" sz="1000" dirty="0">
              <a:cs typeface="+mn-ea"/>
              <a:sym typeface="+mn-lt"/>
            </a:endParaRPr>
          </a:p>
        </p:txBody>
      </p:sp>
      <p:grpSp>
        <p:nvGrpSpPr>
          <p:cNvPr id="43" name="041104c4-9e9a-4a16-9a67-b875e72f5d0d" descr="BREAAB+LCAAAAAAABADlVctum0AU/Zdpu6MWr0LCjiZy5UWaKLbaReTFBG5gIhisYagcWfx7ZzCPIeDWjiqltr2yL/dxzr3Hhw36yF9WgDw0TzHj1wRHDKczDinS0CxEHi2SRENfCQ0Jjb6xrFjlyHvYtGXqk5+Ex1dZkrEfOClANqCEE5xsf3qDol7uHSMCwUsV25Ur0ga9bp+eSACLGFJochaEcp+G8xiHIkOf6IIAI1HMKeR5Hbh9fIaAK2WeI7OKPBY9P0ynhnNx6euyWTVGL0sNzSHIaPh2kPcQAOVN0n30iDzDcV3XNL70Zm8/7WxDzt61w2Z9N4SStEjrtIriDV4rIUPfBkkYJqCmzSgH9qu9kiFj1fc5Z2LANGMp5mLgRi8/ddxsZ1LtZEZDWIuqBizqHbUGKfU0Khv5oFVNpaGu6A4LJYLANsJ6WNdla8inUSKSTbfi1xywbSx0sYLvIltCqqnKkIGWfRYNINFb3G3Ir9R2AlvAmh9GRVaoJMa2/0cOsoFKoYbQA1/jXo4gb//Be/5530t4jjnRO92ZLd1DJeeHz0XOU7Gbw+7U1anX6uD09/HZuBhbiQz+XZCmcs0e3LGb/ndaNP+BFhuv3OdF8s4vh4Egm4EHeeAb7E89lOCbA/eD7j1TE6riA557W6P52hpHXfG4jcW+VI3FOmVjsY7aWKyzNBbrJI3FOgNjcVzVWOxTNhb7qI3FPktjsU/SWOy9jWVZ/gYfM7G2BREAAA==">
            <a:extLst>
              <a:ext uri="{FF2B5EF4-FFF2-40B4-BE49-F238E27FC236}">
                <a16:creationId xmlns:a16="http://schemas.microsoft.com/office/drawing/2014/main" xmlns="" id="{96D2C5BA-435A-4171-8F4E-128611DE5604}"/>
              </a:ext>
            </a:extLst>
          </p:cNvPr>
          <p:cNvGrpSpPr>
            <a:grpSpLocks noChangeAspect="1"/>
          </p:cNvGrpSpPr>
          <p:nvPr/>
        </p:nvGrpSpPr>
        <p:grpSpPr>
          <a:xfrm>
            <a:off x="4151784" y="3071043"/>
            <a:ext cx="6996510" cy="3037619"/>
            <a:chOff x="2530688" y="1967979"/>
            <a:chExt cx="6996510" cy="3037619"/>
          </a:xfrm>
        </p:grpSpPr>
        <p:sp>
          <p:nvSpPr>
            <p:cNvPr id="44" name="CustomText2">
              <a:extLst>
                <a:ext uri="{FF2B5EF4-FFF2-40B4-BE49-F238E27FC236}">
                  <a16:creationId xmlns:a16="http://schemas.microsoft.com/office/drawing/2014/main" xmlns="" id="{6C9850D6-3A02-44E8-95AE-D3FF795BEC5A}"/>
                </a:ext>
              </a:extLst>
            </p:cNvPr>
            <p:cNvSpPr/>
            <p:nvPr/>
          </p:nvSpPr>
          <p:spPr>
            <a:xfrm>
              <a:off x="2801829" y="4738747"/>
              <a:ext cx="1101690" cy="266851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45" name="CustomText2">
              <a:extLst>
                <a:ext uri="{FF2B5EF4-FFF2-40B4-BE49-F238E27FC236}">
                  <a16:creationId xmlns:a16="http://schemas.microsoft.com/office/drawing/2014/main" xmlns="" id="{363559BD-D24A-420D-86F2-626C83577054}"/>
                </a:ext>
              </a:extLst>
            </p:cNvPr>
            <p:cNvSpPr/>
            <p:nvPr/>
          </p:nvSpPr>
          <p:spPr>
            <a:xfrm>
              <a:off x="4545732" y="4592124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1</a:t>
              </a:r>
            </a:p>
          </p:txBody>
        </p:sp>
        <p:sp>
          <p:nvSpPr>
            <p:cNvPr id="46" name="CustomText2">
              <a:extLst>
                <a:ext uri="{FF2B5EF4-FFF2-40B4-BE49-F238E27FC236}">
                  <a16:creationId xmlns:a16="http://schemas.microsoft.com/office/drawing/2014/main" xmlns="" id="{ECAF0069-E1FC-4AF8-A861-9C97C4653B19}"/>
                </a:ext>
              </a:extLst>
            </p:cNvPr>
            <p:cNvSpPr/>
            <p:nvPr/>
          </p:nvSpPr>
          <p:spPr>
            <a:xfrm>
              <a:off x="6328790" y="4585026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2</a:t>
              </a:r>
            </a:p>
          </p:txBody>
        </p:sp>
        <p:sp>
          <p:nvSpPr>
            <p:cNvPr id="47" name="CustomText2">
              <a:extLst>
                <a:ext uri="{FF2B5EF4-FFF2-40B4-BE49-F238E27FC236}">
                  <a16:creationId xmlns:a16="http://schemas.microsoft.com/office/drawing/2014/main" xmlns="" id="{4C9784FE-D2C5-4016-81ED-1B4DEEB92D52}"/>
                </a:ext>
              </a:extLst>
            </p:cNvPr>
            <p:cNvSpPr/>
            <p:nvPr/>
          </p:nvSpPr>
          <p:spPr>
            <a:xfrm>
              <a:off x="8108762" y="4585026"/>
              <a:ext cx="1130643" cy="273864"/>
            </a:xfrm>
            <a:prstGeom prst="rect">
              <a:avLst/>
            </a:prstGeom>
            <a:noFill/>
          </p:spPr>
          <p:txBody>
            <a:bodyPr wrap="none" lIns="0" rIns="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</a:rPr>
                <a:t>Customer 3</a:t>
              </a:r>
            </a:p>
          </p:txBody>
        </p:sp>
        <p:sp>
          <p:nvSpPr>
            <p:cNvPr id="48" name="ValueShape1">
              <a:extLst>
                <a:ext uri="{FF2B5EF4-FFF2-40B4-BE49-F238E27FC236}">
                  <a16:creationId xmlns:a16="http://schemas.microsoft.com/office/drawing/2014/main" xmlns="" id="{556D7FD0-EAA7-4A56-A15C-BE1925F3B514}"/>
                </a:ext>
              </a:extLst>
            </p:cNvPr>
            <p:cNvSpPr/>
            <p:nvPr/>
          </p:nvSpPr>
          <p:spPr bwMode="auto">
            <a:xfrm>
              <a:off x="2739327" y="3510156"/>
              <a:ext cx="1226694" cy="120277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rgbClr val="FFFFFF"/>
                </a:gs>
                <a:gs pos="46000">
                  <a:schemeClr val="accent2">
                    <a:lumMod val="100000"/>
                  </a:schemeClr>
                </a:gs>
                <a:gs pos="46100">
                  <a:srgbClr val="FFFFFF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ExtraShape">
              <a:extLst>
                <a:ext uri="{FF2B5EF4-FFF2-40B4-BE49-F238E27FC236}">
                  <a16:creationId xmlns:a16="http://schemas.microsoft.com/office/drawing/2014/main" xmlns="" id="{CAFCF724-8DC7-4E48-B613-53305CE69191}"/>
                </a:ext>
              </a:extLst>
            </p:cNvPr>
            <p:cNvSpPr/>
            <p:nvPr/>
          </p:nvSpPr>
          <p:spPr bwMode="auto">
            <a:xfrm>
              <a:off x="2530688" y="2395397"/>
              <a:ext cx="1643972" cy="2591803"/>
            </a:xfrm>
            <a:custGeom>
              <a:avLst/>
              <a:gdLst>
                <a:gd name="T0" fmla="*/ 564 w 564"/>
                <a:gd name="T1" fmla="*/ 796 h 891"/>
                <a:gd name="T2" fmla="*/ 506 w 564"/>
                <a:gd name="T3" fmla="*/ 796 h 891"/>
                <a:gd name="T4" fmla="*/ 506 w 564"/>
                <a:gd name="T5" fmla="*/ 178 h 891"/>
                <a:gd name="T6" fmla="*/ 461 w 564"/>
                <a:gd name="T7" fmla="*/ 178 h 891"/>
                <a:gd name="T8" fmla="*/ 461 w 564"/>
                <a:gd name="T9" fmla="*/ 136 h 891"/>
                <a:gd name="T10" fmla="*/ 488 w 564"/>
                <a:gd name="T11" fmla="*/ 136 h 891"/>
                <a:gd name="T12" fmla="*/ 488 w 564"/>
                <a:gd name="T13" fmla="*/ 84 h 891"/>
                <a:gd name="T14" fmla="*/ 481 w 564"/>
                <a:gd name="T15" fmla="*/ 79 h 891"/>
                <a:gd name="T16" fmla="*/ 61 w 564"/>
                <a:gd name="T17" fmla="*/ 84 h 891"/>
                <a:gd name="T18" fmla="*/ 61 w 564"/>
                <a:gd name="T19" fmla="*/ 84 h 891"/>
                <a:gd name="T20" fmla="*/ 61 w 564"/>
                <a:gd name="T21" fmla="*/ 136 h 891"/>
                <a:gd name="T22" fmla="*/ 88 w 564"/>
                <a:gd name="T23" fmla="*/ 136 h 891"/>
                <a:gd name="T24" fmla="*/ 88 w 564"/>
                <a:gd name="T25" fmla="*/ 178 h 891"/>
                <a:gd name="T26" fmla="*/ 43 w 564"/>
                <a:gd name="T27" fmla="*/ 178 h 891"/>
                <a:gd name="T28" fmla="*/ 43 w 564"/>
                <a:gd name="T29" fmla="*/ 796 h 891"/>
                <a:gd name="T30" fmla="*/ 0 w 564"/>
                <a:gd name="T31" fmla="*/ 796 h 891"/>
                <a:gd name="T32" fmla="*/ 0 w 564"/>
                <a:gd name="T33" fmla="*/ 891 h 891"/>
                <a:gd name="T34" fmla="*/ 564 w 564"/>
                <a:gd name="T35" fmla="*/ 891 h 891"/>
                <a:gd name="T36" fmla="*/ 564 w 564"/>
                <a:gd name="T37" fmla="*/ 796 h 891"/>
                <a:gd name="T38" fmla="*/ 117 w 564"/>
                <a:gd name="T39" fmla="*/ 136 h 891"/>
                <a:gd name="T40" fmla="*/ 432 w 564"/>
                <a:gd name="T41" fmla="*/ 136 h 891"/>
                <a:gd name="T42" fmla="*/ 432 w 564"/>
                <a:gd name="T43" fmla="*/ 178 h 891"/>
                <a:gd name="T44" fmla="*/ 117 w 564"/>
                <a:gd name="T45" fmla="*/ 178 h 891"/>
                <a:gd name="T46" fmla="*/ 117 w 564"/>
                <a:gd name="T47" fmla="*/ 136 h 891"/>
                <a:gd name="T48" fmla="*/ 76 w 564"/>
                <a:gd name="T49" fmla="*/ 211 h 891"/>
                <a:gd name="T50" fmla="*/ 473 w 564"/>
                <a:gd name="T51" fmla="*/ 211 h 891"/>
                <a:gd name="T52" fmla="*/ 473 w 564"/>
                <a:gd name="T53" fmla="*/ 796 h 891"/>
                <a:gd name="T54" fmla="*/ 76 w 564"/>
                <a:gd name="T55" fmla="*/ 796 h 891"/>
                <a:gd name="T56" fmla="*/ 76 w 564"/>
                <a:gd name="T57" fmla="*/ 21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4" h="891">
                  <a:moveTo>
                    <a:pt x="564" y="796"/>
                  </a:moveTo>
                  <a:cubicBezTo>
                    <a:pt x="506" y="796"/>
                    <a:pt x="506" y="796"/>
                    <a:pt x="506" y="796"/>
                  </a:cubicBezTo>
                  <a:cubicBezTo>
                    <a:pt x="506" y="178"/>
                    <a:pt x="506" y="178"/>
                    <a:pt x="506" y="178"/>
                  </a:cubicBezTo>
                  <a:cubicBezTo>
                    <a:pt x="461" y="178"/>
                    <a:pt x="461" y="178"/>
                    <a:pt x="461" y="17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88" y="136"/>
                    <a:pt x="488" y="136"/>
                    <a:pt x="488" y="136"/>
                  </a:cubicBezTo>
                  <a:cubicBezTo>
                    <a:pt x="488" y="84"/>
                    <a:pt x="488" y="84"/>
                    <a:pt x="488" y="84"/>
                  </a:cubicBezTo>
                  <a:cubicBezTo>
                    <a:pt x="481" y="79"/>
                    <a:pt x="481" y="79"/>
                    <a:pt x="481" y="79"/>
                  </a:cubicBezTo>
                  <a:cubicBezTo>
                    <a:pt x="352" y="0"/>
                    <a:pt x="189" y="2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3" y="796"/>
                    <a:pt x="43" y="796"/>
                    <a:pt x="43" y="796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0" y="891"/>
                    <a:pt x="0" y="891"/>
                    <a:pt x="0" y="891"/>
                  </a:cubicBezTo>
                  <a:cubicBezTo>
                    <a:pt x="564" y="891"/>
                    <a:pt x="564" y="891"/>
                    <a:pt x="564" y="891"/>
                  </a:cubicBezTo>
                  <a:lnTo>
                    <a:pt x="564" y="796"/>
                  </a:lnTo>
                  <a:close/>
                  <a:moveTo>
                    <a:pt x="117" y="136"/>
                  </a:moveTo>
                  <a:cubicBezTo>
                    <a:pt x="432" y="136"/>
                    <a:pt x="432" y="136"/>
                    <a:pt x="432" y="136"/>
                  </a:cubicBezTo>
                  <a:cubicBezTo>
                    <a:pt x="432" y="178"/>
                    <a:pt x="432" y="178"/>
                    <a:pt x="432" y="178"/>
                  </a:cubicBezTo>
                  <a:cubicBezTo>
                    <a:pt x="117" y="178"/>
                    <a:pt x="117" y="178"/>
                    <a:pt x="117" y="178"/>
                  </a:cubicBezTo>
                  <a:lnTo>
                    <a:pt x="117" y="136"/>
                  </a:lnTo>
                  <a:close/>
                  <a:moveTo>
                    <a:pt x="76" y="211"/>
                  </a:moveTo>
                  <a:cubicBezTo>
                    <a:pt x="473" y="211"/>
                    <a:pt x="473" y="211"/>
                    <a:pt x="473" y="211"/>
                  </a:cubicBezTo>
                  <a:cubicBezTo>
                    <a:pt x="473" y="796"/>
                    <a:pt x="473" y="796"/>
                    <a:pt x="473" y="796"/>
                  </a:cubicBezTo>
                  <a:cubicBezTo>
                    <a:pt x="76" y="796"/>
                    <a:pt x="76" y="796"/>
                    <a:pt x="76" y="796"/>
                  </a:cubicBezTo>
                  <a:lnTo>
                    <a:pt x="76" y="211"/>
                  </a:lnTo>
                  <a:close/>
                </a:path>
              </a:pathLst>
            </a:custGeom>
            <a:solidFill>
              <a:srgbClr val="232D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ExtraShape">
              <a:extLst>
                <a:ext uri="{FF2B5EF4-FFF2-40B4-BE49-F238E27FC236}">
                  <a16:creationId xmlns:a16="http://schemas.microsoft.com/office/drawing/2014/main" xmlns="" id="{71085712-107C-40FC-8B07-E85DE09082F1}"/>
                </a:ext>
              </a:extLst>
            </p:cNvPr>
            <p:cNvSpPr/>
            <p:nvPr/>
          </p:nvSpPr>
          <p:spPr bwMode="auto">
            <a:xfrm>
              <a:off x="2870164" y="3105043"/>
              <a:ext cx="965020" cy="1535929"/>
            </a:xfrm>
            <a:custGeom>
              <a:avLst/>
              <a:gdLst>
                <a:gd name="T0" fmla="*/ 0 w 786"/>
                <a:gd name="T1" fmla="*/ 1251 h 1251"/>
                <a:gd name="T2" fmla="*/ 786 w 786"/>
                <a:gd name="T3" fmla="*/ 1251 h 1251"/>
                <a:gd name="T4" fmla="*/ 786 w 786"/>
                <a:gd name="T5" fmla="*/ 0 h 1251"/>
                <a:gd name="T6" fmla="*/ 0 w 786"/>
                <a:gd name="T7" fmla="*/ 0 h 1251"/>
                <a:gd name="T8" fmla="*/ 0 w 786"/>
                <a:gd name="T9" fmla="*/ 1251 h 1251"/>
                <a:gd name="T10" fmla="*/ 548 w 786"/>
                <a:gd name="T11" fmla="*/ 64 h 1251"/>
                <a:gd name="T12" fmla="*/ 712 w 786"/>
                <a:gd name="T13" fmla="*/ 64 h 1251"/>
                <a:gd name="T14" fmla="*/ 712 w 786"/>
                <a:gd name="T15" fmla="*/ 346 h 1251"/>
                <a:gd name="T16" fmla="*/ 548 w 786"/>
                <a:gd name="T17" fmla="*/ 346 h 1251"/>
                <a:gd name="T18" fmla="*/ 548 w 786"/>
                <a:gd name="T19" fmla="*/ 64 h 1251"/>
                <a:gd name="T20" fmla="*/ 548 w 786"/>
                <a:gd name="T21" fmla="*/ 422 h 1251"/>
                <a:gd name="T22" fmla="*/ 712 w 786"/>
                <a:gd name="T23" fmla="*/ 422 h 1251"/>
                <a:gd name="T24" fmla="*/ 712 w 786"/>
                <a:gd name="T25" fmla="*/ 704 h 1251"/>
                <a:gd name="T26" fmla="*/ 548 w 786"/>
                <a:gd name="T27" fmla="*/ 704 h 1251"/>
                <a:gd name="T28" fmla="*/ 548 w 786"/>
                <a:gd name="T29" fmla="*/ 422 h 1251"/>
                <a:gd name="T30" fmla="*/ 548 w 786"/>
                <a:gd name="T31" fmla="*/ 794 h 1251"/>
                <a:gd name="T32" fmla="*/ 712 w 786"/>
                <a:gd name="T33" fmla="*/ 794 h 1251"/>
                <a:gd name="T34" fmla="*/ 712 w 786"/>
                <a:gd name="T35" fmla="*/ 1076 h 1251"/>
                <a:gd name="T36" fmla="*/ 548 w 786"/>
                <a:gd name="T37" fmla="*/ 1076 h 1251"/>
                <a:gd name="T38" fmla="*/ 548 w 786"/>
                <a:gd name="T39" fmla="*/ 794 h 1251"/>
                <a:gd name="T40" fmla="*/ 311 w 786"/>
                <a:gd name="T41" fmla="*/ 64 h 1251"/>
                <a:gd name="T42" fmla="*/ 475 w 786"/>
                <a:gd name="T43" fmla="*/ 64 h 1251"/>
                <a:gd name="T44" fmla="*/ 475 w 786"/>
                <a:gd name="T45" fmla="*/ 346 h 1251"/>
                <a:gd name="T46" fmla="*/ 311 w 786"/>
                <a:gd name="T47" fmla="*/ 346 h 1251"/>
                <a:gd name="T48" fmla="*/ 311 w 786"/>
                <a:gd name="T49" fmla="*/ 64 h 1251"/>
                <a:gd name="T50" fmla="*/ 311 w 786"/>
                <a:gd name="T51" fmla="*/ 422 h 1251"/>
                <a:gd name="T52" fmla="*/ 475 w 786"/>
                <a:gd name="T53" fmla="*/ 422 h 1251"/>
                <a:gd name="T54" fmla="*/ 475 w 786"/>
                <a:gd name="T55" fmla="*/ 704 h 1251"/>
                <a:gd name="T56" fmla="*/ 311 w 786"/>
                <a:gd name="T57" fmla="*/ 704 h 1251"/>
                <a:gd name="T58" fmla="*/ 311 w 786"/>
                <a:gd name="T59" fmla="*/ 422 h 1251"/>
                <a:gd name="T60" fmla="*/ 311 w 786"/>
                <a:gd name="T61" fmla="*/ 794 h 1251"/>
                <a:gd name="T62" fmla="*/ 475 w 786"/>
                <a:gd name="T63" fmla="*/ 794 h 1251"/>
                <a:gd name="T64" fmla="*/ 475 w 786"/>
                <a:gd name="T65" fmla="*/ 1076 h 1251"/>
                <a:gd name="T66" fmla="*/ 311 w 786"/>
                <a:gd name="T67" fmla="*/ 1076 h 1251"/>
                <a:gd name="T68" fmla="*/ 311 w 786"/>
                <a:gd name="T69" fmla="*/ 794 h 1251"/>
                <a:gd name="T70" fmla="*/ 71 w 786"/>
                <a:gd name="T71" fmla="*/ 64 h 1251"/>
                <a:gd name="T72" fmla="*/ 235 w 786"/>
                <a:gd name="T73" fmla="*/ 64 h 1251"/>
                <a:gd name="T74" fmla="*/ 235 w 786"/>
                <a:gd name="T75" fmla="*/ 346 h 1251"/>
                <a:gd name="T76" fmla="*/ 71 w 786"/>
                <a:gd name="T77" fmla="*/ 346 h 1251"/>
                <a:gd name="T78" fmla="*/ 71 w 786"/>
                <a:gd name="T79" fmla="*/ 64 h 1251"/>
                <a:gd name="T80" fmla="*/ 71 w 786"/>
                <a:gd name="T81" fmla="*/ 422 h 1251"/>
                <a:gd name="T82" fmla="*/ 235 w 786"/>
                <a:gd name="T83" fmla="*/ 422 h 1251"/>
                <a:gd name="T84" fmla="*/ 235 w 786"/>
                <a:gd name="T85" fmla="*/ 704 h 1251"/>
                <a:gd name="T86" fmla="*/ 71 w 786"/>
                <a:gd name="T87" fmla="*/ 704 h 1251"/>
                <a:gd name="T88" fmla="*/ 71 w 786"/>
                <a:gd name="T89" fmla="*/ 422 h 1251"/>
                <a:gd name="T90" fmla="*/ 71 w 786"/>
                <a:gd name="T91" fmla="*/ 794 h 1251"/>
                <a:gd name="T92" fmla="*/ 235 w 786"/>
                <a:gd name="T93" fmla="*/ 794 h 1251"/>
                <a:gd name="T94" fmla="*/ 235 w 786"/>
                <a:gd name="T95" fmla="*/ 1076 h 1251"/>
                <a:gd name="T96" fmla="*/ 71 w 786"/>
                <a:gd name="T97" fmla="*/ 1076 h 1251"/>
                <a:gd name="T98" fmla="*/ 71 w 786"/>
                <a:gd name="T99" fmla="*/ 79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6" h="1251">
                  <a:moveTo>
                    <a:pt x="0" y="1251"/>
                  </a:moveTo>
                  <a:lnTo>
                    <a:pt x="786" y="1251"/>
                  </a:lnTo>
                  <a:lnTo>
                    <a:pt x="786" y="0"/>
                  </a:lnTo>
                  <a:lnTo>
                    <a:pt x="0" y="0"/>
                  </a:lnTo>
                  <a:lnTo>
                    <a:pt x="0" y="1251"/>
                  </a:lnTo>
                  <a:close/>
                  <a:moveTo>
                    <a:pt x="548" y="64"/>
                  </a:moveTo>
                  <a:lnTo>
                    <a:pt x="712" y="64"/>
                  </a:lnTo>
                  <a:lnTo>
                    <a:pt x="712" y="346"/>
                  </a:lnTo>
                  <a:lnTo>
                    <a:pt x="548" y="346"/>
                  </a:lnTo>
                  <a:lnTo>
                    <a:pt x="548" y="64"/>
                  </a:lnTo>
                  <a:close/>
                  <a:moveTo>
                    <a:pt x="548" y="422"/>
                  </a:moveTo>
                  <a:lnTo>
                    <a:pt x="712" y="422"/>
                  </a:lnTo>
                  <a:lnTo>
                    <a:pt x="712" y="704"/>
                  </a:lnTo>
                  <a:lnTo>
                    <a:pt x="548" y="704"/>
                  </a:lnTo>
                  <a:lnTo>
                    <a:pt x="548" y="422"/>
                  </a:lnTo>
                  <a:close/>
                  <a:moveTo>
                    <a:pt x="548" y="794"/>
                  </a:moveTo>
                  <a:lnTo>
                    <a:pt x="712" y="794"/>
                  </a:lnTo>
                  <a:lnTo>
                    <a:pt x="712" y="1076"/>
                  </a:lnTo>
                  <a:lnTo>
                    <a:pt x="548" y="1076"/>
                  </a:lnTo>
                  <a:lnTo>
                    <a:pt x="548" y="794"/>
                  </a:lnTo>
                  <a:close/>
                  <a:moveTo>
                    <a:pt x="311" y="64"/>
                  </a:moveTo>
                  <a:lnTo>
                    <a:pt x="475" y="64"/>
                  </a:lnTo>
                  <a:lnTo>
                    <a:pt x="475" y="346"/>
                  </a:lnTo>
                  <a:lnTo>
                    <a:pt x="311" y="346"/>
                  </a:lnTo>
                  <a:lnTo>
                    <a:pt x="311" y="64"/>
                  </a:lnTo>
                  <a:close/>
                  <a:moveTo>
                    <a:pt x="311" y="422"/>
                  </a:moveTo>
                  <a:lnTo>
                    <a:pt x="475" y="422"/>
                  </a:lnTo>
                  <a:lnTo>
                    <a:pt x="475" y="704"/>
                  </a:lnTo>
                  <a:lnTo>
                    <a:pt x="311" y="704"/>
                  </a:lnTo>
                  <a:lnTo>
                    <a:pt x="311" y="422"/>
                  </a:lnTo>
                  <a:close/>
                  <a:moveTo>
                    <a:pt x="311" y="794"/>
                  </a:moveTo>
                  <a:lnTo>
                    <a:pt x="475" y="794"/>
                  </a:lnTo>
                  <a:lnTo>
                    <a:pt x="475" y="1076"/>
                  </a:lnTo>
                  <a:lnTo>
                    <a:pt x="311" y="1076"/>
                  </a:lnTo>
                  <a:lnTo>
                    <a:pt x="311" y="794"/>
                  </a:lnTo>
                  <a:close/>
                  <a:moveTo>
                    <a:pt x="71" y="64"/>
                  </a:moveTo>
                  <a:lnTo>
                    <a:pt x="235" y="64"/>
                  </a:lnTo>
                  <a:lnTo>
                    <a:pt x="235" y="346"/>
                  </a:lnTo>
                  <a:lnTo>
                    <a:pt x="71" y="346"/>
                  </a:lnTo>
                  <a:lnTo>
                    <a:pt x="71" y="64"/>
                  </a:lnTo>
                  <a:close/>
                  <a:moveTo>
                    <a:pt x="71" y="422"/>
                  </a:moveTo>
                  <a:lnTo>
                    <a:pt x="235" y="422"/>
                  </a:lnTo>
                  <a:lnTo>
                    <a:pt x="235" y="704"/>
                  </a:lnTo>
                  <a:lnTo>
                    <a:pt x="71" y="704"/>
                  </a:lnTo>
                  <a:lnTo>
                    <a:pt x="71" y="422"/>
                  </a:lnTo>
                  <a:close/>
                  <a:moveTo>
                    <a:pt x="71" y="794"/>
                  </a:moveTo>
                  <a:lnTo>
                    <a:pt x="235" y="794"/>
                  </a:lnTo>
                  <a:lnTo>
                    <a:pt x="235" y="1076"/>
                  </a:lnTo>
                  <a:lnTo>
                    <a:pt x="71" y="1076"/>
                  </a:lnTo>
                  <a:lnTo>
                    <a:pt x="71" y="7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ValueText1">
              <a:extLst>
                <a:ext uri="{FF2B5EF4-FFF2-40B4-BE49-F238E27FC236}">
                  <a16:creationId xmlns:a16="http://schemas.microsoft.com/office/drawing/2014/main" xmlns="" id="{9F79EA30-97EA-4CD7-83B7-86FC4FBF61AD}"/>
                </a:ext>
              </a:extLst>
            </p:cNvPr>
            <p:cNvSpPr txBox="1"/>
            <p:nvPr/>
          </p:nvSpPr>
          <p:spPr>
            <a:xfrm>
              <a:off x="3067728" y="1967979"/>
              <a:ext cx="569892" cy="427418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sz="6000" dirty="0">
                  <a:solidFill>
                    <a:srgbClr val="232D2F"/>
                  </a:solidFill>
                  <a:latin typeface="Impact" panose="020B0806030902050204" pitchFamily="34" charset="0"/>
                </a:rPr>
                <a:t>22%</a:t>
              </a:r>
            </a:p>
          </p:txBody>
        </p:sp>
        <p:sp>
          <p:nvSpPr>
            <p:cNvPr id="52" name="ValueBack">
              <a:extLst>
                <a:ext uri="{FF2B5EF4-FFF2-40B4-BE49-F238E27FC236}">
                  <a16:creationId xmlns:a16="http://schemas.microsoft.com/office/drawing/2014/main" xmlns="" id="{2934DBDC-F2D2-4A95-A370-38CF27917DFC}"/>
                </a:ext>
              </a:extLst>
            </p:cNvPr>
            <p:cNvSpPr/>
            <p:nvPr/>
          </p:nvSpPr>
          <p:spPr>
            <a:xfrm>
              <a:off x="4318931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ValueShape2">
              <a:extLst>
                <a:ext uri="{FF2B5EF4-FFF2-40B4-BE49-F238E27FC236}">
                  <a16:creationId xmlns:a16="http://schemas.microsoft.com/office/drawing/2014/main" xmlns="" id="{5D97F65E-EA68-41B7-A1CF-C36C2BAE49B3}"/>
                </a:ext>
              </a:extLst>
            </p:cNvPr>
            <p:cNvSpPr/>
            <p:nvPr/>
          </p:nvSpPr>
          <p:spPr>
            <a:xfrm>
              <a:off x="4318437" y="2775696"/>
              <a:ext cx="1648816" cy="1648817"/>
            </a:xfrm>
            <a:prstGeom prst="pie">
              <a:avLst>
                <a:gd name="adj1" fmla="val 16289982"/>
                <a:gd name="adj2" fmla="val 534851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ValueBack">
              <a:extLst>
                <a:ext uri="{FF2B5EF4-FFF2-40B4-BE49-F238E27FC236}">
                  <a16:creationId xmlns:a16="http://schemas.microsoft.com/office/drawing/2014/main" xmlns="" id="{F18B9FB4-D459-4F15-9436-C0C17AC71380}"/>
                </a:ext>
              </a:extLst>
            </p:cNvPr>
            <p:cNvSpPr/>
            <p:nvPr/>
          </p:nvSpPr>
          <p:spPr bwMode="auto">
            <a:xfrm>
              <a:off x="4850787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ValueText2">
              <a:extLst>
                <a:ext uri="{FF2B5EF4-FFF2-40B4-BE49-F238E27FC236}">
                  <a16:creationId xmlns:a16="http://schemas.microsoft.com/office/drawing/2014/main" xmlns="" id="{3124EB8A-A50D-4523-8929-9FB0F245BB71}"/>
                </a:ext>
              </a:extLst>
            </p:cNvPr>
            <p:cNvSpPr txBox="1"/>
            <p:nvPr/>
          </p:nvSpPr>
          <p:spPr>
            <a:xfrm>
              <a:off x="5076882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50%</a:t>
              </a:r>
            </a:p>
          </p:txBody>
        </p:sp>
        <p:sp>
          <p:nvSpPr>
            <p:cNvPr id="56" name="ValueBack2">
              <a:extLst>
                <a:ext uri="{FF2B5EF4-FFF2-40B4-BE49-F238E27FC236}">
                  <a16:creationId xmlns:a16="http://schemas.microsoft.com/office/drawing/2014/main" xmlns="" id="{7EE3E7A7-1FAD-4564-AF87-CC4341BC01E3}"/>
                </a:ext>
              </a:extLst>
            </p:cNvPr>
            <p:cNvSpPr/>
            <p:nvPr/>
          </p:nvSpPr>
          <p:spPr>
            <a:xfrm>
              <a:off x="6098904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ValueShape3">
              <a:extLst>
                <a:ext uri="{FF2B5EF4-FFF2-40B4-BE49-F238E27FC236}">
                  <a16:creationId xmlns:a16="http://schemas.microsoft.com/office/drawing/2014/main" xmlns="" id="{E97B8F58-218A-4210-A1D0-D0325540A730}"/>
                </a:ext>
              </a:extLst>
            </p:cNvPr>
            <p:cNvSpPr/>
            <p:nvPr/>
          </p:nvSpPr>
          <p:spPr>
            <a:xfrm>
              <a:off x="6098410" y="2775696"/>
              <a:ext cx="1648816" cy="1648817"/>
            </a:xfrm>
            <a:prstGeom prst="pie">
              <a:avLst>
                <a:gd name="adj1" fmla="val 18186051"/>
                <a:gd name="adj2" fmla="val 1938399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ValueBack">
              <a:extLst>
                <a:ext uri="{FF2B5EF4-FFF2-40B4-BE49-F238E27FC236}">
                  <a16:creationId xmlns:a16="http://schemas.microsoft.com/office/drawing/2014/main" xmlns="" id="{EBD07CA2-972E-42A6-A8BD-9089602F3407}"/>
                </a:ext>
              </a:extLst>
            </p:cNvPr>
            <p:cNvSpPr/>
            <p:nvPr/>
          </p:nvSpPr>
          <p:spPr bwMode="auto">
            <a:xfrm>
              <a:off x="6630760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ValueText3">
              <a:extLst>
                <a:ext uri="{FF2B5EF4-FFF2-40B4-BE49-F238E27FC236}">
                  <a16:creationId xmlns:a16="http://schemas.microsoft.com/office/drawing/2014/main" xmlns="" id="{E16E0CB8-242D-4412-A88F-CD457094942D}"/>
                </a:ext>
              </a:extLst>
            </p:cNvPr>
            <p:cNvSpPr txBox="1"/>
            <p:nvPr/>
          </p:nvSpPr>
          <p:spPr>
            <a:xfrm>
              <a:off x="6856855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20%</a:t>
              </a:r>
            </a:p>
          </p:txBody>
        </p:sp>
        <p:sp>
          <p:nvSpPr>
            <p:cNvPr id="60" name="ValueBack3">
              <a:extLst>
                <a:ext uri="{FF2B5EF4-FFF2-40B4-BE49-F238E27FC236}">
                  <a16:creationId xmlns:a16="http://schemas.microsoft.com/office/drawing/2014/main" xmlns="" id="{7E6EEF9F-90E3-4764-A823-C0FF163658AB}"/>
                </a:ext>
              </a:extLst>
            </p:cNvPr>
            <p:cNvSpPr/>
            <p:nvPr/>
          </p:nvSpPr>
          <p:spPr>
            <a:xfrm>
              <a:off x="7878876" y="2776190"/>
              <a:ext cx="1647828" cy="16478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ValueShape4">
              <a:extLst>
                <a:ext uri="{FF2B5EF4-FFF2-40B4-BE49-F238E27FC236}">
                  <a16:creationId xmlns:a16="http://schemas.microsoft.com/office/drawing/2014/main" xmlns="" id="{9041F1FA-EE96-4306-9DFA-2EDC21E669B7}"/>
                </a:ext>
              </a:extLst>
            </p:cNvPr>
            <p:cNvSpPr/>
            <p:nvPr/>
          </p:nvSpPr>
          <p:spPr>
            <a:xfrm>
              <a:off x="7878382" y="2775696"/>
              <a:ext cx="1648816" cy="1648817"/>
            </a:xfrm>
            <a:prstGeom prst="pie">
              <a:avLst>
                <a:gd name="adj1" fmla="val 21020683"/>
                <a:gd name="adj2" fmla="val 237565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ValueBack">
              <a:extLst>
                <a:ext uri="{FF2B5EF4-FFF2-40B4-BE49-F238E27FC236}">
                  <a16:creationId xmlns:a16="http://schemas.microsoft.com/office/drawing/2014/main" xmlns="" id="{D628F6E2-7893-469C-9498-4D82CA693CAC}"/>
                </a:ext>
              </a:extLst>
            </p:cNvPr>
            <p:cNvSpPr/>
            <p:nvPr/>
          </p:nvSpPr>
          <p:spPr bwMode="auto">
            <a:xfrm>
              <a:off x="8410732" y="3050318"/>
              <a:ext cx="864669" cy="991069"/>
            </a:xfrm>
            <a:custGeom>
              <a:avLst/>
              <a:gdLst>
                <a:gd name="T0" fmla="*/ 1160 w 1170"/>
                <a:gd name="T1" fmla="*/ 626 h 1343"/>
                <a:gd name="T2" fmla="*/ 396 w 1170"/>
                <a:gd name="T3" fmla="*/ 26 h 1343"/>
                <a:gd name="T4" fmla="*/ 396 w 1170"/>
                <a:gd name="T5" fmla="*/ 337 h 1343"/>
                <a:gd name="T6" fmla="*/ 0 w 1170"/>
                <a:gd name="T7" fmla="*/ 801 h 1343"/>
                <a:gd name="T8" fmla="*/ 37 w 1170"/>
                <a:gd name="T9" fmla="*/ 984 h 1343"/>
                <a:gd name="T10" fmla="*/ 33 w 1170"/>
                <a:gd name="T11" fmla="*/ 981 h 1343"/>
                <a:gd name="T12" fmla="*/ 578 w 1170"/>
                <a:gd name="T13" fmla="*/ 1343 h 1343"/>
                <a:gd name="T14" fmla="*/ 1169 w 1170"/>
                <a:gd name="T15" fmla="*/ 752 h 1343"/>
                <a:gd name="T16" fmla="*/ 1169 w 1170"/>
                <a:gd name="T17" fmla="*/ 749 h 1343"/>
                <a:gd name="T18" fmla="*/ 1170 w 1170"/>
                <a:gd name="T19" fmla="*/ 749 h 1343"/>
                <a:gd name="T20" fmla="*/ 1160 w 1170"/>
                <a:gd name="T21" fmla="*/ 626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0" h="1343">
                  <a:moveTo>
                    <a:pt x="1160" y="626"/>
                  </a:moveTo>
                  <a:cubicBezTo>
                    <a:pt x="1097" y="256"/>
                    <a:pt x="763" y="0"/>
                    <a:pt x="396" y="26"/>
                  </a:cubicBezTo>
                  <a:cubicBezTo>
                    <a:pt x="396" y="337"/>
                    <a:pt x="396" y="337"/>
                    <a:pt x="396" y="337"/>
                  </a:cubicBezTo>
                  <a:cubicBezTo>
                    <a:pt x="172" y="372"/>
                    <a:pt x="0" y="566"/>
                    <a:pt x="0" y="801"/>
                  </a:cubicBezTo>
                  <a:cubicBezTo>
                    <a:pt x="0" y="866"/>
                    <a:pt x="13" y="928"/>
                    <a:pt x="37" y="984"/>
                  </a:cubicBezTo>
                  <a:cubicBezTo>
                    <a:pt x="36" y="983"/>
                    <a:pt x="35" y="982"/>
                    <a:pt x="33" y="981"/>
                  </a:cubicBezTo>
                  <a:cubicBezTo>
                    <a:pt x="123" y="1194"/>
                    <a:pt x="333" y="1343"/>
                    <a:pt x="578" y="1343"/>
                  </a:cubicBezTo>
                  <a:cubicBezTo>
                    <a:pt x="905" y="1343"/>
                    <a:pt x="1169" y="1078"/>
                    <a:pt x="1169" y="752"/>
                  </a:cubicBezTo>
                  <a:cubicBezTo>
                    <a:pt x="1169" y="751"/>
                    <a:pt x="1169" y="750"/>
                    <a:pt x="1169" y="749"/>
                  </a:cubicBezTo>
                  <a:cubicBezTo>
                    <a:pt x="1170" y="749"/>
                    <a:pt x="1170" y="749"/>
                    <a:pt x="1170" y="749"/>
                  </a:cubicBezTo>
                  <a:cubicBezTo>
                    <a:pt x="1170" y="708"/>
                    <a:pt x="1166" y="667"/>
                    <a:pt x="1160" y="6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ValueText4">
              <a:extLst>
                <a:ext uri="{FF2B5EF4-FFF2-40B4-BE49-F238E27FC236}">
                  <a16:creationId xmlns:a16="http://schemas.microsoft.com/office/drawing/2014/main" xmlns="" id="{506519B4-D058-444E-896F-647C298D44C7}"/>
                </a:ext>
              </a:extLst>
            </p:cNvPr>
            <p:cNvSpPr txBox="1"/>
            <p:nvPr/>
          </p:nvSpPr>
          <p:spPr>
            <a:xfrm>
              <a:off x="8636827" y="3510157"/>
              <a:ext cx="430818" cy="32311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rPr>
                <a:t>8%</a:t>
              </a:r>
            </a:p>
          </p:txBody>
        </p:sp>
      </p:grpSp>
      <p:sp>
        <p:nvSpPr>
          <p:cNvPr id="29" name="íSḷíḑè">
            <a:extLst>
              <a:ext uri="{FF2B5EF4-FFF2-40B4-BE49-F238E27FC236}">
                <a16:creationId xmlns:a16="http://schemas.microsoft.com/office/drawing/2014/main" xmlns="" id="{B9F9F953-1B83-45E2-A05A-BC359A839392}"/>
              </a:ext>
            </a:extLst>
          </p:cNvPr>
          <p:cNvSpPr/>
          <p:nvPr/>
        </p:nvSpPr>
        <p:spPr>
          <a:xfrm>
            <a:off x="767407" y="1028699"/>
            <a:ext cx="2160000" cy="216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15000" b="15000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>
              <a:solidFill>
                <a:schemeClr val="l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662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5663952" y="1204892"/>
            <a:ext cx="0" cy="53949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271464" y="3994013"/>
            <a:ext cx="85039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/>
          <p:cNvSpPr txBox="1"/>
          <p:nvPr/>
        </p:nvSpPr>
        <p:spPr>
          <a:xfrm>
            <a:off x="2250536" y="3902372"/>
            <a:ext cx="65" cy="2347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TW" sz="1400" dirty="0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96077" y="1024642"/>
            <a:ext cx="852798" cy="2012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Certification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0700" y="1024642"/>
            <a:ext cx="1125308" cy="2012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Special process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66599"/>
              </p:ext>
            </p:extLst>
          </p:nvPr>
        </p:nvGraphicFramePr>
        <p:xfrm>
          <a:off x="1618911" y="1124744"/>
          <a:ext cx="4012280" cy="28337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42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0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45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Process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Approval Scope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Accreditation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69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Chemical Conversion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MIL-DTL-5541 TYPE I/II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NADCAP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27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Sulfuric Acid anodizing</a:t>
                      </a:r>
                      <a:b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</a:b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MIL-A-8625 TYPE II</a:t>
                      </a:r>
                      <a:br>
                        <a:rPr lang="pt-BR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</a:br>
                      <a:r>
                        <a:rPr lang="pt-BR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AMS 2471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NADCAP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Chromic Acid anodizing</a:t>
                      </a:r>
                      <a:b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</a:b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MIL-A-8625 TYPE I</a:t>
                      </a:r>
                      <a:br>
                        <a:rPr lang="pt-BR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</a:br>
                      <a:r>
                        <a:rPr lang="pt-BR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AMS 2470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NADCAP | GE Avionics approved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Painting</a:t>
                      </a:r>
                      <a:b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</a:b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0726-108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NADCAP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99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Passivation</a:t>
                      </a:r>
                      <a:b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</a:b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AMS 2700</a:t>
                      </a:r>
                      <a:b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</a:b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ASTM A380</a:t>
                      </a:r>
                      <a:b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</a:b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ASTM A967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NADCAP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Hard anodizing</a:t>
                      </a:r>
                      <a:b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</a:b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AMS 2469</a:t>
                      </a:r>
                      <a:br>
                        <a:rPr lang="pt-BR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</a:br>
                      <a:r>
                        <a:rPr lang="pt-BR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MIL-A-8625 TYPE III</a:t>
                      </a:r>
                      <a:endParaRPr lang="pt-BR" sz="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NADCAP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534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Swab etch</a:t>
                      </a:r>
                      <a:b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</a:br>
                      <a:endParaRPr lang="zh-CN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P4TF8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NADCAP |GEAE Approved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256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Welding</a:t>
                      </a:r>
                      <a:endParaRPr lang="zh-CN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P8TF3</a:t>
                      </a: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NADCAP |GEAE Approval</a:t>
                      </a: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33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FPI</a:t>
                      </a:r>
                      <a:endParaRPr lang="zh-CN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P3TF47</a:t>
                      </a:r>
                    </a:p>
                  </a:txBody>
                  <a:tcPr marL="8484" marR="8484" marT="848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NADCAP |GE Approval</a:t>
                      </a:r>
                    </a:p>
                  </a:txBody>
                  <a:tcPr marL="8484" marR="8484" marT="8484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239471" y="4019744"/>
            <a:ext cx="1721625" cy="2012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Special process Capacity</a:t>
            </a:r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1274557724"/>
              </p:ext>
            </p:extLst>
          </p:nvPr>
        </p:nvGraphicFramePr>
        <p:xfrm>
          <a:off x="1618911" y="4292296"/>
          <a:ext cx="4012280" cy="229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07968" y="4024923"/>
            <a:ext cx="1008112" cy="2215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cs typeface="+mn-ea"/>
                <a:sym typeface="+mn-lt"/>
              </a:rPr>
              <a:t>Process line</a:t>
            </a:r>
          </a:p>
        </p:txBody>
      </p:sp>
      <p:pic>
        <p:nvPicPr>
          <p:cNvPr id="39" name="图片 10" descr="2013090311023772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8818" y="4347227"/>
            <a:ext cx="1824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6616" y="5647285"/>
            <a:ext cx="1518833" cy="11391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3238" y="5636419"/>
            <a:ext cx="1518833" cy="1139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4" y="-7814"/>
            <a:ext cx="10850563" cy="1028699"/>
          </a:xfrm>
        </p:spPr>
        <p:txBody>
          <a:bodyPr/>
          <a:lstStyle/>
          <a:p>
            <a:r>
              <a:rPr lang="en-US" dirty="0"/>
              <a:t>Special process capability and </a:t>
            </a:r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33238" y="4347227"/>
            <a:ext cx="20665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1.5m</a:t>
            </a:r>
            <a:r>
              <a:rPr lang="en-US" altLang="zh-CN" dirty="0"/>
              <a:t>×0.8m×0.5m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3209" y="5751076"/>
            <a:ext cx="211525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自乳化 </a:t>
            </a:r>
            <a:r>
              <a:rPr lang="en-US" altLang="zh-CN" sz="1200" dirty="0"/>
              <a:t>1.5×1.2×1M</a:t>
            </a:r>
          </a:p>
          <a:p>
            <a:r>
              <a:rPr lang="zh-CN" altLang="en-US" sz="1200" dirty="0"/>
              <a:t>后乳化  </a:t>
            </a:r>
            <a:r>
              <a:rPr lang="en-US" altLang="zh-CN" sz="1200" dirty="0"/>
              <a:t>0.8×0.8×0.5M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C15AE02-9E0F-4D23-A33F-66258476B3C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0302" y="1124743"/>
            <a:ext cx="2760186" cy="1433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EF54B4D-3F2B-4B21-AF80-37742A55C76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0302" y="2662496"/>
            <a:ext cx="2760186" cy="14346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9FC8707-3A19-4DB7-B75A-A8847F85DBF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6713" y="1888388"/>
            <a:ext cx="3063587" cy="15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0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Future Capability Invest </a:t>
            </a:r>
            <a:r>
              <a:rPr lang="en-US" altLang="zh-CN" dirty="0" smtClean="0">
                <a:cs typeface="+mn-ea"/>
                <a:sym typeface="+mn-lt"/>
              </a:rPr>
              <a:t>Plan</a:t>
            </a:r>
            <a:r>
              <a:rPr lang="en-US" altLang="zh-CN" dirty="0">
                <a:cs typeface="+mn-ea"/>
                <a:sym typeface="+mn-lt"/>
              </a:rPr>
              <a:t/>
            </a:r>
            <a:br>
              <a:rPr lang="en-US" altLang="zh-CN" dirty="0">
                <a:cs typeface="+mn-ea"/>
                <a:sym typeface="+mn-lt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0bafa517-9ee3-4285-8f98-8a49040dfca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977824"/>
            <a:ext cx="11121243" cy="4165801"/>
            <a:chOff x="669925" y="1977824"/>
            <a:chExt cx="11121243" cy="4165801"/>
          </a:xfrm>
        </p:grpSpPr>
        <p:sp>
          <p:nvSpPr>
            <p:cNvPr id="6" name="îṩḻïḓe">
              <a:extLst>
                <a:ext uri="{FF2B5EF4-FFF2-40B4-BE49-F238E27FC236}">
                  <a16:creationId xmlns:a16="http://schemas.microsoft.com/office/drawing/2014/main" xmlns="" id="{0CCCB7ED-2B37-4D96-9184-7C1EFD770328}"/>
                </a:ext>
              </a:extLst>
            </p:cNvPr>
            <p:cNvSpPr/>
            <p:nvPr/>
          </p:nvSpPr>
          <p:spPr>
            <a:xfrm>
              <a:off x="669925" y="1977824"/>
              <a:ext cx="2598828" cy="1055171"/>
            </a:xfrm>
            <a:prstGeom prst="rect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7" name="íşḷíḑê">
              <a:extLst>
                <a:ext uri="{FF2B5EF4-FFF2-40B4-BE49-F238E27FC236}">
                  <a16:creationId xmlns:a16="http://schemas.microsoft.com/office/drawing/2014/main" xmlns="" id="{B9A4B52A-E9F7-4136-9781-A45386B1882B}"/>
                </a:ext>
              </a:extLst>
            </p:cNvPr>
            <p:cNvSpPr txBox="1"/>
            <p:nvPr/>
          </p:nvSpPr>
          <p:spPr>
            <a:xfrm>
              <a:off x="669925" y="4035821"/>
              <a:ext cx="2598828" cy="93082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228600" indent="-228600" algn="ctr">
                <a:lnSpc>
                  <a:spcPct val="150000"/>
                </a:lnSpc>
                <a:spcBef>
                  <a:spcPct val="0"/>
                </a:spcBef>
                <a:buAutoNum type="arabicPeriod"/>
                <a:tabLst>
                  <a:tab pos="228594" algn="l"/>
                </a:tabLst>
                <a:defRPr/>
              </a:pPr>
              <a:r>
                <a:rPr lang="en-US" altLang="zh-CN" sz="900" dirty="0"/>
                <a:t>Al solution heat treatment | 2019</a:t>
              </a:r>
            </a:p>
          </p:txBody>
        </p:sp>
        <p:sp>
          <p:nvSpPr>
            <p:cNvPr id="8" name="îṣḻíde">
              <a:extLst>
                <a:ext uri="{FF2B5EF4-FFF2-40B4-BE49-F238E27FC236}">
                  <a16:creationId xmlns:a16="http://schemas.microsoft.com/office/drawing/2014/main" xmlns="" id="{43DB0C74-4E32-44F9-8769-1E738FAC7827}"/>
                </a:ext>
              </a:extLst>
            </p:cNvPr>
            <p:cNvSpPr txBox="1"/>
            <p:nvPr/>
          </p:nvSpPr>
          <p:spPr>
            <a:xfrm>
              <a:off x="669927" y="3564000"/>
              <a:ext cx="2598824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Heat Treatment</a:t>
              </a:r>
            </a:p>
          </p:txBody>
        </p:sp>
        <p:sp>
          <p:nvSpPr>
            <p:cNvPr id="10" name="îŝlïďé">
              <a:extLst>
                <a:ext uri="{FF2B5EF4-FFF2-40B4-BE49-F238E27FC236}">
                  <a16:creationId xmlns:a16="http://schemas.microsoft.com/office/drawing/2014/main" xmlns="" id="{D935277D-F9E8-49FC-B799-D8F743A511E8}"/>
                </a:ext>
              </a:extLst>
            </p:cNvPr>
            <p:cNvSpPr/>
            <p:nvPr/>
          </p:nvSpPr>
          <p:spPr>
            <a:xfrm>
              <a:off x="3420503" y="1977824"/>
              <a:ext cx="2598828" cy="1055171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11" name="ïş1îḍê">
              <a:extLst>
                <a:ext uri="{FF2B5EF4-FFF2-40B4-BE49-F238E27FC236}">
                  <a16:creationId xmlns:a16="http://schemas.microsoft.com/office/drawing/2014/main" xmlns="" id="{8F0923C5-B13A-46EB-A30A-A164073B1467}"/>
                </a:ext>
              </a:extLst>
            </p:cNvPr>
            <p:cNvSpPr txBox="1"/>
            <p:nvPr/>
          </p:nvSpPr>
          <p:spPr>
            <a:xfrm>
              <a:off x="3420503" y="4035821"/>
              <a:ext cx="2598828" cy="93082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228600" indent="-228600" algn="ctr">
                <a:lnSpc>
                  <a:spcPct val="150000"/>
                </a:lnSpc>
                <a:spcBef>
                  <a:spcPct val="0"/>
                </a:spcBef>
                <a:buAutoNum type="arabicPeriod"/>
                <a:tabLst>
                  <a:tab pos="228594" algn="l"/>
                </a:tabLst>
                <a:defRPr/>
              </a:pPr>
              <a:r>
                <a:rPr lang="en-US" altLang="zh-CN" sz="900" dirty="0"/>
                <a:t>Fiber Laser cutting machine | 2018</a:t>
              </a:r>
            </a:p>
          </p:txBody>
        </p:sp>
        <p:sp>
          <p:nvSpPr>
            <p:cNvPr id="12" name="îśḷíḓe">
              <a:extLst>
                <a:ext uri="{FF2B5EF4-FFF2-40B4-BE49-F238E27FC236}">
                  <a16:creationId xmlns:a16="http://schemas.microsoft.com/office/drawing/2014/main" xmlns="" id="{E102BBE0-FB24-417E-94F0-280204B632C2}"/>
                </a:ext>
              </a:extLst>
            </p:cNvPr>
            <p:cNvSpPr txBox="1"/>
            <p:nvPr/>
          </p:nvSpPr>
          <p:spPr>
            <a:xfrm>
              <a:off x="3420505" y="3564000"/>
              <a:ext cx="2598824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Fiber Laser</a:t>
              </a:r>
            </a:p>
          </p:txBody>
        </p:sp>
        <p:sp>
          <p:nvSpPr>
            <p:cNvPr id="14" name="ïṡḷíḍe">
              <a:extLst>
                <a:ext uri="{FF2B5EF4-FFF2-40B4-BE49-F238E27FC236}">
                  <a16:creationId xmlns:a16="http://schemas.microsoft.com/office/drawing/2014/main" xmlns="" id="{04EEFC58-A30E-49D9-BCDD-E6B2BAF3CB63}"/>
                </a:ext>
              </a:extLst>
            </p:cNvPr>
            <p:cNvSpPr/>
            <p:nvPr/>
          </p:nvSpPr>
          <p:spPr>
            <a:xfrm>
              <a:off x="6171082" y="1977824"/>
              <a:ext cx="2598828" cy="1055171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15" name="îśļîḋê">
              <a:extLst>
                <a:ext uri="{FF2B5EF4-FFF2-40B4-BE49-F238E27FC236}">
                  <a16:creationId xmlns:a16="http://schemas.microsoft.com/office/drawing/2014/main" xmlns="" id="{B5D1FA2B-2FE2-4812-B2D5-F84798F67C09}"/>
                </a:ext>
              </a:extLst>
            </p:cNvPr>
            <p:cNvSpPr txBox="1"/>
            <p:nvPr/>
          </p:nvSpPr>
          <p:spPr>
            <a:xfrm>
              <a:off x="6171082" y="4035821"/>
              <a:ext cx="2598828" cy="93082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  <a:tabLst>
                  <a:tab pos="228594" algn="l"/>
                </a:tabLst>
                <a:defRPr/>
              </a:pPr>
              <a:r>
                <a:rPr lang="en-US" altLang="zh-CN" sz="900" dirty="0"/>
                <a:t>1. 5 Axis CNC | 2 Sets | 2019</a:t>
              </a:r>
            </a:p>
          </p:txBody>
        </p:sp>
        <p:sp>
          <p:nvSpPr>
            <p:cNvPr id="16" name="ïṩ1iḍé">
              <a:extLst>
                <a:ext uri="{FF2B5EF4-FFF2-40B4-BE49-F238E27FC236}">
                  <a16:creationId xmlns:a16="http://schemas.microsoft.com/office/drawing/2014/main" xmlns="" id="{646EAAFD-667E-43D3-A7AB-E303E85B454C}"/>
                </a:ext>
              </a:extLst>
            </p:cNvPr>
            <p:cNvSpPr txBox="1"/>
            <p:nvPr/>
          </p:nvSpPr>
          <p:spPr>
            <a:xfrm>
              <a:off x="6171084" y="3564000"/>
              <a:ext cx="2598824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3"/>
                  </a:solidFill>
                </a:rPr>
                <a:t>5 Axis CNC</a:t>
              </a:r>
            </a:p>
          </p:txBody>
        </p:sp>
        <p:sp>
          <p:nvSpPr>
            <p:cNvPr id="18" name="íṡlíḋé">
              <a:extLst>
                <a:ext uri="{FF2B5EF4-FFF2-40B4-BE49-F238E27FC236}">
                  <a16:creationId xmlns:a16="http://schemas.microsoft.com/office/drawing/2014/main" xmlns="" id="{EE094F50-8AB2-4FEA-9B6D-99410D43F38D}"/>
                </a:ext>
              </a:extLst>
            </p:cNvPr>
            <p:cNvSpPr/>
            <p:nvPr/>
          </p:nvSpPr>
          <p:spPr>
            <a:xfrm>
              <a:off x="8921660" y="1977824"/>
              <a:ext cx="2598828" cy="1055171"/>
            </a:xfrm>
            <a:prstGeom prst="rect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endParaRPr/>
            </a:p>
          </p:txBody>
        </p:sp>
        <p:sp>
          <p:nvSpPr>
            <p:cNvPr id="19" name="iṥlîdé">
              <a:extLst>
                <a:ext uri="{FF2B5EF4-FFF2-40B4-BE49-F238E27FC236}">
                  <a16:creationId xmlns:a16="http://schemas.microsoft.com/office/drawing/2014/main" xmlns="" id="{23B72592-01EF-49AD-BEC7-130BD9519151}"/>
                </a:ext>
              </a:extLst>
            </p:cNvPr>
            <p:cNvSpPr txBox="1"/>
            <p:nvPr/>
          </p:nvSpPr>
          <p:spPr>
            <a:xfrm>
              <a:off x="8921660" y="4035821"/>
              <a:ext cx="2598828" cy="93082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228600" indent="-228600" algn="ctr">
                <a:lnSpc>
                  <a:spcPct val="150000"/>
                </a:lnSpc>
                <a:spcBef>
                  <a:spcPct val="0"/>
                </a:spcBef>
                <a:buAutoNum type="arabicPeriod"/>
                <a:tabLst>
                  <a:tab pos="228594" algn="l"/>
                </a:tabLst>
                <a:defRPr/>
              </a:pPr>
              <a:r>
                <a:rPr lang="en-US" altLang="zh-CN" sz="900" dirty="0"/>
                <a:t>MT</a:t>
              </a:r>
            </a:p>
            <a:p>
              <a:pPr marL="228600" indent="-228600" algn="ctr">
                <a:lnSpc>
                  <a:spcPct val="150000"/>
                </a:lnSpc>
                <a:spcBef>
                  <a:spcPct val="0"/>
                </a:spcBef>
                <a:buAutoNum type="arabicPeriod"/>
                <a:tabLst>
                  <a:tab pos="228594" algn="l"/>
                </a:tabLst>
                <a:defRPr/>
              </a:pPr>
              <a:r>
                <a:rPr lang="en-US" altLang="zh-CN" sz="900" dirty="0"/>
                <a:t>X-Ray</a:t>
              </a:r>
            </a:p>
          </p:txBody>
        </p:sp>
        <p:sp>
          <p:nvSpPr>
            <p:cNvPr id="20" name="ïṩļïde">
              <a:extLst>
                <a:ext uri="{FF2B5EF4-FFF2-40B4-BE49-F238E27FC236}">
                  <a16:creationId xmlns:a16="http://schemas.microsoft.com/office/drawing/2014/main" xmlns="" id="{23A884E6-172D-463F-9EA5-50823979AA9F}"/>
                </a:ext>
              </a:extLst>
            </p:cNvPr>
            <p:cNvSpPr txBox="1"/>
            <p:nvPr/>
          </p:nvSpPr>
          <p:spPr>
            <a:xfrm>
              <a:off x="9192344" y="3607194"/>
              <a:ext cx="2598824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New NDT method</a:t>
              </a:r>
            </a:p>
          </p:txBody>
        </p:sp>
        <p:sp>
          <p:nvSpPr>
            <p:cNvPr id="30" name="ïSľíďê">
              <a:extLst>
                <a:ext uri="{FF2B5EF4-FFF2-40B4-BE49-F238E27FC236}">
                  <a16:creationId xmlns:a16="http://schemas.microsoft.com/office/drawing/2014/main" xmlns="" id="{E8A2615E-59EF-4D53-9531-07D648F3C9BF}"/>
                </a:ext>
              </a:extLst>
            </p:cNvPr>
            <p:cNvSpPr/>
            <p:nvPr/>
          </p:nvSpPr>
          <p:spPr>
            <a:xfrm>
              <a:off x="10047296" y="2844950"/>
              <a:ext cx="347557" cy="331463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/>
            </a:p>
          </p:txBody>
        </p:sp>
        <p:cxnSp>
          <p:nvCxnSpPr>
            <p:cNvPr id="26" name="直接连接符 10">
              <a:extLst>
                <a:ext uri="{FF2B5EF4-FFF2-40B4-BE49-F238E27FC236}">
                  <a16:creationId xmlns:a16="http://schemas.microsoft.com/office/drawing/2014/main" xmlns="" id="{B2004F7B-60AE-431E-A6CC-64E4AD1F6635}"/>
                </a:ext>
              </a:extLst>
            </p:cNvPr>
            <p:cNvCxnSpPr>
              <a:cxnSpLocks/>
            </p:cNvCxnSpPr>
            <p:nvPr/>
          </p:nvCxnSpPr>
          <p:spPr>
            <a:xfrm>
              <a:off x="3316376" y="3799910"/>
              <a:ext cx="0" cy="234371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66">
              <a:extLst>
                <a:ext uri="{FF2B5EF4-FFF2-40B4-BE49-F238E27FC236}">
                  <a16:creationId xmlns:a16="http://schemas.microsoft.com/office/drawing/2014/main" xmlns="" id="{B1393ECA-CFBF-4E43-B103-51CD441EC75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726" y="3799910"/>
              <a:ext cx="0" cy="234371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67">
              <a:extLst>
                <a:ext uri="{FF2B5EF4-FFF2-40B4-BE49-F238E27FC236}">
                  <a16:creationId xmlns:a16="http://schemas.microsoft.com/office/drawing/2014/main" xmlns="" id="{EB183FA2-2302-4154-B234-E234B0F76F87}"/>
                </a:ext>
              </a:extLst>
            </p:cNvPr>
            <p:cNvCxnSpPr>
              <a:cxnSpLocks/>
            </p:cNvCxnSpPr>
            <p:nvPr/>
          </p:nvCxnSpPr>
          <p:spPr>
            <a:xfrm>
              <a:off x="8850401" y="3799910"/>
              <a:ext cx="0" cy="234371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39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062" y="3114481"/>
            <a:ext cx="4489971" cy="655784"/>
          </a:xfrm>
        </p:spPr>
        <p:txBody>
          <a:bodyPr>
            <a:norm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Safety protects people, Quality protects jobs.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1055440" y="4558289"/>
            <a:ext cx="4489971" cy="310871"/>
          </a:xfrm>
        </p:spPr>
        <p:txBody>
          <a:bodyPr>
            <a:normAutofit/>
          </a:bodyPr>
          <a:lstStyle/>
          <a:p>
            <a:r>
              <a:rPr lang="en-US" sz="1400" i="1" dirty="0">
                <a:cs typeface="+mn-ea"/>
                <a:sym typeface="+mn-lt"/>
              </a:rPr>
              <a:t>Weaving Dreams Into Reality</a:t>
            </a:r>
            <a:r>
              <a:rPr lang="en-US" altLang="zh-CN" sz="1400" i="1" dirty="0">
                <a:cs typeface="+mn-ea"/>
                <a:sym typeface="+mn-lt"/>
              </a:rPr>
              <a:t>——Fuhua</a:t>
            </a:r>
            <a:endParaRPr lang="zh-CN" altLang="en-US" sz="1400" i="1" dirty="0"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>
          <a:xfrm>
            <a:off x="1055440" y="4869160"/>
            <a:ext cx="4489971" cy="1274465"/>
          </a:xfrm>
        </p:spPr>
        <p:txBody>
          <a:bodyPr>
            <a:normAutofit/>
          </a:bodyPr>
          <a:lstStyle/>
          <a:p>
            <a:r>
              <a:rPr lang="en-US" altLang="zh-CN" sz="1200" dirty="0">
                <a:cs typeface="+mn-ea"/>
                <a:sym typeface="+mn-lt"/>
              </a:rPr>
              <a:t>Leeroy Li </a:t>
            </a:r>
          </a:p>
          <a:p>
            <a:r>
              <a:rPr lang="en-US" altLang="zh-CN" sz="1200" dirty="0">
                <a:cs typeface="+mn-ea"/>
                <a:sym typeface="+mn-lt"/>
              </a:rPr>
              <a:t>BD@hefeifh.com</a:t>
            </a:r>
            <a:endParaRPr lang="zh-CN" altLang="en-US" sz="1200" dirty="0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82E73E5E-EC39-4CDE-8CF9-40D0F59B019C}"/>
              </a:ext>
            </a:extLst>
          </p:cNvPr>
          <p:cNvGrpSpPr/>
          <p:nvPr/>
        </p:nvGrpSpPr>
        <p:grpSpPr>
          <a:xfrm>
            <a:off x="1055440" y="2015902"/>
            <a:ext cx="2161608" cy="939259"/>
            <a:chOff x="2855913" y="-477838"/>
            <a:chExt cx="5757862" cy="2501900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C53C5E7F-5F59-454A-995A-A52FEC0CD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C9DF280D-5CD9-4164-BA87-6781FC7B87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xmlns="" id="{18447B2C-4E26-4F3D-BAA6-E53B50A433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xmlns="" id="{101CB5D4-20F6-46EE-8DC6-F51A32B8F8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7DB640F6-439C-41DA-A3D2-43BB9C9A24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Company Development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>
                <a:cs typeface="+mn-ea"/>
                <a:sym typeface="+mn-lt"/>
              </a:rPr>
              <a:t>Company History  </a:t>
            </a:r>
            <a:endParaRPr lang="en-US" dirty="0" smtClean="0"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dirty="0" smtClean="0">
                <a:cs typeface="+mn-ea"/>
                <a:sym typeface="+mn-lt"/>
              </a:rPr>
              <a:t>Certification </a:t>
            </a:r>
            <a:r>
              <a:rPr lang="en-US" dirty="0">
                <a:cs typeface="+mn-ea"/>
                <a:sym typeface="+mn-lt"/>
              </a:rPr>
              <a:t>and </a:t>
            </a:r>
            <a:r>
              <a:rPr lang="en-US" dirty="0" smtClean="0">
                <a:cs typeface="+mn-ea"/>
                <a:sym typeface="+mn-lt"/>
              </a:rPr>
              <a:t>Qualification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66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Fuhua </a:t>
            </a:r>
            <a:r>
              <a:rPr lang="en-US" dirty="0" smtClean="0">
                <a:latin typeface="+mn-lt"/>
                <a:ea typeface="+mn-ea"/>
                <a:cs typeface="+mn-ea"/>
                <a:sym typeface="+mn-lt"/>
              </a:rPr>
              <a:t>Development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d2d17333-4805-44c9-bbc8-170b5bded19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9376" y="1484784"/>
            <a:ext cx="10657184" cy="4786215"/>
            <a:chOff x="1676116" y="1302174"/>
            <a:chExt cx="10657184" cy="4786215"/>
          </a:xfrm>
        </p:grpSpPr>
        <p:sp>
          <p:nvSpPr>
            <p:cNvPr id="6" name="ïSḻîdè">
              <a:extLst>
                <a:ext uri="{FF2B5EF4-FFF2-40B4-BE49-F238E27FC236}">
                  <a16:creationId xmlns:a16="http://schemas.microsoft.com/office/drawing/2014/main" xmlns="" id="{D55B17BA-B737-4885-9C75-F8D3E61C41A7}"/>
                </a:ext>
              </a:extLst>
            </p:cNvPr>
            <p:cNvSpPr/>
            <p:nvPr/>
          </p:nvSpPr>
          <p:spPr bwMode="auto">
            <a:xfrm rot="21071856">
              <a:off x="1676116" y="2484296"/>
              <a:ext cx="7723840" cy="2493087"/>
            </a:xfrm>
            <a:custGeom>
              <a:avLst/>
              <a:gdLst/>
              <a:ahLst/>
              <a:cxnLst>
                <a:cxn ang="0">
                  <a:pos x="1599" y="0"/>
                </a:cxn>
                <a:cxn ang="0">
                  <a:pos x="1434" y="28"/>
                </a:cxn>
                <a:cxn ang="0">
                  <a:pos x="1470" y="71"/>
                </a:cxn>
                <a:cxn ang="0">
                  <a:pos x="1202" y="291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0" y="163"/>
                </a:cxn>
                <a:cxn ang="0">
                  <a:pos x="839" y="163"/>
                </a:cxn>
                <a:cxn ang="0">
                  <a:pos x="837" y="163"/>
                </a:cxn>
                <a:cxn ang="0">
                  <a:pos x="836" y="163"/>
                </a:cxn>
                <a:cxn ang="0">
                  <a:pos x="834" y="163"/>
                </a:cxn>
                <a:cxn ang="0">
                  <a:pos x="834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1" y="163"/>
                </a:cxn>
                <a:cxn ang="0">
                  <a:pos x="830" y="163"/>
                </a:cxn>
                <a:cxn ang="0">
                  <a:pos x="829" y="163"/>
                </a:cxn>
                <a:cxn ang="0">
                  <a:pos x="828" y="163"/>
                </a:cxn>
                <a:cxn ang="0">
                  <a:pos x="826" y="163"/>
                </a:cxn>
                <a:cxn ang="0">
                  <a:pos x="825" y="164"/>
                </a:cxn>
                <a:cxn ang="0">
                  <a:pos x="823" y="164"/>
                </a:cxn>
                <a:cxn ang="0">
                  <a:pos x="822" y="165"/>
                </a:cxn>
                <a:cxn ang="0">
                  <a:pos x="821" y="165"/>
                </a:cxn>
                <a:cxn ang="0">
                  <a:pos x="20" y="541"/>
                </a:cxn>
                <a:cxn ang="0">
                  <a:pos x="7" y="579"/>
                </a:cxn>
                <a:cxn ang="0">
                  <a:pos x="32" y="595"/>
                </a:cxn>
                <a:cxn ang="0">
                  <a:pos x="44" y="592"/>
                </a:cxn>
                <a:cxn ang="0">
                  <a:pos x="834" y="221"/>
                </a:cxn>
                <a:cxn ang="0">
                  <a:pos x="1199" y="349"/>
                </a:cxn>
                <a:cxn ang="0">
                  <a:pos x="1199" y="349"/>
                </a:cxn>
                <a:cxn ang="0">
                  <a:pos x="1203" y="350"/>
                </a:cxn>
                <a:cxn ang="0">
                  <a:pos x="1204" y="350"/>
                </a:cxn>
                <a:cxn ang="0">
                  <a:pos x="1208" y="350"/>
                </a:cxn>
                <a:cxn ang="0">
                  <a:pos x="1208" y="350"/>
                </a:cxn>
                <a:cxn ang="0">
                  <a:pos x="1213" y="350"/>
                </a:cxn>
                <a:cxn ang="0">
                  <a:pos x="1214" y="350"/>
                </a:cxn>
                <a:cxn ang="0">
                  <a:pos x="1217" y="349"/>
                </a:cxn>
                <a:cxn ang="0">
                  <a:pos x="1219" y="348"/>
                </a:cxn>
                <a:cxn ang="0">
                  <a:pos x="1221" y="347"/>
                </a:cxn>
                <a:cxn ang="0">
                  <a:pos x="1223" y="346"/>
                </a:cxn>
                <a:cxn ang="0">
                  <a:pos x="1225" y="345"/>
                </a:cxn>
                <a:cxn ang="0">
                  <a:pos x="1226" y="344"/>
                </a:cxn>
                <a:cxn ang="0">
                  <a:pos x="1505" y="114"/>
                </a:cxn>
                <a:cxn ang="0">
                  <a:pos x="1540" y="157"/>
                </a:cxn>
                <a:cxn ang="0">
                  <a:pos x="1599" y="0"/>
                </a:cxn>
              </a:cxnLst>
              <a:rect l="0" t="0" r="r" b="b"/>
              <a:pathLst>
                <a:path w="1599" h="595">
                  <a:moveTo>
                    <a:pt x="1599" y="0"/>
                  </a:moveTo>
                  <a:cubicBezTo>
                    <a:pt x="1434" y="28"/>
                    <a:pt x="1434" y="28"/>
                    <a:pt x="1434" y="28"/>
                  </a:cubicBezTo>
                  <a:cubicBezTo>
                    <a:pt x="1470" y="71"/>
                    <a:pt x="1470" y="71"/>
                    <a:pt x="1470" y="71"/>
                  </a:cubicBezTo>
                  <a:cubicBezTo>
                    <a:pt x="1202" y="291"/>
                    <a:pt x="1202" y="291"/>
                    <a:pt x="1202" y="291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1" y="164"/>
                    <a:pt x="840" y="164"/>
                    <a:pt x="840" y="163"/>
                  </a:cubicBezTo>
                  <a:cubicBezTo>
                    <a:pt x="839" y="163"/>
                    <a:pt x="839" y="163"/>
                    <a:pt x="839" y="163"/>
                  </a:cubicBezTo>
                  <a:cubicBezTo>
                    <a:pt x="838" y="163"/>
                    <a:pt x="837" y="163"/>
                    <a:pt x="837" y="163"/>
                  </a:cubicBezTo>
                  <a:cubicBezTo>
                    <a:pt x="837" y="163"/>
                    <a:pt x="836" y="163"/>
                    <a:pt x="836" y="163"/>
                  </a:cubicBezTo>
                  <a:cubicBezTo>
                    <a:pt x="835" y="163"/>
                    <a:pt x="835" y="163"/>
                    <a:pt x="834" y="163"/>
                  </a:cubicBezTo>
                  <a:cubicBezTo>
                    <a:pt x="834" y="163"/>
                    <a:pt x="834" y="163"/>
                    <a:pt x="834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2" y="163"/>
                    <a:pt x="832" y="163"/>
                    <a:pt x="831" y="163"/>
                  </a:cubicBezTo>
                  <a:cubicBezTo>
                    <a:pt x="831" y="163"/>
                    <a:pt x="831" y="163"/>
                    <a:pt x="830" y="163"/>
                  </a:cubicBezTo>
                  <a:cubicBezTo>
                    <a:pt x="830" y="163"/>
                    <a:pt x="829" y="163"/>
                    <a:pt x="829" y="163"/>
                  </a:cubicBezTo>
                  <a:cubicBezTo>
                    <a:pt x="828" y="163"/>
                    <a:pt x="828" y="163"/>
                    <a:pt x="828" y="163"/>
                  </a:cubicBezTo>
                  <a:cubicBezTo>
                    <a:pt x="827" y="163"/>
                    <a:pt x="827" y="163"/>
                    <a:pt x="826" y="163"/>
                  </a:cubicBezTo>
                  <a:cubicBezTo>
                    <a:pt x="825" y="164"/>
                    <a:pt x="825" y="164"/>
                    <a:pt x="825" y="164"/>
                  </a:cubicBezTo>
                  <a:cubicBezTo>
                    <a:pt x="824" y="164"/>
                    <a:pt x="824" y="164"/>
                    <a:pt x="823" y="164"/>
                  </a:cubicBezTo>
                  <a:cubicBezTo>
                    <a:pt x="823" y="164"/>
                    <a:pt x="823" y="165"/>
                    <a:pt x="822" y="165"/>
                  </a:cubicBezTo>
                  <a:cubicBezTo>
                    <a:pt x="822" y="165"/>
                    <a:pt x="821" y="165"/>
                    <a:pt x="821" y="165"/>
                  </a:cubicBezTo>
                  <a:cubicBezTo>
                    <a:pt x="20" y="541"/>
                    <a:pt x="20" y="541"/>
                    <a:pt x="20" y="541"/>
                  </a:cubicBezTo>
                  <a:cubicBezTo>
                    <a:pt x="6" y="548"/>
                    <a:pt x="0" y="565"/>
                    <a:pt x="7" y="579"/>
                  </a:cubicBezTo>
                  <a:cubicBezTo>
                    <a:pt x="11" y="589"/>
                    <a:pt x="22" y="595"/>
                    <a:pt x="32" y="595"/>
                  </a:cubicBezTo>
                  <a:cubicBezTo>
                    <a:pt x="36" y="595"/>
                    <a:pt x="40" y="594"/>
                    <a:pt x="44" y="592"/>
                  </a:cubicBezTo>
                  <a:cubicBezTo>
                    <a:pt x="834" y="221"/>
                    <a:pt x="834" y="221"/>
                    <a:pt x="834" y="221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200" y="349"/>
                    <a:pt x="1202" y="350"/>
                    <a:pt x="1203" y="350"/>
                  </a:cubicBezTo>
                  <a:cubicBezTo>
                    <a:pt x="1204" y="350"/>
                    <a:pt x="1204" y="350"/>
                    <a:pt x="1204" y="350"/>
                  </a:cubicBezTo>
                  <a:cubicBezTo>
                    <a:pt x="1205" y="350"/>
                    <a:pt x="1206" y="350"/>
                    <a:pt x="1208" y="350"/>
                  </a:cubicBezTo>
                  <a:cubicBezTo>
                    <a:pt x="1208" y="350"/>
                    <a:pt x="1208" y="350"/>
                    <a:pt x="1208" y="350"/>
                  </a:cubicBezTo>
                  <a:cubicBezTo>
                    <a:pt x="1210" y="350"/>
                    <a:pt x="1211" y="350"/>
                    <a:pt x="1213" y="350"/>
                  </a:cubicBezTo>
                  <a:cubicBezTo>
                    <a:pt x="1213" y="350"/>
                    <a:pt x="1213" y="350"/>
                    <a:pt x="1214" y="350"/>
                  </a:cubicBezTo>
                  <a:cubicBezTo>
                    <a:pt x="1215" y="350"/>
                    <a:pt x="1216" y="349"/>
                    <a:pt x="1217" y="349"/>
                  </a:cubicBezTo>
                  <a:cubicBezTo>
                    <a:pt x="1217" y="349"/>
                    <a:pt x="1218" y="349"/>
                    <a:pt x="1219" y="348"/>
                  </a:cubicBezTo>
                  <a:cubicBezTo>
                    <a:pt x="1219" y="348"/>
                    <a:pt x="1220" y="348"/>
                    <a:pt x="1221" y="347"/>
                  </a:cubicBezTo>
                  <a:cubicBezTo>
                    <a:pt x="1222" y="347"/>
                    <a:pt x="1222" y="347"/>
                    <a:pt x="1223" y="346"/>
                  </a:cubicBezTo>
                  <a:cubicBezTo>
                    <a:pt x="1223" y="346"/>
                    <a:pt x="1224" y="345"/>
                    <a:pt x="1225" y="345"/>
                  </a:cubicBezTo>
                  <a:cubicBezTo>
                    <a:pt x="1226" y="344"/>
                    <a:pt x="1226" y="344"/>
                    <a:pt x="1226" y="344"/>
                  </a:cubicBezTo>
                  <a:cubicBezTo>
                    <a:pt x="1505" y="114"/>
                    <a:pt x="1505" y="114"/>
                    <a:pt x="1505" y="114"/>
                  </a:cubicBezTo>
                  <a:cubicBezTo>
                    <a:pt x="1540" y="157"/>
                    <a:pt x="1540" y="157"/>
                    <a:pt x="1540" y="157"/>
                  </a:cubicBezTo>
                  <a:cubicBezTo>
                    <a:pt x="1599" y="0"/>
                    <a:pt x="1599" y="0"/>
                    <a:pt x="1599" y="0"/>
                  </a:cubicBezTo>
                </a:path>
              </a:pathLst>
            </a:custGeom>
            <a:solidFill>
              <a:schemeClr val="bg1">
                <a:lumMod val="65000"/>
                <a:alpha val="88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7" name="îśļíďe">
              <a:extLst>
                <a:ext uri="{FF2B5EF4-FFF2-40B4-BE49-F238E27FC236}">
                  <a16:creationId xmlns:a16="http://schemas.microsoft.com/office/drawing/2014/main" xmlns="" id="{B682B831-1D0B-41F2-80E4-3B450BE2BCCB}"/>
                </a:ext>
              </a:extLst>
            </p:cNvPr>
            <p:cNvGrpSpPr/>
            <p:nvPr/>
          </p:nvGrpSpPr>
          <p:grpSpPr>
            <a:xfrm>
              <a:off x="2675165" y="5190453"/>
              <a:ext cx="2204357" cy="897936"/>
              <a:chOff x="901108" y="1555202"/>
              <a:chExt cx="2204357" cy="897936"/>
            </a:xfrm>
          </p:grpSpPr>
          <p:sp>
            <p:nvSpPr>
              <p:cNvPr id="23" name="ïs1îďé">
                <a:extLst>
                  <a:ext uri="{FF2B5EF4-FFF2-40B4-BE49-F238E27FC236}">
                    <a16:creationId xmlns:a16="http://schemas.microsoft.com/office/drawing/2014/main" xmlns="" id="{685E89C9-2575-45B9-B15E-B5CF0AC1D7F6}"/>
                  </a:ext>
                </a:extLst>
              </p:cNvPr>
              <p:cNvSpPr/>
              <p:nvPr/>
            </p:nvSpPr>
            <p:spPr bwMode="auto">
              <a:xfrm>
                <a:off x="909555" y="1895739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latin typeface="Arial Narrow" panose="020B0606020202030204" pitchFamily="34" charset="0"/>
                    <a:cs typeface="+mn-ea"/>
                    <a:sym typeface="+mn-lt"/>
                  </a:rPr>
                  <a:t>2007, Fuhua registered </a:t>
                </a:r>
                <a:endParaRPr lang="en-US" altLang="zh-CN" sz="1000" dirty="0" smtClean="0">
                  <a:latin typeface="Arial Narrow" panose="020B0606020202030204" pitchFamily="34" charset="0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 smtClean="0">
                    <a:latin typeface="Arial Narrow" panose="020B0606020202030204" pitchFamily="34" charset="0"/>
                    <a:cs typeface="+mn-ea"/>
                    <a:sym typeface="+mn-lt"/>
                  </a:rPr>
                  <a:t>2009</a:t>
                </a:r>
                <a:r>
                  <a:rPr lang="en-US" altLang="zh-CN" sz="1000" dirty="0">
                    <a:latin typeface="Arial Narrow" panose="020B0606020202030204" pitchFamily="34" charset="0"/>
                    <a:cs typeface="+mn-ea"/>
                    <a:sym typeface="+mn-lt"/>
                  </a:rPr>
                  <a:t>, New </a:t>
                </a:r>
                <a:r>
                  <a:rPr lang="en-US" altLang="zh-CN" sz="1000" dirty="0" smtClean="0">
                    <a:latin typeface="Arial Narrow" panose="020B0606020202030204" pitchFamily="34" charset="0"/>
                    <a:cs typeface="+mn-ea"/>
                    <a:sym typeface="+mn-lt"/>
                  </a:rPr>
                  <a:t>Facility</a:t>
                </a:r>
                <a:endParaRPr lang="en-US" altLang="zh-CN" sz="800" dirty="0">
                  <a:cs typeface="+mn-ea"/>
                  <a:sym typeface="+mn-lt"/>
                </a:endParaRPr>
              </a:p>
            </p:txBody>
          </p:sp>
          <p:sp>
            <p:nvSpPr>
              <p:cNvPr id="24" name="ïṧlïḓê">
                <a:extLst>
                  <a:ext uri="{FF2B5EF4-FFF2-40B4-BE49-F238E27FC236}">
                    <a16:creationId xmlns:a16="http://schemas.microsoft.com/office/drawing/2014/main" xmlns="" id="{647F55FF-5E8A-46D0-8B7C-F2036907991E}"/>
                  </a:ext>
                </a:extLst>
              </p:cNvPr>
              <p:cNvSpPr txBox="1"/>
              <p:nvPr/>
            </p:nvSpPr>
            <p:spPr bwMode="auto">
              <a:xfrm>
                <a:off x="901108" y="1555202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6020202030204" pitchFamily="34" charset="0"/>
                    <a:cs typeface="+mn-ea"/>
                    <a:sym typeface="+mn-lt"/>
                  </a:rPr>
                  <a:t>First Aviation NPI PO (GE Systems</a:t>
                </a:r>
                <a:r>
                  <a:rPr lang="en-US" altLang="zh-CN" sz="1200" b="1" dirty="0" smtClean="0">
                    <a:solidFill>
                      <a:schemeClr val="accent1"/>
                    </a:solidFill>
                    <a:latin typeface="Arial Narrow" panose="020B0606020202030204" pitchFamily="34" charset="0"/>
                    <a:cs typeface="+mn-ea"/>
                    <a:sym typeface="+mn-lt"/>
                  </a:rPr>
                  <a:t>)</a:t>
                </a:r>
                <a:endParaRPr lang="en-US" altLang="zh-CN" sz="1200" b="1" dirty="0">
                  <a:solidFill>
                    <a:schemeClr val="accent1"/>
                  </a:solidFill>
                  <a:latin typeface="Arial Narrow" panose="020B0606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ïŝ1ídé">
              <a:extLst>
                <a:ext uri="{FF2B5EF4-FFF2-40B4-BE49-F238E27FC236}">
                  <a16:creationId xmlns:a16="http://schemas.microsoft.com/office/drawing/2014/main" xmlns="" id="{0618C4EB-3C16-4027-8E28-7EA87DD67192}"/>
                </a:ext>
              </a:extLst>
            </p:cNvPr>
            <p:cNvGrpSpPr/>
            <p:nvPr/>
          </p:nvGrpSpPr>
          <p:grpSpPr>
            <a:xfrm>
              <a:off x="4440081" y="4139865"/>
              <a:ext cx="2195910" cy="1001720"/>
              <a:chOff x="814479" y="1519125"/>
              <a:chExt cx="2195910" cy="1001720"/>
            </a:xfrm>
          </p:grpSpPr>
          <p:sp>
            <p:nvSpPr>
              <p:cNvPr id="21" name="isḷiďè">
                <a:extLst>
                  <a:ext uri="{FF2B5EF4-FFF2-40B4-BE49-F238E27FC236}">
                    <a16:creationId xmlns:a16="http://schemas.microsoft.com/office/drawing/2014/main" xmlns="" id="{A9F3A7F2-02E8-4D08-9B21-3AAAC52BBF9C}"/>
                  </a:ext>
                </a:extLst>
              </p:cNvPr>
              <p:cNvSpPr/>
              <p:nvPr/>
            </p:nvSpPr>
            <p:spPr bwMode="auto">
              <a:xfrm>
                <a:off x="814479" y="1963446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r>
                  <a:rPr lang="en-US" altLang="zh-CN" sz="1000" dirty="0">
                    <a:cs typeface="+mn-ea"/>
                    <a:sym typeface="+mn-lt"/>
                  </a:rPr>
                  <a:t>2013. Over 50 P/Ns awarded from GE Systems</a:t>
                </a:r>
              </a:p>
              <a:p>
                <a:r>
                  <a:rPr lang="en-US" altLang="zh-CN" sz="1000" dirty="0">
                    <a:cs typeface="+mn-ea"/>
                    <a:sym typeface="+mn-lt"/>
                  </a:rPr>
                  <a:t>2014. NADCAP accreditation</a:t>
                </a:r>
              </a:p>
            </p:txBody>
          </p:sp>
          <p:sp>
            <p:nvSpPr>
              <p:cNvPr id="22" name="ïšḻîḓê">
                <a:extLst>
                  <a:ext uri="{FF2B5EF4-FFF2-40B4-BE49-F238E27FC236}">
                    <a16:creationId xmlns:a16="http://schemas.microsoft.com/office/drawing/2014/main" xmlns="" id="{7F991BD8-34B4-4466-AFD8-DE8C9318B398}"/>
                  </a:ext>
                </a:extLst>
              </p:cNvPr>
              <p:cNvSpPr txBox="1"/>
              <p:nvPr/>
            </p:nvSpPr>
            <p:spPr bwMode="auto">
              <a:xfrm>
                <a:off x="814479" y="1519125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+mn-ea"/>
                    <a:sym typeface="+mn-lt"/>
                  </a:rPr>
                  <a:t>Surface Treatment Capability in </a:t>
                </a:r>
                <a:r>
                  <a:rPr lang="en-US" altLang="zh-CN" sz="1200" b="1" dirty="0" smtClean="0">
                    <a:solidFill>
                      <a:schemeClr val="accent2"/>
                    </a:solidFill>
                    <a:latin typeface="Arial Narrow" panose="020B0606020202030204" pitchFamily="34" charset="0"/>
                    <a:cs typeface="+mn-ea"/>
                    <a:sym typeface="+mn-lt"/>
                  </a:rPr>
                  <a:t>house</a:t>
                </a:r>
                <a:endParaRPr lang="en-US" altLang="zh-CN" sz="1200" b="1" dirty="0">
                  <a:solidFill>
                    <a:schemeClr val="accent2"/>
                  </a:solidFill>
                  <a:latin typeface="Arial Narrow" panose="020B060602020203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isliḋè">
              <a:extLst>
                <a:ext uri="{FF2B5EF4-FFF2-40B4-BE49-F238E27FC236}">
                  <a16:creationId xmlns:a16="http://schemas.microsoft.com/office/drawing/2014/main" xmlns="" id="{0FBDBAEC-8419-4F3C-9FC1-185636CB4A51}"/>
                </a:ext>
              </a:extLst>
            </p:cNvPr>
            <p:cNvGrpSpPr/>
            <p:nvPr/>
          </p:nvGrpSpPr>
          <p:grpSpPr>
            <a:xfrm>
              <a:off x="7058925" y="3820996"/>
              <a:ext cx="2486300" cy="1320588"/>
              <a:chOff x="851547" y="1531112"/>
              <a:chExt cx="2486300" cy="1320588"/>
            </a:xfrm>
          </p:grpSpPr>
          <p:sp>
            <p:nvSpPr>
              <p:cNvPr id="19" name="iṩḻïďê">
                <a:extLst>
                  <a:ext uri="{FF2B5EF4-FFF2-40B4-BE49-F238E27FC236}">
                    <a16:creationId xmlns:a16="http://schemas.microsoft.com/office/drawing/2014/main" xmlns="" id="{26159DD3-7591-4A66-A550-D825AA22F9EA}"/>
                  </a:ext>
                </a:extLst>
              </p:cNvPr>
              <p:cNvSpPr/>
              <p:nvPr/>
            </p:nvSpPr>
            <p:spPr bwMode="auto">
              <a:xfrm>
                <a:off x="872748" y="1970323"/>
                <a:ext cx="2465099" cy="881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700" dirty="0">
                    <a:latin typeface="Arial Narrow" panose="020B0606020202030204" pitchFamily="34" charset="0"/>
                    <a:cs typeface="+mn-ea"/>
                    <a:sym typeface="+mn-lt"/>
                  </a:rPr>
                  <a:t>2014. GE S1000, Honeywell  qualification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700" dirty="0">
                    <a:latin typeface="Arial Narrow" panose="020B0606020202030204" pitchFamily="34" charset="0"/>
                    <a:cs typeface="+mn-ea"/>
                    <a:sym typeface="+mn-lt"/>
                  </a:rPr>
                  <a:t>2015. FPI &amp; Welding GE SPTC approved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800" dirty="0"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000" dirty="0">
                  <a:cs typeface="+mn-ea"/>
                  <a:sym typeface="+mn-lt"/>
                </a:endParaRPr>
              </a:p>
            </p:txBody>
          </p:sp>
          <p:sp>
            <p:nvSpPr>
              <p:cNvPr id="20" name="íṧļíďè">
                <a:extLst>
                  <a:ext uri="{FF2B5EF4-FFF2-40B4-BE49-F238E27FC236}">
                    <a16:creationId xmlns:a16="http://schemas.microsoft.com/office/drawing/2014/main" xmlns="" id="{238F874A-F0C0-4DB1-9761-17753A6298A5}"/>
                  </a:ext>
                </a:extLst>
              </p:cNvPr>
              <p:cNvSpPr txBox="1"/>
              <p:nvPr/>
            </p:nvSpPr>
            <p:spPr bwMode="auto">
              <a:xfrm>
                <a:off x="851547" y="1531112"/>
                <a:ext cx="219591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dirty="0">
                    <a:solidFill>
                      <a:schemeClr val="accent3"/>
                    </a:solidFill>
                    <a:latin typeface="Arial Narrow" panose="020B0606020202030204" pitchFamily="34" charset="0"/>
                    <a:cs typeface="+mn-ea"/>
                    <a:sym typeface="+mn-lt"/>
                  </a:rPr>
                  <a:t>Engine </a:t>
                </a:r>
                <a:r>
                  <a:rPr lang="en-US" altLang="zh-CN" sz="1200" b="1" dirty="0" smtClean="0">
                    <a:solidFill>
                      <a:schemeClr val="accent3"/>
                    </a:solidFill>
                    <a:latin typeface="Arial Narrow" panose="020B0606020202030204" pitchFamily="34" charset="0"/>
                    <a:cs typeface="+mn-ea"/>
                    <a:sym typeface="+mn-lt"/>
                  </a:rPr>
                  <a:t>Brackets</a:t>
                </a:r>
                <a:endParaRPr lang="en-US" altLang="zh-CN" sz="1200" b="1" dirty="0">
                  <a:solidFill>
                    <a:schemeClr val="accent3"/>
                  </a:solidFill>
                  <a:latin typeface="Arial Narrow" panose="020B060602020203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10" name="íṥļïḍè">
              <a:extLst>
                <a:ext uri="{FF2B5EF4-FFF2-40B4-BE49-F238E27FC236}">
                  <a16:creationId xmlns:a16="http://schemas.microsoft.com/office/drawing/2014/main" xmlns="" id="{FC9A9F4D-F65E-4EB7-BD6F-EF3B46368309}"/>
                </a:ext>
              </a:extLst>
            </p:cNvPr>
            <p:cNvSpPr/>
            <p:nvPr/>
          </p:nvSpPr>
          <p:spPr>
            <a:xfrm>
              <a:off x="2646774" y="4428294"/>
              <a:ext cx="723900" cy="72389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2010</a:t>
              </a:r>
              <a:endParaRPr dirty="0">
                <a:cs typeface="+mn-ea"/>
                <a:sym typeface="+mn-lt"/>
              </a:endParaRPr>
            </a:p>
          </p:txBody>
        </p:sp>
        <p:sp>
          <p:nvSpPr>
            <p:cNvPr id="11" name="iŝlïďé">
              <a:extLst>
                <a:ext uri="{FF2B5EF4-FFF2-40B4-BE49-F238E27FC236}">
                  <a16:creationId xmlns:a16="http://schemas.microsoft.com/office/drawing/2014/main" xmlns="" id="{905AC31E-044B-4E25-8604-BD2818DEA4DC}"/>
                </a:ext>
              </a:extLst>
            </p:cNvPr>
            <p:cNvSpPr/>
            <p:nvPr/>
          </p:nvSpPr>
          <p:spPr>
            <a:xfrm>
              <a:off x="4512212" y="3339194"/>
              <a:ext cx="723900" cy="72389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2013</a:t>
              </a:r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iṧ1îḑe">
              <a:extLst>
                <a:ext uri="{FF2B5EF4-FFF2-40B4-BE49-F238E27FC236}">
                  <a16:creationId xmlns:a16="http://schemas.microsoft.com/office/drawing/2014/main" xmlns="" id="{F2C5A377-C601-4C05-B2C5-8211B297CF15}"/>
                </a:ext>
              </a:extLst>
            </p:cNvPr>
            <p:cNvSpPr/>
            <p:nvPr/>
          </p:nvSpPr>
          <p:spPr>
            <a:xfrm>
              <a:off x="7058925" y="3066988"/>
              <a:ext cx="723900" cy="723894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2015</a:t>
              </a:r>
              <a:endParaRPr dirty="0">
                <a:cs typeface="+mn-ea"/>
                <a:sym typeface="+mn-lt"/>
              </a:endParaRPr>
            </a:p>
          </p:txBody>
        </p:sp>
        <p:sp>
          <p:nvSpPr>
            <p:cNvPr id="13" name="íśliḍè">
              <a:extLst>
                <a:ext uri="{FF2B5EF4-FFF2-40B4-BE49-F238E27FC236}">
                  <a16:creationId xmlns:a16="http://schemas.microsoft.com/office/drawing/2014/main" xmlns="" id="{791E472F-95A0-4679-B76A-DD342A197EFE}"/>
                </a:ext>
              </a:extLst>
            </p:cNvPr>
            <p:cNvSpPr/>
            <p:nvPr/>
          </p:nvSpPr>
          <p:spPr>
            <a:xfrm>
              <a:off x="9183276" y="1302174"/>
              <a:ext cx="723900" cy="723894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2017</a:t>
              </a:r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4" name="îŝlíḓe">
              <a:extLst>
                <a:ext uri="{FF2B5EF4-FFF2-40B4-BE49-F238E27FC236}">
                  <a16:creationId xmlns:a16="http://schemas.microsoft.com/office/drawing/2014/main" xmlns="" id="{337F192C-4BD4-424D-A223-19023FDFA8EB}"/>
                </a:ext>
              </a:extLst>
            </p:cNvPr>
            <p:cNvGrpSpPr/>
            <p:nvPr/>
          </p:nvGrpSpPr>
          <p:grpSpPr>
            <a:xfrm>
              <a:off x="9237694" y="2251284"/>
              <a:ext cx="3095606" cy="1369866"/>
              <a:chOff x="1254913" y="1619185"/>
              <a:chExt cx="3095606" cy="1369866"/>
            </a:xfrm>
          </p:grpSpPr>
          <p:sp>
            <p:nvSpPr>
              <p:cNvPr id="17" name="îšḻíḍê">
                <a:extLst>
                  <a:ext uri="{FF2B5EF4-FFF2-40B4-BE49-F238E27FC236}">
                    <a16:creationId xmlns:a16="http://schemas.microsoft.com/office/drawing/2014/main" xmlns="" id="{F9B10653-DF27-4E5C-BAD1-744A3C2C7D05}"/>
                  </a:ext>
                </a:extLst>
              </p:cNvPr>
              <p:cNvSpPr/>
              <p:nvPr/>
            </p:nvSpPr>
            <p:spPr bwMode="auto">
              <a:xfrm>
                <a:off x="1254913" y="2239804"/>
                <a:ext cx="2735565" cy="749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/>
              <a:p>
                <a:pPr marL="228600" indent="-228600">
                  <a:lnSpc>
                    <a:spcPct val="150000"/>
                  </a:lnSpc>
                  <a:buAutoNum type="arabicPeriod"/>
                </a:pPr>
                <a:r>
                  <a:rPr lang="en-US" altLang="zh-CN" sz="1000" dirty="0">
                    <a:latin typeface="Arial Narrow" panose="020B0606020202030204" pitchFamily="34" charset="0"/>
                    <a:cs typeface="+mn-ea"/>
                    <a:sym typeface="+mn-lt"/>
                  </a:rPr>
                  <a:t>60+  Engine Brackets NPI completed. </a:t>
                </a:r>
              </a:p>
              <a:p>
                <a:pPr marL="228600" indent="-228600">
                  <a:lnSpc>
                    <a:spcPct val="150000"/>
                  </a:lnSpc>
                  <a:buAutoNum type="arabicPeriod"/>
                </a:pPr>
                <a:r>
                  <a:rPr lang="en-US" altLang="zh-CN" sz="1000" dirty="0">
                    <a:latin typeface="Arial Narrow" panose="020B0606020202030204" pitchFamily="34" charset="0"/>
                    <a:cs typeface="+mn-ea"/>
                    <a:sym typeface="+mn-lt"/>
                  </a:rPr>
                  <a:t>150+ Connector and Adapter NPI completed. </a:t>
                </a:r>
              </a:p>
            </p:txBody>
          </p:sp>
          <p:sp>
            <p:nvSpPr>
              <p:cNvPr id="18" name="iš1íḓè">
                <a:extLst>
                  <a:ext uri="{FF2B5EF4-FFF2-40B4-BE49-F238E27FC236}">
                    <a16:creationId xmlns:a16="http://schemas.microsoft.com/office/drawing/2014/main" xmlns="" id="{E7D42BB9-1A91-42D3-B36E-B752EB45DB09}"/>
                  </a:ext>
                </a:extLst>
              </p:cNvPr>
              <p:cNvSpPr txBox="1"/>
              <p:nvPr/>
            </p:nvSpPr>
            <p:spPr bwMode="auto">
              <a:xfrm>
                <a:off x="1268227" y="1619185"/>
                <a:ext cx="3082292" cy="563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dirty="0">
                    <a:solidFill>
                      <a:schemeClr val="accent4"/>
                    </a:solidFill>
                    <a:latin typeface="Arial Narrow" panose="020B0606020202030204" pitchFamily="34" charset="0"/>
                    <a:cs typeface="+mn-ea"/>
                    <a:sym typeface="+mn-lt"/>
                  </a:rPr>
                  <a:t>Machining, Fabrication and SP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dirty="0">
                    <a:solidFill>
                      <a:schemeClr val="accent4"/>
                    </a:solidFill>
                    <a:latin typeface="Arial Narrow" panose="020B0606020202030204" pitchFamily="34" charset="0"/>
                    <a:cs typeface="+mn-ea"/>
                    <a:sym typeface="+mn-lt"/>
                  </a:rPr>
                  <a:t>Solution </a:t>
                </a:r>
                <a:r>
                  <a:rPr lang="en-US" altLang="zh-CN" sz="1200" b="1" dirty="0" smtClean="0">
                    <a:solidFill>
                      <a:schemeClr val="accent4"/>
                    </a:solidFill>
                    <a:latin typeface="Arial Narrow" panose="020B0606020202030204" pitchFamily="34" charset="0"/>
                    <a:cs typeface="+mn-ea"/>
                    <a:sym typeface="+mn-lt"/>
                  </a:rPr>
                  <a:t>Provider</a:t>
                </a:r>
                <a:endParaRPr lang="en-US" altLang="zh-CN" sz="1200" b="1" dirty="0">
                  <a:solidFill>
                    <a:schemeClr val="accent4"/>
                  </a:solidFill>
                  <a:latin typeface="Arial Narrow" panose="020B0606020202030204" pitchFamily="34" charset="0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5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857B2-E03F-4AB4-B48F-D655FDCA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AS9100D Certificate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A21375-F3CE-43F2-ACE0-E300284E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DCF6A7-1310-44D6-A87C-D789AFA1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7F81C5-5FF7-4A6A-8179-6A5ECFC021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2257" y="1109126"/>
            <a:ext cx="3684022" cy="50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2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Team Introduction</a:t>
            </a:r>
            <a:br>
              <a:rPr lang="en-US" dirty="0">
                <a:latin typeface="+mn-lt"/>
                <a:ea typeface="+mn-ea"/>
                <a:cs typeface="+mn-ea"/>
                <a:sym typeface="+mn-lt"/>
              </a:rPr>
            </a:b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zh-CN" dirty="0">
                <a:cs typeface="+mn-ea"/>
                <a:sym typeface="+mn-lt"/>
              </a:rPr>
              <a:t>Key Team Member </a:t>
            </a:r>
            <a:r>
              <a:rPr lang="en-US" altLang="zh-CN" dirty="0" smtClean="0">
                <a:cs typeface="+mn-ea"/>
                <a:sym typeface="+mn-lt"/>
              </a:rPr>
              <a:t>/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zh-CN" dirty="0" smtClean="0">
                <a:cs typeface="+mn-ea"/>
                <a:sym typeface="+mn-lt"/>
              </a:rPr>
              <a:t>Company </a:t>
            </a:r>
            <a:r>
              <a:rPr lang="en-US" altLang="zh-CN" dirty="0">
                <a:cs typeface="+mn-ea"/>
                <a:sym typeface="+mn-lt"/>
              </a:rPr>
              <a:t>Organization / </a:t>
            </a:r>
            <a:endParaRPr lang="en-US" altLang="zh-CN" dirty="0" smtClean="0"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zh-CN" dirty="0" smtClean="0">
                <a:cs typeface="+mn-ea"/>
                <a:sym typeface="+mn-lt"/>
              </a:rPr>
              <a:t>Human </a:t>
            </a:r>
            <a:r>
              <a:rPr lang="en-US" altLang="zh-CN" dirty="0">
                <a:cs typeface="+mn-ea"/>
                <a:sym typeface="+mn-lt"/>
              </a:rPr>
              <a:t>Resource </a:t>
            </a:r>
            <a:r>
              <a:rPr lang="en-US" altLang="zh-CN" dirty="0" smtClean="0">
                <a:cs typeface="+mn-ea"/>
                <a:sym typeface="+mn-lt"/>
              </a:rPr>
              <a:t>/</a:t>
            </a:r>
            <a:endParaRPr 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748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Company </a:t>
            </a:r>
            <a:r>
              <a:rPr lang="en-US" altLang="zh-CN" dirty="0" smtClean="0">
                <a:cs typeface="+mn-ea"/>
                <a:sym typeface="+mn-lt"/>
              </a:rPr>
              <a:t>Organization Chart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Diagram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924058"/>
              </p:ext>
            </p:extLst>
          </p:nvPr>
        </p:nvGraphicFramePr>
        <p:xfrm>
          <a:off x="1127448" y="1044318"/>
          <a:ext cx="9541565" cy="522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62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848440"/>
              </p:ext>
            </p:extLst>
          </p:nvPr>
        </p:nvGraphicFramePr>
        <p:xfrm>
          <a:off x="671512" y="3891244"/>
          <a:ext cx="4029696" cy="275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549005"/>
              </p:ext>
            </p:extLst>
          </p:nvPr>
        </p:nvGraphicFramePr>
        <p:xfrm>
          <a:off x="671512" y="1149245"/>
          <a:ext cx="4029696" cy="274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94967"/>
              </p:ext>
            </p:extLst>
          </p:nvPr>
        </p:nvGraphicFramePr>
        <p:xfrm>
          <a:off x="5591944" y="1149245"/>
          <a:ext cx="5928544" cy="5494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4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00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740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609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Quality Engineers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Honeywell SPOC training;</a:t>
                      </a:r>
                      <a:br>
                        <a:rPr lang="en-US" sz="2000" dirty="0">
                          <a:latin typeface="Arial Narrow" panose="020B0606020202030204" pitchFamily="34" charset="0"/>
                        </a:rPr>
                      </a:br>
                      <a:r>
                        <a:rPr lang="en-US" sz="2000" dirty="0">
                          <a:latin typeface="Arial Narrow" panose="020B0606020202030204" pitchFamily="34" charset="0"/>
                        </a:rPr>
                        <a:t>GE S</a:t>
                      </a:r>
                      <a:r>
                        <a:rPr lang="en-US" sz="2000" baseline="0" dirty="0">
                          <a:latin typeface="Arial Narrow" panose="020B0606020202030204" pitchFamily="34" charset="0"/>
                        </a:rPr>
                        <a:t> Spec training, DSQR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609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Machinery</a:t>
                      </a:r>
                      <a:r>
                        <a:rPr lang="en-US" sz="2000" baseline="0" dirty="0">
                          <a:latin typeface="Arial Narrow" panose="020B0606020202030204" pitchFamily="34" charset="0"/>
                        </a:rPr>
                        <a:t> Engineers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GE</a:t>
                      </a:r>
                      <a:r>
                        <a:rPr lang="en-US" sz="2000" baseline="0" dirty="0">
                          <a:latin typeface="Arial Narrow" panose="020B0606020202030204" pitchFamily="34" charset="0"/>
                        </a:rPr>
                        <a:t> UK, ELMs &amp; SUEs &amp; RAAs: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>
                          <a:latin typeface="Arial Narrow" panose="020B0606020202030204" pitchFamily="34" charset="0"/>
                        </a:rPr>
                        <a:t>GE US, Leap Machinery &amp; Unison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865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Fabrication</a:t>
                      </a:r>
                      <a:r>
                        <a:rPr lang="en-US" sz="2000" baseline="0" dirty="0">
                          <a:latin typeface="Arial Narrow" panose="020B0606020202030204" pitchFamily="34" charset="0"/>
                        </a:rPr>
                        <a:t> Engineers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Corbus brackets</a:t>
                      </a:r>
                      <a:r>
                        <a:rPr lang="en-US" sz="2000" baseline="0" dirty="0">
                          <a:latin typeface="Arial Narrow" panose="020B0606020202030204" pitchFamily="34" charset="0"/>
                        </a:rPr>
                        <a:t> &amp;  737 Chassis &amp; 787 RDC..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865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Sourcing 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atin typeface="Arial Narrow" panose="020B0606020202030204" pitchFamily="34" charset="0"/>
                        </a:rPr>
                        <a:t>Support Over 100 P/Ns, Raw</a:t>
                      </a:r>
                      <a:r>
                        <a:rPr lang="en-US" sz="2000" baseline="0" dirty="0">
                          <a:latin typeface="Arial Narrow" panose="020B0606020202030204" pitchFamily="34" charset="0"/>
                        </a:rPr>
                        <a:t> material &amp; Special processes outsource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3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Core Competences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zh-CN" dirty="0">
                <a:cs typeface="+mn-ea"/>
                <a:sym typeface="+mn-lt"/>
              </a:rPr>
              <a:t>Fabrication Capability and Capacity </a:t>
            </a:r>
            <a:endParaRPr lang="en-US" altLang="zh-CN" dirty="0" smtClean="0"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zh-CN" dirty="0" smtClean="0">
                <a:cs typeface="+mn-ea"/>
                <a:sym typeface="+mn-lt"/>
              </a:rPr>
              <a:t>Special </a:t>
            </a:r>
            <a:r>
              <a:rPr lang="en-US" altLang="zh-CN" dirty="0">
                <a:cs typeface="+mn-ea"/>
                <a:sym typeface="+mn-lt"/>
              </a:rPr>
              <a:t>process capability and Capacity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zh-CN" dirty="0" smtClean="0">
                <a:cs typeface="+mn-ea"/>
                <a:sym typeface="+mn-lt"/>
              </a:rPr>
              <a:t>Future </a:t>
            </a:r>
            <a:r>
              <a:rPr lang="en-US" altLang="zh-CN" dirty="0">
                <a:cs typeface="+mn-ea"/>
                <a:sym typeface="+mn-lt"/>
              </a:rPr>
              <a:t>Capability Invest Plan </a:t>
            </a:r>
          </a:p>
        </p:txBody>
      </p:sp>
      <p:sp>
        <p:nvSpPr>
          <p:cNvPr id="10" name="椭圆形标注 7">
            <a:extLst>
              <a:ext uri="{FF2B5EF4-FFF2-40B4-BE49-F238E27FC236}">
                <a16:creationId xmlns:a16="http://schemas.microsoft.com/office/drawing/2014/main" xmlns="" id="{24CCBD78-4717-45D9-A268-4BDB98942172}"/>
              </a:ext>
            </a:extLst>
          </p:cNvPr>
          <p:cNvSpPr/>
          <p:nvPr/>
        </p:nvSpPr>
        <p:spPr>
          <a:xfrm flipH="1">
            <a:off x="3937611" y="1631132"/>
            <a:ext cx="2302404" cy="83134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zh-CN" altLang="en-US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2EAB71-4158-445C-B92F-26B479E0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Competence</a:t>
            </a:r>
            <a:endParaRPr lang="zh-CN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4FDB16-C3D2-4780-BC43-2552D889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A45953-E34C-4B0B-AB99-17CFA0A6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7" descr="20130903105457231.jpg">
            <a:extLst>
              <a:ext uri="{FF2B5EF4-FFF2-40B4-BE49-F238E27FC236}">
                <a16:creationId xmlns:a16="http://schemas.microsoft.com/office/drawing/2014/main" xmlns="" id="{4D6D9C66-7934-426A-AA61-75A0D61BFE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676400"/>
            <a:ext cx="2057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9" descr="20130903105818282.jpg">
            <a:extLst>
              <a:ext uri="{FF2B5EF4-FFF2-40B4-BE49-F238E27FC236}">
                <a16:creationId xmlns:a16="http://schemas.microsoft.com/office/drawing/2014/main" xmlns="" id="{40FB24D8-8779-460D-93CF-35EA0F5E7E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16764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0" descr="20130903110237721.jpg">
            <a:extLst>
              <a:ext uri="{FF2B5EF4-FFF2-40B4-BE49-F238E27FC236}">
                <a16:creationId xmlns:a16="http://schemas.microsoft.com/office/drawing/2014/main" xmlns="" id="{D3D1AEC8-2287-4E49-86E7-B32162F0DA1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1824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1" descr="20130903143557299.jpg">
            <a:extLst>
              <a:ext uri="{FF2B5EF4-FFF2-40B4-BE49-F238E27FC236}">
                <a16:creationId xmlns:a16="http://schemas.microsoft.com/office/drawing/2014/main" xmlns="" id="{672E7351-AFB5-4FB9-8025-2E1A5C51EB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9101" y="3886200"/>
            <a:ext cx="1768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2" descr="20130903112011642.jpg">
            <a:extLst>
              <a:ext uri="{FF2B5EF4-FFF2-40B4-BE49-F238E27FC236}">
                <a16:creationId xmlns:a16="http://schemas.microsoft.com/office/drawing/2014/main" xmlns="" id="{3D3F25C4-E9C6-4CF1-BF09-68BC383EE5B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24600" y="3886200"/>
            <a:ext cx="205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3" descr="20130903111139730.jpg">
            <a:extLst>
              <a:ext uri="{FF2B5EF4-FFF2-40B4-BE49-F238E27FC236}">
                <a16:creationId xmlns:a16="http://schemas.microsoft.com/office/drawing/2014/main" xmlns="" id="{79378A6C-1CCA-45E5-B937-B45BF1BFAEE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3886200"/>
            <a:ext cx="182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3">
            <a:extLst>
              <a:ext uri="{FF2B5EF4-FFF2-40B4-BE49-F238E27FC236}">
                <a16:creationId xmlns:a16="http://schemas.microsoft.com/office/drawing/2014/main" xmlns="" id="{85588F61-67A9-4FBA-8F56-DB9D5A8E4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97226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/>
              <a:t>Machining</a:t>
            </a:r>
            <a:endParaRPr lang="zh-CN" altLang="en-US" dirty="0"/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xmlns="" id="{D735761A-18BD-45A1-8EE5-C4B9F172A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197226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/>
              <a:t>Sheet Metal</a:t>
            </a:r>
            <a:endParaRPr lang="zh-CN" altLang="en-US" dirty="0"/>
          </a:p>
        </p:txBody>
      </p:sp>
      <p:sp>
        <p:nvSpPr>
          <p:cNvPr id="13" name="矩形 3">
            <a:extLst>
              <a:ext uri="{FF2B5EF4-FFF2-40B4-BE49-F238E27FC236}">
                <a16:creationId xmlns:a16="http://schemas.microsoft.com/office/drawing/2014/main" xmlns="" id="{2BF61778-6720-42FF-9D9A-1C55B697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97226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/>
              <a:t>Composite</a:t>
            </a:r>
            <a:endParaRPr lang="zh-CN" altLang="en-US" dirty="0"/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xmlns="" id="{F4B84539-663E-4106-BD4B-AF7AB5B3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197226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/>
              <a:t>Assembly</a:t>
            </a:r>
            <a:endParaRPr lang="zh-CN" altLang="en-US" dirty="0"/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xmlns="" id="{B26DCD2E-F13F-40DE-9F25-0EF9B750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918"/>
            <a:ext cx="18240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dirty="0"/>
              <a:t>Chemical Process</a:t>
            </a:r>
            <a:endParaRPr lang="zh-CN" altLang="en-US" dirty="0"/>
          </a:p>
        </p:txBody>
      </p:sp>
      <p:sp>
        <p:nvSpPr>
          <p:cNvPr id="16" name="矩形 3">
            <a:extLst>
              <a:ext uri="{FF2B5EF4-FFF2-40B4-BE49-F238E27FC236}">
                <a16:creationId xmlns:a16="http://schemas.microsoft.com/office/drawing/2014/main" xmlns="" id="{288E23EC-BBD0-46D4-B386-2FA8E422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5181601"/>
            <a:ext cx="2290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/>
              <a:t>Heat Treatment</a:t>
            </a:r>
            <a:endParaRPr lang="zh-CN" altLang="en-US" dirty="0"/>
          </a:p>
        </p:txBody>
      </p:sp>
      <p:sp>
        <p:nvSpPr>
          <p:cNvPr id="17" name="矩形 3">
            <a:extLst>
              <a:ext uri="{FF2B5EF4-FFF2-40B4-BE49-F238E27FC236}">
                <a16:creationId xmlns:a16="http://schemas.microsoft.com/office/drawing/2014/main" xmlns="" id="{31F0ABBE-6DEB-43F4-84B4-4CAA0BC17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181601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/>
              <a:t>Welding</a:t>
            </a:r>
            <a:endParaRPr lang="zh-CN" altLang="en-US" dirty="0"/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xmlns="" id="{39429BA6-87D1-4F72-80F2-5E7624AA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181601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/>
              <a:t>Inspection</a:t>
            </a:r>
            <a:endParaRPr lang="zh-CN" altLang="en-US" dirty="0"/>
          </a:p>
        </p:txBody>
      </p:sp>
      <p:pic>
        <p:nvPicPr>
          <p:cNvPr id="19" name="Picture 2" descr="http://www.hzjgnews.com.cn/images/attachement/jpg/site2/20091127/0016ec9ba38e0c79d47212.jpg">
            <a:extLst>
              <a:ext uri="{FF2B5EF4-FFF2-40B4-BE49-F238E27FC236}">
                <a16:creationId xmlns:a16="http://schemas.microsoft.com/office/drawing/2014/main" xmlns="" id="{86884DF1-76F6-4E55-A9B9-3B152FC0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639936"/>
            <a:ext cx="1752600" cy="1392190"/>
          </a:xfrm>
          <a:prstGeom prst="rect">
            <a:avLst/>
          </a:prstGeom>
          <a:noFill/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xmlns="" id="{936554BD-279A-44C4-8F41-0D7AD722403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6132" y="1639936"/>
            <a:ext cx="1530935" cy="14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8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748f1e9-72f5-4b0d-a67e-95e8e82fe0c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2d17333-4805-44c9-bbc8-170b5bded1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bafa517-9ee3-4285-8f98-8a49040dfca2"/>
</p:tagLst>
</file>

<file path=ppt/theme/theme1.xml><?xml version="1.0" encoding="utf-8"?>
<a:theme xmlns:a="http://schemas.openxmlformats.org/drawingml/2006/main" name="主题5">
  <a:themeElements>
    <a:clrScheme name="自定义 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96D6"/>
      </a:accent1>
      <a:accent2>
        <a:srgbClr val="6DB344"/>
      </a:accent2>
      <a:accent3>
        <a:srgbClr val="1F8BAE"/>
      </a:accent3>
      <a:accent4>
        <a:srgbClr val="008041"/>
      </a:accent4>
      <a:accent5>
        <a:srgbClr val="B7D333"/>
      </a:accent5>
      <a:accent6>
        <a:srgbClr val="3CBADC"/>
      </a:accent6>
      <a:hlink>
        <a:srgbClr val="0096D6"/>
      </a:hlink>
      <a:folHlink>
        <a:srgbClr val="BFBFBF"/>
      </a:folHlink>
    </a:clrScheme>
    <a:fontScheme name="gubsnk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0096D6"/>
    </a:accent1>
    <a:accent2>
      <a:srgbClr val="6DB344"/>
    </a:accent2>
    <a:accent3>
      <a:srgbClr val="1F8BAE"/>
    </a:accent3>
    <a:accent4>
      <a:srgbClr val="008041"/>
    </a:accent4>
    <a:accent5>
      <a:srgbClr val="B7D333"/>
    </a:accent5>
    <a:accent6>
      <a:srgbClr val="3CBADC"/>
    </a:accent6>
    <a:hlink>
      <a:srgbClr val="0096D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0096D6"/>
    </a:accent1>
    <a:accent2>
      <a:srgbClr val="6DB344"/>
    </a:accent2>
    <a:accent3>
      <a:srgbClr val="1F8BAE"/>
    </a:accent3>
    <a:accent4>
      <a:srgbClr val="008041"/>
    </a:accent4>
    <a:accent5>
      <a:srgbClr val="B7D333"/>
    </a:accent5>
    <a:accent6>
      <a:srgbClr val="3CBADC"/>
    </a:accent6>
    <a:hlink>
      <a:srgbClr val="0096D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778495"/>
    </a:dk2>
    <a:lt2>
      <a:srgbClr val="F0F0F0"/>
    </a:lt2>
    <a:accent1>
      <a:srgbClr val="0096D6"/>
    </a:accent1>
    <a:accent2>
      <a:srgbClr val="6DB344"/>
    </a:accent2>
    <a:accent3>
      <a:srgbClr val="1F8BAE"/>
    </a:accent3>
    <a:accent4>
      <a:srgbClr val="008041"/>
    </a:accent4>
    <a:accent5>
      <a:srgbClr val="B7D333"/>
    </a:accent5>
    <a:accent6>
      <a:srgbClr val="3CBADC"/>
    </a:accent6>
    <a:hlink>
      <a:srgbClr val="0096D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1383</TotalTime>
  <Words>524</Words>
  <Application>Microsoft Office PowerPoint</Application>
  <PresentationFormat>Widescreen</PresentationFormat>
  <Paragraphs>181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宋体</vt:lpstr>
      <vt:lpstr>Microsoft YaHei</vt:lpstr>
      <vt:lpstr>等线</vt:lpstr>
      <vt:lpstr>Arial</vt:lpstr>
      <vt:lpstr>Arial Narrow</vt:lpstr>
      <vt:lpstr>Impact</vt:lpstr>
      <vt:lpstr>Times</vt:lpstr>
      <vt:lpstr>Times New Roman</vt:lpstr>
      <vt:lpstr>Wingdings</vt:lpstr>
      <vt:lpstr>主题5</vt:lpstr>
      <vt:lpstr>Worksheet</vt:lpstr>
      <vt:lpstr>Fuhua (Hefei) Precision Manufacturing Co., Ltd </vt:lpstr>
      <vt:lpstr>Company Development </vt:lpstr>
      <vt:lpstr>Fuhua Development</vt:lpstr>
      <vt:lpstr>AS9100D Certificate</vt:lpstr>
      <vt:lpstr>Team Introduction </vt:lpstr>
      <vt:lpstr>Company Organization Chart</vt:lpstr>
      <vt:lpstr>Human Resource </vt:lpstr>
      <vt:lpstr>Core Competences </vt:lpstr>
      <vt:lpstr>Core Competence</vt:lpstr>
      <vt:lpstr>PowerPoint Presentation</vt:lpstr>
      <vt:lpstr>Vertical CNC</vt:lpstr>
      <vt:lpstr>CNC Turning</vt:lpstr>
      <vt:lpstr>Horizontal CNC</vt:lpstr>
      <vt:lpstr>WEDM</vt:lpstr>
      <vt:lpstr>Special process capability and Capacity</vt:lpstr>
      <vt:lpstr>Future Capability Invest Plan </vt:lpstr>
      <vt:lpstr>Safety protects people, Quality protects jobs.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Fuhua-BD</dc:creator>
  <cp:lastModifiedBy>李晓明</cp:lastModifiedBy>
  <cp:revision>91</cp:revision>
  <cp:lastPrinted>2017-10-26T16:00:00Z</cp:lastPrinted>
  <dcterms:created xsi:type="dcterms:W3CDTF">2017-10-26T16:00:00Z</dcterms:created>
  <dcterms:modified xsi:type="dcterms:W3CDTF">2018-05-22T12:26:52Z</dcterms:modified>
  <cp:category>work report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