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34961" autoAdjust="0"/>
  </p:normalViewPr>
  <p:slideViewPr>
    <p:cSldViewPr>
      <p:cViewPr>
        <p:scale>
          <a:sx n="70" d="100"/>
          <a:sy n="70" d="100"/>
        </p:scale>
        <p:origin x="-143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908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1981289"/>
            <a:ext cx="705678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약속장소 및</a:t>
            </a:r>
            <a:r>
              <a:rPr lang="en-US" altLang="ko-KR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4000" b="1" cap="none" spc="0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맛집</a:t>
            </a:r>
            <a:r>
              <a:rPr lang="ko-KR" altLang="en-US" sz="4000" b="1" cap="none" spc="0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40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추천 서비스</a:t>
            </a:r>
            <a:endParaRPr lang="en-US" altLang="ko-KR" sz="4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과 정 명 </a:t>
            </a:r>
            <a:r>
              <a:rPr kumimoji="0" lang="en-US" altLang="ko-KR" sz="1300" b="1" dirty="0"/>
              <a:t>:  (</a:t>
            </a:r>
            <a:r>
              <a:rPr kumimoji="0" lang="ko-KR" altLang="en-US" sz="1300" b="1" dirty="0" err="1"/>
              <a:t>빅데이터분석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 err="1"/>
              <a:t>머신러닝</a:t>
            </a:r>
            <a:r>
              <a:rPr kumimoji="0" lang="en-US" altLang="ko-KR" sz="1300" b="1" dirty="0"/>
              <a:t>(</a:t>
            </a:r>
            <a:r>
              <a:rPr kumimoji="0" lang="en-US" altLang="ko-KR" sz="1300" b="1" dirty="0" err="1"/>
              <a:t>MachineLearning</a:t>
            </a:r>
            <a:r>
              <a:rPr kumimoji="0" lang="en-US" altLang="ko-KR" sz="1300" b="1" dirty="0"/>
              <a:t>)</a:t>
            </a:r>
            <a:r>
              <a:rPr kumimoji="0" lang="ko-KR" altLang="en-US" sz="1300" b="1" dirty="0"/>
              <a:t>기반의 </a:t>
            </a:r>
            <a:r>
              <a:rPr kumimoji="0" lang="ko-KR" altLang="en-US" sz="1300" b="1" dirty="0" err="1"/>
              <a:t>빅데이터분석과정</a:t>
            </a:r>
            <a:r>
              <a:rPr kumimoji="0" lang="ko-KR" altLang="en-US" sz="1300" b="1" dirty="0"/>
              <a:t> </a:t>
            </a:r>
            <a:r>
              <a:rPr kumimoji="0" lang="en-US" altLang="ko-KR" sz="1300" b="1" dirty="0"/>
              <a:t>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  기  간 </a:t>
            </a:r>
            <a:r>
              <a:rPr kumimoji="0" lang="en-US" altLang="ko-KR" sz="1300" b="1" dirty="0"/>
              <a:t>:  2021-09-08 ~ 2022-01-20  (720</a:t>
            </a:r>
            <a:r>
              <a:rPr kumimoji="0" lang="ko-KR" altLang="en-US" sz="1300" b="1" dirty="0"/>
              <a:t>시간 </a:t>
            </a:r>
            <a:r>
              <a:rPr kumimoji="0" lang="en-US" altLang="ko-KR" sz="1300" b="1" dirty="0"/>
              <a:t>/ 90</a:t>
            </a:r>
            <a:r>
              <a:rPr kumimoji="0" lang="ko-KR" altLang="en-US" sz="1300" b="1" dirty="0"/>
              <a:t>일</a:t>
            </a:r>
            <a:r>
              <a:rPr kumimoji="0" lang="en-US" altLang="ko-KR" sz="1300" b="1" dirty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명 </a:t>
            </a:r>
            <a:r>
              <a:rPr kumimoji="0" lang="en-US" altLang="ko-KR" sz="1300" b="1" dirty="0"/>
              <a:t>: </a:t>
            </a:r>
            <a:r>
              <a:rPr kumimoji="0" lang="en-US" altLang="ko-KR" sz="1300" b="1" dirty="0" smtClean="0"/>
              <a:t> 2</a:t>
            </a:r>
            <a:r>
              <a:rPr kumimoji="0" lang="ko-KR" altLang="en-US" sz="1300" b="1" dirty="0" smtClean="0"/>
              <a:t>팀</a:t>
            </a:r>
            <a:endParaRPr kumimoji="0" lang="en-US" altLang="ko-KR" sz="1300" b="1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장 </a:t>
            </a:r>
            <a:r>
              <a:rPr kumimoji="0" lang="en-US" altLang="ko-KR" sz="1300" b="1" dirty="0"/>
              <a:t>: </a:t>
            </a:r>
            <a:r>
              <a:rPr kumimoji="0" lang="en-US" altLang="ko-KR" sz="1300" b="1" dirty="0" smtClean="0"/>
              <a:t> </a:t>
            </a:r>
            <a:r>
              <a:rPr kumimoji="0" lang="ko-KR" altLang="en-US" sz="1300" b="1" dirty="0" smtClean="0"/>
              <a:t>목지윤</a:t>
            </a:r>
            <a:r>
              <a:rPr kumimoji="0" lang="en-US" altLang="ko-KR" sz="1300" b="1" dirty="0" smtClean="0"/>
              <a:t>  </a:t>
            </a:r>
            <a:r>
              <a:rPr kumimoji="0" lang="en-US" altLang="ko-KR" sz="1300" b="1" dirty="0"/>
              <a:t>|   </a:t>
            </a:r>
            <a:r>
              <a:rPr kumimoji="0" lang="ko-KR" altLang="en-US" sz="1300" b="1" dirty="0"/>
              <a:t>팀 원 </a:t>
            </a:r>
            <a:r>
              <a:rPr kumimoji="0" lang="en-US" altLang="ko-KR" sz="1300" b="1" dirty="0" smtClean="0"/>
              <a:t>: </a:t>
            </a:r>
            <a:r>
              <a:rPr kumimoji="0" lang="ko-KR" altLang="en-US" sz="1300" b="1" dirty="0" smtClean="0"/>
              <a:t>김선민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smtClean="0"/>
              <a:t>이재은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smtClean="0"/>
              <a:t>이종호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smtClean="0"/>
              <a:t>홍현 </a:t>
            </a:r>
            <a:r>
              <a:rPr kumimoji="0" lang="en-US" altLang="ko-KR" sz="1300" b="1" dirty="0" smtClean="0"/>
              <a:t>(</a:t>
            </a:r>
            <a:r>
              <a:rPr kumimoji="0" lang="ko-KR" altLang="en-US" sz="1300" b="1" dirty="0" smtClean="0"/>
              <a:t>가나다 순</a:t>
            </a:r>
            <a:r>
              <a:rPr kumimoji="0" lang="en-US" altLang="ko-KR" sz="1300" b="1" dirty="0" smtClean="0"/>
              <a:t>) </a:t>
            </a:r>
            <a:endParaRPr kumimoji="0" lang="ko-KR" altLang="en-US" sz="13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-71462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857232"/>
            <a:ext cx="7920880" cy="578647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[1]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주제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및 목적</a:t>
            </a: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[2]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팀원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별 업무 분담</a:t>
            </a: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[3]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프로젝트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일정 계획</a:t>
            </a: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[4]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이용 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대상자</a:t>
            </a:r>
            <a:r>
              <a:rPr lang="en-US" altLang="ko-KR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b="1" dirty="0" smtClean="0">
              <a:solidFill>
                <a:srgbClr val="2D1152"/>
              </a:solidFill>
              <a:latin typeface="+mn-ea"/>
            </a:endParaRPr>
          </a:p>
          <a:p>
            <a:pPr algn="ctr">
              <a:defRPr/>
            </a:pP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5786" y="1500174"/>
            <a:ext cx="7643866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만남을 갖는 사용자들에게 거리 기반의 중간지점을 산출한 뒤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해당 장소 주변의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맛집들을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추천해 장소 물색을 보다 원활히 하게 해준다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추천 기준은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데이터 신뢰도가 높은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맛집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평가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서비스의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별점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순이다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.</a:t>
            </a:r>
            <a:endParaRPr kumimoji="0"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5786" y="2643182"/>
            <a:ext cx="7643866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기술 구현 및 코딩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이종호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,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홍현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,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목지윤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PPT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구성 및 작성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목지윤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자료수집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및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기획서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이재은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,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김선민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endParaRPr kumimoji="0"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5786" y="4000504"/>
            <a:ext cx="7643866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(12/28)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~ (12/31)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기획 및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아이데이션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(1/1)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~ (1/5) 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리뷰자료 수집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(1/6) ~ (1/15) :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데이터 정제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/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보완 및 기술 구현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/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코딩</a:t>
            </a:r>
            <a:endParaRPr kumimoji="0" lang="en-US" altLang="ko-KR" sz="1400" dirty="0" smtClean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(1/16) ~ (1/19) : PPT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작성 및 내용 보완 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</a:t>
            </a:r>
            <a:endParaRPr kumimoji="0"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786" y="5572140"/>
            <a:ext cx="7643866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오프모임을 갖고자 하는 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일반 사용자라면 누구나 부담 없이 사용할 수 있다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거리 기반의 중간지점을 자동 계산하여 약속장소 선정의 부담을 덜어주며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chemeClr val="tx1"/>
                </a:solidFill>
              </a:rPr>
              <a:t>평가가 가장 우수한 주변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맛집을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집중적으로 추천하여 메뉴 </a:t>
            </a:r>
            <a:r>
              <a:rPr kumimoji="0"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kumimoji="0" lang="ko-KR" altLang="en-US" sz="1400" dirty="0" smtClean="0">
                <a:solidFill>
                  <a:schemeClr val="tx1"/>
                </a:solidFill>
              </a:rPr>
              <a:t> 만족도를 높인다</a:t>
            </a:r>
            <a:r>
              <a:rPr kumimoji="0"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28EAE3-BA54-486C-957A-624C6BBF1CA6}"/>
              </a:ext>
            </a:extLst>
          </p:cNvPr>
          <p:cNvSpPr txBox="1"/>
          <p:nvPr/>
        </p:nvSpPr>
        <p:spPr>
          <a:xfrm>
            <a:off x="755576" y="1428736"/>
            <a:ext cx="7632848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400" dirty="0" smtClean="0"/>
              <a:t>본 기획은 다수의 인원이 약속 장소를 선정할 때 거리 기반으로 합리적 중앙 위치를 선정하여 사용자에게 알려주고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별도로 가게를 검색하지 않아도 널리 알려진 서비스 기반으로 이미 평가가 검증된 곳을 다수 추천하여 택일할 수 있도록 도움을 주는 서비스이다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828EAE3-BA54-486C-957A-624C6BBF1CA6}"/>
              </a:ext>
            </a:extLst>
          </p:cNvPr>
          <p:cNvSpPr txBox="1"/>
          <p:nvPr/>
        </p:nvSpPr>
        <p:spPr>
          <a:xfrm>
            <a:off x="756463" y="4347578"/>
            <a:ext cx="7632848" cy="201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400" dirty="0" smtClean="0"/>
              <a:t>여러 명</a:t>
            </a:r>
            <a:r>
              <a:rPr lang="ko-KR" altLang="en-US" sz="1400" dirty="0" smtClean="0"/>
              <a:t>이</a:t>
            </a:r>
            <a:r>
              <a:rPr lang="ko-KR" altLang="en-US" sz="1400" dirty="0" smtClean="0"/>
              <a:t> 만남을 가질 때 항상 약속 장소를 정하기 위해 상당한 시간을 소요하는 것에 착안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번에 계산하여 직관적으로 중간 위치를 보여주고 동시에 그 근방의 평점 높은 </a:t>
            </a:r>
            <a:r>
              <a:rPr lang="ko-KR" altLang="en-US" sz="1400" dirty="0" err="1" smtClean="0"/>
              <a:t>맛집들을</a:t>
            </a:r>
            <a:r>
              <a:rPr lang="ko-KR" altLang="en-US" sz="1400" dirty="0" smtClean="0"/>
              <a:t> 선별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추천하는 기능을 추가해 최대한 사용자 편의를 더하도록 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특히 위치는 한 장소만 선정하는 것이 아니라 세 곳을 추천하여 선택의 다양성을 높였으며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맛집</a:t>
            </a:r>
            <a:r>
              <a:rPr lang="ko-KR" altLang="en-US" sz="1400" dirty="0" smtClean="0"/>
              <a:t> 평점의 경우에는 누적 사용자와 </a:t>
            </a:r>
            <a:r>
              <a:rPr lang="ko-KR" altLang="en-US" sz="1400" dirty="0" err="1" smtClean="0"/>
              <a:t>리뷰수</a:t>
            </a:r>
            <a:r>
              <a:rPr lang="ko-KR" altLang="en-US" sz="1400" dirty="0" smtClean="0"/>
              <a:t> 등에서 신뢰도가 높은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망고플레이트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서비스를 기반으로 상위에서 출력 결과를 </a:t>
            </a:r>
            <a:r>
              <a:rPr lang="ko-KR" altLang="en-US" sz="1400" dirty="0" err="1" smtClean="0"/>
              <a:t>필터링</a:t>
            </a:r>
            <a:r>
              <a:rPr lang="ko-KR" altLang="en-US" sz="1400" dirty="0" smtClean="0"/>
              <a:t> 해 만족도를 올렸다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142868" y="1088008"/>
            <a:ext cx="2855106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이종</a:t>
              </a:r>
              <a:r>
                <a:rPr lang="ko-KR" altLang="en-US" sz="1400" b="1" dirty="0" smtClean="0"/>
                <a:t>호</a:t>
              </a:r>
              <a:r>
                <a:rPr lang="en-US" altLang="ko-KR" sz="1400" b="1" dirty="0" smtClean="0"/>
                <a:t>  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3172309" y="1071546"/>
            <a:ext cx="2856431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홍</a:t>
              </a:r>
              <a:r>
                <a:rPr lang="ko-KR" altLang="en-US" sz="1400" b="1" dirty="0" smtClean="0"/>
                <a:t>현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142844" y="4005064"/>
            <a:ext cx="2855106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이재</a:t>
              </a:r>
              <a:r>
                <a:rPr lang="ko-KR" altLang="en-US" sz="1400" b="1" dirty="0" smtClean="0"/>
                <a:t>은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45508" y="1582285"/>
            <a:ext cx="27353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기획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자료 수집</a:t>
            </a:r>
            <a:endParaRPr lang="en-US" altLang="ko-KR" sz="14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기술 구현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3173501" y="3988602"/>
            <a:ext cx="2855106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김선</a:t>
              </a:r>
              <a:r>
                <a:rPr lang="ko-KR" altLang="en-US" sz="1400" b="1" dirty="0" smtClean="0"/>
                <a:t>민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2" name="그룹 8"/>
          <p:cNvGrpSpPr>
            <a:grpSpLocks/>
          </p:cNvGrpSpPr>
          <p:nvPr/>
        </p:nvGrpSpPr>
        <p:grpSpPr bwMode="auto">
          <a:xfrm>
            <a:off x="6144725" y="2643182"/>
            <a:ext cx="2856431" cy="2413000"/>
            <a:chOff x="683568" y="908720"/>
            <a:chExt cx="3420000" cy="2412048"/>
          </a:xfrm>
        </p:grpSpPr>
        <p:sp>
          <p:nvSpPr>
            <p:cNvPr id="24" name="직사각형 23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</a:t>
              </a:r>
              <a:r>
                <a:rPr lang="ko-KR" altLang="en-US" sz="1400" b="1" dirty="0" smtClean="0"/>
                <a:t>장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</a:t>
              </a:r>
              <a:r>
                <a:rPr lang="ko-KR" altLang="en-US" sz="1400" b="1" dirty="0" smtClean="0"/>
                <a:t>목지</a:t>
              </a:r>
              <a:r>
                <a:rPr lang="ko-KR" altLang="en-US" sz="1400" b="1" dirty="0" smtClean="0"/>
                <a:t>윤</a:t>
              </a:r>
              <a:endParaRPr lang="ko-KR" altLang="en-US" sz="14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17924" y="3153921"/>
            <a:ext cx="27353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프로젝트 관리</a:t>
            </a:r>
            <a:endParaRPr lang="en-US" altLang="ko-KR" sz="14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자료 수집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PPT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3615" y="1571612"/>
            <a:ext cx="27353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기획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자료 수집</a:t>
            </a:r>
            <a:endParaRPr lang="en-US" altLang="ko-KR" sz="14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기술 구현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8555" y="4506922"/>
            <a:ext cx="27353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기획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자료 수집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딩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662" y="4496249"/>
            <a:ext cx="27353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4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기획서 작성</a:t>
            </a:r>
            <a:endParaRPr lang="en-US" altLang="ko-KR" sz="14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프로젝트 </a:t>
            </a:r>
            <a:r>
              <a:rPr lang="ko-KR" altLang="en-US" sz="14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4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9202511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8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73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928926" y="200024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14876" y="2307421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14876" y="2637717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29124" y="3276456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29124" y="362440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29124" y="3990836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29124" y="4321132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29190" y="5249826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15272" y="5607016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15272" y="592933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59276" y="5607016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70923" y="592933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15008" y="3276066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72264" y="3620004"/>
            <a:ext cx="1214446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72264" y="3987252"/>
            <a:ext cx="1214446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2330" y="4321132"/>
            <a:ext cx="1214446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29520" y="5249826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11756" y="3276066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57884" y="3620876"/>
            <a:ext cx="1757256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10284" y="3992190"/>
            <a:ext cx="1757256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86446" y="4321132"/>
            <a:ext cx="1542942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15074" y="5249826"/>
            <a:ext cx="1757256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828EAE3-BA54-486C-957A-624C6BBF1CA6}"/>
              </a:ext>
            </a:extLst>
          </p:cNvPr>
          <p:cNvSpPr txBox="1"/>
          <p:nvPr/>
        </p:nvSpPr>
        <p:spPr>
          <a:xfrm>
            <a:off x="755576" y="1704372"/>
            <a:ext cx="7632848" cy="12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400" dirty="0" smtClean="0"/>
              <a:t>성별 및 연령 불문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동일 지역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본 프로젝트에서는 서울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각기 다른 위치에 거주하는 사용자라면 누구나 사용할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위치 기반으로 추천해주는 장소 역시 </a:t>
            </a:r>
            <a:r>
              <a:rPr lang="ko-KR" altLang="en-US" sz="1400" dirty="0" err="1" smtClean="0"/>
              <a:t>전연령</a:t>
            </a:r>
            <a:r>
              <a:rPr lang="ko-KR" altLang="en-US" sz="1400" dirty="0" smtClean="0"/>
              <a:t> 출입 가능한 </a:t>
            </a:r>
            <a:r>
              <a:rPr lang="ko-KR" altLang="en-US" sz="1400" dirty="0" err="1" smtClean="0"/>
              <a:t>맛집으로서</a:t>
            </a:r>
            <a:r>
              <a:rPr lang="ko-KR" altLang="en-US" sz="1400" dirty="0" smtClean="0"/>
              <a:t> 대상에 구애를 받지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같은 알고리즘을 국토 전역으로 확대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적용한다면 전 국민이 사용 가능한 서비스이다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828EAE3-BA54-486C-957A-624C6BBF1CA6}"/>
              </a:ext>
            </a:extLst>
          </p:cNvPr>
          <p:cNvSpPr txBox="1"/>
          <p:nvPr/>
        </p:nvSpPr>
        <p:spPr>
          <a:xfrm>
            <a:off x="756463" y="4347578"/>
            <a:ext cx="7632848" cy="2153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300" dirty="0" smtClean="0"/>
              <a:t>일반적으로 다수의 인원이 약속을 정하게 되면 어느 장소에서 만나느냐의 문제로 시간을 상당히 소요한다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특히 인원이 많아질수록 모두가 접근이 원활한 중간 지점을 선정하는 것이 의외로 쉽지 않다</a:t>
            </a:r>
            <a:r>
              <a:rPr lang="en-US" altLang="ko-KR" sz="1300" dirty="0" smtClean="0"/>
              <a:t>.</a:t>
            </a:r>
            <a:r>
              <a:rPr lang="en-US" altLang="ko-KR" sz="1300" dirty="0" smtClean="0"/>
              <a:t> </a:t>
            </a:r>
            <a:endParaRPr lang="en-US" altLang="ko-KR" sz="1300" dirty="0" smtClean="0"/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중간 지점을 찾은 후에도 어디로 갈 것이냐는 문제에 봉착하게 되는데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이런 문제를 한 번에 해결해주기 위해 중간 지점 산출과 </a:t>
            </a:r>
            <a:r>
              <a:rPr lang="ko-KR" altLang="en-US" sz="1300" dirty="0" err="1" smtClean="0"/>
              <a:t>맛집</a:t>
            </a:r>
            <a:r>
              <a:rPr lang="ko-KR" altLang="en-US" sz="1300" dirty="0" smtClean="0"/>
              <a:t> 추천이라는 두 가지 요소를 결합시켰다</a:t>
            </a:r>
            <a:r>
              <a:rPr lang="en-US" altLang="ko-KR" sz="1300" dirty="0" smtClean="0"/>
              <a:t>.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만남 외에 추가적으로 소요되는 시간과 노력을 줄이는 것이 본 프로젝트 최우선의 목적이며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일일이 검색할 필요 없이 대중들에게 좋은 평가를 받은 </a:t>
            </a:r>
            <a:r>
              <a:rPr lang="ko-KR" altLang="en-US" sz="1300" dirty="0" err="1" smtClean="0"/>
              <a:t>맛집을</a:t>
            </a:r>
            <a:r>
              <a:rPr lang="ko-KR" altLang="en-US" sz="1300" dirty="0" smtClean="0"/>
              <a:t> 지도 상에서 다양하게 추천하여 사용자에게 만남 자리가 끝난 뒤의 만족도를 한결 높여줄 것이다</a:t>
            </a:r>
            <a:r>
              <a:rPr lang="en-US" altLang="ko-KR" sz="13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2600</TotalTime>
  <Words>694</Words>
  <Application>Microsoft Office PowerPoint</Application>
  <PresentationFormat>화면 슬라이드 쇼(4:3)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맑은 고딕</vt:lpstr>
      <vt:lpstr>Office 테마</vt:lpstr>
      <vt:lpstr>1_Office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309</cp:revision>
  <dcterms:created xsi:type="dcterms:W3CDTF">2016-06-03T02:04:30Z</dcterms:created>
  <dcterms:modified xsi:type="dcterms:W3CDTF">2022-01-19T22:00:29Z</dcterms:modified>
</cp:coreProperties>
</file>