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Impact" panose="020B0806030902050204" pitchFamily="3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1521C1-2EB5-4193-99B5-1991B141E86F}">
  <a:tblStyle styleId="{481521C1-2EB5-4193-99B5-1991B141E86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52b3067aa9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52b3067aa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 rot="5400000">
            <a:off x="3947160" y="-1433867"/>
            <a:ext cx="470606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dt" idx="10"/>
          </p:nvPr>
        </p:nvSpPr>
        <p:spPr>
          <a:xfrm>
            <a:off x="8348709" y="637404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3">
            <a:alphaModFix/>
          </a:blip>
          <a:srcRect t="42719" b="47442"/>
          <a:stretch/>
        </p:blipFill>
        <p:spPr>
          <a:xfrm rot="10800000" flipH="1">
            <a:off x="0" y="6191540"/>
            <a:ext cx="12192000" cy="674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3">
            <a:alphaModFix/>
          </a:blip>
          <a:srcRect t="32750" b="46796"/>
          <a:stretch/>
        </p:blipFill>
        <p:spPr>
          <a:xfrm>
            <a:off x="0" y="-8878"/>
            <a:ext cx="12192000" cy="14026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747" y="6205470"/>
            <a:ext cx="629086" cy="629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6506" y="353790"/>
            <a:ext cx="783084" cy="75444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ai.ru/dsk_44/flights_dela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sdot/flight-delay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ctrTitle"/>
          </p:nvPr>
        </p:nvSpPr>
        <p:spPr>
          <a:xfrm>
            <a:off x="1302870" y="1357264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 Narrow"/>
              <a:buNone/>
            </a:pPr>
            <a:r>
              <a:rPr lang="ru-RU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Итоговая аттестационная работа</a:t>
            </a:r>
            <a:br>
              <a:rPr lang="ru-RU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ru-RU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на тему:</a:t>
            </a:r>
            <a:br>
              <a:rPr lang="ru-RU" sz="2800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ru-RU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«</a:t>
            </a:r>
            <a:r>
              <a:rPr lang="ru-RU" sz="3200">
                <a:solidFill>
                  <a:srgbClr val="FFFFFF"/>
                </a:solidFill>
              </a:rPr>
              <a:t>Прогнозирование вероятности задержки рейсов в аэропорту</a:t>
            </a:r>
            <a:r>
              <a:rPr lang="ru-RU" sz="32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»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"/>
          </p:nvPr>
        </p:nvSpPr>
        <p:spPr>
          <a:xfrm>
            <a:off x="1350682" y="4875589"/>
            <a:ext cx="10005951" cy="19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>
                <a:latin typeface="Arial Narrow"/>
                <a:ea typeface="Arial Narrow"/>
                <a:cs typeface="Arial Narrow"/>
                <a:sym typeface="Arial Narrow"/>
              </a:rPr>
              <a:t>Научный руководитель: </a:t>
            </a:r>
            <a:r>
              <a:rPr lang="ru-RU" sz="2000"/>
              <a:t>к.ф.-м.н., старший преподаватель кафедры 804 В</a:t>
            </a:r>
            <a:r>
              <a:rPr lang="ru-RU" sz="2100"/>
              <a:t>. М. Азанов</a:t>
            </a:r>
            <a:endParaRPr sz="21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>
                <a:latin typeface="Arial Narrow"/>
                <a:ea typeface="Arial Narrow"/>
                <a:cs typeface="Arial Narrow"/>
                <a:sym typeface="Arial Narrow"/>
              </a:rPr>
              <a:t>Консультант: </a:t>
            </a:r>
            <a:r>
              <a:rPr lang="ru-RU" sz="2000"/>
              <a:t>д.т.н., доцент, профессор кафедры 806 В. А. Судаков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Arial Narrow"/>
                <a:ea typeface="Arial Narrow"/>
                <a:cs typeface="Arial Narrow"/>
                <a:sym typeface="Arial Narrow"/>
              </a:rPr>
              <a:t>Москва – 2023</a:t>
            </a:r>
            <a:endParaRPr/>
          </a:p>
        </p:txBody>
      </p:sp>
      <p:pic>
        <p:nvPicPr>
          <p:cNvPr id="100" name="Google Shape;10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9714" y="26579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1086" y="273721"/>
            <a:ext cx="783084" cy="7544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 txBox="1"/>
          <p:nvPr/>
        </p:nvSpPr>
        <p:spPr>
          <a:xfrm>
            <a:off x="1509690" y="216967"/>
            <a:ext cx="97632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Московский авиационный институт (национальный исследовательский университет)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Программа стратегического академического лидерства «Приоритет 2030»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Проект «Цифровая кафедра» МАИ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Дополнительная профессиональная программа профессиональной переподготовки </a:t>
            </a:r>
            <a:br>
              <a:rPr lang="ru-RU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ru-RU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«</a:t>
            </a:r>
            <a:r>
              <a:rPr lang="ru-RU" sz="2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Методы искусственного интеллекта и предиктивная аналитика в проектах дефектоскопии</a:t>
            </a:r>
            <a:r>
              <a:rPr lang="ru-RU" sz="20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Результаты разработки</a:t>
            </a:r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922" y="1470900"/>
            <a:ext cx="4383107" cy="470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7201" y="1393800"/>
            <a:ext cx="4908866" cy="47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Оценка результата</a:t>
            </a:r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1"/>
          </p:nvPr>
        </p:nvSpPr>
        <p:spPr>
          <a:xfrm>
            <a:off x="316951" y="1530875"/>
            <a:ext cx="11558100" cy="4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ходе тестирования были получены следующие варианты прогнозов: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i="1"/>
              <a:t>Вылет будет вовремя. Не опаздывайте! </a:t>
            </a:r>
            <a:endParaRPr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i="1"/>
              <a:t>Предполагаемая задержка — 1-3 минуты </a:t>
            </a:r>
            <a:endParaRPr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i="1"/>
              <a:t>Предполагаемая задержка — 3-5 минут</a:t>
            </a:r>
            <a:endParaRPr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i="1"/>
              <a:t>Предполагаемая задержка — 5-10 минут</a:t>
            </a:r>
            <a:endParaRPr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i="1"/>
              <a:t>Возможна задержка больше 10 минут</a:t>
            </a:r>
            <a:endParaRPr i="1"/>
          </a:p>
        </p:txBody>
      </p:sp>
      <p:sp>
        <p:nvSpPr>
          <p:cNvPr id="196" name="Google Shape;196;p23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Команда проекта</a:t>
            </a:r>
            <a:endParaRPr/>
          </a:p>
        </p:txBody>
      </p:sp>
      <p:graphicFrame>
        <p:nvGraphicFramePr>
          <p:cNvPr id="108" name="Google Shape;108;p14"/>
          <p:cNvGraphicFramePr/>
          <p:nvPr>
            <p:extLst>
              <p:ext uri="{D42A27DB-BD31-4B8C-83A1-F6EECF244321}">
                <p14:modId xmlns:p14="http://schemas.microsoft.com/office/powerpoint/2010/main" val="1185557576"/>
              </p:ext>
            </p:extLst>
          </p:nvPr>
        </p:nvGraphicFramePr>
        <p:xfrm>
          <a:off x="1042988" y="1471613"/>
          <a:ext cx="10515575" cy="3708500"/>
        </p:xfrm>
        <a:graphic>
          <a:graphicData uri="http://schemas.openxmlformats.org/drawingml/2006/table">
            <a:tbl>
              <a:tblPr firstRow="1" bandRow="1">
                <a:noFill/>
                <a:tableStyleId>{481521C1-2EB5-4193-99B5-1991B141E86F}</a:tableStyleId>
              </a:tblPr>
              <a:tblGrid>
                <a:gridCol w="227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Роль в команде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Фамилия, Имя и Отчество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1F386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Функции и результаты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1F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cap="none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Лидер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Попов Матвей Романович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организация рабочих процессов, создание тг-бота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Backend-разработчик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Ларшин Тимофей Андреевич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создание тг-бота, работа с датасетом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Backend-разработчик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Годовник Артем Геннадьевич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создание тг-бота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Тестировщик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Чемодурова Елизавета Вадимовна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тестирование тг-бота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Тестировщик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Бокарев Степан Михайлович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тестирование тг-бота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Дизайнер презентаций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Матвеева Татьяна Николаевна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создание презентации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Дизайнер интерфейсов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Диденко Егор Денисович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разработка интерфейса для тг-бота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ML-разработчик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Титеев Александр Максимович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поиск датасета, разработка архитектуры нейросети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HR-менеджер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Каширин Кирилл Дмитриевич</a:t>
                      </a:r>
                      <a:endParaRPr sz="180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dirty="0">
                          <a:latin typeface="Arial Narrow"/>
                          <a:ea typeface="Arial Narrow"/>
                          <a:cs typeface="Arial Narrow"/>
                          <a:sym typeface="Arial Narrow"/>
                        </a:rPr>
                        <a:t>организация рабочих процессов</a:t>
                      </a:r>
                      <a:endParaRPr sz="1800" dirty="0">
                        <a:latin typeface="Arial Narrow"/>
                        <a:ea typeface="Arial Narrow"/>
                        <a:cs typeface="Arial Narrow"/>
                        <a:sym typeface="Arial Narrow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9" name="Google Shape;109;p14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Актуальность темы</a:t>
            </a:r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Наша команда пыталась решить проблему задержки авиарейсов.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Данная проблема очень актуальна для всех пассажиров авиарейсов и людей, которые часто пользуются информацией о вылетах самолетов.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 Хотя задержки встречаются не так часто, проинформированный пассажир сможет более точно планировать время приезда в аэропорт, регистрацию авиабилетов, проход к терминалу вылета и пр. </a:t>
            </a:r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sp>
        <p:nvSpPr>
          <p:cNvPr id="126" name="Google Shape;126;p16"/>
          <p:cNvSpPr txBox="1"/>
          <p:nvPr/>
        </p:nvSpPr>
        <p:spPr>
          <a:xfrm>
            <a:off x="1099550" y="2337075"/>
            <a:ext cx="10401300" cy="1477500"/>
          </a:xfrm>
          <a:prstGeom prst="rect">
            <a:avLst/>
          </a:prstGeom>
          <a:noFill/>
          <a:ln w="9525" cap="flat" cmpd="sng">
            <a:solidFill>
              <a:srgbClr val="1F38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Разработка программного обеспечения, позволяющего пассажирам авиарейсов возможность рационального планирования и прогнозирования действий на основе полученных данных о перелёте.</a:t>
            </a:r>
            <a:endParaRPr sz="28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25" y="4043175"/>
            <a:ext cx="1923475" cy="192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1226" y="4084100"/>
            <a:ext cx="1841626" cy="184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8463" y="4043175"/>
            <a:ext cx="1923475" cy="19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/>
          <p:nvPr/>
        </p:nvSpPr>
        <p:spPr>
          <a:xfrm>
            <a:off x="8924925" y="3986575"/>
            <a:ext cx="2200200" cy="2112900"/>
          </a:xfrm>
          <a:prstGeom prst="ellipse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5275250" y="3935350"/>
            <a:ext cx="2200200" cy="2112900"/>
          </a:xfrm>
          <a:prstGeom prst="ellipse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7512875" y="4914463"/>
            <a:ext cx="1374600" cy="180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CFFFD"/>
          </a:solidFill>
          <a:ln w="9525" cap="flat" cmpd="sng">
            <a:solidFill>
              <a:srgbClr val="9CF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3725775" y="4901350"/>
            <a:ext cx="1422900" cy="1809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9CFFFD"/>
          </a:solidFill>
          <a:ln w="9525" cap="flat" cmpd="sng">
            <a:solidFill>
              <a:srgbClr val="9CFF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Задачи работы</a:t>
            </a:r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438150" y="1962150"/>
            <a:ext cx="11510100" cy="42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Изучить документы, содержащие информацию о задержках авиарейсов различных компании.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Создание архитектуры нейронной сети для наиболее точного предсказания задержек авиарейсов.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3. Произвести обучение нейронной сети на основе предоставленных данных.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4. Оценить работоспособности полученной нейронной сети.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5. Создать интерес для взаимодействия с пользователями на основе кроссплатформенной системы Telegram.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6. Провести итоговое тестирование разработанного приложения на корректность отображения информации о задержках авиарейсов.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7. Оформить протокол результатов итогового тестирования.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8. Задокументировать полученные результаты проекта</a:t>
            </a:r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Логика работы</a:t>
            </a:r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Поиск подходящего датасета (Титеев Алекснадр)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Преобразование датасета (Ларшин Тимофей)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Создание и обучение нейросети (Попов Матвей, Титеев Александр)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Создание тг-бота (Годовник Артем, Ларшин Тимофей, Попов Матвей)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Тестирование (Бокарев Степан, Чемодурова Елизавета)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/>
              <a:t>https://miro.com/app/board/uXjVMT3IBSI=/?share_link_id=656166102921</a:t>
            </a:r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Стек технологий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Python 3.9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Tenserflow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Pandas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Sklearn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Matplotlib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Docker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Telegram API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https://gitlab.mai.ru/dsk_44/flights_delay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Архитектура решения, алгоритм решения задачи</a:t>
            </a:r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64" name="Google Shape;164;p20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833750" y="2825375"/>
            <a:ext cx="2157900" cy="1271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Нейронная модель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(sklearn, tensorflow)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3708650" y="2798075"/>
            <a:ext cx="2157900" cy="132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Backend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(python, aiogram, docker)</a:t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>
            <a:off x="6583538" y="2798075"/>
            <a:ext cx="2157900" cy="1325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Telegram API</a:t>
            </a: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8623" y="2606725"/>
            <a:ext cx="1708399" cy="1708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0"/>
          <p:cNvCxnSpPr>
            <a:stCxn id="165" idx="3"/>
            <a:endCxn id="166" idx="1"/>
          </p:cNvCxnSpPr>
          <p:nvPr/>
        </p:nvCxnSpPr>
        <p:spPr>
          <a:xfrm>
            <a:off x="2991650" y="3460925"/>
            <a:ext cx="7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0" name="Google Shape;170;p20"/>
          <p:cNvCxnSpPr>
            <a:stCxn id="166" idx="3"/>
            <a:endCxn id="167" idx="1"/>
          </p:cNvCxnSpPr>
          <p:nvPr/>
        </p:nvCxnSpPr>
        <p:spPr>
          <a:xfrm>
            <a:off x="5866550" y="3460925"/>
            <a:ext cx="7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Google Shape;171;p20"/>
          <p:cNvCxnSpPr>
            <a:stCxn id="167" idx="3"/>
            <a:endCxn id="168" idx="1"/>
          </p:cNvCxnSpPr>
          <p:nvPr/>
        </p:nvCxnSpPr>
        <p:spPr>
          <a:xfrm>
            <a:off x="8741438" y="3460925"/>
            <a:ext cx="777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>
            <a:spLocks noGrp="1"/>
          </p:cNvSpPr>
          <p:nvPr>
            <p:ph type="title"/>
          </p:nvPr>
        </p:nvSpPr>
        <p:spPr>
          <a:xfrm>
            <a:off x="1042390" y="6823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mpact"/>
              <a:buNone/>
            </a:pPr>
            <a:r>
              <a:rPr lang="ru-RU"/>
              <a:t>Работа с данными</a:t>
            </a:r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"/>
          </p:nvPr>
        </p:nvSpPr>
        <p:spPr>
          <a:xfrm>
            <a:off x="1042390" y="1470903"/>
            <a:ext cx="10515600" cy="470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https://www.kaggle.com/datasets/usdot/flight-delays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Удаление ненужных столбцов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Перемешивание датасета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Получение списка аэропортов и авиалиний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/>
              <a:t>Разделение на обучающую и тестовую выборки</a:t>
            </a:r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ftr" idx="11"/>
          </p:nvPr>
        </p:nvSpPr>
        <p:spPr>
          <a:xfrm>
            <a:off x="833753" y="6366693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Проект «Цифровая кафедра» МАИ, 2023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sldNum" idx="12"/>
          </p:nvPr>
        </p:nvSpPr>
        <p:spPr>
          <a:xfrm>
            <a:off x="9001218" y="63740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Microsoft Office PowerPoint</Application>
  <PresentationFormat>Широкоэкранный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 Narrow</vt:lpstr>
      <vt:lpstr>Arial Black</vt:lpstr>
      <vt:lpstr>Calibri</vt:lpstr>
      <vt:lpstr>Arial</vt:lpstr>
      <vt:lpstr>Impact</vt:lpstr>
      <vt:lpstr>Тема Office</vt:lpstr>
      <vt:lpstr>Итоговая аттестационная работа на тему: «Прогнозирование вероятности задержки рейсов в аэропорту»</vt:lpstr>
      <vt:lpstr>Команда проекта</vt:lpstr>
      <vt:lpstr>Актуальность темы</vt:lpstr>
      <vt:lpstr>Цель работы</vt:lpstr>
      <vt:lpstr>Задачи работы</vt:lpstr>
      <vt:lpstr>Логика работы</vt:lpstr>
      <vt:lpstr>Стек технологий</vt:lpstr>
      <vt:lpstr>Архитектура решения, алгоритм решения задачи</vt:lpstr>
      <vt:lpstr>Работа с данными</vt:lpstr>
      <vt:lpstr>Результаты разработки</vt:lpstr>
      <vt:lpstr>Оценка результата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тему: «Прогнозирование вероятности задержки рейсов в аэропорту»</dc:title>
  <cp:lastModifiedBy>Матвей Попов</cp:lastModifiedBy>
  <cp:revision>2</cp:revision>
  <dcterms:modified xsi:type="dcterms:W3CDTF">2023-07-05T01:49:19Z</dcterms:modified>
</cp:coreProperties>
</file>