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18836a09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18836a09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18836a09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18836a09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18836a09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18836a09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18836a09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18836a09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18836a09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18836a09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18836a0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18836a0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18836a09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18836a09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18836a0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18836a0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18836a09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18836a09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18836a09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18836a09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18836a09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18836a09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18836a09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18836a09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18836a093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18836a093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yandex.ru/maps/org/ansambl_usadby_tsaritsyno_bolshoy_dvorets/1818073687" TargetMode="External"/><Relationship Id="rId4" Type="http://schemas.openxmlformats.org/officeDocument/2006/relationships/hyperlink" Target="https://yandex.ru/maps/org/bouling_moreon/1801044964" TargetMode="External"/><Relationship Id="rId5" Type="http://schemas.openxmlformats.org/officeDocument/2006/relationships/hyperlink" Target="https://yandex.ru/maps/org/podvodnaya_lodka_b_396_novosibirskiy_komsomolets/144957764412" TargetMode="External"/><Relationship Id="rId6" Type="http://schemas.openxmlformats.org/officeDocument/2006/relationships/hyperlink" Target="https://yandex.ru/maps/org/karo_vegas_22/108222098755" TargetMode="External"/><Relationship Id="rId7" Type="http://schemas.openxmlformats.org/officeDocument/2006/relationships/hyperlink" Target="https://yandex.ru/maps/org/muzey_petrovskiy_putevoy_dvoret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papey08/guide-bot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Чат-бот “Ассистент по досугу”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М8О-114СВ-24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 мест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Ансамбль усадьбы Царицыно, Большой дворец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Боулинг Мореон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Подводная лодка Б-396 Новосибирский Комсомолец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КАРО Vegas 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Музей Петровский путевой дворец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Демонстрация работы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125" y="1017725"/>
            <a:ext cx="2892397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472" y="1017725"/>
            <a:ext cx="292081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Перспективы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Интеграция с Яндекс-картами/2GIS для увеличения количества выдаваемых мест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Сбор оценок пользователей выданным местам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Улучшение модели за счет данных о предыдущих выдачах пользователям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Участники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Матвей Попов – архитектура проекта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Анастасия Прудникова – Telegram-бот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Дарья Гордеева – работа над моделью и датасетом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Елизавета Завьялова – работа с БД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Антон Кушниренко – работа с выдачей мест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Исходный код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4195800"/>
            <a:ext cx="85206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https://github.com/papey08/guide-bot</a:t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947713"/>
            <a:ext cx="3248075" cy="32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Р</a:t>
            </a:r>
            <a:r>
              <a:rPr lang="en"/>
              <a:t>еализовать чат-бота / веб-интерфейс для ассистента, который в диалоговой форме предлагает места для посещения или прогулки в зависимости от потребности пользователя.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Решение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Чат-бот работает в Telegram, получает предпочтения пользователя в диалоговой форме, на основании полученных данных модель определяет подходящую категорию отдыха, затем по полученной категории и месторасположению пользователя определяется конкретное место, где можно отдохнуть. В ответном сообщении пользователь получает название места и ссылку на это место в Яндекс-картах.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Информация от пользователя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На улице/в помещении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Длительность отдыха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Бюджет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Время суток, на которое планируется отдых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Активный/пассивный отдых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Месторасположение (один из округов Москвы)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Возможные категории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Прогулка в парке или на набережной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Велосипед, самокат или лыжи, если лежит снег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Экскурсия или городской квест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Пикник или шашлыки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Кинотеатр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Музей, выставка или галерея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Тир или боулинг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Тренажёрный зал или фитнес-клуб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Бар или кафе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46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Схема базы данных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75" y="1338625"/>
            <a:ext cx="6604650" cy="33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Классификатор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Создан при помощи модели ML “Дерево решений” из библиотеки Scikit-learn;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Обучен на основе датасета, созданного на основе опроса в Google Forms из 10 вопросов;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Для более корректного обучения модели были сгенерированы дополнительные данные;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Опрос был сохранён в .csv (499 строк, 6 столбцов);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Модель сохранена с помощью библиотеки joblib в формате .pkl;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Точность модели (accuracy) 0.56;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Оптимальные параметры модели найдены по сетке.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74775"/>
            <a:ext cx="85206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Структура модели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0" y="1524900"/>
            <a:ext cx="8825400" cy="2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