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70" r:id="rId5"/>
    <p:sldId id="259" r:id="rId6"/>
    <p:sldId id="273" r:id="rId7"/>
    <p:sldId id="267" r:id="rId8"/>
    <p:sldId id="274" r:id="rId9"/>
    <p:sldId id="268" r:id="rId10"/>
    <p:sldId id="263" r:id="rId11"/>
    <p:sldId id="264" r:id="rId12"/>
    <p:sldId id="271" r:id="rId13"/>
    <p:sldId id="272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20718DB-DAC4-421C-B542-4EDCD9B800BD}">
          <p14:sldIdLst>
            <p14:sldId id="256"/>
            <p14:sldId id="257"/>
            <p14:sldId id="258"/>
            <p14:sldId id="270"/>
          </p14:sldIdLst>
        </p14:section>
        <p14:section name="go-servise" id="{F03CFE1E-B146-4630-BF62-A7290096AA1C}">
          <p14:sldIdLst>
            <p14:sldId id="259"/>
          </p14:sldIdLst>
        </p14:section>
        <p14:section name="рсубд" id="{D577908A-8953-40B5-9C02-B55FA9FCE068}">
          <p14:sldIdLst>
            <p14:sldId id="273"/>
          </p14:sldIdLst>
        </p14:section>
        <p14:section name="classifier" id="{CFE9F5B9-76A1-43A7-8C59-5796BB2D1678}">
          <p14:sldIdLst>
            <p14:sldId id="267"/>
          </p14:sldIdLst>
        </p14:section>
        <p14:section name="tg-bot" id="{B5CCF928-74A9-4959-9AD7-4D626B2F615E}">
          <p14:sldIdLst>
            <p14:sldId id="274"/>
          </p14:sldIdLst>
        </p14:section>
        <p14:section name="admin" id="{D12C17B8-E6A1-4043-96CC-18CE50B5A2C9}">
          <p14:sldIdLst>
            <p14:sldId id="268"/>
          </p14:sldIdLst>
        </p14:section>
        <p14:section name="yandexGPT" id="{A492386B-1EF6-49E2-9FA7-6AC35B467087}">
          <p14:sldIdLst>
            <p14:sldId id="263"/>
          </p14:sldIdLst>
        </p14:section>
        <p14:section name="etups" id="{CB00E589-2461-42AC-89E1-490C1BDA8749}">
          <p14:sldIdLst>
            <p14:sldId id="264"/>
            <p14:sldId id="271"/>
            <p14:sldId id="272"/>
            <p14:sldId id="265"/>
          </p14:sldIdLst>
        </p14:section>
        <p14:section name="end" id="{315643F7-0FC6-4048-A3B5-4E62A4241CA5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8FF"/>
    <a:srgbClr val="AAC3E8"/>
    <a:srgbClr val="1F2C8F"/>
    <a:srgbClr val="D5DF95"/>
    <a:srgbClr val="D2D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94"/>
  </p:normalViewPr>
  <p:slideViewPr>
    <p:cSldViewPr snapToGrid="0" snapToObjects="1">
      <p:cViewPr>
        <p:scale>
          <a:sx n="100" d="100"/>
          <a:sy n="100" d="100"/>
        </p:scale>
        <p:origin x="72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600EF8-3027-46A9-A864-63134F7E758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02BABF-6819-4C9F-8217-D4053EB57065}">
      <dgm:prSet custT="1"/>
      <dgm:spPr/>
      <dgm:t>
        <a:bodyPr/>
        <a:lstStyle/>
        <a:p>
          <a:pPr>
            <a:lnSpc>
              <a:spcPct val="50000"/>
            </a:lnSpc>
          </a:pPr>
          <a:r>
            <a:rPr lang="en-US" sz="2800" b="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rPr>
            <a:t>Go-</a:t>
          </a:r>
          <a:r>
            <a:rPr lang="en-US" sz="2800" b="0" dirty="0" err="1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rPr>
            <a:t>сервис</a:t>
          </a:r>
          <a:r>
            <a:rPr lang="en-US" sz="2800" b="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rPr>
            <a:t> </a:t>
          </a:r>
        </a:p>
        <a:p>
          <a:pPr>
            <a:lnSpc>
              <a:spcPct val="50000"/>
            </a:lnSpc>
          </a:pPr>
          <a:r>
            <a:rPr lang="en-US" sz="2800" b="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rPr>
            <a:t>(go-</a:t>
          </a:r>
          <a:r>
            <a:rPr lang="en-US" sz="2800" b="0" dirty="0" err="1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rPr>
            <a:t>srv</a:t>
          </a:r>
          <a:r>
            <a:rPr lang="en-US" sz="2800" b="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rPr>
            <a:t>):</a:t>
          </a:r>
        </a:p>
      </dgm:t>
    </dgm:pt>
    <dgm:pt modelId="{02CE0AB8-A32E-408B-B4CA-2AF4EFC7FAAC}" type="parTrans" cxnId="{AE7DFB2F-34BC-49D0-ADDB-295D9888B70C}">
      <dgm:prSet/>
      <dgm:spPr/>
      <dgm:t>
        <a:bodyPr/>
        <a:lstStyle/>
        <a:p>
          <a:endParaRPr lang="en-US"/>
        </a:p>
      </dgm:t>
    </dgm:pt>
    <dgm:pt modelId="{402D1D58-4B02-4B79-9549-1ABCC023178E}" type="sibTrans" cxnId="{AE7DFB2F-34BC-49D0-ADDB-295D9888B70C}">
      <dgm:prSet/>
      <dgm:spPr/>
      <dgm:t>
        <a:bodyPr/>
        <a:lstStyle/>
        <a:p>
          <a:endParaRPr lang="en-US"/>
        </a:p>
      </dgm:t>
    </dgm:pt>
    <dgm:pt modelId="{32183090-319F-4827-ACDD-B66FA6405685}">
      <dgm:prSet/>
      <dgm:spPr/>
      <dgm:t>
        <a:bodyPr/>
        <a:lstStyle/>
        <a:p>
          <a:r>
            <a:rPr lang="en-US" dirty="0"/>
            <a:t>С</a:t>
          </a:r>
          <a:r>
            <a:rPr lang="ru-RU" dirty="0"/>
            <a:t>бор</a:t>
          </a:r>
          <a:r>
            <a:rPr lang="en-US" dirty="0"/>
            <a:t> </a:t>
          </a:r>
          <a:r>
            <a:rPr lang="en-US" dirty="0" err="1"/>
            <a:t>отзыв</a:t>
          </a:r>
          <a:r>
            <a:rPr lang="ru-RU" dirty="0" err="1"/>
            <a:t>ов</a:t>
          </a:r>
          <a:r>
            <a:rPr lang="en-US" dirty="0"/>
            <a:t> с </a:t>
          </a:r>
          <a:r>
            <a:rPr lang="en-US" dirty="0" err="1"/>
            <a:t>сайта</a:t>
          </a:r>
          <a:r>
            <a:rPr lang="en-US" dirty="0"/>
            <a:t> banki.ru</a:t>
          </a:r>
        </a:p>
      </dgm:t>
    </dgm:pt>
    <dgm:pt modelId="{89BDD595-3D2B-447A-A7F4-20DF2F66185D}" type="parTrans" cxnId="{F73611A1-A770-4BC7-9E0E-995DBB5EE590}">
      <dgm:prSet/>
      <dgm:spPr/>
      <dgm:t>
        <a:bodyPr/>
        <a:lstStyle/>
        <a:p>
          <a:endParaRPr lang="en-US"/>
        </a:p>
      </dgm:t>
    </dgm:pt>
    <dgm:pt modelId="{EC71B9CF-54F3-4A8B-877E-32E6A1DFA8B8}" type="sibTrans" cxnId="{F73611A1-A770-4BC7-9E0E-995DBB5EE590}">
      <dgm:prSet/>
      <dgm:spPr/>
      <dgm:t>
        <a:bodyPr/>
        <a:lstStyle/>
        <a:p>
          <a:endParaRPr lang="en-US"/>
        </a:p>
      </dgm:t>
    </dgm:pt>
    <dgm:pt modelId="{FDE1079D-752E-48DB-B698-6AE49C2D44F8}">
      <dgm:prSet/>
      <dgm:spPr/>
      <dgm:t>
        <a:bodyPr/>
        <a:lstStyle/>
        <a:p>
          <a:r>
            <a:rPr lang="en-US" dirty="0" err="1"/>
            <a:t>Парси</a:t>
          </a:r>
          <a:r>
            <a:rPr lang="ru-RU" dirty="0" err="1"/>
            <a:t>нг</a:t>
          </a:r>
          <a:r>
            <a:rPr lang="en-US" dirty="0"/>
            <a:t> </a:t>
          </a:r>
          <a:r>
            <a:rPr lang="en-US" dirty="0" err="1"/>
            <a:t>данные</a:t>
          </a:r>
          <a:r>
            <a:rPr lang="en-US" dirty="0"/>
            <a:t> (</a:t>
          </a:r>
          <a:r>
            <a:rPr lang="en-US" dirty="0" err="1"/>
            <a:t>заголовок</a:t>
          </a:r>
          <a:r>
            <a:rPr lang="en-US" dirty="0"/>
            <a:t>, </a:t>
          </a:r>
          <a:r>
            <a:rPr lang="en-US" dirty="0" err="1"/>
            <a:t>текст</a:t>
          </a:r>
          <a:r>
            <a:rPr lang="en-US" dirty="0"/>
            <a:t> </a:t>
          </a:r>
          <a:r>
            <a:rPr lang="en-US" dirty="0" err="1"/>
            <a:t>отзыва</a:t>
          </a:r>
          <a:r>
            <a:rPr lang="en-US" dirty="0"/>
            <a:t>)</a:t>
          </a:r>
        </a:p>
      </dgm:t>
    </dgm:pt>
    <dgm:pt modelId="{7C70DDD7-3132-4307-B7AD-EA38468E87D9}" type="parTrans" cxnId="{7FB49EF1-8E53-4F35-8BE3-07DF0C427CDA}">
      <dgm:prSet/>
      <dgm:spPr/>
      <dgm:t>
        <a:bodyPr/>
        <a:lstStyle/>
        <a:p>
          <a:endParaRPr lang="en-US"/>
        </a:p>
      </dgm:t>
    </dgm:pt>
    <dgm:pt modelId="{4E0E1B4E-848F-497A-A0A3-1B4E5BA6110B}" type="sibTrans" cxnId="{7FB49EF1-8E53-4F35-8BE3-07DF0C427CDA}">
      <dgm:prSet/>
      <dgm:spPr/>
      <dgm:t>
        <a:bodyPr/>
        <a:lstStyle/>
        <a:p>
          <a:endParaRPr lang="en-US"/>
        </a:p>
      </dgm:t>
    </dgm:pt>
    <dgm:pt modelId="{537A357E-B2CF-46DD-9A69-A39B4CC12B5C}">
      <dgm:prSet/>
      <dgm:spPr/>
      <dgm:t>
        <a:bodyPr/>
        <a:lstStyle/>
        <a:p>
          <a:r>
            <a:rPr lang="ru-RU" dirty="0"/>
            <a:t>П</a:t>
          </a:r>
          <a:r>
            <a:rPr lang="en-US" dirty="0" err="1"/>
            <a:t>ереда</a:t>
          </a:r>
          <a:r>
            <a:rPr lang="ru-RU" dirty="0" err="1"/>
            <a:t>ча</a:t>
          </a:r>
          <a:r>
            <a:rPr lang="en-US" dirty="0"/>
            <a:t> </a:t>
          </a:r>
          <a:r>
            <a:rPr lang="en-US" dirty="0" err="1"/>
            <a:t>данны</a:t>
          </a:r>
          <a:r>
            <a:rPr lang="ru-RU" dirty="0"/>
            <a:t>х</a:t>
          </a:r>
          <a:r>
            <a:rPr lang="en-US" dirty="0"/>
            <a:t> в parser </a:t>
          </a:r>
          <a:r>
            <a:rPr lang="en-US" dirty="0" err="1"/>
            <a:t>через</a:t>
          </a:r>
          <a:r>
            <a:rPr lang="en-US" dirty="0"/>
            <a:t> </a:t>
          </a:r>
          <a:r>
            <a:rPr lang="en-US" dirty="0" err="1"/>
            <a:t>gRPC</a:t>
          </a:r>
          <a:endParaRPr lang="en-US" dirty="0"/>
        </a:p>
      </dgm:t>
    </dgm:pt>
    <dgm:pt modelId="{1031D6DC-D402-42C3-AC77-7D9D4E389D9E}" type="parTrans" cxnId="{C6742DE7-A2AB-4D66-8241-F877F9BC0FAF}">
      <dgm:prSet/>
      <dgm:spPr/>
      <dgm:t>
        <a:bodyPr/>
        <a:lstStyle/>
        <a:p>
          <a:endParaRPr lang="en-US"/>
        </a:p>
      </dgm:t>
    </dgm:pt>
    <dgm:pt modelId="{B1427A7F-2138-49EF-8AAA-F6B82CF5655F}" type="sibTrans" cxnId="{C6742DE7-A2AB-4D66-8241-F877F9BC0FAF}">
      <dgm:prSet/>
      <dgm:spPr/>
      <dgm:t>
        <a:bodyPr/>
        <a:lstStyle/>
        <a:p>
          <a:endParaRPr lang="en-US"/>
        </a:p>
      </dgm:t>
    </dgm:pt>
    <dgm:pt modelId="{A7F15524-0807-4E1F-8338-956962B20248}">
      <dgm:prSet/>
      <dgm:spPr/>
      <dgm:t>
        <a:bodyPr/>
        <a:lstStyle/>
        <a:p>
          <a:r>
            <a:rPr lang="en-US" dirty="0" err="1"/>
            <a:t>Сохра</a:t>
          </a:r>
          <a:r>
            <a:rPr lang="ru-RU" dirty="0" err="1"/>
            <a:t>нение</a:t>
          </a:r>
          <a:r>
            <a:rPr lang="en-US" dirty="0"/>
            <a:t> в </a:t>
          </a:r>
          <a:r>
            <a:rPr lang="ru-RU" dirty="0"/>
            <a:t>РСУБД(</a:t>
          </a:r>
          <a:r>
            <a:rPr lang="en-US" dirty="0"/>
            <a:t>PostgreSQL</a:t>
          </a:r>
          <a:r>
            <a:rPr lang="ru-RU" dirty="0"/>
            <a:t>)</a:t>
          </a:r>
          <a:r>
            <a:rPr lang="en-US" dirty="0"/>
            <a:t>.</a:t>
          </a:r>
        </a:p>
      </dgm:t>
    </dgm:pt>
    <dgm:pt modelId="{3A977E19-4186-4159-ABF1-6B7BF6227198}" type="parTrans" cxnId="{C306F34A-9495-4791-8A85-B8E1121D5088}">
      <dgm:prSet/>
      <dgm:spPr/>
      <dgm:t>
        <a:bodyPr/>
        <a:lstStyle/>
        <a:p>
          <a:endParaRPr lang="en-US"/>
        </a:p>
      </dgm:t>
    </dgm:pt>
    <dgm:pt modelId="{E920F155-B8FF-4EF2-AB7F-0E064E6E0F8B}" type="sibTrans" cxnId="{C306F34A-9495-4791-8A85-B8E1121D5088}">
      <dgm:prSet/>
      <dgm:spPr/>
      <dgm:t>
        <a:bodyPr/>
        <a:lstStyle/>
        <a:p>
          <a:endParaRPr lang="en-US"/>
        </a:p>
      </dgm:t>
    </dgm:pt>
    <dgm:pt modelId="{DE1B9BA3-BBA7-46B1-8936-A16EED367E36}">
      <dgm:prSet custT="1"/>
      <dgm:spPr/>
      <dgm:t>
        <a:bodyPr/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solidFill>
                <a:srgbClr val="1F2C8F"/>
              </a:solidFill>
              <a:latin typeface="Sabon Next LT"/>
              <a:ea typeface="+mn-ea"/>
              <a:cs typeface="+mn-cs"/>
            </a:rPr>
            <a:t>Классификатор</a:t>
          </a:r>
          <a:r>
            <a:rPr lang="en-US" sz="2800" kern="1200" dirty="0">
              <a:solidFill>
                <a:srgbClr val="1F2C8F"/>
              </a:solidFill>
              <a:latin typeface="Sabon Next LT"/>
              <a:ea typeface="+mn-ea"/>
              <a:cs typeface="+mn-cs"/>
            </a:rPr>
            <a:t> (classifier):</a:t>
          </a:r>
        </a:p>
      </dgm:t>
    </dgm:pt>
    <dgm:pt modelId="{FA29D98D-646C-483C-9C9B-91E174D632FD}" type="parTrans" cxnId="{A2510AA5-6A92-4EE4-BDAE-215138A7B700}">
      <dgm:prSet/>
      <dgm:spPr/>
      <dgm:t>
        <a:bodyPr/>
        <a:lstStyle/>
        <a:p>
          <a:endParaRPr lang="en-US"/>
        </a:p>
      </dgm:t>
    </dgm:pt>
    <dgm:pt modelId="{B49FA743-2B31-4113-994C-BEFBCF12F764}" type="sibTrans" cxnId="{A2510AA5-6A92-4EE4-BDAE-215138A7B700}">
      <dgm:prSet/>
      <dgm:spPr/>
      <dgm:t>
        <a:bodyPr/>
        <a:lstStyle/>
        <a:p>
          <a:endParaRPr lang="en-US"/>
        </a:p>
      </dgm:t>
    </dgm:pt>
    <dgm:pt modelId="{7038E078-E88D-44E5-8D76-B361FC644AD3}">
      <dgm:prSet/>
      <dgm:spPr/>
      <dgm:t>
        <a:bodyPr/>
        <a:lstStyle/>
        <a:p>
          <a:r>
            <a:rPr lang="en-US" dirty="0" err="1"/>
            <a:t>Принимает</a:t>
          </a:r>
          <a:r>
            <a:rPr lang="en-US" dirty="0"/>
            <a:t> </a:t>
          </a:r>
          <a:r>
            <a:rPr lang="en-US" dirty="0" err="1"/>
            <a:t>текст</a:t>
          </a:r>
          <a:r>
            <a:rPr lang="en-US" dirty="0"/>
            <a:t> </a:t>
          </a:r>
          <a:r>
            <a:rPr lang="en-US" dirty="0" err="1"/>
            <a:t>отзыва</a:t>
          </a:r>
          <a:r>
            <a:rPr lang="en-US" dirty="0"/>
            <a:t> </a:t>
          </a:r>
          <a:r>
            <a:rPr lang="en-US" dirty="0" err="1"/>
            <a:t>через</a:t>
          </a:r>
          <a:r>
            <a:rPr lang="en-US" dirty="0"/>
            <a:t> </a:t>
          </a:r>
          <a:r>
            <a:rPr lang="en-US" dirty="0" err="1"/>
            <a:t>gRPC</a:t>
          </a:r>
          <a:r>
            <a:rPr lang="en-US" dirty="0"/>
            <a:t>.</a:t>
          </a:r>
        </a:p>
      </dgm:t>
    </dgm:pt>
    <dgm:pt modelId="{4876EACD-D8AB-4694-9EE8-DA1D22DEA30F}" type="parTrans" cxnId="{D4A6F58D-3796-403D-93FF-04AE250755CE}">
      <dgm:prSet/>
      <dgm:spPr/>
      <dgm:t>
        <a:bodyPr/>
        <a:lstStyle/>
        <a:p>
          <a:endParaRPr lang="en-US"/>
        </a:p>
      </dgm:t>
    </dgm:pt>
    <dgm:pt modelId="{AD2EAEA0-EC1F-4561-8E0C-ADA865B4F580}" type="sibTrans" cxnId="{D4A6F58D-3796-403D-93FF-04AE250755CE}">
      <dgm:prSet/>
      <dgm:spPr/>
      <dgm:t>
        <a:bodyPr/>
        <a:lstStyle/>
        <a:p>
          <a:endParaRPr lang="en-US"/>
        </a:p>
      </dgm:t>
    </dgm:pt>
    <dgm:pt modelId="{A6A409AE-07E1-44AB-A4DD-B15210FAA47B}">
      <dgm:prSet/>
      <dgm:spPr/>
      <dgm:t>
        <a:bodyPr/>
        <a:lstStyle/>
        <a:p>
          <a:r>
            <a:rPr lang="en-US" dirty="0" err="1"/>
            <a:t>Использует</a:t>
          </a:r>
          <a:r>
            <a:rPr lang="en-US" dirty="0"/>
            <a:t> </a:t>
          </a:r>
          <a:r>
            <a:rPr lang="en-US" dirty="0" err="1"/>
            <a:t>YandexGPT</a:t>
          </a:r>
          <a:r>
            <a:rPr lang="en-US" dirty="0"/>
            <a:t> </a:t>
          </a:r>
          <a:r>
            <a:rPr lang="en-US" dirty="0" err="1"/>
            <a:t>для</a:t>
          </a:r>
          <a:r>
            <a:rPr lang="en-US" dirty="0"/>
            <a:t> </a:t>
          </a:r>
          <a:r>
            <a:rPr lang="en-US" dirty="0" err="1"/>
            <a:t>классификации</a:t>
          </a:r>
          <a:r>
            <a:rPr lang="en-US" dirty="0"/>
            <a:t>.</a:t>
          </a:r>
        </a:p>
      </dgm:t>
    </dgm:pt>
    <dgm:pt modelId="{4D201A85-E3D9-4999-A685-06FDF5F83F70}" type="parTrans" cxnId="{DCA81782-17C8-4CFC-894D-1B0131375EBA}">
      <dgm:prSet/>
      <dgm:spPr/>
      <dgm:t>
        <a:bodyPr/>
        <a:lstStyle/>
        <a:p>
          <a:endParaRPr lang="en-US"/>
        </a:p>
      </dgm:t>
    </dgm:pt>
    <dgm:pt modelId="{94D1F58C-F5C8-4542-B93F-D1ABE9673316}" type="sibTrans" cxnId="{DCA81782-17C8-4CFC-894D-1B0131375EBA}">
      <dgm:prSet/>
      <dgm:spPr/>
      <dgm:t>
        <a:bodyPr/>
        <a:lstStyle/>
        <a:p>
          <a:endParaRPr lang="en-US"/>
        </a:p>
      </dgm:t>
    </dgm:pt>
    <dgm:pt modelId="{96B09672-DFF6-48A4-8D74-795DB340E395}">
      <dgm:prSet custT="1"/>
      <dgm:spPr/>
      <dgm:t>
        <a:bodyPr/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solidFill>
                <a:srgbClr val="1F2C8F"/>
              </a:solidFill>
              <a:latin typeface="Sabon Next LT"/>
              <a:ea typeface="+mn-ea"/>
              <a:cs typeface="+mn-cs"/>
            </a:rPr>
            <a:t>Админ-панель</a:t>
          </a:r>
          <a:r>
            <a:rPr lang="en-US" sz="3000" kern="1200" dirty="0">
              <a:solidFill>
                <a:srgbClr val="1F2C8F"/>
              </a:solidFill>
              <a:latin typeface="Sabon Next LT"/>
              <a:ea typeface="+mn-ea"/>
              <a:cs typeface="+mn-cs"/>
            </a:rPr>
            <a:t> (admin):</a:t>
          </a:r>
        </a:p>
      </dgm:t>
    </dgm:pt>
    <dgm:pt modelId="{98C66ADA-741B-4EAF-A489-F622788A9255}" type="parTrans" cxnId="{B41D8AA4-FD14-4E1B-8CFE-CD022EAF6009}">
      <dgm:prSet/>
      <dgm:spPr/>
      <dgm:t>
        <a:bodyPr/>
        <a:lstStyle/>
        <a:p>
          <a:endParaRPr lang="en-US"/>
        </a:p>
      </dgm:t>
    </dgm:pt>
    <dgm:pt modelId="{8A45E596-8134-4156-ACAF-4E8B052E8C53}" type="sibTrans" cxnId="{B41D8AA4-FD14-4E1B-8CFE-CD022EAF6009}">
      <dgm:prSet/>
      <dgm:spPr/>
      <dgm:t>
        <a:bodyPr/>
        <a:lstStyle/>
        <a:p>
          <a:endParaRPr lang="en-US"/>
        </a:p>
      </dgm:t>
    </dgm:pt>
    <dgm:pt modelId="{0D89DF20-3501-4CD8-A16F-E46FD98223CE}">
      <dgm:prSet/>
      <dgm:spPr/>
      <dgm:t>
        <a:bodyPr/>
        <a:lstStyle/>
        <a:p>
          <a:r>
            <a:rPr lang="en-US" dirty="0"/>
            <a:t>UI </a:t>
          </a:r>
          <a:r>
            <a:rPr lang="en-US" dirty="0" err="1"/>
            <a:t>для</a:t>
          </a:r>
          <a:r>
            <a:rPr lang="en-US" dirty="0"/>
            <a:t> </a:t>
          </a:r>
          <a:r>
            <a:rPr lang="en-US" dirty="0" err="1"/>
            <a:t>управления</a:t>
          </a:r>
          <a:r>
            <a:rPr lang="en-US" dirty="0"/>
            <a:t> </a:t>
          </a:r>
          <a:r>
            <a:rPr lang="en-US" dirty="0" err="1"/>
            <a:t>отзывами</a:t>
          </a:r>
          <a:r>
            <a:rPr lang="en-US" dirty="0"/>
            <a:t> и </a:t>
          </a:r>
          <a:r>
            <a:rPr lang="en-US" dirty="0" err="1"/>
            <a:t>статистикой</a:t>
          </a:r>
          <a:r>
            <a:rPr lang="en-US" dirty="0"/>
            <a:t>.</a:t>
          </a:r>
        </a:p>
      </dgm:t>
    </dgm:pt>
    <dgm:pt modelId="{A6DF58DD-BD40-4ED2-ACFC-B204EDE22F07}" type="parTrans" cxnId="{DCAB0C32-3C04-4832-97D0-A333FBF86F04}">
      <dgm:prSet/>
      <dgm:spPr/>
      <dgm:t>
        <a:bodyPr/>
        <a:lstStyle/>
        <a:p>
          <a:endParaRPr lang="en-US"/>
        </a:p>
      </dgm:t>
    </dgm:pt>
    <dgm:pt modelId="{97ABB72A-D9E2-425A-ADD8-7D3E4666AF84}" type="sibTrans" cxnId="{DCAB0C32-3C04-4832-97D0-A333FBF86F04}">
      <dgm:prSet/>
      <dgm:spPr/>
      <dgm:t>
        <a:bodyPr/>
        <a:lstStyle/>
        <a:p>
          <a:endParaRPr lang="en-US"/>
        </a:p>
      </dgm:t>
    </dgm:pt>
    <dgm:pt modelId="{7C17717C-D8CF-4CE4-807D-F37388E442D2}">
      <dgm:prSet custT="1"/>
      <dgm:spPr/>
      <dgm:t>
        <a:bodyPr/>
        <a:lstStyle/>
        <a:p>
          <a:pPr>
            <a:lnSpc>
              <a:spcPct val="50000"/>
            </a:lnSpc>
          </a:pPr>
          <a:r>
            <a:rPr lang="ru-RU" sz="2800" b="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rPr>
            <a:t>Телеграм бот</a:t>
          </a:r>
          <a:endParaRPr lang="en-US" sz="2800" b="0" dirty="0">
            <a:solidFill>
              <a:schemeClr val="accent6"/>
            </a:solidFill>
            <a:latin typeface="Sabon Next LT" panose="02000500000000000000" pitchFamily="2" charset="0"/>
            <a:cs typeface="Sabon Next LT" panose="02000500000000000000" pitchFamily="2" charset="0"/>
          </a:endParaRPr>
        </a:p>
        <a:p>
          <a:pPr>
            <a:lnSpc>
              <a:spcPct val="50000"/>
            </a:lnSpc>
          </a:pPr>
          <a:r>
            <a:rPr lang="en-US" sz="2800" b="0" dirty="0" err="1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rPr>
            <a:t>tgbot</a:t>
          </a:r>
          <a:r>
            <a:rPr lang="en-US" sz="2800" b="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rPr>
            <a:t>:</a:t>
          </a:r>
        </a:p>
      </dgm:t>
    </dgm:pt>
    <dgm:pt modelId="{F9B6FDF3-8201-4418-AFF4-61022A3B8091}" type="parTrans" cxnId="{250A6FFE-AE44-4390-98A9-12FD5DEAB071}">
      <dgm:prSet/>
      <dgm:spPr/>
      <dgm:t>
        <a:bodyPr/>
        <a:lstStyle/>
        <a:p>
          <a:endParaRPr lang="ru-RU"/>
        </a:p>
      </dgm:t>
    </dgm:pt>
    <dgm:pt modelId="{1A9FF0DF-1DD2-4EEE-8482-57300E70683A}" type="sibTrans" cxnId="{250A6FFE-AE44-4390-98A9-12FD5DEAB071}">
      <dgm:prSet/>
      <dgm:spPr/>
      <dgm:t>
        <a:bodyPr/>
        <a:lstStyle/>
        <a:p>
          <a:endParaRPr lang="ru-RU"/>
        </a:p>
      </dgm:t>
    </dgm:pt>
    <dgm:pt modelId="{5824A313-5D16-4BDB-BC49-CC1575977B16}">
      <dgm:prSet/>
      <dgm:spPr/>
      <dgm:t>
        <a:bodyPr/>
        <a:lstStyle/>
        <a:p>
          <a:r>
            <a:rPr lang="ru-RU" dirty="0"/>
            <a:t>Чтение данных из</a:t>
          </a:r>
          <a:r>
            <a:rPr lang="en-US" dirty="0"/>
            <a:t> </a:t>
          </a:r>
          <a:r>
            <a:rPr lang="ru-RU" dirty="0"/>
            <a:t>РСУБД(</a:t>
          </a:r>
          <a:r>
            <a:rPr lang="en-US" dirty="0"/>
            <a:t>PostgreSQL).</a:t>
          </a:r>
        </a:p>
      </dgm:t>
    </dgm:pt>
    <dgm:pt modelId="{D52A4677-D628-4BFF-80B8-E6BABA5C4896}" type="parTrans" cxnId="{BA341DAE-D45C-4A11-A1E8-31CDE33B7429}">
      <dgm:prSet/>
      <dgm:spPr/>
      <dgm:t>
        <a:bodyPr/>
        <a:lstStyle/>
        <a:p>
          <a:endParaRPr lang="ru-RU"/>
        </a:p>
      </dgm:t>
    </dgm:pt>
    <dgm:pt modelId="{82A03E89-996C-4C9D-9598-02B32ECF99D1}" type="sibTrans" cxnId="{BA341DAE-D45C-4A11-A1E8-31CDE33B7429}">
      <dgm:prSet/>
      <dgm:spPr/>
      <dgm:t>
        <a:bodyPr/>
        <a:lstStyle/>
        <a:p>
          <a:endParaRPr lang="ru-RU"/>
        </a:p>
      </dgm:t>
    </dgm:pt>
    <dgm:pt modelId="{9C335D79-0C87-4DEB-89DD-1A830C422F1F}">
      <dgm:prSet/>
      <dgm:spPr/>
      <dgm:t>
        <a:bodyPr/>
        <a:lstStyle/>
        <a:p>
          <a:endParaRPr lang="en-US" dirty="0"/>
        </a:p>
      </dgm:t>
    </dgm:pt>
    <dgm:pt modelId="{01CAB119-ED32-4D28-9F4F-D580FFEC9A84}" type="parTrans" cxnId="{3EC0EFB3-AB74-4257-AD56-AB083357FC79}">
      <dgm:prSet/>
      <dgm:spPr/>
      <dgm:t>
        <a:bodyPr/>
        <a:lstStyle/>
        <a:p>
          <a:endParaRPr lang="ru-RU"/>
        </a:p>
      </dgm:t>
    </dgm:pt>
    <dgm:pt modelId="{368A85B6-D9E0-48AE-BE6E-09E50AFCADC5}" type="sibTrans" cxnId="{3EC0EFB3-AB74-4257-AD56-AB083357FC79}">
      <dgm:prSet/>
      <dgm:spPr/>
      <dgm:t>
        <a:bodyPr/>
        <a:lstStyle/>
        <a:p>
          <a:endParaRPr lang="ru-RU"/>
        </a:p>
      </dgm:t>
    </dgm:pt>
    <dgm:pt modelId="{286FAC9B-91DC-464B-88B8-487E6065247F}">
      <dgm:prSet custT="1"/>
      <dgm:spPr/>
      <dgm:t>
        <a:bodyPr/>
        <a:lstStyle/>
        <a:p>
          <a:pPr>
            <a:lnSpc>
              <a:spcPct val="60000"/>
            </a:lnSpc>
          </a:pPr>
          <a:r>
            <a:rPr lang="ru-RU" sz="2800" b="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rPr>
            <a:t>РСУБД</a:t>
          </a:r>
          <a:endParaRPr lang="en-US" sz="2800" b="0" dirty="0">
            <a:solidFill>
              <a:schemeClr val="accent6"/>
            </a:solidFill>
            <a:latin typeface="Sabon Next LT" panose="02000500000000000000" pitchFamily="2" charset="0"/>
            <a:cs typeface="Sabon Next LT" panose="02000500000000000000" pitchFamily="2" charset="0"/>
          </a:endParaRPr>
        </a:p>
        <a:p>
          <a:pPr>
            <a:lnSpc>
              <a:spcPct val="60000"/>
            </a:lnSpc>
          </a:pPr>
          <a:r>
            <a:rPr lang="ru-RU" sz="2800" b="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rPr>
            <a:t>(</a:t>
          </a:r>
          <a:r>
            <a:rPr lang="en-US" sz="2800" b="0" dirty="0" err="1">
              <a:solidFill>
                <a:srgbClr val="1F2C8F"/>
              </a:solidFill>
              <a:latin typeface="Sabon Next LT" panose="02000500000000000000" pitchFamily="2" charset="0"/>
              <a:cs typeface="Sabon Next LT" panose="02000500000000000000" pitchFamily="2" charset="0"/>
            </a:rPr>
            <a:t>Postgre</a:t>
          </a:r>
          <a:r>
            <a:rPr lang="en-US" sz="2800" b="0" dirty="0">
              <a:solidFill>
                <a:srgbClr val="1F2C8F"/>
              </a:solidFill>
              <a:latin typeface="Sabon Next LT" panose="02000500000000000000" pitchFamily="2" charset="0"/>
              <a:cs typeface="Sabon Next LT" panose="02000500000000000000" pitchFamily="2" charset="0"/>
            </a:rPr>
            <a:t> SQL):</a:t>
          </a:r>
        </a:p>
      </dgm:t>
    </dgm:pt>
    <dgm:pt modelId="{2B253787-0FF9-4599-ABC2-45FEEA662F27}" type="parTrans" cxnId="{610E4066-5FDE-4070-B6B2-CA7B1D80BD60}">
      <dgm:prSet/>
      <dgm:spPr/>
      <dgm:t>
        <a:bodyPr/>
        <a:lstStyle/>
        <a:p>
          <a:endParaRPr lang="ru-RU"/>
        </a:p>
      </dgm:t>
    </dgm:pt>
    <dgm:pt modelId="{8630F850-E95F-427F-9C23-04945A50015B}" type="sibTrans" cxnId="{610E4066-5FDE-4070-B6B2-CA7B1D80BD60}">
      <dgm:prSet/>
      <dgm:spPr/>
      <dgm:t>
        <a:bodyPr/>
        <a:lstStyle/>
        <a:p>
          <a:endParaRPr lang="ru-RU"/>
        </a:p>
      </dgm:t>
    </dgm:pt>
    <dgm:pt modelId="{4E5258BA-F0E0-4B76-8D31-45295A6680F6}">
      <dgm:prSet/>
      <dgm:spPr/>
      <dgm:t>
        <a:bodyPr/>
        <a:lstStyle/>
        <a:p>
          <a:r>
            <a:rPr lang="ru-RU" dirty="0"/>
            <a:t>Хранение классифицированных данных.</a:t>
          </a:r>
          <a:endParaRPr lang="en-US" dirty="0"/>
        </a:p>
      </dgm:t>
    </dgm:pt>
    <dgm:pt modelId="{89B0FE94-1E72-486A-A644-E9091476E807}" type="parTrans" cxnId="{1B5C0FEF-F749-41FB-89BC-1BD3BE2D1233}">
      <dgm:prSet/>
      <dgm:spPr/>
      <dgm:t>
        <a:bodyPr/>
        <a:lstStyle/>
        <a:p>
          <a:endParaRPr lang="ru-RU"/>
        </a:p>
      </dgm:t>
    </dgm:pt>
    <dgm:pt modelId="{7AD41618-F69D-4207-BA6A-4E36C0B6D3B6}" type="sibTrans" cxnId="{1B5C0FEF-F749-41FB-89BC-1BD3BE2D1233}">
      <dgm:prSet/>
      <dgm:spPr/>
      <dgm:t>
        <a:bodyPr/>
        <a:lstStyle/>
        <a:p>
          <a:endParaRPr lang="ru-RU"/>
        </a:p>
      </dgm:t>
    </dgm:pt>
    <dgm:pt modelId="{D2D1CD75-7A47-419A-9F98-4F290EC676B3}">
      <dgm:prSet/>
      <dgm:spPr/>
      <dgm:t>
        <a:bodyPr/>
        <a:lstStyle/>
        <a:p>
          <a:endParaRPr lang="en-US" dirty="0"/>
        </a:p>
      </dgm:t>
    </dgm:pt>
    <dgm:pt modelId="{7700D6AF-4167-4883-A861-81DB50E947E2}" type="parTrans" cxnId="{55CFD4F4-86AC-4994-9CF5-66909580CE1D}">
      <dgm:prSet/>
      <dgm:spPr/>
      <dgm:t>
        <a:bodyPr/>
        <a:lstStyle/>
        <a:p>
          <a:endParaRPr lang="ru-RU"/>
        </a:p>
      </dgm:t>
    </dgm:pt>
    <dgm:pt modelId="{B3E785FA-91BC-4FD2-A55D-A133D0EA4CDF}" type="sibTrans" cxnId="{55CFD4F4-86AC-4994-9CF5-66909580CE1D}">
      <dgm:prSet/>
      <dgm:spPr/>
      <dgm:t>
        <a:bodyPr/>
        <a:lstStyle/>
        <a:p>
          <a:endParaRPr lang="ru-RU"/>
        </a:p>
      </dgm:t>
    </dgm:pt>
    <dgm:pt modelId="{11795746-119F-42A6-8E28-DC27B615E774}" type="pres">
      <dgm:prSet presAssocID="{E3600EF8-3027-46A9-A864-63134F7E7581}" presName="Name0" presStyleCnt="0">
        <dgm:presLayoutVars>
          <dgm:dir/>
          <dgm:animLvl val="lvl"/>
          <dgm:resizeHandles val="exact"/>
        </dgm:presLayoutVars>
      </dgm:prSet>
      <dgm:spPr/>
    </dgm:pt>
    <dgm:pt modelId="{AA379167-C4A8-4C1A-851E-527FCA6B270D}" type="pres">
      <dgm:prSet presAssocID="{8F02BABF-6819-4C9F-8217-D4053EB57065}" presName="linNode" presStyleCnt="0"/>
      <dgm:spPr/>
    </dgm:pt>
    <dgm:pt modelId="{8CED8900-7C9C-400F-B415-D4667E49149B}" type="pres">
      <dgm:prSet presAssocID="{8F02BABF-6819-4C9F-8217-D4053EB57065}" presName="parentText" presStyleLbl="node1" presStyleIdx="0" presStyleCnt="5" custScaleY="131992">
        <dgm:presLayoutVars>
          <dgm:chMax val="1"/>
          <dgm:bulletEnabled val="1"/>
        </dgm:presLayoutVars>
      </dgm:prSet>
      <dgm:spPr/>
    </dgm:pt>
    <dgm:pt modelId="{C6368E6A-21A8-49C1-AD9B-D9B9DA951798}" type="pres">
      <dgm:prSet presAssocID="{8F02BABF-6819-4C9F-8217-D4053EB57065}" presName="descendantText" presStyleLbl="alignAccFollowNode1" presStyleIdx="0" presStyleCnt="5" custScaleY="174397">
        <dgm:presLayoutVars>
          <dgm:bulletEnabled val="1"/>
        </dgm:presLayoutVars>
      </dgm:prSet>
      <dgm:spPr/>
    </dgm:pt>
    <dgm:pt modelId="{5753351C-127E-4766-ACAF-33D1F8C3BCFA}" type="pres">
      <dgm:prSet presAssocID="{402D1D58-4B02-4B79-9549-1ABCC023178E}" presName="sp" presStyleCnt="0"/>
      <dgm:spPr/>
    </dgm:pt>
    <dgm:pt modelId="{66EFA358-5867-4B05-9E65-7F716F424EAB}" type="pres">
      <dgm:prSet presAssocID="{7C17717C-D8CF-4CE4-807D-F37388E442D2}" presName="linNode" presStyleCnt="0"/>
      <dgm:spPr/>
    </dgm:pt>
    <dgm:pt modelId="{A66559A7-A96F-402A-90D3-6344117BAF68}" type="pres">
      <dgm:prSet presAssocID="{7C17717C-D8CF-4CE4-807D-F37388E442D2}" presName="parentText" presStyleLbl="node1" presStyleIdx="1" presStyleCnt="5" custScaleY="107417">
        <dgm:presLayoutVars>
          <dgm:chMax val="1"/>
          <dgm:bulletEnabled val="1"/>
        </dgm:presLayoutVars>
      </dgm:prSet>
      <dgm:spPr/>
    </dgm:pt>
    <dgm:pt modelId="{F10B1CFA-0A81-4565-B3F3-A2BC9C9A8F80}" type="pres">
      <dgm:prSet presAssocID="{7C17717C-D8CF-4CE4-807D-F37388E442D2}" presName="descendantText" presStyleLbl="alignAccFollowNode1" presStyleIdx="1" presStyleCnt="5" custScaleY="107417">
        <dgm:presLayoutVars>
          <dgm:bulletEnabled val="1"/>
        </dgm:presLayoutVars>
      </dgm:prSet>
      <dgm:spPr/>
    </dgm:pt>
    <dgm:pt modelId="{3E708482-EB63-4633-8E70-62B8A3885BEC}" type="pres">
      <dgm:prSet presAssocID="{1A9FF0DF-1DD2-4EEE-8482-57300E70683A}" presName="sp" presStyleCnt="0"/>
      <dgm:spPr/>
    </dgm:pt>
    <dgm:pt modelId="{1DD6BF53-ACBC-430F-92D7-6FDBFA723F37}" type="pres">
      <dgm:prSet presAssocID="{DE1B9BA3-BBA7-46B1-8936-A16EED367E36}" presName="linNode" presStyleCnt="0"/>
      <dgm:spPr/>
    </dgm:pt>
    <dgm:pt modelId="{081B2AD8-F435-41E4-A6A7-05DAC0C87D95}" type="pres">
      <dgm:prSet presAssocID="{DE1B9BA3-BBA7-46B1-8936-A16EED367E36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9E592C8C-775C-4356-8EDE-BF6375A3D36B}" type="pres">
      <dgm:prSet presAssocID="{DE1B9BA3-BBA7-46B1-8936-A16EED367E36}" presName="descendantText" presStyleLbl="alignAccFollowNode1" presStyleIdx="2" presStyleCnt="5" custScaleY="118735">
        <dgm:presLayoutVars>
          <dgm:bulletEnabled val="1"/>
        </dgm:presLayoutVars>
      </dgm:prSet>
      <dgm:spPr/>
    </dgm:pt>
    <dgm:pt modelId="{CBE8D73F-2554-4B47-A7D9-86E2FB962159}" type="pres">
      <dgm:prSet presAssocID="{B49FA743-2B31-4113-994C-BEFBCF12F764}" presName="sp" presStyleCnt="0"/>
      <dgm:spPr/>
    </dgm:pt>
    <dgm:pt modelId="{50D13CF5-DA3F-40F8-B815-BDD80392AB62}" type="pres">
      <dgm:prSet presAssocID="{96B09672-DFF6-48A4-8D74-795DB340E395}" presName="linNode" presStyleCnt="0"/>
      <dgm:spPr/>
    </dgm:pt>
    <dgm:pt modelId="{3EBBD6CC-3BC9-411D-9CB9-797D2FF6E2E9}" type="pres">
      <dgm:prSet presAssocID="{96B09672-DFF6-48A4-8D74-795DB340E395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1D76345C-9AE9-486C-B321-4059729F4E7F}" type="pres">
      <dgm:prSet presAssocID="{96B09672-DFF6-48A4-8D74-795DB340E395}" presName="descendantText" presStyleLbl="alignAccFollowNode1" presStyleIdx="3" presStyleCnt="5">
        <dgm:presLayoutVars>
          <dgm:bulletEnabled val="1"/>
        </dgm:presLayoutVars>
      </dgm:prSet>
      <dgm:spPr/>
    </dgm:pt>
    <dgm:pt modelId="{C432432E-E56C-4E27-B5AF-04010A011FCA}" type="pres">
      <dgm:prSet presAssocID="{8A45E596-8134-4156-ACAF-4E8B052E8C53}" presName="sp" presStyleCnt="0"/>
      <dgm:spPr/>
    </dgm:pt>
    <dgm:pt modelId="{C868F63E-2F92-44CD-AB9C-FD2AD05F4DB3}" type="pres">
      <dgm:prSet presAssocID="{286FAC9B-91DC-464B-88B8-487E6065247F}" presName="linNode" presStyleCnt="0"/>
      <dgm:spPr/>
    </dgm:pt>
    <dgm:pt modelId="{2D4B4A0C-FF25-49C3-B89C-124460B05B10}" type="pres">
      <dgm:prSet presAssocID="{286FAC9B-91DC-464B-88B8-487E6065247F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1F0E4D7A-5EE6-427D-9874-0C5525A60486}" type="pres">
      <dgm:prSet presAssocID="{286FAC9B-91DC-464B-88B8-487E6065247F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40435924-80EA-4FF0-BD76-AC2C03E2359C}" type="presOf" srcId="{0D89DF20-3501-4CD8-A16F-E46FD98223CE}" destId="{1D76345C-9AE9-486C-B321-4059729F4E7F}" srcOrd="0" destOrd="0" presId="urn:microsoft.com/office/officeart/2005/8/layout/vList5"/>
    <dgm:cxn modelId="{CE44832C-1709-4666-8618-A18EA4E07D62}" type="presOf" srcId="{286FAC9B-91DC-464B-88B8-487E6065247F}" destId="{2D4B4A0C-FF25-49C3-B89C-124460B05B10}" srcOrd="0" destOrd="0" presId="urn:microsoft.com/office/officeart/2005/8/layout/vList5"/>
    <dgm:cxn modelId="{AE7DFB2F-34BC-49D0-ADDB-295D9888B70C}" srcId="{E3600EF8-3027-46A9-A864-63134F7E7581}" destId="{8F02BABF-6819-4C9F-8217-D4053EB57065}" srcOrd="0" destOrd="0" parTransId="{02CE0AB8-A32E-408B-B4CA-2AF4EFC7FAAC}" sibTransId="{402D1D58-4B02-4B79-9549-1ABCC023178E}"/>
    <dgm:cxn modelId="{19E77B31-58A4-444E-8D39-420836BFEF67}" type="presOf" srcId="{8F02BABF-6819-4C9F-8217-D4053EB57065}" destId="{8CED8900-7C9C-400F-B415-D4667E49149B}" srcOrd="0" destOrd="0" presId="urn:microsoft.com/office/officeart/2005/8/layout/vList5"/>
    <dgm:cxn modelId="{DCAB0C32-3C04-4832-97D0-A333FBF86F04}" srcId="{96B09672-DFF6-48A4-8D74-795DB340E395}" destId="{0D89DF20-3501-4CD8-A16F-E46FD98223CE}" srcOrd="0" destOrd="0" parTransId="{A6DF58DD-BD40-4ED2-ACFC-B204EDE22F07}" sibTransId="{97ABB72A-D9E2-425A-ADD8-7D3E4666AF84}"/>
    <dgm:cxn modelId="{1766103C-8A68-46AD-95DD-B576D7AC7D29}" type="presOf" srcId="{FDE1079D-752E-48DB-B698-6AE49C2D44F8}" destId="{C6368E6A-21A8-49C1-AD9B-D9B9DA951798}" srcOrd="0" destOrd="1" presId="urn:microsoft.com/office/officeart/2005/8/layout/vList5"/>
    <dgm:cxn modelId="{584FC75B-AF52-45E5-AF98-AEF4E9F36AF5}" type="presOf" srcId="{7038E078-E88D-44E5-8D76-B361FC644AD3}" destId="{9E592C8C-775C-4356-8EDE-BF6375A3D36B}" srcOrd="0" destOrd="0" presId="urn:microsoft.com/office/officeart/2005/8/layout/vList5"/>
    <dgm:cxn modelId="{5316B962-EF47-4107-8B30-6814CE12FBA3}" type="presOf" srcId="{96B09672-DFF6-48A4-8D74-795DB340E395}" destId="{3EBBD6CC-3BC9-411D-9CB9-797D2FF6E2E9}" srcOrd="0" destOrd="0" presId="urn:microsoft.com/office/officeart/2005/8/layout/vList5"/>
    <dgm:cxn modelId="{610E4066-5FDE-4070-B6B2-CA7B1D80BD60}" srcId="{E3600EF8-3027-46A9-A864-63134F7E7581}" destId="{286FAC9B-91DC-464B-88B8-487E6065247F}" srcOrd="4" destOrd="0" parTransId="{2B253787-0FF9-4599-ABC2-45FEEA662F27}" sibTransId="{8630F850-E95F-427F-9C23-04945A50015B}"/>
    <dgm:cxn modelId="{D3209167-41A2-4596-AE71-F57662F942C9}" type="presOf" srcId="{DE1B9BA3-BBA7-46B1-8936-A16EED367E36}" destId="{081B2AD8-F435-41E4-A6A7-05DAC0C87D95}" srcOrd="0" destOrd="0" presId="urn:microsoft.com/office/officeart/2005/8/layout/vList5"/>
    <dgm:cxn modelId="{59B12A69-5491-462F-8D99-993754F4B679}" type="presOf" srcId="{7C17717C-D8CF-4CE4-807D-F37388E442D2}" destId="{A66559A7-A96F-402A-90D3-6344117BAF68}" srcOrd="0" destOrd="0" presId="urn:microsoft.com/office/officeart/2005/8/layout/vList5"/>
    <dgm:cxn modelId="{18D9C34A-8BED-49FB-A8B0-0CBEA0C1C1BC}" type="presOf" srcId="{E3600EF8-3027-46A9-A864-63134F7E7581}" destId="{11795746-119F-42A6-8E28-DC27B615E774}" srcOrd="0" destOrd="0" presId="urn:microsoft.com/office/officeart/2005/8/layout/vList5"/>
    <dgm:cxn modelId="{C306F34A-9495-4791-8A85-B8E1121D5088}" srcId="{8F02BABF-6819-4C9F-8217-D4053EB57065}" destId="{A7F15524-0807-4E1F-8338-956962B20248}" srcOrd="3" destOrd="0" parTransId="{3A977E19-4186-4159-ABF1-6B7BF6227198}" sibTransId="{E920F155-B8FF-4EF2-AB7F-0E064E6E0F8B}"/>
    <dgm:cxn modelId="{DCA81782-17C8-4CFC-894D-1B0131375EBA}" srcId="{DE1B9BA3-BBA7-46B1-8936-A16EED367E36}" destId="{A6A409AE-07E1-44AB-A4DD-B15210FAA47B}" srcOrd="1" destOrd="0" parTransId="{4D201A85-E3D9-4999-A685-06FDF5F83F70}" sibTransId="{94D1F58C-F5C8-4542-B93F-D1ABE9673316}"/>
    <dgm:cxn modelId="{E8947F83-3169-475A-A552-7E413192CF50}" type="presOf" srcId="{537A357E-B2CF-46DD-9A69-A39B4CC12B5C}" destId="{C6368E6A-21A8-49C1-AD9B-D9B9DA951798}" srcOrd="0" destOrd="2" presId="urn:microsoft.com/office/officeart/2005/8/layout/vList5"/>
    <dgm:cxn modelId="{D4A6F58D-3796-403D-93FF-04AE250755CE}" srcId="{DE1B9BA3-BBA7-46B1-8936-A16EED367E36}" destId="{7038E078-E88D-44E5-8D76-B361FC644AD3}" srcOrd="0" destOrd="0" parTransId="{4876EACD-D8AB-4694-9EE8-DA1D22DEA30F}" sibTransId="{AD2EAEA0-EC1F-4561-8E0C-ADA865B4F580}"/>
    <dgm:cxn modelId="{F73611A1-A770-4BC7-9E0E-995DBB5EE590}" srcId="{8F02BABF-6819-4C9F-8217-D4053EB57065}" destId="{32183090-319F-4827-ACDD-B66FA6405685}" srcOrd="0" destOrd="0" parTransId="{89BDD595-3D2B-447A-A7F4-20DF2F66185D}" sibTransId="{EC71B9CF-54F3-4A8B-877E-32E6A1DFA8B8}"/>
    <dgm:cxn modelId="{B41D8AA4-FD14-4E1B-8CFE-CD022EAF6009}" srcId="{E3600EF8-3027-46A9-A864-63134F7E7581}" destId="{96B09672-DFF6-48A4-8D74-795DB340E395}" srcOrd="3" destOrd="0" parTransId="{98C66ADA-741B-4EAF-A489-F622788A9255}" sibTransId="{8A45E596-8134-4156-ACAF-4E8B052E8C53}"/>
    <dgm:cxn modelId="{9B0FF3A4-60C8-422B-87AE-83411E9B8823}" type="presOf" srcId="{5824A313-5D16-4BDB-BC49-CC1575977B16}" destId="{F10B1CFA-0A81-4565-B3F3-A2BC9C9A8F80}" srcOrd="0" destOrd="0" presId="urn:microsoft.com/office/officeart/2005/8/layout/vList5"/>
    <dgm:cxn modelId="{A2510AA5-6A92-4EE4-BDAE-215138A7B700}" srcId="{E3600EF8-3027-46A9-A864-63134F7E7581}" destId="{DE1B9BA3-BBA7-46B1-8936-A16EED367E36}" srcOrd="2" destOrd="0" parTransId="{FA29D98D-646C-483C-9C9B-91E174D632FD}" sibTransId="{B49FA743-2B31-4113-994C-BEFBCF12F764}"/>
    <dgm:cxn modelId="{BA341DAE-D45C-4A11-A1E8-31CDE33B7429}" srcId="{7C17717C-D8CF-4CE4-807D-F37388E442D2}" destId="{5824A313-5D16-4BDB-BC49-CC1575977B16}" srcOrd="0" destOrd="0" parTransId="{D52A4677-D628-4BFF-80B8-E6BABA5C4896}" sibTransId="{82A03E89-996C-4C9D-9598-02B32ECF99D1}"/>
    <dgm:cxn modelId="{F7AFB3AF-DE10-4A45-BF0F-00636DB648B8}" type="presOf" srcId="{D2D1CD75-7A47-419A-9F98-4F290EC676B3}" destId="{1F0E4D7A-5EE6-427D-9874-0C5525A60486}" srcOrd="0" destOrd="1" presId="urn:microsoft.com/office/officeart/2005/8/layout/vList5"/>
    <dgm:cxn modelId="{3EC0EFB3-AB74-4257-AD56-AB083357FC79}" srcId="{7C17717C-D8CF-4CE4-807D-F37388E442D2}" destId="{9C335D79-0C87-4DEB-89DD-1A830C422F1F}" srcOrd="1" destOrd="0" parTransId="{01CAB119-ED32-4D28-9F4F-D580FFEC9A84}" sibTransId="{368A85B6-D9E0-48AE-BE6E-09E50AFCADC5}"/>
    <dgm:cxn modelId="{008D47BE-1BC0-4963-BB39-3BAFC86B6C57}" type="presOf" srcId="{A7F15524-0807-4E1F-8338-956962B20248}" destId="{C6368E6A-21A8-49C1-AD9B-D9B9DA951798}" srcOrd="0" destOrd="3" presId="urn:microsoft.com/office/officeart/2005/8/layout/vList5"/>
    <dgm:cxn modelId="{8EE9D8C8-5372-4F7A-ADDE-7CB3B1F52676}" type="presOf" srcId="{4E5258BA-F0E0-4B76-8D31-45295A6680F6}" destId="{1F0E4D7A-5EE6-427D-9874-0C5525A60486}" srcOrd="0" destOrd="0" presId="urn:microsoft.com/office/officeart/2005/8/layout/vList5"/>
    <dgm:cxn modelId="{7C86DDD5-2459-41EF-B2DA-372E41FFD273}" type="presOf" srcId="{9C335D79-0C87-4DEB-89DD-1A830C422F1F}" destId="{F10B1CFA-0A81-4565-B3F3-A2BC9C9A8F80}" srcOrd="0" destOrd="1" presId="urn:microsoft.com/office/officeart/2005/8/layout/vList5"/>
    <dgm:cxn modelId="{46AB14E0-2C60-408C-B8FF-7C2CAC93D344}" type="presOf" srcId="{32183090-319F-4827-ACDD-B66FA6405685}" destId="{C6368E6A-21A8-49C1-AD9B-D9B9DA951798}" srcOrd="0" destOrd="0" presId="urn:microsoft.com/office/officeart/2005/8/layout/vList5"/>
    <dgm:cxn modelId="{C6742DE7-A2AB-4D66-8241-F877F9BC0FAF}" srcId="{8F02BABF-6819-4C9F-8217-D4053EB57065}" destId="{537A357E-B2CF-46DD-9A69-A39B4CC12B5C}" srcOrd="2" destOrd="0" parTransId="{1031D6DC-D402-42C3-AC77-7D9D4E389D9E}" sibTransId="{B1427A7F-2138-49EF-8AAA-F6B82CF5655F}"/>
    <dgm:cxn modelId="{1B5C0FEF-F749-41FB-89BC-1BD3BE2D1233}" srcId="{286FAC9B-91DC-464B-88B8-487E6065247F}" destId="{4E5258BA-F0E0-4B76-8D31-45295A6680F6}" srcOrd="0" destOrd="0" parTransId="{89B0FE94-1E72-486A-A644-E9091476E807}" sibTransId="{7AD41618-F69D-4207-BA6A-4E36C0B6D3B6}"/>
    <dgm:cxn modelId="{7FB49EF1-8E53-4F35-8BE3-07DF0C427CDA}" srcId="{8F02BABF-6819-4C9F-8217-D4053EB57065}" destId="{FDE1079D-752E-48DB-B698-6AE49C2D44F8}" srcOrd="1" destOrd="0" parTransId="{7C70DDD7-3132-4307-B7AD-EA38468E87D9}" sibTransId="{4E0E1B4E-848F-497A-A0A3-1B4E5BA6110B}"/>
    <dgm:cxn modelId="{55CFD4F4-86AC-4994-9CF5-66909580CE1D}" srcId="{286FAC9B-91DC-464B-88B8-487E6065247F}" destId="{D2D1CD75-7A47-419A-9F98-4F290EC676B3}" srcOrd="1" destOrd="0" parTransId="{7700D6AF-4167-4883-A861-81DB50E947E2}" sibTransId="{B3E785FA-91BC-4FD2-A55D-A133D0EA4CDF}"/>
    <dgm:cxn modelId="{250A6FFE-AE44-4390-98A9-12FD5DEAB071}" srcId="{E3600EF8-3027-46A9-A864-63134F7E7581}" destId="{7C17717C-D8CF-4CE4-807D-F37388E442D2}" srcOrd="1" destOrd="0" parTransId="{F9B6FDF3-8201-4418-AFF4-61022A3B8091}" sibTransId="{1A9FF0DF-1DD2-4EEE-8482-57300E70683A}"/>
    <dgm:cxn modelId="{28EC7FFF-61DE-46CA-B4EB-1543898A2294}" type="presOf" srcId="{A6A409AE-07E1-44AB-A4DD-B15210FAA47B}" destId="{9E592C8C-775C-4356-8EDE-BF6375A3D36B}" srcOrd="0" destOrd="1" presId="urn:microsoft.com/office/officeart/2005/8/layout/vList5"/>
    <dgm:cxn modelId="{2166CEEF-BD01-4134-A95B-431BA8FC140E}" type="presParOf" srcId="{11795746-119F-42A6-8E28-DC27B615E774}" destId="{AA379167-C4A8-4C1A-851E-527FCA6B270D}" srcOrd="0" destOrd="0" presId="urn:microsoft.com/office/officeart/2005/8/layout/vList5"/>
    <dgm:cxn modelId="{69E73441-3C7E-48F0-A23C-730DFC8B7E31}" type="presParOf" srcId="{AA379167-C4A8-4C1A-851E-527FCA6B270D}" destId="{8CED8900-7C9C-400F-B415-D4667E49149B}" srcOrd="0" destOrd="0" presId="urn:microsoft.com/office/officeart/2005/8/layout/vList5"/>
    <dgm:cxn modelId="{237892FB-37BB-4770-96BF-B88B4CD03C93}" type="presParOf" srcId="{AA379167-C4A8-4C1A-851E-527FCA6B270D}" destId="{C6368E6A-21A8-49C1-AD9B-D9B9DA951798}" srcOrd="1" destOrd="0" presId="urn:microsoft.com/office/officeart/2005/8/layout/vList5"/>
    <dgm:cxn modelId="{6EBEE43E-C06A-4645-A034-B8C31235BD9B}" type="presParOf" srcId="{11795746-119F-42A6-8E28-DC27B615E774}" destId="{5753351C-127E-4766-ACAF-33D1F8C3BCFA}" srcOrd="1" destOrd="0" presId="urn:microsoft.com/office/officeart/2005/8/layout/vList5"/>
    <dgm:cxn modelId="{B5FC2F1E-81C6-4BA2-B26C-0B60CD8E64B8}" type="presParOf" srcId="{11795746-119F-42A6-8E28-DC27B615E774}" destId="{66EFA358-5867-4B05-9E65-7F716F424EAB}" srcOrd="2" destOrd="0" presId="urn:microsoft.com/office/officeart/2005/8/layout/vList5"/>
    <dgm:cxn modelId="{2ED43E8E-9075-4F3A-B2ED-442BDA45CB34}" type="presParOf" srcId="{66EFA358-5867-4B05-9E65-7F716F424EAB}" destId="{A66559A7-A96F-402A-90D3-6344117BAF68}" srcOrd="0" destOrd="0" presId="urn:microsoft.com/office/officeart/2005/8/layout/vList5"/>
    <dgm:cxn modelId="{45915DB2-8DFD-41C0-8D5F-906864DFB45B}" type="presParOf" srcId="{66EFA358-5867-4B05-9E65-7F716F424EAB}" destId="{F10B1CFA-0A81-4565-B3F3-A2BC9C9A8F80}" srcOrd="1" destOrd="0" presId="urn:microsoft.com/office/officeart/2005/8/layout/vList5"/>
    <dgm:cxn modelId="{31FEA60A-1656-4E12-A5D8-CDBA1A63E93B}" type="presParOf" srcId="{11795746-119F-42A6-8E28-DC27B615E774}" destId="{3E708482-EB63-4633-8E70-62B8A3885BEC}" srcOrd="3" destOrd="0" presId="urn:microsoft.com/office/officeart/2005/8/layout/vList5"/>
    <dgm:cxn modelId="{BC8B1B6D-2DC7-4F87-8999-891D19675049}" type="presParOf" srcId="{11795746-119F-42A6-8E28-DC27B615E774}" destId="{1DD6BF53-ACBC-430F-92D7-6FDBFA723F37}" srcOrd="4" destOrd="0" presId="urn:microsoft.com/office/officeart/2005/8/layout/vList5"/>
    <dgm:cxn modelId="{FA3F8D46-11FC-4230-B685-1FC7B92C6709}" type="presParOf" srcId="{1DD6BF53-ACBC-430F-92D7-6FDBFA723F37}" destId="{081B2AD8-F435-41E4-A6A7-05DAC0C87D95}" srcOrd="0" destOrd="0" presId="urn:microsoft.com/office/officeart/2005/8/layout/vList5"/>
    <dgm:cxn modelId="{8295ED5A-22A4-42CA-A043-075A7C90E244}" type="presParOf" srcId="{1DD6BF53-ACBC-430F-92D7-6FDBFA723F37}" destId="{9E592C8C-775C-4356-8EDE-BF6375A3D36B}" srcOrd="1" destOrd="0" presId="urn:microsoft.com/office/officeart/2005/8/layout/vList5"/>
    <dgm:cxn modelId="{E4FA412B-CF5B-4651-9A02-51C40709DEA4}" type="presParOf" srcId="{11795746-119F-42A6-8E28-DC27B615E774}" destId="{CBE8D73F-2554-4B47-A7D9-86E2FB962159}" srcOrd="5" destOrd="0" presId="urn:microsoft.com/office/officeart/2005/8/layout/vList5"/>
    <dgm:cxn modelId="{E4A3C4C5-199A-4FCF-9F01-606B6E1E0648}" type="presParOf" srcId="{11795746-119F-42A6-8E28-DC27B615E774}" destId="{50D13CF5-DA3F-40F8-B815-BDD80392AB62}" srcOrd="6" destOrd="0" presId="urn:microsoft.com/office/officeart/2005/8/layout/vList5"/>
    <dgm:cxn modelId="{81CF5265-480E-4E86-88FB-11FB9117ED4F}" type="presParOf" srcId="{50D13CF5-DA3F-40F8-B815-BDD80392AB62}" destId="{3EBBD6CC-3BC9-411D-9CB9-797D2FF6E2E9}" srcOrd="0" destOrd="0" presId="urn:microsoft.com/office/officeart/2005/8/layout/vList5"/>
    <dgm:cxn modelId="{0F2D8924-B4C0-4C19-8DC4-8EBBEB76158A}" type="presParOf" srcId="{50D13CF5-DA3F-40F8-B815-BDD80392AB62}" destId="{1D76345C-9AE9-486C-B321-4059729F4E7F}" srcOrd="1" destOrd="0" presId="urn:microsoft.com/office/officeart/2005/8/layout/vList5"/>
    <dgm:cxn modelId="{9783107B-B302-4DA9-B71E-BA002EDD1627}" type="presParOf" srcId="{11795746-119F-42A6-8E28-DC27B615E774}" destId="{C432432E-E56C-4E27-B5AF-04010A011FCA}" srcOrd="7" destOrd="0" presId="urn:microsoft.com/office/officeart/2005/8/layout/vList5"/>
    <dgm:cxn modelId="{AB5E662E-9C94-4B5E-8E5F-47E9DBDF93F6}" type="presParOf" srcId="{11795746-119F-42A6-8E28-DC27B615E774}" destId="{C868F63E-2F92-44CD-AB9C-FD2AD05F4DB3}" srcOrd="8" destOrd="0" presId="urn:microsoft.com/office/officeart/2005/8/layout/vList5"/>
    <dgm:cxn modelId="{EB114555-6C6F-4740-9F26-3197E271E4AD}" type="presParOf" srcId="{C868F63E-2F92-44CD-AB9C-FD2AD05F4DB3}" destId="{2D4B4A0C-FF25-49C3-B89C-124460B05B10}" srcOrd="0" destOrd="0" presId="urn:microsoft.com/office/officeart/2005/8/layout/vList5"/>
    <dgm:cxn modelId="{AEAED754-7804-455E-BAA2-1D0DB9FA9479}" type="presParOf" srcId="{C868F63E-2F92-44CD-AB9C-FD2AD05F4DB3}" destId="{1F0E4D7A-5EE6-427D-9874-0C5525A6048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600EF8-3027-46A9-A864-63134F7E758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795746-119F-42A6-8E28-DC27B615E774}" type="pres">
      <dgm:prSet presAssocID="{E3600EF8-3027-46A9-A864-63134F7E7581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18D9C34A-8BED-49FB-A8B0-0CBEA0C1C1BC}" type="presOf" srcId="{E3600EF8-3027-46A9-A864-63134F7E7581}" destId="{11795746-119F-42A6-8E28-DC27B615E77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7BDA63-0DD8-4685-BC19-3E7C6A4A1889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490AA3-8173-419B-8868-5E69AB424321}" type="pres">
      <dgm:prSet presAssocID="{9E7BDA63-0DD8-4685-BC19-3E7C6A4A1889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</dgm:ptLst>
  <dgm:cxnLst>
    <dgm:cxn modelId="{E15C8EC6-191B-4E72-8577-DF54EC2D9F66}" type="presOf" srcId="{9E7BDA63-0DD8-4685-BC19-3E7C6A4A1889}" destId="{9C490AA3-8173-419B-8868-5E69AB424321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68E6A-21A8-49C1-AD9B-D9B9DA951798}">
      <dsp:nvSpPr>
        <dsp:cNvPr id="0" name=""/>
        <dsp:cNvSpPr/>
      </dsp:nvSpPr>
      <dsp:spPr>
        <a:xfrm rot="5400000">
          <a:off x="4788905" y="-1911604"/>
          <a:ext cx="1285409" cy="51121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С</a:t>
          </a:r>
          <a:r>
            <a:rPr lang="ru-RU" sz="1400" kern="1200" dirty="0"/>
            <a:t>бор</a:t>
          </a:r>
          <a:r>
            <a:rPr lang="en-US" sz="1400" kern="1200" dirty="0"/>
            <a:t> </a:t>
          </a:r>
          <a:r>
            <a:rPr lang="en-US" sz="1400" kern="1200" dirty="0" err="1"/>
            <a:t>отзыв</a:t>
          </a:r>
          <a:r>
            <a:rPr lang="ru-RU" sz="1400" kern="1200" dirty="0" err="1"/>
            <a:t>ов</a:t>
          </a:r>
          <a:r>
            <a:rPr lang="en-US" sz="1400" kern="1200" dirty="0"/>
            <a:t> с </a:t>
          </a:r>
          <a:r>
            <a:rPr lang="en-US" sz="1400" kern="1200" dirty="0" err="1"/>
            <a:t>сайта</a:t>
          </a:r>
          <a:r>
            <a:rPr lang="en-US" sz="1400" kern="1200" dirty="0"/>
            <a:t> banki.ru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Парси</a:t>
          </a:r>
          <a:r>
            <a:rPr lang="ru-RU" sz="1400" kern="1200" dirty="0" err="1"/>
            <a:t>нг</a:t>
          </a:r>
          <a:r>
            <a:rPr lang="en-US" sz="1400" kern="1200" dirty="0"/>
            <a:t> </a:t>
          </a:r>
          <a:r>
            <a:rPr lang="en-US" sz="1400" kern="1200" dirty="0" err="1"/>
            <a:t>данные</a:t>
          </a:r>
          <a:r>
            <a:rPr lang="en-US" sz="1400" kern="1200" dirty="0"/>
            <a:t> (</a:t>
          </a:r>
          <a:r>
            <a:rPr lang="en-US" sz="1400" kern="1200" dirty="0" err="1"/>
            <a:t>заголовок</a:t>
          </a:r>
          <a:r>
            <a:rPr lang="en-US" sz="1400" kern="1200" dirty="0"/>
            <a:t>, </a:t>
          </a:r>
          <a:r>
            <a:rPr lang="en-US" sz="1400" kern="1200" dirty="0" err="1"/>
            <a:t>текст</a:t>
          </a:r>
          <a:r>
            <a:rPr lang="en-US" sz="1400" kern="1200" dirty="0"/>
            <a:t> </a:t>
          </a:r>
          <a:r>
            <a:rPr lang="en-US" sz="1400" kern="1200" dirty="0" err="1"/>
            <a:t>отзыва</a:t>
          </a:r>
          <a:r>
            <a:rPr lang="en-US" sz="1400" kern="1200" dirty="0"/>
            <a:t>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</a:t>
          </a:r>
          <a:r>
            <a:rPr lang="en-US" sz="1400" kern="1200" dirty="0" err="1"/>
            <a:t>ереда</a:t>
          </a:r>
          <a:r>
            <a:rPr lang="ru-RU" sz="1400" kern="1200" dirty="0" err="1"/>
            <a:t>ча</a:t>
          </a:r>
          <a:r>
            <a:rPr lang="en-US" sz="1400" kern="1200" dirty="0"/>
            <a:t> </a:t>
          </a:r>
          <a:r>
            <a:rPr lang="en-US" sz="1400" kern="1200" dirty="0" err="1"/>
            <a:t>данны</a:t>
          </a:r>
          <a:r>
            <a:rPr lang="ru-RU" sz="1400" kern="1200" dirty="0"/>
            <a:t>х</a:t>
          </a:r>
          <a:r>
            <a:rPr lang="en-US" sz="1400" kern="1200" dirty="0"/>
            <a:t> в parser </a:t>
          </a:r>
          <a:r>
            <a:rPr lang="en-US" sz="1400" kern="1200" dirty="0" err="1"/>
            <a:t>через</a:t>
          </a:r>
          <a:r>
            <a:rPr lang="en-US" sz="1400" kern="1200" dirty="0"/>
            <a:t> </a:t>
          </a:r>
          <a:r>
            <a:rPr lang="en-US" sz="1400" kern="1200" dirty="0" err="1"/>
            <a:t>gRPC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Сохра</a:t>
          </a:r>
          <a:r>
            <a:rPr lang="ru-RU" sz="1400" kern="1200" dirty="0" err="1"/>
            <a:t>нение</a:t>
          </a:r>
          <a:r>
            <a:rPr lang="en-US" sz="1400" kern="1200" dirty="0"/>
            <a:t> в </a:t>
          </a:r>
          <a:r>
            <a:rPr lang="ru-RU" sz="1400" kern="1200" dirty="0"/>
            <a:t>РСУБД(</a:t>
          </a:r>
          <a:r>
            <a:rPr lang="en-US" sz="1400" kern="1200" dirty="0"/>
            <a:t>PostgreSQL</a:t>
          </a:r>
          <a:r>
            <a:rPr lang="ru-RU" sz="1400" kern="1200" dirty="0"/>
            <a:t>)</a:t>
          </a:r>
          <a:r>
            <a:rPr lang="en-US" sz="1400" kern="1200" dirty="0"/>
            <a:t>.</a:t>
          </a:r>
        </a:p>
      </dsp:txBody>
      <dsp:txXfrm rot="-5400000">
        <a:off x="2875558" y="64491"/>
        <a:ext cx="5049355" cy="1159913"/>
      </dsp:txXfrm>
    </dsp:sp>
    <dsp:sp modelId="{8CED8900-7C9C-400F-B415-D4667E49149B}">
      <dsp:nvSpPr>
        <dsp:cNvPr id="0" name=""/>
        <dsp:cNvSpPr/>
      </dsp:nvSpPr>
      <dsp:spPr>
        <a:xfrm>
          <a:off x="0" y="36410"/>
          <a:ext cx="2875558" cy="12160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rPr>
            <a:t>Go-</a:t>
          </a:r>
          <a:r>
            <a:rPr lang="en-US" sz="2800" b="0" kern="1200" dirty="0" err="1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rPr>
            <a:t>сервис</a:t>
          </a:r>
          <a:r>
            <a:rPr lang="en-US" sz="2800" b="0" kern="12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rPr>
            <a:t> </a:t>
          </a:r>
        </a:p>
        <a:p>
          <a:pPr marL="0" lvl="0" indent="0" algn="ctr" defTabSz="12446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rPr>
            <a:t>(go-</a:t>
          </a:r>
          <a:r>
            <a:rPr lang="en-US" sz="2800" b="0" kern="1200" dirty="0" err="1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rPr>
            <a:t>srv</a:t>
          </a:r>
          <a:r>
            <a:rPr lang="en-US" sz="2800" b="0" kern="12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rPr>
            <a:t>):</a:t>
          </a:r>
        </a:p>
      </dsp:txBody>
      <dsp:txXfrm>
        <a:off x="59364" y="95774"/>
        <a:ext cx="2756830" cy="1097345"/>
      </dsp:txXfrm>
    </dsp:sp>
    <dsp:sp modelId="{F10B1CFA-0A81-4565-B3F3-A2BC9C9A8F80}">
      <dsp:nvSpPr>
        <dsp:cNvPr id="0" name=""/>
        <dsp:cNvSpPr/>
      </dsp:nvSpPr>
      <dsp:spPr>
        <a:xfrm rot="5400000">
          <a:off x="5035746" y="-728004"/>
          <a:ext cx="791726" cy="51121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Чтение данных из</a:t>
          </a:r>
          <a:r>
            <a:rPr lang="en-US" sz="1400" kern="1200" dirty="0"/>
            <a:t> </a:t>
          </a:r>
          <a:r>
            <a:rPr lang="ru-RU" sz="1400" kern="1200" dirty="0"/>
            <a:t>РСУБД(</a:t>
          </a:r>
          <a:r>
            <a:rPr lang="en-US" sz="1400" kern="1200" dirty="0"/>
            <a:t>PostgreSQL).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 rot="-5400000">
        <a:off x="2875558" y="1470833"/>
        <a:ext cx="5073454" cy="714428"/>
      </dsp:txXfrm>
    </dsp:sp>
    <dsp:sp modelId="{A66559A7-A96F-402A-90D3-6344117BAF68}">
      <dsp:nvSpPr>
        <dsp:cNvPr id="0" name=""/>
        <dsp:cNvSpPr/>
      </dsp:nvSpPr>
      <dsp:spPr>
        <a:xfrm>
          <a:off x="0" y="1333218"/>
          <a:ext cx="2875558" cy="9896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0" kern="12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rPr>
            <a:t>Телеграм бот</a:t>
          </a:r>
          <a:endParaRPr lang="en-US" sz="2800" b="0" kern="1200" dirty="0">
            <a:solidFill>
              <a:schemeClr val="accent6"/>
            </a:solidFill>
            <a:latin typeface="Sabon Next LT" panose="02000500000000000000" pitchFamily="2" charset="0"/>
            <a:cs typeface="Sabon Next LT" panose="02000500000000000000" pitchFamily="2" charset="0"/>
          </a:endParaRPr>
        </a:p>
        <a:p>
          <a:pPr marL="0" lvl="0" indent="0" algn="ctr" defTabSz="12446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 err="1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rPr>
            <a:t>tgbot</a:t>
          </a:r>
          <a:r>
            <a:rPr lang="en-US" sz="2800" b="0" kern="12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rPr>
            <a:t>:</a:t>
          </a:r>
        </a:p>
      </dsp:txBody>
      <dsp:txXfrm>
        <a:off x="48311" y="1381529"/>
        <a:ext cx="2778936" cy="893036"/>
      </dsp:txXfrm>
    </dsp:sp>
    <dsp:sp modelId="{9E592C8C-775C-4356-8EDE-BF6375A3D36B}">
      <dsp:nvSpPr>
        <dsp:cNvPr id="0" name=""/>
        <dsp:cNvSpPr/>
      </dsp:nvSpPr>
      <dsp:spPr>
        <a:xfrm rot="5400000">
          <a:off x="5004660" y="268553"/>
          <a:ext cx="875147" cy="51221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Принимает</a:t>
          </a:r>
          <a:r>
            <a:rPr lang="en-US" sz="1400" kern="1200" dirty="0"/>
            <a:t> </a:t>
          </a:r>
          <a:r>
            <a:rPr lang="en-US" sz="1400" kern="1200" dirty="0" err="1"/>
            <a:t>текст</a:t>
          </a:r>
          <a:r>
            <a:rPr lang="en-US" sz="1400" kern="1200" dirty="0"/>
            <a:t> </a:t>
          </a:r>
          <a:r>
            <a:rPr lang="en-US" sz="1400" kern="1200" dirty="0" err="1"/>
            <a:t>отзыва</a:t>
          </a:r>
          <a:r>
            <a:rPr lang="en-US" sz="1400" kern="1200" dirty="0"/>
            <a:t> </a:t>
          </a:r>
          <a:r>
            <a:rPr lang="en-US" sz="1400" kern="1200" dirty="0" err="1"/>
            <a:t>через</a:t>
          </a:r>
          <a:r>
            <a:rPr lang="en-US" sz="1400" kern="1200" dirty="0"/>
            <a:t> </a:t>
          </a:r>
          <a:r>
            <a:rPr lang="en-US" sz="1400" kern="1200" dirty="0" err="1"/>
            <a:t>gRPC</a:t>
          </a:r>
          <a:r>
            <a:rPr lang="en-US" sz="1400" kern="1200" dirty="0"/>
            <a:t>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Использует</a:t>
          </a:r>
          <a:r>
            <a:rPr lang="en-US" sz="1400" kern="1200" dirty="0"/>
            <a:t> </a:t>
          </a:r>
          <a:r>
            <a:rPr lang="en-US" sz="1400" kern="1200" dirty="0" err="1"/>
            <a:t>YandexGPT</a:t>
          </a:r>
          <a:r>
            <a:rPr lang="en-US" sz="1400" kern="1200" dirty="0"/>
            <a:t> </a:t>
          </a:r>
          <a:r>
            <a:rPr lang="en-US" sz="1400" kern="1200" dirty="0" err="1"/>
            <a:t>для</a:t>
          </a:r>
          <a:r>
            <a:rPr lang="en-US" sz="1400" kern="1200" dirty="0"/>
            <a:t> </a:t>
          </a:r>
          <a:r>
            <a:rPr lang="en-US" sz="1400" kern="1200" dirty="0" err="1"/>
            <a:t>классификации</a:t>
          </a:r>
          <a:r>
            <a:rPr lang="en-US" sz="1400" kern="1200" dirty="0"/>
            <a:t>.</a:t>
          </a:r>
        </a:p>
      </dsp:txBody>
      <dsp:txXfrm rot="-5400000">
        <a:off x="2881183" y="2434752"/>
        <a:ext cx="5079382" cy="789705"/>
      </dsp:txXfrm>
    </dsp:sp>
    <dsp:sp modelId="{081B2AD8-F435-41E4-A6A7-05DAC0C87D95}">
      <dsp:nvSpPr>
        <dsp:cNvPr id="0" name=""/>
        <dsp:cNvSpPr/>
      </dsp:nvSpPr>
      <dsp:spPr>
        <a:xfrm>
          <a:off x="0" y="2368943"/>
          <a:ext cx="2881182" cy="9213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solidFill>
                <a:srgbClr val="1F2C8F"/>
              </a:solidFill>
              <a:latin typeface="Sabon Next LT"/>
              <a:ea typeface="+mn-ea"/>
              <a:cs typeface="+mn-cs"/>
            </a:rPr>
            <a:t>Классификатор</a:t>
          </a:r>
          <a:r>
            <a:rPr lang="en-US" sz="2800" kern="1200" dirty="0">
              <a:solidFill>
                <a:srgbClr val="1F2C8F"/>
              </a:solidFill>
              <a:latin typeface="Sabon Next LT"/>
              <a:ea typeface="+mn-ea"/>
              <a:cs typeface="+mn-cs"/>
            </a:rPr>
            <a:t> (classifier):</a:t>
          </a:r>
        </a:p>
      </dsp:txBody>
      <dsp:txXfrm>
        <a:off x="44975" y="2413918"/>
        <a:ext cx="2791232" cy="831373"/>
      </dsp:txXfrm>
    </dsp:sp>
    <dsp:sp modelId="{1D76345C-9AE9-486C-B321-4059729F4E7F}">
      <dsp:nvSpPr>
        <dsp:cNvPr id="0" name=""/>
        <dsp:cNvSpPr/>
      </dsp:nvSpPr>
      <dsp:spPr>
        <a:xfrm rot="5400000">
          <a:off x="5073704" y="1235944"/>
          <a:ext cx="737059" cy="51221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UI </a:t>
          </a:r>
          <a:r>
            <a:rPr lang="en-US" sz="1400" kern="1200" dirty="0" err="1"/>
            <a:t>для</a:t>
          </a:r>
          <a:r>
            <a:rPr lang="en-US" sz="1400" kern="1200" dirty="0"/>
            <a:t> </a:t>
          </a:r>
          <a:r>
            <a:rPr lang="en-US" sz="1400" kern="1200" dirty="0" err="1"/>
            <a:t>управления</a:t>
          </a:r>
          <a:r>
            <a:rPr lang="en-US" sz="1400" kern="1200" dirty="0"/>
            <a:t> </a:t>
          </a:r>
          <a:r>
            <a:rPr lang="en-US" sz="1400" kern="1200" dirty="0" err="1"/>
            <a:t>отзывами</a:t>
          </a:r>
          <a:r>
            <a:rPr lang="en-US" sz="1400" kern="1200" dirty="0"/>
            <a:t> и </a:t>
          </a:r>
          <a:r>
            <a:rPr lang="en-US" sz="1400" kern="1200" dirty="0" err="1"/>
            <a:t>статистикой</a:t>
          </a:r>
          <a:r>
            <a:rPr lang="en-US" sz="1400" kern="1200" dirty="0"/>
            <a:t>.</a:t>
          </a:r>
        </a:p>
      </dsp:txBody>
      <dsp:txXfrm rot="-5400000">
        <a:off x="2881182" y="3464446"/>
        <a:ext cx="5086123" cy="665099"/>
      </dsp:txXfrm>
    </dsp:sp>
    <dsp:sp modelId="{3EBBD6CC-3BC9-411D-9CB9-797D2FF6E2E9}">
      <dsp:nvSpPr>
        <dsp:cNvPr id="0" name=""/>
        <dsp:cNvSpPr/>
      </dsp:nvSpPr>
      <dsp:spPr>
        <a:xfrm>
          <a:off x="0" y="3336333"/>
          <a:ext cx="2881182" cy="9213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solidFill>
                <a:srgbClr val="1F2C8F"/>
              </a:solidFill>
              <a:latin typeface="Sabon Next LT"/>
              <a:ea typeface="+mn-ea"/>
              <a:cs typeface="+mn-cs"/>
            </a:rPr>
            <a:t>Админ-панель</a:t>
          </a:r>
          <a:r>
            <a:rPr lang="en-US" sz="3000" kern="1200" dirty="0">
              <a:solidFill>
                <a:srgbClr val="1F2C8F"/>
              </a:solidFill>
              <a:latin typeface="Sabon Next LT"/>
              <a:ea typeface="+mn-ea"/>
              <a:cs typeface="+mn-cs"/>
            </a:rPr>
            <a:t> (admin):</a:t>
          </a:r>
        </a:p>
      </dsp:txBody>
      <dsp:txXfrm>
        <a:off x="44975" y="3381308"/>
        <a:ext cx="2791232" cy="831373"/>
      </dsp:txXfrm>
    </dsp:sp>
    <dsp:sp modelId="{1F0E4D7A-5EE6-427D-9874-0C5525A60486}">
      <dsp:nvSpPr>
        <dsp:cNvPr id="0" name=""/>
        <dsp:cNvSpPr/>
      </dsp:nvSpPr>
      <dsp:spPr>
        <a:xfrm rot="5400000">
          <a:off x="5073704" y="2203334"/>
          <a:ext cx="737059" cy="51221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Хранение классифицированных данных.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 rot="-5400000">
        <a:off x="2881182" y="4431836"/>
        <a:ext cx="5086123" cy="665099"/>
      </dsp:txXfrm>
    </dsp:sp>
    <dsp:sp modelId="{2D4B4A0C-FF25-49C3-B89C-124460B05B10}">
      <dsp:nvSpPr>
        <dsp:cNvPr id="0" name=""/>
        <dsp:cNvSpPr/>
      </dsp:nvSpPr>
      <dsp:spPr>
        <a:xfrm>
          <a:off x="0" y="4303723"/>
          <a:ext cx="2881182" cy="9213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6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0" kern="12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rPr>
            <a:t>РСУБД</a:t>
          </a:r>
          <a:endParaRPr lang="en-US" sz="2800" b="0" kern="1200" dirty="0">
            <a:solidFill>
              <a:schemeClr val="accent6"/>
            </a:solidFill>
            <a:latin typeface="Sabon Next LT" panose="02000500000000000000" pitchFamily="2" charset="0"/>
            <a:cs typeface="Sabon Next LT" panose="02000500000000000000" pitchFamily="2" charset="0"/>
          </a:endParaRPr>
        </a:p>
        <a:p>
          <a:pPr marL="0" lvl="0" indent="0" algn="ctr" defTabSz="1244600">
            <a:lnSpc>
              <a:spcPct val="6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0" kern="12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rPr>
            <a:t>(</a:t>
          </a:r>
          <a:r>
            <a:rPr lang="en-US" sz="2800" b="0" kern="1200" dirty="0" err="1">
              <a:solidFill>
                <a:srgbClr val="1F2C8F"/>
              </a:solidFill>
              <a:latin typeface="Sabon Next LT" panose="02000500000000000000" pitchFamily="2" charset="0"/>
              <a:cs typeface="Sabon Next LT" panose="02000500000000000000" pitchFamily="2" charset="0"/>
            </a:rPr>
            <a:t>Postgre</a:t>
          </a:r>
          <a:r>
            <a:rPr lang="en-US" sz="2800" b="0" kern="1200" dirty="0">
              <a:solidFill>
                <a:srgbClr val="1F2C8F"/>
              </a:solidFill>
              <a:latin typeface="Sabon Next LT" panose="02000500000000000000" pitchFamily="2" charset="0"/>
              <a:cs typeface="Sabon Next LT" panose="02000500000000000000" pitchFamily="2" charset="0"/>
            </a:rPr>
            <a:t> SQL):</a:t>
          </a:r>
        </a:p>
      </dsp:txBody>
      <dsp:txXfrm>
        <a:off x="44975" y="4348698"/>
        <a:ext cx="2791232" cy="8313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3971925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sz="135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5141" y="1173106"/>
            <a:ext cx="6893719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0822" y="0"/>
            <a:ext cx="5102357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74843" y="810228"/>
            <a:ext cx="4794316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27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94155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16292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-1"/>
            <a:ext cx="512055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7834" y="314192"/>
            <a:ext cx="581266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2923" y="1089213"/>
            <a:ext cx="7409578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27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2923" y="2331958"/>
            <a:ext cx="2231413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35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15366" y="2331791"/>
            <a:ext cx="4759420" cy="3721817"/>
          </a:xfrm>
        </p:spPr>
        <p:txBody>
          <a:bodyPr lIns="91440" rIns="91440"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8828" y="457200"/>
            <a:ext cx="800692" cy="471489"/>
          </a:xfr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6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332508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2924" y="1057274"/>
            <a:ext cx="7406597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27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-2" y="4420134"/>
            <a:ext cx="969928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350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62924" y="2303029"/>
            <a:ext cx="4371860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750"/>
              </a:spcBef>
              <a:defRPr sz="1350"/>
            </a:lvl1pPr>
            <a:lvl2pPr>
              <a:spcBef>
                <a:spcPts val="750"/>
              </a:spcBef>
              <a:defRPr sz="1350"/>
            </a:lvl2pPr>
            <a:lvl3pPr>
              <a:spcBef>
                <a:spcPts val="750"/>
              </a:spcBef>
              <a:defRPr sz="1350"/>
            </a:lvl3pPr>
            <a:lvl4pPr>
              <a:spcBef>
                <a:spcPts val="750"/>
              </a:spcBef>
              <a:defRPr sz="1350"/>
            </a:lvl4pPr>
            <a:lvl5pPr>
              <a:spcBef>
                <a:spcPts val="750"/>
              </a:spcBef>
              <a:defRPr sz="135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955632" y="2303029"/>
            <a:ext cx="2613888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750"/>
              </a:spcBef>
              <a:defRPr sz="1350"/>
            </a:lvl1pPr>
            <a:lvl2pPr>
              <a:spcBef>
                <a:spcPts val="750"/>
              </a:spcBef>
              <a:defRPr sz="1350"/>
            </a:lvl2pPr>
            <a:lvl3pPr>
              <a:spcBef>
                <a:spcPts val="750"/>
              </a:spcBef>
              <a:defRPr sz="1350"/>
            </a:lvl3pPr>
            <a:lvl4pPr>
              <a:spcBef>
                <a:spcPts val="750"/>
              </a:spcBef>
              <a:defRPr sz="1350"/>
            </a:lvl4pPr>
            <a:lvl5pPr>
              <a:spcBef>
                <a:spcPts val="750"/>
              </a:spcBef>
              <a:defRPr sz="135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828856" y="457200"/>
            <a:ext cx="740664" cy="471489"/>
          </a:xfr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4499063" y="-4201594"/>
            <a:ext cx="443344" cy="8846531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249992" y="249990"/>
            <a:ext cx="1961253" cy="1461273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7470" y="4929578"/>
            <a:ext cx="581266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607015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8048" y="0"/>
            <a:ext cx="9162047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338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2510" y="420494"/>
            <a:ext cx="8478982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1" y="1057275"/>
            <a:ext cx="7883720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27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85801" y="2316068"/>
            <a:ext cx="7883720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750"/>
              </a:spcBef>
              <a:defRPr sz="1350"/>
            </a:lvl1pPr>
            <a:lvl2pPr>
              <a:spcBef>
                <a:spcPts val="750"/>
              </a:spcBef>
              <a:defRPr sz="1350"/>
            </a:lvl2pPr>
            <a:lvl3pPr>
              <a:spcBef>
                <a:spcPts val="750"/>
              </a:spcBef>
              <a:defRPr sz="1350"/>
            </a:lvl3pPr>
            <a:lvl4pPr>
              <a:spcBef>
                <a:spcPts val="750"/>
              </a:spcBef>
              <a:defRPr sz="1350"/>
            </a:lvl4pPr>
            <a:lvl5pPr>
              <a:spcBef>
                <a:spcPts val="750"/>
              </a:spcBef>
              <a:defRPr sz="135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8828" y="457200"/>
            <a:ext cx="800692" cy="471489"/>
          </a:xfr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45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711554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45626" y="1"/>
            <a:ext cx="3503457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574940" y="0"/>
            <a:ext cx="2574143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1" y="849783"/>
            <a:ext cx="428625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27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5801" y="3813606"/>
            <a:ext cx="428625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432"/>
              </a:spcBef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76431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682120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7461880" y="4755034"/>
            <a:ext cx="1682120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26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682120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7461880" y="4755034"/>
            <a:ext cx="1682120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40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7461880" y="4755034"/>
            <a:ext cx="1682120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9214" y="758952"/>
            <a:ext cx="2949178" cy="1524662"/>
          </a:xfrm>
        </p:spPr>
        <p:txBody>
          <a:bodyPr anchor="b"/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69214" y="2286000"/>
            <a:ext cx="2949178" cy="35670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1459"/>
            <a:ext cx="4682129" cy="511959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8279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7461880" y="4755034"/>
            <a:ext cx="1682120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0704" y="755372"/>
            <a:ext cx="2948940" cy="1527048"/>
          </a:xfrm>
        </p:spPr>
        <p:txBody>
          <a:bodyPr anchor="b"/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70704" y="2286001"/>
            <a:ext cx="2948940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947025" y="987426"/>
            <a:ext cx="462915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05369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6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39228" y="3405020"/>
            <a:ext cx="4304773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4849208" y="1"/>
            <a:ext cx="4304773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31889" y="4577659"/>
            <a:ext cx="581266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057275"/>
            <a:ext cx="493776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27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2834640"/>
            <a:ext cx="493776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/>
            </a:lvl1pPr>
            <a:lvl2pPr marL="260604">
              <a:lnSpc>
                <a:spcPct val="150000"/>
              </a:lnSpc>
              <a:spcBef>
                <a:spcPts val="0"/>
              </a:spcBef>
              <a:defRPr sz="1500"/>
            </a:lvl2pPr>
            <a:lvl3pPr marL="514350">
              <a:lnSpc>
                <a:spcPct val="150000"/>
              </a:lnSpc>
              <a:spcBef>
                <a:spcPts val="0"/>
              </a:spcBef>
              <a:defRPr sz="135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8828" y="457200"/>
            <a:ext cx="800692" cy="471489"/>
          </a:xfr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3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8048" y="3390900"/>
            <a:ext cx="9162047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338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2510" y="332510"/>
            <a:ext cx="8478982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7015162" y="0"/>
            <a:ext cx="2128838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sz="1350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6831" y="1061623"/>
            <a:ext cx="4292690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27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2509" y="1"/>
            <a:ext cx="3258521" cy="6359525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9720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8048" y="-400"/>
            <a:ext cx="9162047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338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2510" y="420494"/>
            <a:ext cx="8478982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3968473" y="4188732"/>
            <a:ext cx="2812357" cy="2545607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463854"/>
            <a:ext cx="32643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35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057275"/>
            <a:ext cx="3944666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27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3808751"/>
            <a:ext cx="3944666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260604">
              <a:lnSpc>
                <a:spcPct val="100000"/>
              </a:lnSpc>
              <a:spcBef>
                <a:spcPts val="0"/>
              </a:spcBef>
              <a:defRPr sz="1800"/>
            </a:lvl2pPr>
            <a:lvl3pPr marL="514350">
              <a:lnSpc>
                <a:spcPct val="10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560646" y="410780"/>
            <a:ext cx="3258521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680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5338" y="0"/>
            <a:ext cx="1913239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sz="1350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061" y="0"/>
            <a:ext cx="1911443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sz="1350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 rot="16200000" flipH="1">
            <a:off x="-325915" y="4628522"/>
            <a:ext cx="2550984" cy="192033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 flipH="1">
            <a:off x="-7963" y="4308467"/>
            <a:ext cx="1913238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07901" y="0"/>
            <a:ext cx="1920255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5424" y="1057274"/>
            <a:ext cx="5974096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27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595424" y="2303029"/>
            <a:ext cx="5974095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750"/>
              </a:spcBef>
              <a:defRPr sz="1350"/>
            </a:lvl1pPr>
            <a:lvl2pPr>
              <a:spcBef>
                <a:spcPts val="750"/>
              </a:spcBef>
              <a:defRPr sz="1350"/>
            </a:lvl2pPr>
            <a:lvl3pPr>
              <a:spcBef>
                <a:spcPts val="750"/>
              </a:spcBef>
              <a:defRPr sz="1350"/>
            </a:lvl3pPr>
            <a:lvl4pPr>
              <a:spcBef>
                <a:spcPts val="750"/>
              </a:spcBef>
              <a:defRPr sz="1350"/>
            </a:lvl4pPr>
            <a:lvl5pPr>
              <a:spcBef>
                <a:spcPts val="750"/>
              </a:spcBef>
              <a:defRPr sz="135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8828" y="457200"/>
            <a:ext cx="800692" cy="471489"/>
          </a:xfr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6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3607" y="1057275"/>
            <a:ext cx="5282713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27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176" y="-2784"/>
            <a:ext cx="2582466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sz="1350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77483" y="-2784"/>
            <a:ext cx="1300808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216" y="-2784"/>
            <a:ext cx="1287086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176" y="3440504"/>
            <a:ext cx="2582466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sz="1350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288843" y="3440505"/>
            <a:ext cx="1289447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828856" y="457200"/>
            <a:ext cx="740664" cy="471489"/>
          </a:xfr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273606" y="3808751"/>
            <a:ext cx="528271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260604">
              <a:lnSpc>
                <a:spcPct val="100000"/>
              </a:lnSpc>
              <a:spcBef>
                <a:spcPts val="0"/>
              </a:spcBef>
              <a:defRPr sz="1800"/>
            </a:lvl2pPr>
            <a:lvl3pPr marL="514350">
              <a:lnSpc>
                <a:spcPct val="10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5765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42090" y="3427337"/>
            <a:ext cx="2401910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42090" y="3654149"/>
            <a:ext cx="2401910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42092" y="1"/>
            <a:ext cx="2401909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42090" y="6682"/>
            <a:ext cx="2401910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799" y="834636"/>
            <a:ext cx="5847348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27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828856" y="457200"/>
            <a:ext cx="740664" cy="471489"/>
          </a:xfr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85801" y="2303029"/>
            <a:ext cx="246233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750"/>
              </a:spcBef>
              <a:buNone/>
              <a:defRPr sz="1350"/>
            </a:lvl1pPr>
            <a:lvl2pPr marL="212598" indent="-212598">
              <a:spcBef>
                <a:spcPts val="750"/>
              </a:spcBef>
              <a:defRPr sz="1350"/>
            </a:lvl2pPr>
            <a:lvl3pPr marL="212598" indent="-212598">
              <a:spcBef>
                <a:spcPts val="750"/>
              </a:spcBef>
              <a:defRPr sz="1350"/>
            </a:lvl3pPr>
            <a:lvl4pPr marL="212598" indent="-212598">
              <a:spcBef>
                <a:spcPts val="750"/>
              </a:spcBef>
              <a:defRPr sz="1350"/>
            </a:lvl4pPr>
            <a:lvl5pPr marL="212598" indent="-212598">
              <a:spcBef>
                <a:spcPts val="750"/>
              </a:spcBef>
              <a:defRPr sz="135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86620" y="2303029"/>
            <a:ext cx="2463713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750"/>
              </a:spcBef>
              <a:buNone/>
              <a:defRPr sz="1350"/>
            </a:lvl1pPr>
            <a:lvl2pPr marL="212598" indent="-212598">
              <a:spcBef>
                <a:spcPts val="750"/>
              </a:spcBef>
              <a:defRPr sz="1350"/>
            </a:lvl2pPr>
            <a:lvl3pPr marL="212598" indent="-212598">
              <a:spcBef>
                <a:spcPts val="750"/>
              </a:spcBef>
              <a:defRPr sz="1350"/>
            </a:lvl3pPr>
            <a:lvl4pPr marL="212598" indent="-212598">
              <a:spcBef>
                <a:spcPts val="750"/>
              </a:spcBef>
              <a:defRPr sz="1350"/>
            </a:lvl4pPr>
            <a:lvl5pPr marL="212598" indent="-212598">
              <a:spcBef>
                <a:spcPts val="750"/>
              </a:spcBef>
              <a:defRPr sz="135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641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8048" y="-400"/>
            <a:ext cx="9162047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338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2510" y="420494"/>
            <a:ext cx="8478982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65394"/>
            <a:ext cx="5723782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27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85801" y="2303028"/>
            <a:ext cx="2462339" cy="4144192"/>
          </a:xfrm>
        </p:spPr>
        <p:txBody>
          <a:bodyPr lIns="91440" tIns="0" rIns="91440" bIns="0">
            <a:normAutofit/>
          </a:bodyPr>
          <a:lstStyle>
            <a:lvl1pPr marL="342900" indent="-342900">
              <a:spcBef>
                <a:spcPts val="750"/>
              </a:spcBef>
              <a:buFont typeface="+mj-lt"/>
              <a:buAutoNum type="arabicPeriod"/>
              <a:defRPr sz="1350"/>
            </a:lvl1pPr>
            <a:lvl2pPr marL="558927" indent="-257175">
              <a:spcBef>
                <a:spcPts val="750"/>
              </a:spcBef>
              <a:buFont typeface="+mj-lt"/>
              <a:buAutoNum type="alphaLcPeriod"/>
              <a:defRPr sz="1350"/>
            </a:lvl2pPr>
            <a:lvl3pPr marL="901827" indent="-257175">
              <a:spcBef>
                <a:spcPts val="750"/>
              </a:spcBef>
              <a:buFont typeface="+mj-lt"/>
              <a:buAutoNum type="arabicParenR"/>
              <a:defRPr sz="1350"/>
            </a:lvl3pPr>
            <a:lvl4pPr marL="1244727" indent="-257175">
              <a:spcBef>
                <a:spcPts val="750"/>
              </a:spcBef>
              <a:buFont typeface="+mj-lt"/>
              <a:buAutoNum type="alphaLcParenR"/>
              <a:defRPr sz="1350"/>
            </a:lvl4pPr>
            <a:lvl5pPr indent="-212598">
              <a:spcBef>
                <a:spcPts val="750"/>
              </a:spcBef>
              <a:defRPr sz="135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86619" y="2303028"/>
            <a:ext cx="2822963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750"/>
              </a:spcBef>
              <a:buNone/>
              <a:defRPr sz="1350"/>
            </a:lvl1pPr>
            <a:lvl2pPr indent="-212598">
              <a:spcBef>
                <a:spcPts val="750"/>
              </a:spcBef>
              <a:defRPr sz="1350"/>
            </a:lvl2pPr>
            <a:lvl3pPr indent="-212598">
              <a:spcBef>
                <a:spcPts val="750"/>
              </a:spcBef>
              <a:defRPr sz="1350"/>
            </a:lvl3pPr>
            <a:lvl4pPr indent="-212598">
              <a:spcBef>
                <a:spcPts val="750"/>
              </a:spcBef>
              <a:defRPr sz="1350"/>
            </a:lvl4pPr>
            <a:lvl5pPr indent="-212598">
              <a:spcBef>
                <a:spcPts val="750"/>
              </a:spcBef>
              <a:defRPr sz="135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42091" y="965393"/>
            <a:ext cx="2401909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35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15162" y="4000042"/>
            <a:ext cx="2128838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sz="1350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68828" y="457200"/>
            <a:ext cx="800692" cy="471489"/>
          </a:xfr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7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42090" y="-2546"/>
            <a:ext cx="2401910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350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493794" y="1247776"/>
            <a:ext cx="1650206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15065" y="5331514"/>
            <a:ext cx="1611312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350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7218900" y="1522789"/>
            <a:ext cx="2200114" cy="1650086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5321" y="6470489"/>
            <a:ext cx="581266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57274"/>
            <a:ext cx="5882878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27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85800" y="2331791"/>
            <a:ext cx="5177307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260604">
              <a:lnSpc>
                <a:spcPct val="100000"/>
              </a:lnSpc>
              <a:spcBef>
                <a:spcPts val="0"/>
              </a:spcBef>
              <a:defRPr sz="1800"/>
            </a:lvl2pPr>
            <a:lvl3pPr marL="514350">
              <a:lnSpc>
                <a:spcPct val="10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2090" y="3405190"/>
            <a:ext cx="2401910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828856" y="457200"/>
            <a:ext cx="740664" cy="471489"/>
          </a:xfr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8856" y="457200"/>
            <a:ext cx="740664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14" y="731521"/>
            <a:ext cx="8003286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14" y="2103120"/>
            <a:ext cx="80032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8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685800" rtl="0" eaLnBrk="1" latinLnBrk="0" hangingPunct="1">
        <a:lnSpc>
          <a:spcPts val="3656"/>
        </a:lnSpc>
        <a:spcBef>
          <a:spcPct val="0"/>
        </a:spcBef>
        <a:buNone/>
        <a:defRPr sz="285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0604" indent="-260604" algn="l" defTabSz="685800" rtl="0" eaLnBrk="1" latinLnBrk="0" hangingPunct="1">
        <a:lnSpc>
          <a:spcPct val="100000"/>
        </a:lnSpc>
        <a:spcBef>
          <a:spcPts val="270"/>
        </a:spcBef>
        <a:buFont typeface="Arial" panose="020B0604020202020204" pitchFamily="34" charset="0"/>
        <a:buChar char="•"/>
        <a:defRPr sz="21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514350" indent="-260604" algn="l" defTabSz="685800" rtl="0" eaLnBrk="1" latinLnBrk="0" hangingPunct="1">
        <a:lnSpc>
          <a:spcPct val="100000"/>
        </a:lnSpc>
        <a:spcBef>
          <a:spcPts val="27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857250" indent="-260604" algn="l" defTabSz="685800" rtl="0" eaLnBrk="1" latinLnBrk="0" hangingPunct="1">
        <a:lnSpc>
          <a:spcPct val="100000"/>
        </a:lnSpc>
        <a:spcBef>
          <a:spcPts val="270"/>
        </a:spcBef>
        <a:buFont typeface="Arial" panose="020B0604020202020204" pitchFamily="34" charset="0"/>
        <a:buChar char="•"/>
        <a:defRPr sz="15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200150" indent="-260604" algn="l" defTabSz="685800" rtl="0" eaLnBrk="1" latinLnBrk="0" hangingPunct="1">
        <a:lnSpc>
          <a:spcPct val="100000"/>
        </a:lnSpc>
        <a:spcBef>
          <a:spcPts val="270"/>
        </a:spcBef>
        <a:buFont typeface="Arial" panose="020B0604020202020204" pitchFamily="34" charset="0"/>
        <a:buChar char="•"/>
        <a:defRPr sz="1350" kern="1200">
          <a:solidFill>
            <a:schemeClr val="accent6"/>
          </a:solidFill>
          <a:latin typeface="+mn-lt"/>
          <a:ea typeface="+mn-ea"/>
          <a:cs typeface="+mn-cs"/>
        </a:defRPr>
      </a:lvl4pPr>
      <a:lvl5pPr marL="1543050" indent="-260604" algn="l" defTabSz="685800" rtl="0" eaLnBrk="1" latinLnBrk="0" hangingPunct="1">
        <a:lnSpc>
          <a:spcPct val="100000"/>
        </a:lnSpc>
        <a:spcBef>
          <a:spcPts val="270"/>
        </a:spcBef>
        <a:buFont typeface="Arial" panose="020B0604020202020204" pitchFamily="34" charset="0"/>
        <a:buChar char="•"/>
        <a:defRPr sz="1350" kern="1200">
          <a:solidFill>
            <a:schemeClr val="accent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6.png"/><Relationship Id="rId18" Type="http://schemas.openxmlformats.org/officeDocument/2006/relationships/slide" Target="slide9.xml"/><Relationship Id="rId3" Type="http://schemas.openxmlformats.org/officeDocument/2006/relationships/diagramLayout" Target="../diagrams/layout2.xml"/><Relationship Id="rId21" Type="http://schemas.openxmlformats.org/officeDocument/2006/relationships/image" Target="../media/image20.png"/><Relationship Id="rId7" Type="http://schemas.openxmlformats.org/officeDocument/2006/relationships/image" Target="../media/image13.png"/><Relationship Id="rId12" Type="http://schemas.openxmlformats.org/officeDocument/2006/relationships/slide" Target="slide6.xml"/><Relationship Id="rId17" Type="http://schemas.openxmlformats.org/officeDocument/2006/relationships/image" Target="../media/image18.png"/><Relationship Id="rId2" Type="http://schemas.openxmlformats.org/officeDocument/2006/relationships/diagramData" Target="../diagrams/data2.xml"/><Relationship Id="rId16" Type="http://schemas.openxmlformats.org/officeDocument/2006/relationships/slide" Target="slide8.xml"/><Relationship Id="rId20" Type="http://schemas.openxmlformats.org/officeDocument/2006/relationships/slide" Target="slide10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11" Type="http://schemas.openxmlformats.org/officeDocument/2006/relationships/image" Target="../media/image15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17.png"/><Relationship Id="rId10" Type="http://schemas.openxmlformats.org/officeDocument/2006/relationships/slide" Target="slide5.xml"/><Relationship Id="rId19" Type="http://schemas.openxmlformats.org/officeDocument/2006/relationships/image" Target="../media/image19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4.png"/><Relationship Id="rId14" Type="http://schemas.openxmlformats.org/officeDocument/2006/relationships/slide" Target="slide7.xml"/><Relationship Id="rId22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9528" y="145210"/>
            <a:ext cx="4794316" cy="3831221"/>
          </a:xfrm>
        </p:spPr>
        <p:txBody>
          <a:bodyPr/>
          <a:lstStyle/>
          <a:p>
            <a:r>
              <a:rPr lang="ru-RU" dirty="0"/>
              <a:t>Система классификации отзывов с использованием машинного обучения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90405" y="3381006"/>
            <a:ext cx="8002588" cy="4351337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авиахакатонисты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Использование</a:t>
            </a:r>
            <a:r>
              <a:rPr dirty="0"/>
              <a:t> </a:t>
            </a:r>
            <a:r>
              <a:rPr lang="en-US" dirty="0" err="1"/>
              <a:t>yandex</a:t>
            </a:r>
            <a:r>
              <a:rPr dirty="0" err="1"/>
              <a:t>GPT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r>
              <a:rPr sz="2000" dirty="0"/>
              <a:t>В </a:t>
            </a:r>
            <a:r>
              <a:rPr sz="2000" dirty="0" err="1"/>
              <a:t>проекте</a:t>
            </a:r>
            <a:r>
              <a:rPr sz="2000" dirty="0"/>
              <a:t> </a:t>
            </a:r>
            <a:r>
              <a:rPr sz="2000" dirty="0" err="1"/>
              <a:t>используется</a:t>
            </a:r>
            <a:r>
              <a:rPr sz="2000" dirty="0"/>
              <a:t> </a:t>
            </a:r>
            <a:r>
              <a:rPr lang="en-US" sz="2000" dirty="0" err="1"/>
              <a:t>Yandex</a:t>
            </a:r>
            <a:r>
              <a:rPr sz="2000" dirty="0" err="1"/>
              <a:t>GPT</a:t>
            </a:r>
            <a:r>
              <a:rPr sz="2000" dirty="0"/>
              <a:t> </a:t>
            </a:r>
            <a:r>
              <a:rPr sz="2000" dirty="0" err="1"/>
              <a:t>для</a:t>
            </a:r>
            <a:r>
              <a:rPr sz="2000" dirty="0"/>
              <a:t> </a:t>
            </a:r>
            <a:r>
              <a:rPr sz="2000" dirty="0" err="1"/>
              <a:t>генерации</a:t>
            </a:r>
            <a:r>
              <a:rPr sz="2000" dirty="0"/>
              <a:t> </a:t>
            </a:r>
            <a:r>
              <a:rPr sz="2000" dirty="0" err="1"/>
              <a:t>категорий</a:t>
            </a:r>
            <a:r>
              <a:rPr sz="2000" dirty="0"/>
              <a:t> </a:t>
            </a:r>
            <a:r>
              <a:rPr sz="2000" dirty="0" err="1"/>
              <a:t>отзывов</a:t>
            </a:r>
            <a:r>
              <a:rPr sz="2000" dirty="0"/>
              <a:t>.</a:t>
            </a:r>
          </a:p>
          <a:p>
            <a:r>
              <a:rPr sz="2000" dirty="0" err="1"/>
              <a:t>Несмотря</a:t>
            </a:r>
            <a:r>
              <a:rPr sz="2000" dirty="0"/>
              <a:t> </a:t>
            </a:r>
            <a:r>
              <a:rPr sz="2000" dirty="0" err="1"/>
              <a:t>на</a:t>
            </a:r>
            <a:r>
              <a:rPr sz="2000" dirty="0"/>
              <a:t> </a:t>
            </a:r>
            <a:r>
              <a:rPr sz="2000" dirty="0" err="1"/>
              <a:t>ограничения</a:t>
            </a:r>
            <a:r>
              <a:rPr sz="2000" dirty="0"/>
              <a:t> в </a:t>
            </a:r>
            <a:r>
              <a:rPr sz="2000" dirty="0" err="1"/>
              <a:t>точности</a:t>
            </a:r>
            <a:r>
              <a:rPr sz="2000" dirty="0"/>
              <a:t> </a:t>
            </a:r>
            <a:r>
              <a:rPr sz="2000" dirty="0" err="1"/>
              <a:t>классификации</a:t>
            </a:r>
            <a:r>
              <a:rPr sz="2000" dirty="0"/>
              <a:t>, </a:t>
            </a:r>
            <a:r>
              <a:rPr lang="en-US" sz="2000" dirty="0" err="1"/>
              <a:t>YandexGPT</a:t>
            </a:r>
            <a:r>
              <a:rPr lang="en-US" sz="2000" dirty="0"/>
              <a:t> </a:t>
            </a:r>
            <a:r>
              <a:rPr sz="2000" dirty="0" err="1"/>
              <a:t>помогает</a:t>
            </a:r>
            <a:r>
              <a:rPr sz="2000" dirty="0"/>
              <a:t> в </a:t>
            </a:r>
            <a:r>
              <a:rPr sz="2000" dirty="0" err="1"/>
              <a:t>предварительной</a:t>
            </a:r>
            <a:r>
              <a:rPr sz="2000" dirty="0"/>
              <a:t> </a:t>
            </a:r>
            <a:r>
              <a:rPr sz="2000" dirty="0" err="1"/>
              <a:t>обработке</a:t>
            </a:r>
            <a:r>
              <a:rPr sz="2000" dirty="0"/>
              <a:t> и </a:t>
            </a:r>
            <a:r>
              <a:rPr sz="2000" dirty="0" err="1"/>
              <a:t>помогает</a:t>
            </a:r>
            <a:r>
              <a:rPr sz="2000" dirty="0"/>
              <a:t> "</a:t>
            </a:r>
            <a:r>
              <a:rPr sz="2000" dirty="0" err="1"/>
              <a:t>размыть</a:t>
            </a:r>
            <a:r>
              <a:rPr sz="2000" dirty="0"/>
              <a:t>" </a:t>
            </a:r>
            <a:r>
              <a:rPr sz="2000" dirty="0" err="1"/>
              <a:t>границы</a:t>
            </a:r>
            <a:r>
              <a:rPr sz="2000" dirty="0"/>
              <a:t> </a:t>
            </a:r>
            <a:r>
              <a:rPr sz="2000" dirty="0" err="1"/>
              <a:t>между</a:t>
            </a:r>
            <a:r>
              <a:rPr sz="2000" dirty="0"/>
              <a:t> </a:t>
            </a:r>
            <a:r>
              <a:rPr sz="2000" dirty="0" err="1"/>
              <a:t>категориями</a:t>
            </a:r>
            <a:r>
              <a:rPr sz="2000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Этапы</a:t>
            </a:r>
            <a:r>
              <a:rPr dirty="0"/>
              <a:t> </a:t>
            </a:r>
            <a:r>
              <a:rPr dirty="0" err="1"/>
              <a:t>разработки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1. </a:t>
            </a:r>
            <a:r>
              <a:rPr dirty="0" err="1"/>
              <a:t>Разработка</a:t>
            </a:r>
            <a:r>
              <a:rPr dirty="0"/>
              <a:t> Go-</a:t>
            </a:r>
            <a:r>
              <a:rPr dirty="0" err="1"/>
              <a:t>сервиса</a:t>
            </a:r>
            <a:r>
              <a:rPr dirty="0"/>
              <a:t> — </a:t>
            </a:r>
            <a:r>
              <a:rPr dirty="0" err="1"/>
              <a:t>реализация</a:t>
            </a:r>
            <a:r>
              <a:rPr dirty="0"/>
              <a:t> </a:t>
            </a:r>
            <a:r>
              <a:rPr dirty="0" err="1"/>
              <a:t>сбора</a:t>
            </a:r>
            <a:r>
              <a:rPr dirty="0"/>
              <a:t> </a:t>
            </a:r>
            <a:r>
              <a:rPr dirty="0" err="1"/>
              <a:t>отзывов</a:t>
            </a:r>
            <a:r>
              <a:rPr dirty="0"/>
              <a:t> и </a:t>
            </a:r>
            <a:r>
              <a:rPr dirty="0" err="1"/>
              <a:t>работы</a:t>
            </a:r>
            <a:r>
              <a:rPr dirty="0"/>
              <a:t> с </a:t>
            </a:r>
            <a:r>
              <a:rPr dirty="0" err="1"/>
              <a:t>базой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</a:t>
            </a:r>
            <a:r>
              <a:rPr lang="ru-RU" dirty="0"/>
              <a:t> Разработать схему базы данных.</a:t>
            </a:r>
            <a:endParaRPr dirty="0"/>
          </a:p>
          <a:p>
            <a:pPr marL="0" indent="0">
              <a:buNone/>
            </a:pPr>
            <a:r>
              <a:rPr lang="ru-RU" dirty="0"/>
              <a:t>3</a:t>
            </a:r>
            <a:r>
              <a:rPr dirty="0"/>
              <a:t>. </a:t>
            </a:r>
            <a:r>
              <a:rPr dirty="0" err="1"/>
              <a:t>Создание</a:t>
            </a:r>
            <a:r>
              <a:rPr dirty="0"/>
              <a:t> Python-</a:t>
            </a:r>
            <a:r>
              <a:rPr dirty="0" err="1"/>
              <a:t>сервиса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классификации</a:t>
            </a:r>
            <a:r>
              <a:rPr dirty="0"/>
              <a:t> с </a:t>
            </a:r>
            <a:r>
              <a:rPr dirty="0" err="1"/>
              <a:t>использованием</a:t>
            </a:r>
            <a:r>
              <a:rPr dirty="0"/>
              <a:t> </a:t>
            </a:r>
            <a:r>
              <a:rPr dirty="0" err="1"/>
              <a:t>ключевых</a:t>
            </a:r>
            <a:r>
              <a:rPr dirty="0"/>
              <a:t> </a:t>
            </a:r>
            <a:r>
              <a:rPr dirty="0" err="1"/>
              <a:t>слов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lang="ru-RU" dirty="0"/>
              <a:t>4</a:t>
            </a:r>
            <a:r>
              <a:rPr dirty="0"/>
              <a:t>. </a:t>
            </a:r>
            <a:r>
              <a:rPr dirty="0" err="1"/>
              <a:t>Разработка</a:t>
            </a:r>
            <a:r>
              <a:rPr dirty="0"/>
              <a:t> </a:t>
            </a:r>
            <a:r>
              <a:rPr dirty="0" err="1"/>
              <a:t>админ-панели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управления</a:t>
            </a:r>
            <a:r>
              <a:rPr dirty="0"/>
              <a:t> </a:t>
            </a:r>
            <a:r>
              <a:rPr dirty="0" err="1"/>
              <a:t>отзывами</a:t>
            </a:r>
            <a:r>
              <a:rPr dirty="0"/>
              <a:t> и </a:t>
            </a:r>
            <a:r>
              <a:rPr dirty="0" err="1"/>
              <a:t>статистикой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lang="ru-RU" dirty="0"/>
              <a:t>6</a:t>
            </a:r>
            <a:r>
              <a:rPr dirty="0"/>
              <a:t>. </a:t>
            </a:r>
            <a:r>
              <a:rPr dirty="0" err="1"/>
              <a:t>Интеграция</a:t>
            </a:r>
            <a:r>
              <a:rPr dirty="0"/>
              <a:t> с </a:t>
            </a:r>
            <a:r>
              <a:rPr lang="en-US" sz="1800" dirty="0" err="1"/>
              <a:t>YandexGPT</a:t>
            </a:r>
            <a:r>
              <a:rPr lang="en-US" sz="1800"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повышения</a:t>
            </a:r>
            <a:r>
              <a:rPr dirty="0"/>
              <a:t> </a:t>
            </a:r>
            <a:r>
              <a:rPr dirty="0" err="1"/>
              <a:t>качества</a:t>
            </a:r>
            <a:r>
              <a:rPr dirty="0"/>
              <a:t> </a:t>
            </a:r>
            <a:r>
              <a:rPr dirty="0" err="1"/>
              <a:t>классификации</a:t>
            </a:r>
            <a:r>
              <a:rPr dirty="0"/>
              <a:t>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7</a:t>
            </a:r>
            <a:r>
              <a:rPr lang="en-US" dirty="0"/>
              <a:t>.</a:t>
            </a:r>
            <a:r>
              <a:rPr lang="ru-RU" dirty="0"/>
              <a:t>Разработать телеграмм бота для удобства чтения и просмотра классифицированных отзывов.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146" y="357374"/>
            <a:ext cx="7883720" cy="1012785"/>
          </a:xfrm>
        </p:spPr>
        <p:txBody>
          <a:bodyPr anchor="b">
            <a:normAutofit/>
          </a:bodyPr>
          <a:lstStyle/>
          <a:p>
            <a:r>
              <a:rPr lang="ru-RU" dirty="0"/>
              <a:t>Админ панель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C184580F-5DD2-97AA-D7AF-CF74C3454EBE}"/>
              </a:ext>
            </a:extLst>
          </p:cNvPr>
          <p:cNvSpPr/>
          <p:nvPr/>
        </p:nvSpPr>
        <p:spPr>
          <a:xfrm>
            <a:off x="6968065" y="-533233"/>
            <a:ext cx="2726267" cy="279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6FE0366-F90A-4F0D-5443-74082F4CC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12" y="1564002"/>
            <a:ext cx="8086921" cy="4320331"/>
          </a:xfrm>
          <a:prstGeom prst="roundRect">
            <a:avLst>
              <a:gd name="adj" fmla="val 4167"/>
            </a:avLst>
          </a:prstGeom>
          <a:solidFill>
            <a:srgbClr val="AAC3E8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73369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36D888C-53A4-4B70-BFE8-8245663A9213}"/>
              </a:ext>
            </a:extLst>
          </p:cNvPr>
          <p:cNvSpPr/>
          <p:nvPr/>
        </p:nvSpPr>
        <p:spPr>
          <a:xfrm>
            <a:off x="0" y="0"/>
            <a:ext cx="9144000" cy="2480733"/>
          </a:xfrm>
          <a:prstGeom prst="rect">
            <a:avLst/>
          </a:prstGeom>
          <a:solidFill>
            <a:srgbClr val="AAC3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0102A9E8-6ADE-6414-83A0-F8DE4943F3A4}"/>
              </a:ext>
            </a:extLst>
          </p:cNvPr>
          <p:cNvSpPr/>
          <p:nvPr/>
        </p:nvSpPr>
        <p:spPr>
          <a:xfrm>
            <a:off x="6891867" y="-465667"/>
            <a:ext cx="2795045" cy="2667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CCCC1DB1-5F39-B305-6AA8-19F0146EEF36}"/>
              </a:ext>
            </a:extLst>
          </p:cNvPr>
          <p:cNvSpPr/>
          <p:nvPr/>
        </p:nvSpPr>
        <p:spPr>
          <a:xfrm>
            <a:off x="-955023" y="4589381"/>
            <a:ext cx="2413000" cy="3649133"/>
          </a:xfrm>
          <a:prstGeom prst="ellipse">
            <a:avLst/>
          </a:prstGeom>
          <a:solidFill>
            <a:srgbClr val="1F2C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E36416EB-6857-ABA9-06E4-3C2FF9F9A042}"/>
              </a:ext>
            </a:extLst>
          </p:cNvPr>
          <p:cNvSpPr/>
          <p:nvPr/>
        </p:nvSpPr>
        <p:spPr>
          <a:xfrm>
            <a:off x="6891866" y="4436981"/>
            <a:ext cx="2795045" cy="2667000"/>
          </a:xfrm>
          <a:prstGeom prst="ellipse">
            <a:avLst/>
          </a:prstGeom>
          <a:solidFill>
            <a:srgbClr val="D5DF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7D42AAB-320A-849E-D0C4-837936E215FF}"/>
              </a:ext>
            </a:extLst>
          </p:cNvPr>
          <p:cNvSpPr/>
          <p:nvPr/>
        </p:nvSpPr>
        <p:spPr>
          <a:xfrm>
            <a:off x="135467" y="528021"/>
            <a:ext cx="8830733" cy="2480733"/>
          </a:xfrm>
          <a:prstGeom prst="rect">
            <a:avLst/>
          </a:prstGeom>
          <a:solidFill>
            <a:srgbClr val="EFF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C26799D-68E6-A8E4-2D26-D4E149F43A4E}"/>
              </a:ext>
            </a:extLst>
          </p:cNvPr>
          <p:cNvSpPr txBox="1">
            <a:spLocks/>
          </p:cNvSpPr>
          <p:nvPr/>
        </p:nvSpPr>
        <p:spPr>
          <a:xfrm>
            <a:off x="455435" y="691129"/>
            <a:ext cx="8003286" cy="96181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685800" rtl="0" eaLnBrk="1" latinLnBrk="0" hangingPunct="1">
              <a:lnSpc>
                <a:spcPts val="3656"/>
              </a:lnSpc>
              <a:spcBef>
                <a:spcPct val="0"/>
              </a:spcBef>
              <a:buNone/>
              <a:defRPr sz="285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</a:t>
            </a:r>
            <a:r>
              <a:rPr lang="en-US" dirty="0"/>
              <a:t>G</a:t>
            </a:r>
            <a:r>
              <a:rPr lang="ru-RU" dirty="0"/>
              <a:t> </a:t>
            </a:r>
            <a:r>
              <a:rPr lang="en-US" dirty="0"/>
              <a:t>BOT</a:t>
            </a:r>
            <a:endParaRPr lang="ru-RU" dirty="0"/>
          </a:p>
        </p:txBody>
      </p:sp>
      <p:pic>
        <p:nvPicPr>
          <p:cNvPr id="6" name="Объект 12">
            <a:extLst>
              <a:ext uri="{FF2B5EF4-FFF2-40B4-BE49-F238E27FC236}">
                <a16:creationId xmlns:a16="http://schemas.microsoft.com/office/drawing/2014/main" id="{BE78D74C-2D76-2A1D-616E-9F84A62C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52" y="1743288"/>
            <a:ext cx="2437163" cy="44235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38C25C-DB21-B4B0-9328-60618BA54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842" y="1397398"/>
            <a:ext cx="2437163" cy="44235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DD7D96-1DB6-1299-DFBA-0CD09B84D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62" y="1343287"/>
            <a:ext cx="2437163" cy="44235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67344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214" y="231874"/>
            <a:ext cx="8003286" cy="1143312"/>
          </a:xfrm>
        </p:spPr>
        <p:txBody>
          <a:bodyPr/>
          <a:lstStyle/>
          <a:p>
            <a:r>
              <a:rPr lang="ru-RU" sz="4000" dirty="0"/>
              <a:t>Текущие результаты</a:t>
            </a:r>
            <a:endParaRPr sz="40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3DE39E6-FFB4-4CB0-8506-2D1C5DD293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241724"/>
              </p:ext>
            </p:extLst>
          </p:nvPr>
        </p:nvGraphicFramePr>
        <p:xfrm>
          <a:off x="569214" y="2103120"/>
          <a:ext cx="800328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Овал 7">
            <a:extLst>
              <a:ext uri="{FF2B5EF4-FFF2-40B4-BE49-F238E27FC236}">
                <a16:creationId xmlns:a16="http://schemas.microsoft.com/office/drawing/2014/main" id="{F28791C8-81DA-0D63-88C5-A4ED9EF0C232}"/>
              </a:ext>
            </a:extLst>
          </p:cNvPr>
          <p:cNvSpPr/>
          <p:nvPr/>
        </p:nvSpPr>
        <p:spPr>
          <a:xfrm>
            <a:off x="-999068" y="1998133"/>
            <a:ext cx="5401735" cy="62173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B5A1220-029C-E052-712C-514F5DE18A66}"/>
              </a:ext>
            </a:extLst>
          </p:cNvPr>
          <p:cNvSpPr/>
          <p:nvPr/>
        </p:nvSpPr>
        <p:spPr>
          <a:xfrm>
            <a:off x="3352797" y="1546856"/>
            <a:ext cx="5401735" cy="5079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A72EE81B-C59A-AD0C-2EA3-21F2A0E2F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948839"/>
              </p:ext>
            </p:extLst>
          </p:nvPr>
        </p:nvGraphicFramePr>
        <p:xfrm>
          <a:off x="3352798" y="1546856"/>
          <a:ext cx="5401734" cy="511094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401734">
                  <a:extLst>
                    <a:ext uri="{9D8B030D-6E8A-4147-A177-3AD203B41FA5}">
                      <a16:colId xmlns:a16="http://schemas.microsoft.com/office/drawing/2014/main" val="3329056246"/>
                    </a:ext>
                  </a:extLst>
                </a:gridCol>
              </a:tblGrid>
              <a:tr h="71633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>
                          <a:solidFill>
                            <a:schemeClr val="accent6"/>
                          </a:solidFill>
                        </a:rPr>
                        <a:t>Разработан классификатор сайта</a:t>
                      </a:r>
                      <a:endParaRPr 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73647"/>
                  </a:ext>
                </a:extLst>
              </a:tr>
              <a:tr h="76462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>
                          <a:solidFill>
                            <a:schemeClr val="accent6"/>
                          </a:solidFill>
                        </a:rPr>
                        <a:t>Настроено взаимодействие с </a:t>
                      </a:r>
                      <a:r>
                        <a:rPr lang="en-US" sz="2000" b="1" kern="1200" dirty="0" err="1">
                          <a:solidFill>
                            <a:schemeClr val="accent6"/>
                          </a:solidFill>
                        </a:rPr>
                        <a:t>YandexGPT</a:t>
                      </a:r>
                      <a:r>
                        <a:rPr lang="en-US" sz="2000" b="1" kern="1200" dirty="0">
                          <a:solidFill>
                            <a:schemeClr val="accent6"/>
                          </a:solidFill>
                        </a:rPr>
                        <a:t> </a:t>
                      </a:r>
                      <a:endParaRPr 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566775"/>
                  </a:ext>
                </a:extLst>
              </a:tr>
              <a:tr h="71633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>
                          <a:solidFill>
                            <a:schemeClr val="accent6"/>
                          </a:solidFill>
                        </a:rPr>
                        <a:t>Настроена админ-панель</a:t>
                      </a:r>
                      <a:endParaRPr 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03708"/>
                  </a:ext>
                </a:extLst>
              </a:tr>
              <a:tr h="76462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>
                          <a:solidFill>
                            <a:schemeClr val="accent6"/>
                          </a:solidFill>
                        </a:rPr>
                        <a:t>Разработан </a:t>
                      </a:r>
                      <a:r>
                        <a:rPr lang="en-US" sz="2000" b="1" kern="1200" dirty="0">
                          <a:solidFill>
                            <a:schemeClr val="accent6"/>
                          </a:solidFill>
                        </a:rPr>
                        <a:t>TG-BOT</a:t>
                      </a:r>
                    </a:p>
                    <a:p>
                      <a:pPr algn="ctr"/>
                      <a:endParaRPr lang="ru-RU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95789"/>
                  </a:ext>
                </a:extLst>
              </a:tr>
              <a:tr h="71633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>
                          <a:solidFill>
                            <a:schemeClr val="accent6"/>
                          </a:solidFill>
                        </a:rPr>
                        <a:t>Создана схема РСУБД</a:t>
                      </a:r>
                      <a:endParaRPr lang="en-US" sz="2000" b="1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401718"/>
                  </a:ext>
                </a:extLst>
              </a:tr>
              <a:tr h="71633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763542"/>
                  </a:ext>
                </a:extLst>
              </a:tr>
              <a:tr h="71633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08077"/>
                  </a:ext>
                </a:extLst>
              </a:tr>
            </a:tbl>
          </a:graphicData>
        </a:graphic>
      </p:graphicFrame>
      <p:sp>
        <p:nvSpPr>
          <p:cNvPr id="14" name="Овал 13">
            <a:extLst>
              <a:ext uri="{FF2B5EF4-FFF2-40B4-BE49-F238E27FC236}">
                <a16:creationId xmlns:a16="http://schemas.microsoft.com/office/drawing/2014/main" id="{80C01D90-03CD-8C05-4B96-EDC804390CAB}"/>
              </a:ext>
            </a:extLst>
          </p:cNvPr>
          <p:cNvSpPr/>
          <p:nvPr/>
        </p:nvSpPr>
        <p:spPr>
          <a:xfrm>
            <a:off x="-423335" y="3429000"/>
            <a:ext cx="4445001" cy="4845750"/>
          </a:xfrm>
          <a:prstGeom prst="ellipse">
            <a:avLst/>
          </a:prstGeom>
          <a:solidFill>
            <a:srgbClr val="D5DF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Заключение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 err="1"/>
              <a:t>Система</a:t>
            </a:r>
            <a:r>
              <a:rPr dirty="0"/>
              <a:t> </a:t>
            </a:r>
            <a:r>
              <a:rPr dirty="0" err="1"/>
              <a:t>позвол</a:t>
            </a:r>
            <a:r>
              <a:rPr lang="ru-RU" dirty="0"/>
              <a:t>и</a:t>
            </a:r>
            <a:r>
              <a:rPr dirty="0"/>
              <a:t>т </a:t>
            </a:r>
            <a:r>
              <a:rPr dirty="0" err="1"/>
              <a:t>эффективно</a:t>
            </a:r>
            <a:r>
              <a:rPr dirty="0"/>
              <a:t> </a:t>
            </a:r>
            <a:r>
              <a:rPr dirty="0" err="1"/>
              <a:t>собирать</a:t>
            </a:r>
            <a:r>
              <a:rPr dirty="0"/>
              <a:t> и </a:t>
            </a:r>
            <a:r>
              <a:rPr dirty="0" err="1"/>
              <a:t>классифицировать</a:t>
            </a:r>
            <a:r>
              <a:rPr dirty="0"/>
              <a:t> </a:t>
            </a:r>
            <a:r>
              <a:rPr dirty="0" err="1"/>
              <a:t>отзывы</a:t>
            </a:r>
            <a:r>
              <a:rPr dirty="0"/>
              <a:t> с </a:t>
            </a:r>
            <a:r>
              <a:rPr dirty="0" err="1"/>
              <a:t>сайта</a:t>
            </a:r>
            <a:r>
              <a:rPr dirty="0"/>
              <a:t> banki.ru.</a:t>
            </a:r>
          </a:p>
          <a:p>
            <a:r>
              <a:rPr dirty="0" err="1"/>
              <a:t>Использование</a:t>
            </a:r>
            <a:r>
              <a:rPr dirty="0"/>
              <a:t> </a:t>
            </a:r>
            <a:r>
              <a:rPr dirty="0" err="1"/>
              <a:t>машинного</a:t>
            </a:r>
            <a:r>
              <a:rPr dirty="0"/>
              <a:t> </a:t>
            </a:r>
            <a:r>
              <a:rPr dirty="0" err="1"/>
              <a:t>обучения</a:t>
            </a:r>
            <a:r>
              <a:rPr dirty="0"/>
              <a:t> и </a:t>
            </a:r>
            <a:r>
              <a:rPr dirty="0" err="1"/>
              <a:t>ключевых</a:t>
            </a:r>
            <a:r>
              <a:rPr dirty="0"/>
              <a:t> </a:t>
            </a:r>
            <a:r>
              <a:rPr dirty="0" err="1"/>
              <a:t>слов</a:t>
            </a:r>
            <a:r>
              <a:rPr dirty="0"/>
              <a:t> </a:t>
            </a:r>
            <a:r>
              <a:rPr dirty="0" err="1"/>
              <a:t>обеспечит</a:t>
            </a:r>
            <a:r>
              <a:rPr dirty="0"/>
              <a:t> </a:t>
            </a:r>
            <a:r>
              <a:rPr dirty="0" err="1"/>
              <a:t>высокую</a:t>
            </a:r>
            <a:r>
              <a:rPr dirty="0"/>
              <a:t> </a:t>
            </a:r>
            <a:r>
              <a:rPr dirty="0" err="1"/>
              <a:t>точность</a:t>
            </a:r>
            <a:r>
              <a:rPr dirty="0"/>
              <a:t> </a:t>
            </a:r>
            <a:r>
              <a:rPr dirty="0" err="1"/>
              <a:t>классификации</a:t>
            </a:r>
            <a:r>
              <a:rPr dirty="0"/>
              <a:t>.</a:t>
            </a:r>
          </a:p>
          <a:p>
            <a:r>
              <a:rPr dirty="0" err="1"/>
              <a:t>Внедрение</a:t>
            </a:r>
            <a:r>
              <a:rPr dirty="0"/>
              <a:t> в </a:t>
            </a:r>
            <a:r>
              <a:rPr dirty="0" err="1"/>
              <a:t>проект</a:t>
            </a:r>
            <a:r>
              <a:rPr dirty="0"/>
              <a:t> </a:t>
            </a:r>
            <a:r>
              <a:rPr lang="en-US" dirty="0" err="1"/>
              <a:t>YandexGPT</a:t>
            </a:r>
            <a:r>
              <a:rPr lang="en-US" dirty="0"/>
              <a:t> </a:t>
            </a:r>
            <a:r>
              <a:rPr dirty="0" err="1"/>
              <a:t>помо</a:t>
            </a:r>
            <a:r>
              <a:rPr lang="ru-RU" dirty="0"/>
              <a:t>ж</a:t>
            </a:r>
            <a:r>
              <a:rPr dirty="0" err="1"/>
              <a:t>ет</a:t>
            </a:r>
            <a:r>
              <a:rPr dirty="0"/>
              <a:t> </a:t>
            </a:r>
            <a:r>
              <a:rPr dirty="0" err="1"/>
              <a:t>улучшить</a:t>
            </a:r>
            <a:r>
              <a:rPr dirty="0"/>
              <a:t> </a:t>
            </a:r>
            <a:r>
              <a:rPr dirty="0" err="1"/>
              <a:t>обработку</a:t>
            </a:r>
            <a:r>
              <a:rPr dirty="0"/>
              <a:t> и </a:t>
            </a:r>
            <a:r>
              <a:rPr dirty="0" err="1"/>
              <a:t>классификацию</a:t>
            </a:r>
            <a:r>
              <a:rPr dirty="0"/>
              <a:t> </a:t>
            </a:r>
            <a:r>
              <a:rPr dirty="0" err="1"/>
              <a:t>отзывов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57276"/>
            <a:ext cx="4937760" cy="864658"/>
          </a:xfrm>
        </p:spPr>
        <p:txBody>
          <a:bodyPr/>
          <a:lstStyle/>
          <a:p>
            <a:r>
              <a:rPr dirty="0" err="1"/>
              <a:t>Общие</a:t>
            </a:r>
            <a:r>
              <a:rPr dirty="0"/>
              <a:t> </a:t>
            </a:r>
            <a:r>
              <a:rPr dirty="0" err="1"/>
              <a:t>сведения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77533"/>
            <a:ext cx="4937760" cy="37644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 err="1"/>
              <a:t>Проект</a:t>
            </a:r>
            <a:r>
              <a:rPr dirty="0"/>
              <a:t> </a:t>
            </a:r>
            <a:r>
              <a:rPr dirty="0" err="1"/>
              <a:t>включает</a:t>
            </a:r>
            <a:r>
              <a:rPr dirty="0"/>
              <a:t> </a:t>
            </a:r>
            <a:r>
              <a:rPr dirty="0" err="1"/>
              <a:t>три</a:t>
            </a:r>
            <a:r>
              <a:rPr dirty="0"/>
              <a:t> </a:t>
            </a:r>
            <a:r>
              <a:rPr dirty="0" err="1"/>
              <a:t>основных</a:t>
            </a:r>
            <a:r>
              <a:rPr dirty="0"/>
              <a:t> </a:t>
            </a:r>
            <a:r>
              <a:rPr dirty="0" err="1"/>
              <a:t>компонента</a:t>
            </a:r>
            <a:r>
              <a:rPr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b="1" dirty="0"/>
              <a:t>go-</a:t>
            </a:r>
            <a:r>
              <a:rPr b="1" dirty="0" err="1"/>
              <a:t>srv</a:t>
            </a:r>
            <a:r>
              <a:rPr dirty="0"/>
              <a:t> — </a:t>
            </a:r>
            <a:r>
              <a:rPr dirty="0" err="1"/>
              <a:t>сервис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Go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сбора</a:t>
            </a:r>
            <a:r>
              <a:rPr dirty="0"/>
              <a:t> и </a:t>
            </a:r>
            <a:r>
              <a:rPr dirty="0" err="1"/>
              <a:t>хранения</a:t>
            </a:r>
            <a:r>
              <a:rPr dirty="0"/>
              <a:t> </a:t>
            </a:r>
            <a:r>
              <a:rPr dirty="0" err="1"/>
              <a:t>отзывов</a:t>
            </a:r>
            <a:r>
              <a:rPr lang="ru-RU" dirty="0"/>
              <a:t>.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classifier</a:t>
            </a:r>
            <a:r>
              <a:rPr dirty="0"/>
              <a:t> — </a:t>
            </a:r>
            <a:r>
              <a:rPr dirty="0" err="1"/>
              <a:t>сервис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Python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классификации</a:t>
            </a:r>
            <a:r>
              <a:rPr lang="ru-RU" dirty="0"/>
              <a:t>.</a:t>
            </a:r>
            <a:r>
              <a:rPr dirty="0"/>
              <a:t> </a:t>
            </a:r>
            <a:r>
              <a:rPr dirty="0" err="1"/>
              <a:t>отзывов</a:t>
            </a:r>
            <a:r>
              <a:rPr dirty="0"/>
              <a:t> </a:t>
            </a:r>
            <a:r>
              <a:rPr lang="ru-RU" dirty="0"/>
              <a:t>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b="1" dirty="0" err="1"/>
              <a:t>admin</a:t>
            </a:r>
            <a:r>
              <a:rPr lang="ru-RU" dirty="0"/>
              <a:t> — интерфейс для просмотра и редактирования отзывов, а также получения статистики.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tgbot</a:t>
            </a:r>
            <a:r>
              <a:rPr lang="en-US" dirty="0"/>
              <a:t>- </a:t>
            </a:r>
            <a:r>
              <a:rPr lang="en-US" dirty="0" err="1"/>
              <a:t>TelegramBot</a:t>
            </a:r>
            <a:r>
              <a:rPr lang="en-US" dirty="0"/>
              <a:t> </a:t>
            </a:r>
            <a:r>
              <a:rPr lang="ru-RU" dirty="0"/>
              <a:t>для удобства просмотра классифицированных отзывов.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b="1" dirty="0"/>
              <a:t>РСУБД –</a:t>
            </a:r>
            <a:r>
              <a:rPr lang="ru-RU" dirty="0"/>
              <a:t>база данных для хранения классифицированных данных.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47" y="235727"/>
            <a:ext cx="8003286" cy="881874"/>
          </a:xfrm>
        </p:spPr>
        <p:txBody>
          <a:bodyPr/>
          <a:lstStyle/>
          <a:p>
            <a:r>
              <a:rPr dirty="0" err="1"/>
              <a:t>Архитектура</a:t>
            </a:r>
            <a:r>
              <a:rPr dirty="0"/>
              <a:t> </a:t>
            </a:r>
            <a:r>
              <a:rPr dirty="0" err="1"/>
              <a:t>системы</a:t>
            </a:r>
            <a:endParaRPr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B5417FD4-916E-43F7-A244-264537599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620778"/>
              </p:ext>
            </p:extLst>
          </p:nvPr>
        </p:nvGraphicFramePr>
        <p:xfrm>
          <a:off x="569214" y="1227667"/>
          <a:ext cx="8003286" cy="5226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180" y="580174"/>
            <a:ext cx="7406597" cy="848935"/>
          </a:xfrm>
        </p:spPr>
        <p:txBody>
          <a:bodyPr/>
          <a:lstStyle/>
          <a:p>
            <a:r>
              <a:rPr dirty="0" err="1"/>
              <a:t>Архитектура</a:t>
            </a:r>
            <a:r>
              <a:rPr dirty="0"/>
              <a:t> </a:t>
            </a:r>
            <a:r>
              <a:rPr dirty="0" err="1"/>
              <a:t>системы</a:t>
            </a:r>
            <a:endParaRPr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B5417FD4-916E-43F7-A244-26453759946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50071802"/>
              </p:ext>
            </p:extLst>
          </p:nvPr>
        </p:nvGraphicFramePr>
        <p:xfrm>
          <a:off x="1163638" y="2303463"/>
          <a:ext cx="4370387" cy="3960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806DBC2-0805-67A1-D328-FBD8C0B4DECF}"/>
              </a:ext>
            </a:extLst>
          </p:cNvPr>
          <p:cNvGrpSpPr/>
          <p:nvPr/>
        </p:nvGrpSpPr>
        <p:grpSpPr>
          <a:xfrm>
            <a:off x="758691" y="1615346"/>
            <a:ext cx="7704369" cy="4018801"/>
            <a:chOff x="865152" y="2094662"/>
            <a:chExt cx="7704369" cy="4018801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72BC860A-EBAF-43AE-90C2-96FE09F5C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7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4922" y="2223971"/>
              <a:ext cx="7594599" cy="388949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sez="http://schemas.microsoft.com/office/powerpoint/2016/sectionzoom" Requires="psez">
            <p:graphicFrame>
              <p:nvGraphicFramePr>
                <p:cNvPr id="8" name="Ссылка на раздел 7">
                  <a:extLst>
                    <a:ext uri="{FF2B5EF4-FFF2-40B4-BE49-F238E27FC236}">
                      <a16:creationId xmlns:a16="http://schemas.microsoft.com/office/drawing/2014/main" id="{12E05066-8E79-DC56-383F-85650D6159E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07214339"/>
                    </p:ext>
                  </p:extLst>
                </p:nvPr>
              </p:nvGraphicFramePr>
              <p:xfrm>
                <a:off x="3692761" y="4077868"/>
                <a:ext cx="1395706" cy="654776"/>
              </p:xfrm>
              <a:graphic>
                <a:graphicData uri="http://schemas.microsoft.com/office/powerpoint/2016/sectionzoom">
                  <psez:sectionZm>
                    <psez:sectionZmObj sectionId="{F03CFE1E-B146-4630-BF62-A7290096AA1C}">
                      <psez:zmPr id="{546816AC-90D0-4D19-897A-9E4A4BF51354}" imageType="cover" transitionDur="1000">
                        <p166:blipFill xmlns:p166="http://schemas.microsoft.com/office/powerpoint/2016/6/main">
                          <a:blip r:embed="rId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1395706" cy="654776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>
            <p:pic>
              <p:nvPicPr>
                <p:cNvPr id="8" name="Ссылка на раздел 7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12E05066-8E79-DC56-383F-85650D6159E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86300" y="3598552"/>
                  <a:ext cx="1395706" cy="654776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  <mc:AlternateContent xmlns:mc="http://schemas.openxmlformats.org/markup-compatibility/2006">
          <mc:Choice xmlns:psez="http://schemas.microsoft.com/office/powerpoint/2016/sectionzoom" Requires="psez">
            <p:graphicFrame>
              <p:nvGraphicFramePr>
                <p:cNvPr id="10" name="Ссылка на раздел 9">
                  <a:extLst>
                    <a:ext uri="{FF2B5EF4-FFF2-40B4-BE49-F238E27FC236}">
                      <a16:creationId xmlns:a16="http://schemas.microsoft.com/office/drawing/2014/main" id="{851B1339-7061-3E35-3558-F6BA28F52BE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02354689"/>
                    </p:ext>
                  </p:extLst>
                </p:nvPr>
              </p:nvGraphicFramePr>
              <p:xfrm>
                <a:off x="4699416" y="2158100"/>
                <a:ext cx="1826472" cy="877138"/>
              </p:xfrm>
              <a:graphic>
                <a:graphicData uri="http://schemas.microsoft.com/office/powerpoint/2016/sectionzoom">
                  <psez:sectionZm>
                    <psez:sectionZmObj sectionId="{D577908A-8953-40B5-9C02-B55FA9FCE068}">
                      <psez:zmPr id="{ECEE891E-2078-48CF-85D3-DBF45B6552D4}" imageType="cover" transitionDur="1000">
                        <p166:blipFill xmlns:p166="http://schemas.microsoft.com/office/powerpoint/2016/6/main">
                          <a:blip r:embed="rId1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1826472" cy="877138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>
            <p:pic>
              <p:nvPicPr>
                <p:cNvPr id="10" name="Ссылка на раздел 9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851B1339-7061-3E35-3558-F6BA28F52BEB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92955" y="1678784"/>
                  <a:ext cx="1826472" cy="877138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  <mc:AlternateContent xmlns:mc="http://schemas.openxmlformats.org/markup-compatibility/2006">
          <mc:Choice xmlns:psez="http://schemas.microsoft.com/office/powerpoint/2016/sectionzoom" Requires="psez">
            <p:graphicFrame>
              <p:nvGraphicFramePr>
                <p:cNvPr id="12" name="Ссылка на раздел 11">
                  <a:extLst>
                    <a:ext uri="{FF2B5EF4-FFF2-40B4-BE49-F238E27FC236}">
                      <a16:creationId xmlns:a16="http://schemas.microsoft.com/office/drawing/2014/main" id="{79344F26-F374-32FA-83E5-75B577675D7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27336449"/>
                    </p:ext>
                  </p:extLst>
                </p:nvPr>
              </p:nvGraphicFramePr>
              <p:xfrm>
                <a:off x="1397000" y="4077868"/>
                <a:ext cx="1427714" cy="653228"/>
              </p:xfrm>
              <a:graphic>
                <a:graphicData uri="http://schemas.microsoft.com/office/powerpoint/2016/sectionzoom">
                  <psez:sectionZm>
                    <psez:sectionZmObj sectionId="{CFE9F5B9-76A1-43A7-8C59-5796BB2D1678}">
                      <psez:zmPr id="{1B0255D1-4CB1-459C-90B1-F4B6838EF74E}" imageType="cover" transitionDur="1000">
                        <p166:blipFill xmlns:p166="http://schemas.microsoft.com/office/powerpoint/2016/6/main">
                          <a:blip r:embed="rId1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1427714" cy="653228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>
            <p:pic>
              <p:nvPicPr>
                <p:cNvPr id="12" name="Ссылка на раздел 11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79344F26-F374-32FA-83E5-75B577675D7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90539" y="3598552"/>
                  <a:ext cx="1427714" cy="653228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  <mc:AlternateContent xmlns:mc="http://schemas.openxmlformats.org/markup-compatibility/2006">
          <mc:Choice xmlns:psez="http://schemas.microsoft.com/office/powerpoint/2016/sectionzoom" Requires="psez">
            <p:graphicFrame>
              <p:nvGraphicFramePr>
                <p:cNvPr id="14" name="Ссылка на раздел 13">
                  <a:extLst>
                    <a:ext uri="{FF2B5EF4-FFF2-40B4-BE49-F238E27FC236}">
                      <a16:creationId xmlns:a16="http://schemas.microsoft.com/office/drawing/2014/main" id="{63631371-DDF6-2532-B681-88395951EB4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9715908"/>
                    </p:ext>
                  </p:extLst>
                </p:nvPr>
              </p:nvGraphicFramePr>
              <p:xfrm>
                <a:off x="5956514" y="4076320"/>
                <a:ext cx="1329267" cy="654776"/>
              </p:xfrm>
              <a:graphic>
                <a:graphicData uri="http://schemas.microsoft.com/office/powerpoint/2016/sectionzoom">
                  <psez:sectionZm>
                    <psez:sectionZmObj sectionId="{B5CCF928-74A9-4959-9AD7-4D626B2F615E}">
                      <psez:zmPr id="{2AF27EBD-4176-4B50-98EC-CAA6BF66DC40}" imageType="cover" transitionDur="1000">
                        <p166:blipFill xmlns:p166="http://schemas.microsoft.com/office/powerpoint/2016/6/main">
                          <a:blip r:embed="rId1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1329267" cy="654776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>
            <p:pic>
              <p:nvPicPr>
                <p:cNvPr id="14" name="Ссылка на раздел 13">
                  <a:hlinkClick r:id="rId16" action="ppaction://hlinksldjump"/>
                  <a:extLst>
                    <a:ext uri="{FF2B5EF4-FFF2-40B4-BE49-F238E27FC236}">
                      <a16:creationId xmlns:a16="http://schemas.microsoft.com/office/drawing/2014/main" id="{63631371-DDF6-2532-B681-88395951EB4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50053" y="3597004"/>
                  <a:ext cx="1329267" cy="65477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  <mc:AlternateContent xmlns:mc="http://schemas.openxmlformats.org/markup-compatibility/2006">
          <mc:Choice xmlns:psez="http://schemas.microsoft.com/office/powerpoint/2016/sectionzoom" Requires="psez">
            <p:graphicFrame>
              <p:nvGraphicFramePr>
                <p:cNvPr id="16" name="Ссылка на раздел 15">
                  <a:extLst>
                    <a:ext uri="{FF2B5EF4-FFF2-40B4-BE49-F238E27FC236}">
                      <a16:creationId xmlns:a16="http://schemas.microsoft.com/office/drawing/2014/main" id="{6C16A482-D07D-305E-6644-ACC990A1A0E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17974505"/>
                    </p:ext>
                  </p:extLst>
                </p:nvPr>
              </p:nvGraphicFramePr>
              <p:xfrm>
                <a:off x="5105400" y="5295900"/>
                <a:ext cx="1329267" cy="786918"/>
              </p:xfrm>
              <a:graphic>
                <a:graphicData uri="http://schemas.microsoft.com/office/powerpoint/2016/sectionzoom">
                  <psez:sectionZm>
                    <psez:sectionZmObj sectionId="{D12C17B8-E6A1-4043-96CC-18CE50B5A2C9}">
                      <psez:zmPr id="{9047E81F-53D4-457D-8862-5039B96EF9CD}" imageType="cover" transitionDur="1000">
                        <p166:blipFill xmlns:p166="http://schemas.microsoft.com/office/powerpoint/2016/6/main">
                          <a:blip r:embed="rId1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1329267" cy="786918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>
            <p:pic>
              <p:nvPicPr>
                <p:cNvPr id="16" name="Ссылка на раздел 15">
                  <a:hlinkClick r:id="rId18" action="ppaction://hlinksldjump"/>
                  <a:extLst>
                    <a:ext uri="{FF2B5EF4-FFF2-40B4-BE49-F238E27FC236}">
                      <a16:creationId xmlns:a16="http://schemas.microsoft.com/office/drawing/2014/main" id="{6C16A482-D07D-305E-6644-ACC990A1A0E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98939" y="4816584"/>
                  <a:ext cx="1329267" cy="78691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  <mc:AlternateContent xmlns:mc="http://schemas.openxmlformats.org/markup-compatibility/2006">
          <mc:Choice xmlns:psez="http://schemas.microsoft.com/office/powerpoint/2016/sectionzoom" Requires="psez">
            <p:graphicFrame>
              <p:nvGraphicFramePr>
                <p:cNvPr id="18" name="Ссылка на раздел 17">
                  <a:extLst>
                    <a:ext uri="{FF2B5EF4-FFF2-40B4-BE49-F238E27FC236}">
                      <a16:creationId xmlns:a16="http://schemas.microsoft.com/office/drawing/2014/main" id="{D98B4559-D830-F53B-80C4-5736306D11D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23273797"/>
                    </p:ext>
                  </p:extLst>
                </p:nvPr>
              </p:nvGraphicFramePr>
              <p:xfrm>
                <a:off x="865152" y="2094662"/>
                <a:ext cx="1811867" cy="906874"/>
              </p:xfrm>
              <a:graphic>
                <a:graphicData uri="http://schemas.microsoft.com/office/powerpoint/2016/sectionzoom">
                  <psez:sectionZm>
                    <psez:sectionZmObj sectionId="{A492386B-1EF6-49E2-9FA7-6AC35B467087}">
                      <psez:zmPr id="{C47E9148-6A2D-44DF-9D41-2EB353C44792}" imageType="cover" transitionDur="1000">
                        <p166:blipFill xmlns:p166="http://schemas.microsoft.com/office/powerpoint/2016/6/main">
                          <a:blip r:embed="rId1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1811867" cy="906874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>
            <p:pic>
              <p:nvPicPr>
                <p:cNvPr id="18" name="Ссылка на раздел 17">
                  <a:hlinkClick r:id="rId20" action="ppaction://hlinksldjump"/>
                  <a:extLst>
                    <a:ext uri="{FF2B5EF4-FFF2-40B4-BE49-F238E27FC236}">
                      <a16:creationId xmlns:a16="http://schemas.microsoft.com/office/drawing/2014/main" id="{D98B4559-D830-F53B-80C4-5736306D11D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8691" y="1615346"/>
                  <a:ext cx="1811867" cy="906874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</p:grp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3" name="Ссылка на слайд 22">
                <a:extLst>
                  <a:ext uri="{FF2B5EF4-FFF2-40B4-BE49-F238E27FC236}">
                    <a16:creationId xmlns:a16="http://schemas.microsoft.com/office/drawing/2014/main" id="{EE972A33-4764-BE2B-AEDD-FE3C6BB3F63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5457578"/>
                  </p:ext>
                </p:extLst>
              </p:nvPr>
            </p:nvGraphicFramePr>
            <p:xfrm>
              <a:off x="220980" y="4550348"/>
              <a:ext cx="3580074" cy="1614460"/>
            </p:xfrm>
            <a:graphic>
              <a:graphicData uri="http://schemas.microsoft.com/office/powerpoint/2016/slidezoom">
                <pslz:sldZm>
                  <pslz:sldZmObj sldId="264" cId="0">
                    <pslz:zmPr id="{1DA4392D-157C-4CC4-B2F1-0AFB80F1EB59}" returnToParent="0" imageType="cover" transitionDur="1000">
                      <p166:blipFill xmlns:p166="http://schemas.microsoft.com/office/powerpoint/2016/6/main">
                        <a:blip r:embed="rId2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80074" cy="1614460"/>
                        </a:xfrm>
                        <a:prstGeom prst="rect">
                          <a:avLst/>
                        </a:prstGeom>
                        <a:solidFill>
                          <a:srgbClr val="92D050"/>
                        </a:solidFill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3" name="Ссылка на слайд 22">
                <a:hlinkClick r:id="rId22" action="ppaction://hlinksldjump"/>
                <a:extLst>
                  <a:ext uri="{FF2B5EF4-FFF2-40B4-BE49-F238E27FC236}">
                    <a16:creationId xmlns:a16="http://schemas.microsoft.com/office/drawing/2014/main" id="{EE972A33-4764-BE2B-AEDD-FE3C6BB3F6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0980" y="4550348"/>
                <a:ext cx="3580074" cy="1614460"/>
              </a:xfrm>
              <a:prstGeom prst="rect">
                <a:avLst/>
              </a:prstGeom>
              <a:solidFill>
                <a:srgbClr val="92D050"/>
              </a:solidFill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895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40" y="-654362"/>
            <a:ext cx="6814722" cy="4739104"/>
          </a:xfrm>
        </p:spPr>
        <p:txBody>
          <a:bodyPr/>
          <a:lstStyle/>
          <a:p>
            <a:r>
              <a:rPr sz="4000" dirty="0"/>
              <a:t>Go-</a:t>
            </a:r>
            <a:r>
              <a:rPr sz="4000" dirty="0" err="1"/>
              <a:t>сервис</a:t>
            </a:r>
            <a:r>
              <a:rPr sz="4000" dirty="0"/>
              <a:t> (go-</a:t>
            </a:r>
            <a:r>
              <a:rPr sz="4000" dirty="0" err="1"/>
              <a:t>srv</a:t>
            </a:r>
            <a:r>
              <a:rPr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46872" y="2700868"/>
            <a:ext cx="8002588" cy="4821258"/>
          </a:xfrm>
        </p:spPr>
        <p:txBody>
          <a:bodyPr>
            <a:normAutofit/>
          </a:bodyPr>
          <a:lstStyle/>
          <a:p>
            <a:r>
              <a:rPr sz="2400" dirty="0" err="1"/>
              <a:t>Сбор</a:t>
            </a:r>
            <a:r>
              <a:rPr sz="2400" dirty="0"/>
              <a:t> </a:t>
            </a:r>
            <a:r>
              <a:rPr sz="2400" dirty="0" err="1"/>
              <a:t>отзывов</a:t>
            </a:r>
            <a:r>
              <a:rPr sz="2400" dirty="0"/>
              <a:t> с </a:t>
            </a:r>
            <a:r>
              <a:rPr sz="2400" dirty="0" err="1"/>
              <a:t>сайта</a:t>
            </a:r>
            <a:r>
              <a:rPr sz="2400" dirty="0"/>
              <a:t> banki.ru.</a:t>
            </a:r>
          </a:p>
          <a:p>
            <a:r>
              <a:rPr sz="2400" dirty="0" err="1"/>
              <a:t>Парсинг</a:t>
            </a:r>
            <a:r>
              <a:rPr sz="2400" dirty="0"/>
              <a:t> </a:t>
            </a:r>
            <a:r>
              <a:rPr sz="2400" dirty="0" err="1"/>
              <a:t>данных</a:t>
            </a:r>
            <a:r>
              <a:rPr sz="2400" dirty="0"/>
              <a:t> (</a:t>
            </a:r>
            <a:r>
              <a:rPr sz="2400" dirty="0" err="1"/>
              <a:t>заголовок</a:t>
            </a:r>
            <a:r>
              <a:rPr sz="2400" dirty="0"/>
              <a:t>, </a:t>
            </a:r>
            <a:r>
              <a:rPr sz="2400" dirty="0" err="1"/>
              <a:t>текст</a:t>
            </a:r>
            <a:r>
              <a:rPr sz="2400" dirty="0"/>
              <a:t> </a:t>
            </a:r>
            <a:r>
              <a:rPr sz="2400" dirty="0" err="1"/>
              <a:t>отзыва</a:t>
            </a:r>
            <a:r>
              <a:rPr sz="2400" dirty="0"/>
              <a:t>).</a:t>
            </a:r>
          </a:p>
          <a:p>
            <a:r>
              <a:rPr sz="2400" dirty="0" err="1"/>
              <a:t>Классификация</a:t>
            </a:r>
            <a:r>
              <a:rPr sz="2400" dirty="0"/>
              <a:t> с </a:t>
            </a:r>
            <a:r>
              <a:rPr sz="2400" dirty="0" err="1"/>
              <a:t>использованием</a:t>
            </a:r>
            <a:r>
              <a:rPr sz="2400" dirty="0"/>
              <a:t> </a:t>
            </a:r>
            <a:r>
              <a:rPr sz="2400" dirty="0" err="1"/>
              <a:t>сервиса</a:t>
            </a:r>
            <a:r>
              <a:rPr sz="2400" dirty="0"/>
              <a:t> </a:t>
            </a:r>
            <a:r>
              <a:rPr lang="en-US" sz="2400" dirty="0"/>
              <a:t>classifier</a:t>
            </a:r>
            <a:r>
              <a:rPr sz="2400" dirty="0"/>
              <a:t> </a:t>
            </a:r>
            <a:r>
              <a:rPr sz="2400" dirty="0" err="1"/>
              <a:t>через</a:t>
            </a:r>
            <a:r>
              <a:rPr sz="2400" dirty="0"/>
              <a:t> </a:t>
            </a:r>
            <a:r>
              <a:rPr sz="2400" dirty="0" err="1"/>
              <a:t>gRPC</a:t>
            </a:r>
            <a:r>
              <a:rPr sz="2400" dirty="0"/>
              <a:t>.</a:t>
            </a:r>
          </a:p>
          <a:p>
            <a:r>
              <a:rPr sz="2400" dirty="0" err="1"/>
              <a:t>Сохранение</a:t>
            </a:r>
            <a:r>
              <a:rPr sz="2400" dirty="0"/>
              <a:t> </a:t>
            </a:r>
            <a:r>
              <a:rPr sz="2400" dirty="0" err="1"/>
              <a:t>данных</a:t>
            </a:r>
            <a:r>
              <a:rPr sz="2400" dirty="0"/>
              <a:t> в PostgreSQL.</a:t>
            </a:r>
          </a:p>
          <a:p>
            <a:r>
              <a:rPr sz="2400" dirty="0"/>
              <a:t>API </a:t>
            </a:r>
            <a:r>
              <a:rPr sz="2400" dirty="0" err="1"/>
              <a:t>для</a:t>
            </a:r>
            <a:r>
              <a:rPr sz="2400" dirty="0"/>
              <a:t> </a:t>
            </a:r>
            <a:r>
              <a:rPr sz="2400" dirty="0" err="1"/>
              <a:t>работы</a:t>
            </a:r>
            <a:r>
              <a:rPr sz="2400" dirty="0"/>
              <a:t> с </a:t>
            </a:r>
            <a:r>
              <a:rPr sz="2400" dirty="0" err="1"/>
              <a:t>отзывами</a:t>
            </a:r>
            <a:r>
              <a:rPr sz="2400" dirty="0"/>
              <a:t> и </a:t>
            </a:r>
            <a:r>
              <a:rPr sz="2400" dirty="0" err="1"/>
              <a:t>статистикой</a:t>
            </a:r>
            <a:r>
              <a:rPr sz="2400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2987E-979F-4890-E088-D2B3A0D1D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941A-B04E-4BFC-69A6-888336BF0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540" y="-654362"/>
            <a:ext cx="6814722" cy="4739104"/>
          </a:xfrm>
        </p:spPr>
        <p:txBody>
          <a:bodyPr/>
          <a:lstStyle/>
          <a:p>
            <a:r>
              <a:rPr lang="ru-RU" sz="4000" dirty="0"/>
              <a:t>База данных</a:t>
            </a:r>
            <a:endParaRPr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98E83E-9F68-53CC-08D4-D1A6E4E25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2093830"/>
            <a:ext cx="7228718" cy="403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547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40" y="-654362"/>
            <a:ext cx="6814722" cy="4739104"/>
          </a:xfrm>
        </p:spPr>
        <p:txBody>
          <a:bodyPr/>
          <a:lstStyle/>
          <a:p>
            <a:r>
              <a:rPr lang="ru-RU" sz="4000" dirty="0"/>
              <a:t>Классификатор (</a:t>
            </a:r>
            <a:r>
              <a:rPr lang="en-US" sz="4000" dirty="0"/>
              <a:t>classifier</a:t>
            </a:r>
            <a:r>
              <a:rPr lang="ru-RU" sz="4000" dirty="0"/>
              <a:t>)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70706" y="2922835"/>
            <a:ext cx="8002588" cy="4351337"/>
          </a:xfrm>
        </p:spPr>
        <p:txBody>
          <a:bodyPr>
            <a:normAutofit/>
          </a:bodyPr>
          <a:lstStyle/>
          <a:p>
            <a:r>
              <a:rPr lang="ru-RU" sz="2400" dirty="0"/>
              <a:t>Классификация с помощью ключевых слов</a:t>
            </a:r>
          </a:p>
          <a:p>
            <a:r>
              <a:rPr lang="ru-RU" sz="2400" dirty="0"/>
              <a:t>Осуществление обмена данных с</a:t>
            </a:r>
            <a:r>
              <a:rPr lang="en-US" sz="2400" dirty="0"/>
              <a:t> </a:t>
            </a:r>
            <a:r>
              <a:rPr lang="en-US" sz="2400" dirty="0" err="1"/>
              <a:t>YandexGPT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2232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7F6C2-E524-DF63-7F8D-DF78ED0AF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8546-092E-A703-15C1-115B0E96E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540" y="-654362"/>
            <a:ext cx="6814722" cy="4739104"/>
          </a:xfrm>
        </p:spPr>
        <p:txBody>
          <a:bodyPr/>
          <a:lstStyle/>
          <a:p>
            <a:r>
              <a:rPr lang="ru-RU" sz="4000" dirty="0"/>
              <a:t>Телеграм бот</a:t>
            </a:r>
            <a:br>
              <a:rPr lang="ru-RU" sz="4000" dirty="0"/>
            </a:br>
            <a:r>
              <a:rPr lang="ru-RU" sz="4000" dirty="0"/>
              <a:t>(</a:t>
            </a:r>
            <a:r>
              <a:rPr lang="en-US" sz="4000" dirty="0" err="1"/>
              <a:t>Tg</a:t>
            </a:r>
            <a:r>
              <a:rPr lang="en-US" sz="4000" dirty="0"/>
              <a:t>-BOT</a:t>
            </a:r>
            <a:r>
              <a:rPr lang="ru-RU" sz="4000" dirty="0"/>
              <a:t>)</a:t>
            </a:r>
            <a:endParaRPr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2E505-FB02-2BA2-D6CC-38C48A7F8B2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70706" y="2922835"/>
            <a:ext cx="8002588" cy="4351337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F830CC-CC06-03BA-7F00-E6CA024CBB71}"/>
              </a:ext>
            </a:extLst>
          </p:cNvPr>
          <p:cNvSpPr txBox="1">
            <a:spLocks/>
          </p:cNvSpPr>
          <p:nvPr/>
        </p:nvSpPr>
        <p:spPr>
          <a:xfrm>
            <a:off x="723106" y="3075235"/>
            <a:ext cx="8002588" cy="302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0604" indent="-260604" algn="l" defTabSz="685800" rtl="0" eaLnBrk="1" latinLnBrk="0" hangingPunct="1">
              <a:lnSpc>
                <a:spcPct val="100000"/>
              </a:lnSpc>
              <a:spcBef>
                <a:spcPts val="27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14350" indent="-260604" algn="l" defTabSz="685800" rtl="0" eaLnBrk="1" latinLnBrk="0" hangingPunct="1">
              <a:lnSpc>
                <a:spcPct val="100000"/>
              </a:lnSpc>
              <a:spcBef>
                <a:spcPts val="2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57250" indent="-260604" algn="l" defTabSz="685800" rtl="0" eaLnBrk="1" latinLnBrk="0" hangingPunct="1">
              <a:lnSpc>
                <a:spcPct val="100000"/>
              </a:lnSpc>
              <a:spcBef>
                <a:spcPts val="27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00150" indent="-260604" algn="l" defTabSz="685800" rtl="0" eaLnBrk="1" latinLnBrk="0" hangingPunct="1">
              <a:lnSpc>
                <a:spcPct val="100000"/>
              </a:lnSpc>
              <a:spcBef>
                <a:spcPts val="27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543050" indent="-260604" algn="l" defTabSz="685800" rtl="0" eaLnBrk="1" latinLnBrk="0" hangingPunct="1">
              <a:lnSpc>
                <a:spcPct val="100000"/>
              </a:lnSpc>
              <a:spcBef>
                <a:spcPts val="27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Просмотр отзывов разделенных по категориям(отсортированных по датам)</a:t>
            </a:r>
          </a:p>
          <a:p>
            <a:r>
              <a:rPr lang="ru-RU" sz="2400" dirty="0"/>
              <a:t>Возможность перехода на исходную страницу с отзывом</a:t>
            </a:r>
          </a:p>
          <a:p>
            <a:endParaRPr lang="ru-RU" sz="2400" dirty="0"/>
          </a:p>
          <a:p>
            <a:endParaRPr lang="ru-RU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2673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40" y="-654362"/>
            <a:ext cx="6814722" cy="4739104"/>
          </a:xfrm>
        </p:spPr>
        <p:txBody>
          <a:bodyPr/>
          <a:lstStyle/>
          <a:p>
            <a:r>
              <a:rPr lang="ru-RU" sz="4400" dirty="0"/>
              <a:t>Админ-панель (</a:t>
            </a:r>
            <a:r>
              <a:rPr lang="en-US" sz="4400" dirty="0"/>
              <a:t>admin)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70706" y="2810020"/>
            <a:ext cx="8002588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UI для управления отзывами:</a:t>
            </a:r>
          </a:p>
          <a:p>
            <a:r>
              <a:rPr lang="ru-RU" sz="2400" dirty="0"/>
              <a:t>Просмотр отзывов с отображением категорий.</a:t>
            </a:r>
          </a:p>
          <a:p>
            <a:r>
              <a:rPr lang="ru-RU" sz="2400" dirty="0"/>
              <a:t>Возможность редактирования категории отзыва.</a:t>
            </a:r>
          </a:p>
          <a:p>
            <a:r>
              <a:rPr lang="ru-RU" sz="2400" dirty="0"/>
              <a:t>Вывод статистики по классифицированным отзывам.</a:t>
            </a:r>
          </a:p>
          <a:p>
            <a:pPr marL="0" indent="0"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594869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1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BA673DD4-61FB-41B6-A626-1C33647178C2}" vid="{FF490BFF-AD01-447B-895D-0F4089EA02B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523</TotalTime>
  <Words>425</Words>
  <Application>Microsoft Office PowerPoint</Application>
  <PresentationFormat>Экран (4:3)</PresentationFormat>
  <Paragraphs>71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Sabon Next LT</vt:lpstr>
      <vt:lpstr>Тема1</vt:lpstr>
      <vt:lpstr>Система классификации отзывов с использованием машинного обучения</vt:lpstr>
      <vt:lpstr>Общие сведения</vt:lpstr>
      <vt:lpstr>Архитектура системы</vt:lpstr>
      <vt:lpstr>Архитектура системы</vt:lpstr>
      <vt:lpstr>Go-сервис (go-srv)</vt:lpstr>
      <vt:lpstr>База данных</vt:lpstr>
      <vt:lpstr>Классификатор (classifier)</vt:lpstr>
      <vt:lpstr>Телеграм бот (Tg-BOT)</vt:lpstr>
      <vt:lpstr>Админ-панель (admin)</vt:lpstr>
      <vt:lpstr>Использование yandexGPT</vt:lpstr>
      <vt:lpstr>Этапы разработки</vt:lpstr>
      <vt:lpstr>Админ панель</vt:lpstr>
      <vt:lpstr>Презентация PowerPoint</vt:lpstr>
      <vt:lpstr>Текущие результаты</vt:lpstr>
      <vt:lpstr>Заключение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классификации отзывов с использованием машинного обучения</dc:title>
  <dc:subject/>
  <dc:creator/>
  <cp:keywords/>
  <dc:description>generated using python-pptx</dc:description>
  <cp:lastModifiedBy>лиза завьялова</cp:lastModifiedBy>
  <cp:revision>19</cp:revision>
  <dcterms:created xsi:type="dcterms:W3CDTF">2013-01-27T09:14:16Z</dcterms:created>
  <dcterms:modified xsi:type="dcterms:W3CDTF">2024-12-20T23:28:38Z</dcterms:modified>
  <cp:category/>
</cp:coreProperties>
</file>