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3" r:id="rId9"/>
    <p:sldId id="264" r:id="rId10"/>
    <p:sldId id="265" r:id="rId11"/>
    <p:sldId id="27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00EF8-3027-46A9-A864-63134F7E75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2BABF-6819-4C9F-8217-D4053EB57065}">
      <dgm:prSet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Go-</a:t>
          </a:r>
          <a:r>
            <a:rPr lang="en-US" dirty="0" err="1">
              <a:solidFill>
                <a:schemeClr val="accent6"/>
              </a:solidFill>
            </a:rPr>
            <a:t>сервис</a:t>
          </a:r>
          <a:r>
            <a:rPr lang="en-US" dirty="0">
              <a:solidFill>
                <a:schemeClr val="accent6"/>
              </a:solidFill>
            </a:rPr>
            <a:t> (go-</a:t>
          </a:r>
          <a:r>
            <a:rPr lang="en-US" dirty="0" err="1">
              <a:solidFill>
                <a:schemeClr val="accent6"/>
              </a:solidFill>
            </a:rPr>
            <a:t>srv</a:t>
          </a:r>
          <a:r>
            <a:rPr lang="en-US" dirty="0">
              <a:solidFill>
                <a:schemeClr val="accent6"/>
              </a:solidFill>
            </a:rPr>
            <a:t>):</a:t>
          </a:r>
        </a:p>
      </dgm:t>
    </dgm:pt>
    <dgm:pt modelId="{02CE0AB8-A32E-408B-B4CA-2AF4EFC7FAAC}" type="parTrans" cxnId="{AE7DFB2F-34BC-49D0-ADDB-295D9888B70C}">
      <dgm:prSet/>
      <dgm:spPr/>
      <dgm:t>
        <a:bodyPr/>
        <a:lstStyle/>
        <a:p>
          <a:endParaRPr lang="en-US"/>
        </a:p>
      </dgm:t>
    </dgm:pt>
    <dgm:pt modelId="{402D1D58-4B02-4B79-9549-1ABCC023178E}" type="sibTrans" cxnId="{AE7DFB2F-34BC-49D0-ADDB-295D9888B70C}">
      <dgm:prSet/>
      <dgm:spPr/>
      <dgm:t>
        <a:bodyPr/>
        <a:lstStyle/>
        <a:p>
          <a:endParaRPr lang="en-US"/>
        </a:p>
      </dgm:t>
    </dgm:pt>
    <dgm:pt modelId="{32183090-319F-4827-ACDD-B66FA6405685}">
      <dgm:prSet/>
      <dgm:spPr/>
      <dgm:t>
        <a:bodyPr/>
        <a:lstStyle/>
        <a:p>
          <a:r>
            <a:rPr lang="en-US"/>
            <a:t>С</a:t>
          </a:r>
          <a:r>
            <a:rPr lang="ru-RU"/>
            <a:t>бор</a:t>
          </a:r>
          <a:r>
            <a:rPr lang="en-US"/>
            <a:t> отзыв</a:t>
          </a:r>
          <a:r>
            <a:rPr lang="ru-RU"/>
            <a:t>ов</a:t>
          </a:r>
          <a:r>
            <a:rPr lang="en-US"/>
            <a:t> с сайта banki.ru</a:t>
          </a:r>
        </a:p>
      </dgm:t>
    </dgm:pt>
    <dgm:pt modelId="{89BDD595-3D2B-447A-A7F4-20DF2F66185D}" type="parTrans" cxnId="{F73611A1-A770-4BC7-9E0E-995DBB5EE590}">
      <dgm:prSet/>
      <dgm:spPr/>
      <dgm:t>
        <a:bodyPr/>
        <a:lstStyle/>
        <a:p>
          <a:endParaRPr lang="en-US"/>
        </a:p>
      </dgm:t>
    </dgm:pt>
    <dgm:pt modelId="{EC71B9CF-54F3-4A8B-877E-32E6A1DFA8B8}" type="sibTrans" cxnId="{F73611A1-A770-4BC7-9E0E-995DBB5EE590}">
      <dgm:prSet/>
      <dgm:spPr/>
      <dgm:t>
        <a:bodyPr/>
        <a:lstStyle/>
        <a:p>
          <a:endParaRPr lang="en-US"/>
        </a:p>
      </dgm:t>
    </dgm:pt>
    <dgm:pt modelId="{FDE1079D-752E-48DB-B698-6AE49C2D44F8}">
      <dgm:prSet/>
      <dgm:spPr/>
      <dgm:t>
        <a:bodyPr/>
        <a:lstStyle/>
        <a:p>
          <a:r>
            <a:rPr lang="en-US"/>
            <a:t>Парси</a:t>
          </a:r>
          <a:r>
            <a:rPr lang="ru-RU"/>
            <a:t>нг</a:t>
          </a:r>
          <a:r>
            <a:rPr lang="en-US"/>
            <a:t> данные (заголовок, текст отзыва)</a:t>
          </a:r>
        </a:p>
      </dgm:t>
    </dgm:pt>
    <dgm:pt modelId="{7C70DDD7-3132-4307-B7AD-EA38468E87D9}" type="parTrans" cxnId="{7FB49EF1-8E53-4F35-8BE3-07DF0C427CDA}">
      <dgm:prSet/>
      <dgm:spPr/>
      <dgm:t>
        <a:bodyPr/>
        <a:lstStyle/>
        <a:p>
          <a:endParaRPr lang="en-US"/>
        </a:p>
      </dgm:t>
    </dgm:pt>
    <dgm:pt modelId="{4E0E1B4E-848F-497A-A0A3-1B4E5BA6110B}" type="sibTrans" cxnId="{7FB49EF1-8E53-4F35-8BE3-07DF0C427CDA}">
      <dgm:prSet/>
      <dgm:spPr/>
      <dgm:t>
        <a:bodyPr/>
        <a:lstStyle/>
        <a:p>
          <a:endParaRPr lang="en-US"/>
        </a:p>
      </dgm:t>
    </dgm:pt>
    <dgm:pt modelId="{537A357E-B2CF-46DD-9A69-A39B4CC12B5C}">
      <dgm:prSet/>
      <dgm:spPr/>
      <dgm:t>
        <a:bodyPr/>
        <a:lstStyle/>
        <a:p>
          <a:r>
            <a:rPr lang="ru-RU"/>
            <a:t>П</a:t>
          </a:r>
          <a:r>
            <a:rPr lang="en-US"/>
            <a:t>ереда</a:t>
          </a:r>
          <a:r>
            <a:rPr lang="ru-RU"/>
            <a:t>ча</a:t>
          </a:r>
          <a:r>
            <a:rPr lang="en-US"/>
            <a:t> данны</a:t>
          </a:r>
          <a:r>
            <a:rPr lang="ru-RU"/>
            <a:t>х</a:t>
          </a:r>
          <a:r>
            <a:rPr lang="en-US"/>
            <a:t> в parser через gRPC</a:t>
          </a:r>
        </a:p>
      </dgm:t>
    </dgm:pt>
    <dgm:pt modelId="{1031D6DC-D402-42C3-AC77-7D9D4E389D9E}" type="parTrans" cxnId="{C6742DE7-A2AB-4D66-8241-F877F9BC0FAF}">
      <dgm:prSet/>
      <dgm:spPr/>
      <dgm:t>
        <a:bodyPr/>
        <a:lstStyle/>
        <a:p>
          <a:endParaRPr lang="en-US"/>
        </a:p>
      </dgm:t>
    </dgm:pt>
    <dgm:pt modelId="{B1427A7F-2138-49EF-8AAA-F6B82CF5655F}" type="sibTrans" cxnId="{C6742DE7-A2AB-4D66-8241-F877F9BC0FAF}">
      <dgm:prSet/>
      <dgm:spPr/>
      <dgm:t>
        <a:bodyPr/>
        <a:lstStyle/>
        <a:p>
          <a:endParaRPr lang="en-US"/>
        </a:p>
      </dgm:t>
    </dgm:pt>
    <dgm:pt modelId="{A7F15524-0807-4E1F-8338-956962B20248}">
      <dgm:prSet/>
      <dgm:spPr/>
      <dgm:t>
        <a:bodyPr/>
        <a:lstStyle/>
        <a:p>
          <a:r>
            <a:rPr lang="en-US"/>
            <a:t>Сохра</a:t>
          </a:r>
          <a:r>
            <a:rPr lang="ru-RU"/>
            <a:t>нение</a:t>
          </a:r>
          <a:r>
            <a:rPr lang="en-US"/>
            <a:t> в PostgreSQL.</a:t>
          </a:r>
        </a:p>
      </dgm:t>
    </dgm:pt>
    <dgm:pt modelId="{3A977E19-4186-4159-ABF1-6B7BF6227198}" type="parTrans" cxnId="{C306F34A-9495-4791-8A85-B8E1121D5088}">
      <dgm:prSet/>
      <dgm:spPr/>
      <dgm:t>
        <a:bodyPr/>
        <a:lstStyle/>
        <a:p>
          <a:endParaRPr lang="en-US"/>
        </a:p>
      </dgm:t>
    </dgm:pt>
    <dgm:pt modelId="{E920F155-B8FF-4EF2-AB7F-0E064E6E0F8B}" type="sibTrans" cxnId="{C306F34A-9495-4791-8A85-B8E1121D5088}">
      <dgm:prSet/>
      <dgm:spPr/>
      <dgm:t>
        <a:bodyPr/>
        <a:lstStyle/>
        <a:p>
          <a:endParaRPr lang="en-US"/>
        </a:p>
      </dgm:t>
    </dgm:pt>
    <dgm:pt modelId="{DE1B9BA3-BBA7-46B1-8936-A16EED367E36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Классификатор</a:t>
          </a:r>
          <a:r>
            <a:rPr lang="en-US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(classifier):</a:t>
          </a:r>
        </a:p>
      </dgm:t>
    </dgm:pt>
    <dgm:pt modelId="{FA29D98D-646C-483C-9C9B-91E174D632FD}" type="parTrans" cxnId="{A2510AA5-6A92-4EE4-BDAE-215138A7B700}">
      <dgm:prSet/>
      <dgm:spPr/>
      <dgm:t>
        <a:bodyPr/>
        <a:lstStyle/>
        <a:p>
          <a:endParaRPr lang="en-US"/>
        </a:p>
      </dgm:t>
    </dgm:pt>
    <dgm:pt modelId="{B49FA743-2B31-4113-994C-BEFBCF12F764}" type="sibTrans" cxnId="{A2510AA5-6A92-4EE4-BDAE-215138A7B700}">
      <dgm:prSet/>
      <dgm:spPr/>
      <dgm:t>
        <a:bodyPr/>
        <a:lstStyle/>
        <a:p>
          <a:endParaRPr lang="en-US"/>
        </a:p>
      </dgm:t>
    </dgm:pt>
    <dgm:pt modelId="{7038E078-E88D-44E5-8D76-B361FC644AD3}">
      <dgm:prSet/>
      <dgm:spPr/>
      <dgm:t>
        <a:bodyPr/>
        <a:lstStyle/>
        <a:p>
          <a:r>
            <a:rPr lang="en-US"/>
            <a:t>Принимает текст отзыва через gRPC.</a:t>
          </a:r>
        </a:p>
      </dgm:t>
    </dgm:pt>
    <dgm:pt modelId="{4876EACD-D8AB-4694-9EE8-DA1D22DEA30F}" type="parTrans" cxnId="{D4A6F58D-3796-403D-93FF-04AE250755CE}">
      <dgm:prSet/>
      <dgm:spPr/>
      <dgm:t>
        <a:bodyPr/>
        <a:lstStyle/>
        <a:p>
          <a:endParaRPr lang="en-US"/>
        </a:p>
      </dgm:t>
    </dgm:pt>
    <dgm:pt modelId="{AD2EAEA0-EC1F-4561-8E0C-ADA865B4F580}" type="sibTrans" cxnId="{D4A6F58D-3796-403D-93FF-04AE250755CE}">
      <dgm:prSet/>
      <dgm:spPr/>
      <dgm:t>
        <a:bodyPr/>
        <a:lstStyle/>
        <a:p>
          <a:endParaRPr lang="en-US"/>
        </a:p>
      </dgm:t>
    </dgm:pt>
    <dgm:pt modelId="{A6A409AE-07E1-44AB-A4DD-B15210FAA47B}">
      <dgm:prSet/>
      <dgm:spPr/>
      <dgm:t>
        <a:bodyPr/>
        <a:lstStyle/>
        <a:p>
          <a:r>
            <a:rPr lang="en-US" dirty="0" err="1"/>
            <a:t>Использует</a:t>
          </a:r>
          <a:r>
            <a:rPr lang="en-US" dirty="0"/>
            <a:t> </a:t>
          </a:r>
          <a:r>
            <a:rPr lang="en-US" dirty="0" err="1"/>
            <a:t>YandexGPT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классификации</a:t>
          </a:r>
          <a:r>
            <a:rPr lang="en-US" dirty="0"/>
            <a:t>.</a:t>
          </a:r>
        </a:p>
      </dgm:t>
    </dgm:pt>
    <dgm:pt modelId="{4D201A85-E3D9-4999-A685-06FDF5F83F70}" type="parTrans" cxnId="{DCA81782-17C8-4CFC-894D-1B0131375EBA}">
      <dgm:prSet/>
      <dgm:spPr/>
      <dgm:t>
        <a:bodyPr/>
        <a:lstStyle/>
        <a:p>
          <a:endParaRPr lang="en-US"/>
        </a:p>
      </dgm:t>
    </dgm:pt>
    <dgm:pt modelId="{94D1F58C-F5C8-4542-B93F-D1ABE9673316}" type="sibTrans" cxnId="{DCA81782-17C8-4CFC-894D-1B0131375EBA}">
      <dgm:prSet/>
      <dgm:spPr/>
      <dgm:t>
        <a:bodyPr/>
        <a:lstStyle/>
        <a:p>
          <a:endParaRPr lang="en-US"/>
        </a:p>
      </dgm:t>
    </dgm:pt>
    <dgm:pt modelId="{96B09672-DFF6-48A4-8D74-795DB340E395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1F2C8F"/>
              </a:solidFill>
              <a:latin typeface="Sabon Next LT"/>
              <a:ea typeface="+mn-ea"/>
              <a:cs typeface="+mn-cs"/>
            </a:rPr>
            <a:t>Админ-панель</a:t>
          </a:r>
          <a:r>
            <a:rPr lang="en-US" sz="30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(admin):</a:t>
          </a:r>
        </a:p>
      </dgm:t>
    </dgm:pt>
    <dgm:pt modelId="{98C66ADA-741B-4EAF-A489-F622788A9255}" type="parTrans" cxnId="{B41D8AA4-FD14-4E1B-8CFE-CD022EAF6009}">
      <dgm:prSet/>
      <dgm:spPr/>
      <dgm:t>
        <a:bodyPr/>
        <a:lstStyle/>
        <a:p>
          <a:endParaRPr lang="en-US"/>
        </a:p>
      </dgm:t>
    </dgm:pt>
    <dgm:pt modelId="{8A45E596-8134-4156-ACAF-4E8B052E8C53}" type="sibTrans" cxnId="{B41D8AA4-FD14-4E1B-8CFE-CD022EAF6009}">
      <dgm:prSet/>
      <dgm:spPr/>
      <dgm:t>
        <a:bodyPr/>
        <a:lstStyle/>
        <a:p>
          <a:endParaRPr lang="en-US"/>
        </a:p>
      </dgm:t>
    </dgm:pt>
    <dgm:pt modelId="{0D89DF20-3501-4CD8-A16F-E46FD98223CE}">
      <dgm:prSet/>
      <dgm:spPr/>
      <dgm:t>
        <a:bodyPr/>
        <a:lstStyle/>
        <a:p>
          <a:r>
            <a:rPr lang="en-US" dirty="0"/>
            <a:t>UI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управления</a:t>
          </a:r>
          <a:r>
            <a:rPr lang="en-US" dirty="0"/>
            <a:t> </a:t>
          </a:r>
          <a:r>
            <a:rPr lang="en-US" dirty="0" err="1"/>
            <a:t>отзывами</a:t>
          </a:r>
          <a:r>
            <a:rPr lang="en-US" dirty="0"/>
            <a:t> и </a:t>
          </a:r>
          <a:r>
            <a:rPr lang="en-US" dirty="0" err="1"/>
            <a:t>статистикой</a:t>
          </a:r>
          <a:r>
            <a:rPr lang="en-US" dirty="0"/>
            <a:t>.</a:t>
          </a:r>
        </a:p>
      </dgm:t>
    </dgm:pt>
    <dgm:pt modelId="{A6DF58DD-BD40-4ED2-ACFC-B204EDE22F07}" type="parTrans" cxnId="{DCAB0C32-3C04-4832-97D0-A333FBF86F04}">
      <dgm:prSet/>
      <dgm:spPr/>
      <dgm:t>
        <a:bodyPr/>
        <a:lstStyle/>
        <a:p>
          <a:endParaRPr lang="en-US"/>
        </a:p>
      </dgm:t>
    </dgm:pt>
    <dgm:pt modelId="{97ABB72A-D9E2-425A-ADD8-7D3E4666AF84}" type="sibTrans" cxnId="{DCAB0C32-3C04-4832-97D0-A333FBF86F04}">
      <dgm:prSet/>
      <dgm:spPr/>
      <dgm:t>
        <a:bodyPr/>
        <a:lstStyle/>
        <a:p>
          <a:endParaRPr lang="en-US"/>
        </a:p>
      </dgm:t>
    </dgm:pt>
    <dgm:pt modelId="{11795746-119F-42A6-8E28-DC27B615E774}" type="pres">
      <dgm:prSet presAssocID="{E3600EF8-3027-46A9-A864-63134F7E7581}" presName="Name0" presStyleCnt="0">
        <dgm:presLayoutVars>
          <dgm:dir/>
          <dgm:animLvl val="lvl"/>
          <dgm:resizeHandles val="exact"/>
        </dgm:presLayoutVars>
      </dgm:prSet>
      <dgm:spPr/>
    </dgm:pt>
    <dgm:pt modelId="{AA379167-C4A8-4C1A-851E-527FCA6B270D}" type="pres">
      <dgm:prSet presAssocID="{8F02BABF-6819-4C9F-8217-D4053EB57065}" presName="linNode" presStyleCnt="0"/>
      <dgm:spPr/>
    </dgm:pt>
    <dgm:pt modelId="{8CED8900-7C9C-400F-B415-D4667E49149B}" type="pres">
      <dgm:prSet presAssocID="{8F02BABF-6819-4C9F-8217-D4053EB5706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6368E6A-21A8-49C1-AD9B-D9B9DA951798}" type="pres">
      <dgm:prSet presAssocID="{8F02BABF-6819-4C9F-8217-D4053EB57065}" presName="descendantText" presStyleLbl="alignAccFollowNode1" presStyleIdx="0" presStyleCnt="3">
        <dgm:presLayoutVars>
          <dgm:bulletEnabled val="1"/>
        </dgm:presLayoutVars>
      </dgm:prSet>
      <dgm:spPr/>
    </dgm:pt>
    <dgm:pt modelId="{5753351C-127E-4766-ACAF-33D1F8C3BCFA}" type="pres">
      <dgm:prSet presAssocID="{402D1D58-4B02-4B79-9549-1ABCC023178E}" presName="sp" presStyleCnt="0"/>
      <dgm:spPr/>
    </dgm:pt>
    <dgm:pt modelId="{1DD6BF53-ACBC-430F-92D7-6FDBFA723F37}" type="pres">
      <dgm:prSet presAssocID="{DE1B9BA3-BBA7-46B1-8936-A16EED367E36}" presName="linNode" presStyleCnt="0"/>
      <dgm:spPr/>
    </dgm:pt>
    <dgm:pt modelId="{081B2AD8-F435-41E4-A6A7-05DAC0C87D95}" type="pres">
      <dgm:prSet presAssocID="{DE1B9BA3-BBA7-46B1-8936-A16EED367E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592C8C-775C-4356-8EDE-BF6375A3D36B}" type="pres">
      <dgm:prSet presAssocID="{DE1B9BA3-BBA7-46B1-8936-A16EED367E36}" presName="descendantText" presStyleLbl="alignAccFollowNode1" presStyleIdx="1" presStyleCnt="3">
        <dgm:presLayoutVars>
          <dgm:bulletEnabled val="1"/>
        </dgm:presLayoutVars>
      </dgm:prSet>
      <dgm:spPr/>
    </dgm:pt>
    <dgm:pt modelId="{CBE8D73F-2554-4B47-A7D9-86E2FB962159}" type="pres">
      <dgm:prSet presAssocID="{B49FA743-2B31-4113-994C-BEFBCF12F764}" presName="sp" presStyleCnt="0"/>
      <dgm:spPr/>
    </dgm:pt>
    <dgm:pt modelId="{50D13CF5-DA3F-40F8-B815-BDD80392AB62}" type="pres">
      <dgm:prSet presAssocID="{96B09672-DFF6-48A4-8D74-795DB340E395}" presName="linNode" presStyleCnt="0"/>
      <dgm:spPr/>
    </dgm:pt>
    <dgm:pt modelId="{3EBBD6CC-3BC9-411D-9CB9-797D2FF6E2E9}" type="pres">
      <dgm:prSet presAssocID="{96B09672-DFF6-48A4-8D74-795DB340E3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D76345C-9AE9-486C-B321-4059729F4E7F}" type="pres">
      <dgm:prSet presAssocID="{96B09672-DFF6-48A4-8D74-795DB340E3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0435924-80EA-4FF0-BD76-AC2C03E2359C}" type="presOf" srcId="{0D89DF20-3501-4CD8-A16F-E46FD98223CE}" destId="{1D76345C-9AE9-486C-B321-4059729F4E7F}" srcOrd="0" destOrd="0" presId="urn:microsoft.com/office/officeart/2005/8/layout/vList5"/>
    <dgm:cxn modelId="{AE7DFB2F-34BC-49D0-ADDB-295D9888B70C}" srcId="{E3600EF8-3027-46A9-A864-63134F7E7581}" destId="{8F02BABF-6819-4C9F-8217-D4053EB57065}" srcOrd="0" destOrd="0" parTransId="{02CE0AB8-A32E-408B-B4CA-2AF4EFC7FAAC}" sibTransId="{402D1D58-4B02-4B79-9549-1ABCC023178E}"/>
    <dgm:cxn modelId="{19E77B31-58A4-444E-8D39-420836BFEF67}" type="presOf" srcId="{8F02BABF-6819-4C9F-8217-D4053EB57065}" destId="{8CED8900-7C9C-400F-B415-D4667E49149B}" srcOrd="0" destOrd="0" presId="urn:microsoft.com/office/officeart/2005/8/layout/vList5"/>
    <dgm:cxn modelId="{DCAB0C32-3C04-4832-97D0-A333FBF86F04}" srcId="{96B09672-DFF6-48A4-8D74-795DB340E395}" destId="{0D89DF20-3501-4CD8-A16F-E46FD98223CE}" srcOrd="0" destOrd="0" parTransId="{A6DF58DD-BD40-4ED2-ACFC-B204EDE22F07}" sibTransId="{97ABB72A-D9E2-425A-ADD8-7D3E4666AF84}"/>
    <dgm:cxn modelId="{1766103C-8A68-46AD-95DD-B576D7AC7D29}" type="presOf" srcId="{FDE1079D-752E-48DB-B698-6AE49C2D44F8}" destId="{C6368E6A-21A8-49C1-AD9B-D9B9DA951798}" srcOrd="0" destOrd="1" presId="urn:microsoft.com/office/officeart/2005/8/layout/vList5"/>
    <dgm:cxn modelId="{18D9C34A-8BED-49FB-A8B0-0CBEA0C1C1BC}" type="presOf" srcId="{E3600EF8-3027-46A9-A864-63134F7E7581}" destId="{11795746-119F-42A6-8E28-DC27B615E774}" srcOrd="0" destOrd="0" presId="urn:microsoft.com/office/officeart/2005/8/layout/vList5"/>
    <dgm:cxn modelId="{C306F34A-9495-4791-8A85-B8E1121D5088}" srcId="{8F02BABF-6819-4C9F-8217-D4053EB57065}" destId="{A7F15524-0807-4E1F-8338-956962B20248}" srcOrd="3" destOrd="0" parTransId="{3A977E19-4186-4159-ABF1-6B7BF6227198}" sibTransId="{E920F155-B8FF-4EF2-AB7F-0E064E6E0F8B}"/>
    <dgm:cxn modelId="{584FC75B-AF52-45E5-AF98-AEF4E9F36AF5}" type="presOf" srcId="{7038E078-E88D-44E5-8D76-B361FC644AD3}" destId="{9E592C8C-775C-4356-8EDE-BF6375A3D36B}" srcOrd="0" destOrd="0" presId="urn:microsoft.com/office/officeart/2005/8/layout/vList5"/>
    <dgm:cxn modelId="{5316B962-EF47-4107-8B30-6814CE12FBA3}" type="presOf" srcId="{96B09672-DFF6-48A4-8D74-795DB340E395}" destId="{3EBBD6CC-3BC9-411D-9CB9-797D2FF6E2E9}" srcOrd="0" destOrd="0" presId="urn:microsoft.com/office/officeart/2005/8/layout/vList5"/>
    <dgm:cxn modelId="{D3209167-41A2-4596-AE71-F57662F942C9}" type="presOf" srcId="{DE1B9BA3-BBA7-46B1-8936-A16EED367E36}" destId="{081B2AD8-F435-41E4-A6A7-05DAC0C87D95}" srcOrd="0" destOrd="0" presId="urn:microsoft.com/office/officeart/2005/8/layout/vList5"/>
    <dgm:cxn modelId="{DCA81782-17C8-4CFC-894D-1B0131375EBA}" srcId="{DE1B9BA3-BBA7-46B1-8936-A16EED367E36}" destId="{A6A409AE-07E1-44AB-A4DD-B15210FAA47B}" srcOrd="1" destOrd="0" parTransId="{4D201A85-E3D9-4999-A685-06FDF5F83F70}" sibTransId="{94D1F58C-F5C8-4542-B93F-D1ABE9673316}"/>
    <dgm:cxn modelId="{E8947F83-3169-475A-A552-7E413192CF50}" type="presOf" srcId="{537A357E-B2CF-46DD-9A69-A39B4CC12B5C}" destId="{C6368E6A-21A8-49C1-AD9B-D9B9DA951798}" srcOrd="0" destOrd="2" presId="urn:microsoft.com/office/officeart/2005/8/layout/vList5"/>
    <dgm:cxn modelId="{D4A6F58D-3796-403D-93FF-04AE250755CE}" srcId="{DE1B9BA3-BBA7-46B1-8936-A16EED367E36}" destId="{7038E078-E88D-44E5-8D76-B361FC644AD3}" srcOrd="0" destOrd="0" parTransId="{4876EACD-D8AB-4694-9EE8-DA1D22DEA30F}" sibTransId="{AD2EAEA0-EC1F-4561-8E0C-ADA865B4F580}"/>
    <dgm:cxn modelId="{F73611A1-A770-4BC7-9E0E-995DBB5EE590}" srcId="{8F02BABF-6819-4C9F-8217-D4053EB57065}" destId="{32183090-319F-4827-ACDD-B66FA6405685}" srcOrd="0" destOrd="0" parTransId="{89BDD595-3D2B-447A-A7F4-20DF2F66185D}" sibTransId="{EC71B9CF-54F3-4A8B-877E-32E6A1DFA8B8}"/>
    <dgm:cxn modelId="{B41D8AA4-FD14-4E1B-8CFE-CD022EAF6009}" srcId="{E3600EF8-3027-46A9-A864-63134F7E7581}" destId="{96B09672-DFF6-48A4-8D74-795DB340E395}" srcOrd="2" destOrd="0" parTransId="{98C66ADA-741B-4EAF-A489-F622788A9255}" sibTransId="{8A45E596-8134-4156-ACAF-4E8B052E8C53}"/>
    <dgm:cxn modelId="{A2510AA5-6A92-4EE4-BDAE-215138A7B700}" srcId="{E3600EF8-3027-46A9-A864-63134F7E7581}" destId="{DE1B9BA3-BBA7-46B1-8936-A16EED367E36}" srcOrd="1" destOrd="0" parTransId="{FA29D98D-646C-483C-9C9B-91E174D632FD}" sibTransId="{B49FA743-2B31-4113-994C-BEFBCF12F764}"/>
    <dgm:cxn modelId="{008D47BE-1BC0-4963-BB39-3BAFC86B6C57}" type="presOf" srcId="{A7F15524-0807-4E1F-8338-956962B20248}" destId="{C6368E6A-21A8-49C1-AD9B-D9B9DA951798}" srcOrd="0" destOrd="3" presId="urn:microsoft.com/office/officeart/2005/8/layout/vList5"/>
    <dgm:cxn modelId="{46AB14E0-2C60-408C-B8FF-7C2CAC93D344}" type="presOf" srcId="{32183090-319F-4827-ACDD-B66FA6405685}" destId="{C6368E6A-21A8-49C1-AD9B-D9B9DA951798}" srcOrd="0" destOrd="0" presId="urn:microsoft.com/office/officeart/2005/8/layout/vList5"/>
    <dgm:cxn modelId="{C6742DE7-A2AB-4D66-8241-F877F9BC0FAF}" srcId="{8F02BABF-6819-4C9F-8217-D4053EB57065}" destId="{537A357E-B2CF-46DD-9A69-A39B4CC12B5C}" srcOrd="2" destOrd="0" parTransId="{1031D6DC-D402-42C3-AC77-7D9D4E389D9E}" sibTransId="{B1427A7F-2138-49EF-8AAA-F6B82CF5655F}"/>
    <dgm:cxn modelId="{7FB49EF1-8E53-4F35-8BE3-07DF0C427CDA}" srcId="{8F02BABF-6819-4C9F-8217-D4053EB57065}" destId="{FDE1079D-752E-48DB-B698-6AE49C2D44F8}" srcOrd="1" destOrd="0" parTransId="{7C70DDD7-3132-4307-B7AD-EA38468E87D9}" sibTransId="{4E0E1B4E-848F-497A-A0A3-1B4E5BA6110B}"/>
    <dgm:cxn modelId="{28EC7FFF-61DE-46CA-B4EB-1543898A2294}" type="presOf" srcId="{A6A409AE-07E1-44AB-A4DD-B15210FAA47B}" destId="{9E592C8C-775C-4356-8EDE-BF6375A3D36B}" srcOrd="0" destOrd="1" presId="urn:microsoft.com/office/officeart/2005/8/layout/vList5"/>
    <dgm:cxn modelId="{2166CEEF-BD01-4134-A95B-431BA8FC140E}" type="presParOf" srcId="{11795746-119F-42A6-8E28-DC27B615E774}" destId="{AA379167-C4A8-4C1A-851E-527FCA6B270D}" srcOrd="0" destOrd="0" presId="urn:microsoft.com/office/officeart/2005/8/layout/vList5"/>
    <dgm:cxn modelId="{69E73441-3C7E-48F0-A23C-730DFC8B7E31}" type="presParOf" srcId="{AA379167-C4A8-4C1A-851E-527FCA6B270D}" destId="{8CED8900-7C9C-400F-B415-D4667E49149B}" srcOrd="0" destOrd="0" presId="urn:microsoft.com/office/officeart/2005/8/layout/vList5"/>
    <dgm:cxn modelId="{237892FB-37BB-4770-96BF-B88B4CD03C93}" type="presParOf" srcId="{AA379167-C4A8-4C1A-851E-527FCA6B270D}" destId="{C6368E6A-21A8-49C1-AD9B-D9B9DA951798}" srcOrd="1" destOrd="0" presId="urn:microsoft.com/office/officeart/2005/8/layout/vList5"/>
    <dgm:cxn modelId="{6EBEE43E-C06A-4645-A034-B8C31235BD9B}" type="presParOf" srcId="{11795746-119F-42A6-8E28-DC27B615E774}" destId="{5753351C-127E-4766-ACAF-33D1F8C3BCFA}" srcOrd="1" destOrd="0" presId="urn:microsoft.com/office/officeart/2005/8/layout/vList5"/>
    <dgm:cxn modelId="{BC8B1B6D-2DC7-4F87-8999-891D19675049}" type="presParOf" srcId="{11795746-119F-42A6-8E28-DC27B615E774}" destId="{1DD6BF53-ACBC-430F-92D7-6FDBFA723F37}" srcOrd="2" destOrd="0" presId="urn:microsoft.com/office/officeart/2005/8/layout/vList5"/>
    <dgm:cxn modelId="{FA3F8D46-11FC-4230-B685-1FC7B92C6709}" type="presParOf" srcId="{1DD6BF53-ACBC-430F-92D7-6FDBFA723F37}" destId="{081B2AD8-F435-41E4-A6A7-05DAC0C87D95}" srcOrd="0" destOrd="0" presId="urn:microsoft.com/office/officeart/2005/8/layout/vList5"/>
    <dgm:cxn modelId="{8295ED5A-22A4-42CA-A043-075A7C90E244}" type="presParOf" srcId="{1DD6BF53-ACBC-430F-92D7-6FDBFA723F37}" destId="{9E592C8C-775C-4356-8EDE-BF6375A3D36B}" srcOrd="1" destOrd="0" presId="urn:microsoft.com/office/officeart/2005/8/layout/vList5"/>
    <dgm:cxn modelId="{E4FA412B-CF5B-4651-9A02-51C40709DEA4}" type="presParOf" srcId="{11795746-119F-42A6-8E28-DC27B615E774}" destId="{CBE8D73F-2554-4B47-A7D9-86E2FB962159}" srcOrd="3" destOrd="0" presId="urn:microsoft.com/office/officeart/2005/8/layout/vList5"/>
    <dgm:cxn modelId="{E4A3C4C5-199A-4FCF-9F01-606B6E1E0648}" type="presParOf" srcId="{11795746-119F-42A6-8E28-DC27B615E774}" destId="{50D13CF5-DA3F-40F8-B815-BDD80392AB62}" srcOrd="4" destOrd="0" presId="urn:microsoft.com/office/officeart/2005/8/layout/vList5"/>
    <dgm:cxn modelId="{81CF5265-480E-4E86-88FB-11FB9117ED4F}" type="presParOf" srcId="{50D13CF5-DA3F-40F8-B815-BDD80392AB62}" destId="{3EBBD6CC-3BC9-411D-9CB9-797D2FF6E2E9}" srcOrd="0" destOrd="0" presId="urn:microsoft.com/office/officeart/2005/8/layout/vList5"/>
    <dgm:cxn modelId="{0F2D8924-B4C0-4C19-8DC4-8EBBEB76158A}" type="presParOf" srcId="{50D13CF5-DA3F-40F8-B815-BDD80392AB62}" destId="{1D76345C-9AE9-486C-B321-4059729F4E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00EF8-3027-46A9-A864-63134F7E75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95746-119F-42A6-8E28-DC27B615E774}" type="pres">
      <dgm:prSet presAssocID="{E3600EF8-3027-46A9-A864-63134F7E758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8D9C34A-8BED-49FB-A8B0-0CBEA0C1C1BC}" type="presOf" srcId="{E3600EF8-3027-46A9-A864-63134F7E7581}" destId="{11795746-119F-42A6-8E28-DC27B615E7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BDA63-0DD8-4685-BC19-3E7C6A4A188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4A825-7617-4331-BF49-5B8C24D9BCDA}">
      <dgm:prSet custT="1"/>
      <dgm:spPr/>
      <dgm:t>
        <a:bodyPr/>
        <a:lstStyle/>
        <a:p>
          <a:r>
            <a:rPr lang="ru-RU" sz="2800" dirty="0">
              <a:solidFill>
                <a:schemeClr val="accent6"/>
              </a:solidFill>
              <a:latin typeface="+mj-lt"/>
            </a:rPr>
            <a:t>Разработан классификатор сайта</a:t>
          </a:r>
          <a:endParaRPr lang="en-US" sz="2800" dirty="0">
            <a:solidFill>
              <a:schemeClr val="accent6"/>
            </a:solidFill>
            <a:latin typeface="+mj-lt"/>
          </a:endParaRPr>
        </a:p>
      </dgm:t>
    </dgm:pt>
    <dgm:pt modelId="{F46671D1-7463-4559-8E00-8900A1B99C38}" type="parTrans" cxnId="{E1BB42D7-FACC-4B24-96A0-590807B15D5E}">
      <dgm:prSet/>
      <dgm:spPr/>
      <dgm:t>
        <a:bodyPr/>
        <a:lstStyle/>
        <a:p>
          <a:endParaRPr lang="en-US"/>
        </a:p>
      </dgm:t>
    </dgm:pt>
    <dgm:pt modelId="{7D53D9FF-4BC0-43B2-BC16-5AA39BF382CB}" type="sibTrans" cxnId="{E1BB42D7-FACC-4B24-96A0-590807B15D5E}">
      <dgm:prSet/>
      <dgm:spPr/>
      <dgm:t>
        <a:bodyPr/>
        <a:lstStyle/>
        <a:p>
          <a:endParaRPr lang="en-US"/>
        </a:p>
      </dgm:t>
    </dgm:pt>
    <dgm:pt modelId="{ECEE5F96-D1C2-4C6E-9D02-8A0DBDC67A8B}">
      <dgm:prSet custT="1"/>
      <dgm:spPr/>
      <dgm:t>
        <a:bodyPr/>
        <a:lstStyle/>
        <a:p>
          <a:r>
            <a:rPr lang="ru-RU" sz="2400" dirty="0">
              <a:solidFill>
                <a:schemeClr val="accent6"/>
              </a:solidFill>
              <a:latin typeface="+mj-lt"/>
            </a:rPr>
            <a:t>Настроено взаимодействие с </a:t>
          </a:r>
          <a:r>
            <a:rPr lang="en-US" sz="2400" dirty="0" err="1">
              <a:solidFill>
                <a:schemeClr val="accent6"/>
              </a:solidFill>
              <a:latin typeface="+mj-lt"/>
            </a:rPr>
            <a:t>YandexGPT</a:t>
          </a:r>
          <a:r>
            <a:rPr lang="en-US" sz="2400" dirty="0">
              <a:solidFill>
                <a:schemeClr val="accent6"/>
              </a:solidFill>
              <a:latin typeface="+mj-lt"/>
            </a:rPr>
            <a:t> </a:t>
          </a:r>
        </a:p>
        <a:p>
          <a:r>
            <a:rPr lang="ru-RU" sz="2400" dirty="0">
              <a:solidFill>
                <a:schemeClr val="accent6"/>
              </a:solidFill>
              <a:latin typeface="+mj-lt"/>
            </a:rPr>
            <a:t>Настроена админ-панель</a:t>
          </a:r>
          <a:endParaRPr lang="en-US" sz="2400" dirty="0">
            <a:solidFill>
              <a:schemeClr val="accent6"/>
            </a:solidFill>
            <a:latin typeface="+mj-lt"/>
          </a:endParaRPr>
        </a:p>
      </dgm:t>
    </dgm:pt>
    <dgm:pt modelId="{4E118D87-C1FA-49CB-98D9-431A650BC0A3}" type="parTrans" cxnId="{2B40B15F-C8BA-4CAA-9729-D1A097106529}">
      <dgm:prSet/>
      <dgm:spPr/>
      <dgm:t>
        <a:bodyPr/>
        <a:lstStyle/>
        <a:p>
          <a:endParaRPr lang="en-US"/>
        </a:p>
      </dgm:t>
    </dgm:pt>
    <dgm:pt modelId="{212EF9A8-8FC0-4530-A160-7BA9E4DBE286}" type="sibTrans" cxnId="{2B40B15F-C8BA-4CAA-9729-D1A097106529}">
      <dgm:prSet/>
      <dgm:spPr/>
      <dgm:t>
        <a:bodyPr/>
        <a:lstStyle/>
        <a:p>
          <a:endParaRPr lang="en-US"/>
        </a:p>
      </dgm:t>
    </dgm:pt>
    <dgm:pt modelId="{9C490AA3-8173-419B-8868-5E69AB424321}" type="pres">
      <dgm:prSet presAssocID="{9E7BDA63-0DD8-4685-BC19-3E7C6A4A188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4E57CAE-7D34-4F17-BF9D-C69D2C28F2A5}" type="pres">
      <dgm:prSet presAssocID="{6D44A825-7617-4331-BF49-5B8C24D9BCDA}" presName="circle1" presStyleLbl="node1" presStyleIdx="0" presStyleCnt="2"/>
      <dgm:spPr/>
    </dgm:pt>
    <dgm:pt modelId="{ECC187FC-2608-4109-875A-79B107BCEAB2}" type="pres">
      <dgm:prSet presAssocID="{6D44A825-7617-4331-BF49-5B8C24D9BCDA}" presName="space" presStyleCnt="0"/>
      <dgm:spPr/>
    </dgm:pt>
    <dgm:pt modelId="{741B4C17-0CDB-41F1-98AE-4F319C12C566}" type="pres">
      <dgm:prSet presAssocID="{6D44A825-7617-4331-BF49-5B8C24D9BCDA}" presName="rect1" presStyleLbl="alignAcc1" presStyleIdx="0" presStyleCnt="2"/>
      <dgm:spPr/>
    </dgm:pt>
    <dgm:pt modelId="{90F5963E-3717-4989-B066-6399D62C5393}" type="pres">
      <dgm:prSet presAssocID="{ECEE5F96-D1C2-4C6E-9D02-8A0DBDC67A8B}" presName="vertSpace2" presStyleLbl="node1" presStyleIdx="0" presStyleCnt="2"/>
      <dgm:spPr/>
    </dgm:pt>
    <dgm:pt modelId="{76ADCC51-1D2F-488A-BF9A-8A2CE64A210B}" type="pres">
      <dgm:prSet presAssocID="{ECEE5F96-D1C2-4C6E-9D02-8A0DBDC67A8B}" presName="circle2" presStyleLbl="node1" presStyleIdx="1" presStyleCnt="2"/>
      <dgm:spPr/>
    </dgm:pt>
    <dgm:pt modelId="{6BB5E24A-B422-4CFC-B739-827FC8AC6A90}" type="pres">
      <dgm:prSet presAssocID="{ECEE5F96-D1C2-4C6E-9D02-8A0DBDC67A8B}" presName="rect2" presStyleLbl="alignAcc1" presStyleIdx="1" presStyleCnt="2"/>
      <dgm:spPr/>
    </dgm:pt>
    <dgm:pt modelId="{AE048D4B-4972-4862-A7C2-050C7A2E46C3}" type="pres">
      <dgm:prSet presAssocID="{6D44A825-7617-4331-BF49-5B8C24D9BCDA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F4ABA662-DA32-4247-ADD0-C0A7A916506E}" type="pres">
      <dgm:prSet presAssocID="{ECEE5F96-D1C2-4C6E-9D02-8A0DBDC67A8B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2D47D856-BF7D-4972-AB87-4E77A7DB728A}" type="presOf" srcId="{6D44A825-7617-4331-BF49-5B8C24D9BCDA}" destId="{741B4C17-0CDB-41F1-98AE-4F319C12C566}" srcOrd="0" destOrd="0" presId="urn:microsoft.com/office/officeart/2005/8/layout/target3"/>
    <dgm:cxn modelId="{2B40B15F-C8BA-4CAA-9729-D1A097106529}" srcId="{9E7BDA63-0DD8-4685-BC19-3E7C6A4A1889}" destId="{ECEE5F96-D1C2-4C6E-9D02-8A0DBDC67A8B}" srcOrd="1" destOrd="0" parTransId="{4E118D87-C1FA-49CB-98D9-431A650BC0A3}" sibTransId="{212EF9A8-8FC0-4530-A160-7BA9E4DBE286}"/>
    <dgm:cxn modelId="{419E14A9-3F3A-4DC9-B892-2342E3EF0B0C}" type="presOf" srcId="{ECEE5F96-D1C2-4C6E-9D02-8A0DBDC67A8B}" destId="{6BB5E24A-B422-4CFC-B739-827FC8AC6A90}" srcOrd="0" destOrd="0" presId="urn:microsoft.com/office/officeart/2005/8/layout/target3"/>
    <dgm:cxn modelId="{E15C8EC6-191B-4E72-8577-DF54EC2D9F66}" type="presOf" srcId="{9E7BDA63-0DD8-4685-BC19-3E7C6A4A1889}" destId="{9C490AA3-8173-419B-8868-5E69AB424321}" srcOrd="0" destOrd="0" presId="urn:microsoft.com/office/officeart/2005/8/layout/target3"/>
    <dgm:cxn modelId="{E1BB42D7-FACC-4B24-96A0-590807B15D5E}" srcId="{9E7BDA63-0DD8-4685-BC19-3E7C6A4A1889}" destId="{6D44A825-7617-4331-BF49-5B8C24D9BCDA}" srcOrd="0" destOrd="0" parTransId="{F46671D1-7463-4559-8E00-8900A1B99C38}" sibTransId="{7D53D9FF-4BC0-43B2-BC16-5AA39BF382CB}"/>
    <dgm:cxn modelId="{7CFAA1E8-523A-4C9B-9AE0-4F54248BD128}" type="presOf" srcId="{ECEE5F96-D1C2-4C6E-9D02-8A0DBDC67A8B}" destId="{F4ABA662-DA32-4247-ADD0-C0A7A916506E}" srcOrd="1" destOrd="0" presId="urn:microsoft.com/office/officeart/2005/8/layout/target3"/>
    <dgm:cxn modelId="{667B95FB-72DC-4A87-AC06-2428AC2CEB14}" type="presOf" srcId="{6D44A825-7617-4331-BF49-5B8C24D9BCDA}" destId="{AE048D4B-4972-4862-A7C2-050C7A2E46C3}" srcOrd="1" destOrd="0" presId="urn:microsoft.com/office/officeart/2005/8/layout/target3"/>
    <dgm:cxn modelId="{A5824905-A0AC-43F1-904F-D532CC0619B3}" type="presParOf" srcId="{9C490AA3-8173-419B-8868-5E69AB424321}" destId="{84E57CAE-7D34-4F17-BF9D-C69D2C28F2A5}" srcOrd="0" destOrd="0" presId="urn:microsoft.com/office/officeart/2005/8/layout/target3"/>
    <dgm:cxn modelId="{83CC7276-5AE6-42E8-A312-6435520FBAA0}" type="presParOf" srcId="{9C490AA3-8173-419B-8868-5E69AB424321}" destId="{ECC187FC-2608-4109-875A-79B107BCEAB2}" srcOrd="1" destOrd="0" presId="urn:microsoft.com/office/officeart/2005/8/layout/target3"/>
    <dgm:cxn modelId="{0750F650-094C-4D20-AC8C-4F33A97498D9}" type="presParOf" srcId="{9C490AA3-8173-419B-8868-5E69AB424321}" destId="{741B4C17-0CDB-41F1-98AE-4F319C12C566}" srcOrd="2" destOrd="0" presId="urn:microsoft.com/office/officeart/2005/8/layout/target3"/>
    <dgm:cxn modelId="{34506AAD-2594-47A9-8E84-8C9A979DBEEE}" type="presParOf" srcId="{9C490AA3-8173-419B-8868-5E69AB424321}" destId="{90F5963E-3717-4989-B066-6399D62C5393}" srcOrd="3" destOrd="0" presId="urn:microsoft.com/office/officeart/2005/8/layout/target3"/>
    <dgm:cxn modelId="{E8271240-B82E-479C-BFEB-EF24ADBDB546}" type="presParOf" srcId="{9C490AA3-8173-419B-8868-5E69AB424321}" destId="{76ADCC51-1D2F-488A-BF9A-8A2CE64A210B}" srcOrd="4" destOrd="0" presId="urn:microsoft.com/office/officeart/2005/8/layout/target3"/>
    <dgm:cxn modelId="{95B788F6-482F-433A-B867-5E0ADBE33AB2}" type="presParOf" srcId="{9C490AA3-8173-419B-8868-5E69AB424321}" destId="{6BB5E24A-B422-4CFC-B739-827FC8AC6A90}" srcOrd="5" destOrd="0" presId="urn:microsoft.com/office/officeart/2005/8/layout/target3"/>
    <dgm:cxn modelId="{39D7E18D-278C-4201-8C1D-55D5508FB198}" type="presParOf" srcId="{9C490AA3-8173-419B-8868-5E69AB424321}" destId="{AE048D4B-4972-4862-A7C2-050C7A2E46C3}" srcOrd="6" destOrd="0" presId="urn:microsoft.com/office/officeart/2005/8/layout/target3"/>
    <dgm:cxn modelId="{496D959E-7A7F-4553-B22F-390F9F4E4C6D}" type="presParOf" srcId="{9C490AA3-8173-419B-8868-5E69AB424321}" destId="{F4ABA662-DA32-4247-ADD0-C0A7A916506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68E6A-21A8-49C1-AD9B-D9B9DA951798}">
      <dsp:nvSpPr>
        <dsp:cNvPr id="0" name=""/>
        <dsp:cNvSpPr/>
      </dsp:nvSpPr>
      <dsp:spPr>
        <a:xfrm rot="5400000">
          <a:off x="4881319" y="-1857783"/>
          <a:ext cx="112182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С</a:t>
          </a:r>
          <a:r>
            <a:rPr lang="ru-RU" sz="1200" kern="1200"/>
            <a:t>бор</a:t>
          </a:r>
          <a:r>
            <a:rPr lang="en-US" sz="1200" kern="1200"/>
            <a:t> отзыв</a:t>
          </a:r>
          <a:r>
            <a:rPr lang="ru-RU" sz="1200" kern="1200"/>
            <a:t>ов</a:t>
          </a:r>
          <a:r>
            <a:rPr lang="en-US" sz="1200" kern="1200"/>
            <a:t> с сайта banki.ru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Парси</a:t>
          </a:r>
          <a:r>
            <a:rPr lang="ru-RU" sz="1200" kern="1200"/>
            <a:t>нг</a:t>
          </a:r>
          <a:r>
            <a:rPr lang="en-US" sz="1200" kern="1200"/>
            <a:t> данные (заголовок, текст отзыва)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/>
            <a:t>П</a:t>
          </a:r>
          <a:r>
            <a:rPr lang="en-US" sz="1200" kern="1200"/>
            <a:t>ереда</a:t>
          </a:r>
          <a:r>
            <a:rPr lang="ru-RU" sz="1200" kern="1200"/>
            <a:t>ча</a:t>
          </a:r>
          <a:r>
            <a:rPr lang="en-US" sz="1200" kern="1200"/>
            <a:t> данны</a:t>
          </a:r>
          <a:r>
            <a:rPr lang="ru-RU" sz="1200" kern="1200"/>
            <a:t>х</a:t>
          </a:r>
          <a:r>
            <a:rPr lang="en-US" sz="1200" kern="1200"/>
            <a:t> в parser через gRPC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Сохра</a:t>
          </a:r>
          <a:r>
            <a:rPr lang="ru-RU" sz="1200" kern="1200"/>
            <a:t>нение</a:t>
          </a:r>
          <a:r>
            <a:rPr lang="en-US" sz="1200" kern="1200"/>
            <a:t> в PostgreSQL.</a:t>
          </a:r>
        </a:p>
      </dsp:txBody>
      <dsp:txXfrm rot="-5400000">
        <a:off x="2881183" y="197116"/>
        <a:ext cx="5067340" cy="1012303"/>
      </dsp:txXfrm>
    </dsp:sp>
    <dsp:sp modelId="{8CED8900-7C9C-400F-B415-D4667E49149B}">
      <dsp:nvSpPr>
        <dsp:cNvPr id="0" name=""/>
        <dsp:cNvSpPr/>
      </dsp:nvSpPr>
      <dsp:spPr>
        <a:xfrm>
          <a:off x="0" y="2124"/>
          <a:ext cx="288118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accent6"/>
              </a:solidFill>
            </a:rPr>
            <a:t>Go-</a:t>
          </a:r>
          <a:r>
            <a:rPr lang="en-US" sz="3400" kern="1200" dirty="0" err="1">
              <a:solidFill>
                <a:schemeClr val="accent6"/>
              </a:solidFill>
            </a:rPr>
            <a:t>сервис</a:t>
          </a:r>
          <a:r>
            <a:rPr lang="en-US" sz="3400" kern="1200" dirty="0">
              <a:solidFill>
                <a:schemeClr val="accent6"/>
              </a:solidFill>
            </a:rPr>
            <a:t> (go-</a:t>
          </a:r>
          <a:r>
            <a:rPr lang="en-US" sz="3400" kern="1200" dirty="0" err="1">
              <a:solidFill>
                <a:schemeClr val="accent6"/>
              </a:solidFill>
            </a:rPr>
            <a:t>srv</a:t>
          </a:r>
          <a:r>
            <a:rPr lang="en-US" sz="3400" kern="1200" dirty="0">
              <a:solidFill>
                <a:schemeClr val="accent6"/>
              </a:solidFill>
            </a:rPr>
            <a:t>):</a:t>
          </a:r>
        </a:p>
      </dsp:txBody>
      <dsp:txXfrm>
        <a:off x="68454" y="70578"/>
        <a:ext cx="2744274" cy="1265378"/>
      </dsp:txXfrm>
    </dsp:sp>
    <dsp:sp modelId="{9E592C8C-775C-4356-8EDE-BF6375A3D36B}">
      <dsp:nvSpPr>
        <dsp:cNvPr id="0" name=""/>
        <dsp:cNvSpPr/>
      </dsp:nvSpPr>
      <dsp:spPr>
        <a:xfrm rot="5400000">
          <a:off x="4881319" y="-385382"/>
          <a:ext cx="112182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Принимает текст отзыва через gRPC.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Использует</a:t>
          </a:r>
          <a:r>
            <a:rPr lang="en-US" sz="1200" kern="1200" dirty="0"/>
            <a:t> </a:t>
          </a:r>
          <a:r>
            <a:rPr lang="en-US" sz="1200" kern="1200" dirty="0" err="1"/>
            <a:t>YandexGPT</a:t>
          </a:r>
          <a:r>
            <a:rPr lang="en-US" sz="1200" kern="1200" dirty="0"/>
            <a:t> </a:t>
          </a:r>
          <a:r>
            <a:rPr lang="en-US" sz="1200" kern="1200" dirty="0" err="1"/>
            <a:t>для</a:t>
          </a:r>
          <a:r>
            <a:rPr lang="en-US" sz="1200" kern="1200" dirty="0"/>
            <a:t> </a:t>
          </a:r>
          <a:r>
            <a:rPr lang="en-US" sz="1200" kern="1200" dirty="0" err="1"/>
            <a:t>классификации</a:t>
          </a:r>
          <a:r>
            <a:rPr lang="en-US" sz="1200" kern="1200" dirty="0"/>
            <a:t>.</a:t>
          </a:r>
        </a:p>
      </dsp:txBody>
      <dsp:txXfrm rot="-5400000">
        <a:off x="2881183" y="1669517"/>
        <a:ext cx="5067340" cy="1012303"/>
      </dsp:txXfrm>
    </dsp:sp>
    <dsp:sp modelId="{081B2AD8-F435-41E4-A6A7-05DAC0C87D95}">
      <dsp:nvSpPr>
        <dsp:cNvPr id="0" name=""/>
        <dsp:cNvSpPr/>
      </dsp:nvSpPr>
      <dsp:spPr>
        <a:xfrm>
          <a:off x="0" y="1474525"/>
          <a:ext cx="288118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Классификатор</a:t>
          </a:r>
          <a:r>
            <a:rPr lang="en-US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(classifier):</a:t>
          </a:r>
        </a:p>
      </dsp:txBody>
      <dsp:txXfrm>
        <a:off x="68454" y="1542979"/>
        <a:ext cx="2744274" cy="1265378"/>
      </dsp:txXfrm>
    </dsp:sp>
    <dsp:sp modelId="{1D76345C-9AE9-486C-B321-4059729F4E7F}">
      <dsp:nvSpPr>
        <dsp:cNvPr id="0" name=""/>
        <dsp:cNvSpPr/>
      </dsp:nvSpPr>
      <dsp:spPr>
        <a:xfrm rot="5400000">
          <a:off x="4881319" y="1087018"/>
          <a:ext cx="112182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UI </a:t>
          </a:r>
          <a:r>
            <a:rPr lang="en-US" sz="1200" kern="1200" dirty="0" err="1"/>
            <a:t>для</a:t>
          </a:r>
          <a:r>
            <a:rPr lang="en-US" sz="1200" kern="1200" dirty="0"/>
            <a:t> </a:t>
          </a:r>
          <a:r>
            <a:rPr lang="en-US" sz="1200" kern="1200" dirty="0" err="1"/>
            <a:t>управления</a:t>
          </a:r>
          <a:r>
            <a:rPr lang="en-US" sz="1200" kern="1200" dirty="0"/>
            <a:t> </a:t>
          </a:r>
          <a:r>
            <a:rPr lang="en-US" sz="1200" kern="1200" dirty="0" err="1"/>
            <a:t>отзывами</a:t>
          </a:r>
          <a:r>
            <a:rPr lang="en-US" sz="1200" kern="1200" dirty="0"/>
            <a:t> и </a:t>
          </a:r>
          <a:r>
            <a:rPr lang="en-US" sz="1200" kern="1200" dirty="0" err="1"/>
            <a:t>статистикой</a:t>
          </a:r>
          <a:r>
            <a:rPr lang="en-US" sz="1200" kern="1200" dirty="0"/>
            <a:t>.</a:t>
          </a:r>
        </a:p>
      </dsp:txBody>
      <dsp:txXfrm rot="-5400000">
        <a:off x="2881183" y="3141918"/>
        <a:ext cx="5067340" cy="1012303"/>
      </dsp:txXfrm>
    </dsp:sp>
    <dsp:sp modelId="{3EBBD6CC-3BC9-411D-9CB9-797D2FF6E2E9}">
      <dsp:nvSpPr>
        <dsp:cNvPr id="0" name=""/>
        <dsp:cNvSpPr/>
      </dsp:nvSpPr>
      <dsp:spPr>
        <a:xfrm>
          <a:off x="0" y="2946926"/>
          <a:ext cx="288118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1F2C8F"/>
              </a:solidFill>
              <a:latin typeface="Sabon Next LT"/>
              <a:ea typeface="+mn-ea"/>
              <a:cs typeface="+mn-cs"/>
            </a:rPr>
            <a:t>Админ-панель</a:t>
          </a:r>
          <a:r>
            <a:rPr lang="en-US" sz="30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(admin):</a:t>
          </a:r>
        </a:p>
      </dsp:txBody>
      <dsp:txXfrm>
        <a:off x="68454" y="3015380"/>
        <a:ext cx="2744274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57CAE-7D34-4F17-BF9D-C69D2C28F2A5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B4C17-0CDB-41F1-98AE-4F319C12C566}">
      <dsp:nvSpPr>
        <dsp:cNvPr id="0" name=""/>
        <dsp:cNvSpPr/>
      </dsp:nvSpPr>
      <dsp:spPr>
        <a:xfrm>
          <a:off x="2175669" y="0"/>
          <a:ext cx="5827617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chemeClr val="accent6"/>
              </a:solidFill>
              <a:latin typeface="+mj-lt"/>
            </a:rPr>
            <a:t>Разработан классификатор сайта</a:t>
          </a:r>
          <a:endParaRPr lang="en-US" sz="2800" kern="1200" dirty="0">
            <a:solidFill>
              <a:schemeClr val="accent6"/>
            </a:solidFill>
            <a:latin typeface="+mj-lt"/>
          </a:endParaRPr>
        </a:p>
      </dsp:txBody>
      <dsp:txXfrm>
        <a:off x="2175669" y="0"/>
        <a:ext cx="5827617" cy="2066885"/>
      </dsp:txXfrm>
    </dsp:sp>
    <dsp:sp modelId="{76ADCC51-1D2F-488A-BF9A-8A2CE64A210B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5E24A-B422-4CFC-B739-827FC8AC6A90}">
      <dsp:nvSpPr>
        <dsp:cNvPr id="0" name=""/>
        <dsp:cNvSpPr/>
      </dsp:nvSpPr>
      <dsp:spPr>
        <a:xfrm>
          <a:off x="2175669" y="2066885"/>
          <a:ext cx="5827617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accent6"/>
              </a:solidFill>
              <a:latin typeface="+mj-lt"/>
            </a:rPr>
            <a:t>Настроено взаимодействие с </a:t>
          </a:r>
          <a:r>
            <a:rPr lang="en-US" sz="2400" kern="1200" dirty="0" err="1">
              <a:solidFill>
                <a:schemeClr val="accent6"/>
              </a:solidFill>
              <a:latin typeface="+mj-lt"/>
            </a:rPr>
            <a:t>YandexGPT</a:t>
          </a:r>
          <a:r>
            <a:rPr lang="en-US" sz="2400" kern="1200" dirty="0">
              <a:solidFill>
                <a:schemeClr val="accent6"/>
              </a:solidFill>
              <a:latin typeface="+mj-lt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accent6"/>
              </a:solidFill>
              <a:latin typeface="+mj-lt"/>
            </a:rPr>
            <a:t>Настроена админ-панель</a:t>
          </a:r>
          <a:endParaRPr lang="en-US" sz="2400" kern="1200" dirty="0">
            <a:solidFill>
              <a:schemeClr val="accent6"/>
            </a:solidFill>
            <a:latin typeface="+mj-lt"/>
          </a:endParaRPr>
        </a:p>
      </dsp:txBody>
      <dsp:txXfrm>
        <a:off x="2175669" y="2066885"/>
        <a:ext cx="5827617" cy="2066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971925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141" y="1173106"/>
            <a:ext cx="6893719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822" y="0"/>
            <a:ext cx="5102357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4843" y="810228"/>
            <a:ext cx="4794316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41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16292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2055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834" y="314192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923" y="1089213"/>
            <a:ext cx="7409578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2923" y="2331958"/>
            <a:ext cx="2231413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5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15366" y="2331791"/>
            <a:ext cx="4759420" cy="3721817"/>
          </a:xfrm>
        </p:spPr>
        <p:txBody>
          <a:bodyPr lIns="91440" rIns="9144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332508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2924" y="1057274"/>
            <a:ext cx="7406597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2" y="4420134"/>
            <a:ext cx="969928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924" y="2303029"/>
            <a:ext cx="4371860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955632" y="2303029"/>
            <a:ext cx="2613888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4499063" y="-4201594"/>
            <a:ext cx="443344" cy="8846531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249992" y="249990"/>
            <a:ext cx="1961253" cy="1461273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470" y="4929578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0701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0"/>
            <a:ext cx="9162047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1057275"/>
            <a:ext cx="7883720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85801" y="2316068"/>
            <a:ext cx="7883720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711554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5626" y="1"/>
            <a:ext cx="3503457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74940" y="0"/>
            <a:ext cx="2574143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1" y="849783"/>
            <a:ext cx="428625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801" y="3813606"/>
            <a:ext cx="428625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432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76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214" y="758952"/>
            <a:ext cx="2949178" cy="1524662"/>
          </a:xfrm>
        </p:spPr>
        <p:txBody>
          <a:bodyPr anchor="b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9214" y="2286000"/>
            <a:ext cx="2949178" cy="35670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459"/>
            <a:ext cx="4682129" cy="51195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7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704" y="755372"/>
            <a:ext cx="2948940" cy="1527048"/>
          </a:xfrm>
        </p:spPr>
        <p:txBody>
          <a:bodyPr anchor="b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0704" y="2286001"/>
            <a:ext cx="294894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947025" y="987426"/>
            <a:ext cx="462915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5369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39228" y="3405020"/>
            <a:ext cx="4304773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849208" y="1"/>
            <a:ext cx="4304773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1889" y="4577659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057275"/>
            <a:ext cx="493776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834640"/>
            <a:ext cx="493776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50000"/>
              </a:lnSpc>
              <a:spcBef>
                <a:spcPts val="0"/>
              </a:spcBef>
              <a:defRPr sz="1500"/>
            </a:lvl2pPr>
            <a:lvl3pPr marL="514350">
              <a:lnSpc>
                <a:spcPct val="150000"/>
              </a:lnSpc>
              <a:spcBef>
                <a:spcPts val="0"/>
              </a:spcBef>
              <a:defRPr sz="135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3390900"/>
            <a:ext cx="9162047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332510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7015162" y="0"/>
            <a:ext cx="2128838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6831" y="1061623"/>
            <a:ext cx="4292690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2509" y="1"/>
            <a:ext cx="3258521" cy="635952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72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-400"/>
            <a:ext cx="9162047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968473" y="4188732"/>
            <a:ext cx="2812357" cy="2545607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3854"/>
            <a:ext cx="32643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057275"/>
            <a:ext cx="3944666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3808751"/>
            <a:ext cx="3944666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60646" y="410780"/>
            <a:ext cx="3258521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80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338" y="0"/>
            <a:ext cx="1913239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061" y="0"/>
            <a:ext cx="1911443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325915" y="4628522"/>
            <a:ext cx="2550984" cy="192033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-7963" y="4308467"/>
            <a:ext cx="1913238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7901" y="0"/>
            <a:ext cx="1920255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5424" y="1057274"/>
            <a:ext cx="5974096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27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595424" y="2303029"/>
            <a:ext cx="5974095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3607" y="1057275"/>
            <a:ext cx="5282713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176" y="-2784"/>
            <a:ext cx="2582466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7483" y="-2784"/>
            <a:ext cx="1300808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216" y="-2784"/>
            <a:ext cx="1287086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176" y="3440504"/>
            <a:ext cx="2582466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88843" y="3440505"/>
            <a:ext cx="1289447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73606" y="3808751"/>
            <a:ext cx="528271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76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3427337"/>
            <a:ext cx="2401910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3654149"/>
            <a:ext cx="2401910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2" y="1"/>
            <a:ext cx="2401909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6682"/>
            <a:ext cx="2401910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834636"/>
            <a:ext cx="5847348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1" y="2303029"/>
            <a:ext cx="246233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marL="212598" indent="-212598">
              <a:spcBef>
                <a:spcPts val="750"/>
              </a:spcBef>
              <a:defRPr sz="1350"/>
            </a:lvl2pPr>
            <a:lvl3pPr marL="212598" indent="-212598">
              <a:spcBef>
                <a:spcPts val="750"/>
              </a:spcBef>
              <a:defRPr sz="1350"/>
            </a:lvl3pPr>
            <a:lvl4pPr marL="212598" indent="-212598">
              <a:spcBef>
                <a:spcPts val="750"/>
              </a:spcBef>
              <a:defRPr sz="1350"/>
            </a:lvl4pPr>
            <a:lvl5pPr marL="212598"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86620" y="2303029"/>
            <a:ext cx="2463713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marL="212598" indent="-212598">
              <a:spcBef>
                <a:spcPts val="750"/>
              </a:spcBef>
              <a:defRPr sz="1350"/>
            </a:lvl2pPr>
            <a:lvl3pPr marL="212598" indent="-212598">
              <a:spcBef>
                <a:spcPts val="750"/>
              </a:spcBef>
              <a:defRPr sz="1350"/>
            </a:lvl3pPr>
            <a:lvl4pPr marL="212598" indent="-212598">
              <a:spcBef>
                <a:spcPts val="750"/>
              </a:spcBef>
              <a:defRPr sz="1350"/>
            </a:lvl4pPr>
            <a:lvl5pPr marL="212598"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4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-400"/>
            <a:ext cx="9162047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65394"/>
            <a:ext cx="5723782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85801" y="2303028"/>
            <a:ext cx="2462339" cy="4144192"/>
          </a:xfrm>
        </p:spPr>
        <p:txBody>
          <a:bodyPr lIns="91440" tIns="0" rIns="91440" bIns="0">
            <a:normAutofit/>
          </a:bodyPr>
          <a:lstStyle>
            <a:lvl1pPr marL="342900" indent="-342900">
              <a:spcBef>
                <a:spcPts val="750"/>
              </a:spcBef>
              <a:buFont typeface="+mj-lt"/>
              <a:buAutoNum type="arabicPeriod"/>
              <a:defRPr sz="1350"/>
            </a:lvl1pPr>
            <a:lvl2pPr marL="558927" indent="-257175">
              <a:spcBef>
                <a:spcPts val="750"/>
              </a:spcBef>
              <a:buFont typeface="+mj-lt"/>
              <a:buAutoNum type="alphaLcPeriod"/>
              <a:defRPr sz="1350"/>
            </a:lvl2pPr>
            <a:lvl3pPr marL="901827" indent="-257175">
              <a:spcBef>
                <a:spcPts val="750"/>
              </a:spcBef>
              <a:buFont typeface="+mj-lt"/>
              <a:buAutoNum type="arabicParenR"/>
              <a:defRPr sz="1350"/>
            </a:lvl3pPr>
            <a:lvl4pPr marL="1244727" indent="-257175">
              <a:spcBef>
                <a:spcPts val="750"/>
              </a:spcBef>
              <a:buFont typeface="+mj-lt"/>
              <a:buAutoNum type="alphaLcParenR"/>
              <a:defRPr sz="1350"/>
            </a:lvl4pPr>
            <a:lvl5pPr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86619" y="2303028"/>
            <a:ext cx="2822963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indent="-212598">
              <a:spcBef>
                <a:spcPts val="750"/>
              </a:spcBef>
              <a:defRPr sz="1350"/>
            </a:lvl2pPr>
            <a:lvl3pPr indent="-212598">
              <a:spcBef>
                <a:spcPts val="750"/>
              </a:spcBef>
              <a:defRPr sz="1350"/>
            </a:lvl3pPr>
            <a:lvl4pPr indent="-212598">
              <a:spcBef>
                <a:spcPts val="750"/>
              </a:spcBef>
              <a:defRPr sz="1350"/>
            </a:lvl4pPr>
            <a:lvl5pPr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42091" y="965393"/>
            <a:ext cx="2401909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15162" y="4000042"/>
            <a:ext cx="2128838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-2546"/>
            <a:ext cx="2401910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93794" y="1247776"/>
            <a:ext cx="1650206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15065" y="5331514"/>
            <a:ext cx="1611312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7218900" y="1522789"/>
            <a:ext cx="2200114" cy="1650086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321" y="6470489"/>
            <a:ext cx="581266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7274"/>
            <a:ext cx="5882878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85800" y="2331791"/>
            <a:ext cx="5177307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2090" y="3405190"/>
            <a:ext cx="2401910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8856" y="457200"/>
            <a:ext cx="740664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14" y="731521"/>
            <a:ext cx="8003286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14" y="2103120"/>
            <a:ext cx="8003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685800" rtl="0" eaLnBrk="1" latinLnBrk="0" hangingPunct="1">
        <a:lnSpc>
          <a:spcPts val="3656"/>
        </a:lnSpc>
        <a:spcBef>
          <a:spcPct val="0"/>
        </a:spcBef>
        <a:buNone/>
        <a:defRPr sz="285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0604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21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5143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8572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2001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35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5430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35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528" y="145210"/>
            <a:ext cx="4794316" cy="3831221"/>
          </a:xfrm>
        </p:spPr>
        <p:txBody>
          <a:bodyPr/>
          <a:lstStyle/>
          <a:p>
            <a:r>
              <a:rPr lang="ru-RU" dirty="0"/>
              <a:t>Система классификации отзывов с использованием машинного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90405" y="3381006"/>
            <a:ext cx="8002588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авиахакатонисты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Текущие результаты</a:t>
            </a:r>
            <a:endParaRPr sz="40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3DE39E6-FFB4-4CB0-8506-2D1C5DD29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07972"/>
              </p:ext>
            </p:extLst>
          </p:nvPr>
        </p:nvGraphicFramePr>
        <p:xfrm>
          <a:off x="569214" y="2103120"/>
          <a:ext cx="80032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Текущие результаты</a:t>
            </a:r>
            <a:endParaRPr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8F06D0-9C85-4ED5-8E38-9B800B6C8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97"/>
          <a:stretch/>
        </p:blipFill>
        <p:spPr>
          <a:xfrm>
            <a:off x="285008" y="2265543"/>
            <a:ext cx="8461169" cy="39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позвол</a:t>
            </a:r>
            <a:r>
              <a:rPr lang="ru-RU" dirty="0"/>
              <a:t>и</a:t>
            </a:r>
            <a:r>
              <a:rPr dirty="0"/>
              <a:t>т </a:t>
            </a:r>
            <a:r>
              <a:rPr dirty="0" err="1"/>
              <a:t>эффективно</a:t>
            </a:r>
            <a:r>
              <a:rPr dirty="0"/>
              <a:t> </a:t>
            </a:r>
            <a:r>
              <a:rPr dirty="0" err="1"/>
              <a:t>собирать</a:t>
            </a:r>
            <a:r>
              <a:rPr dirty="0"/>
              <a:t> и </a:t>
            </a:r>
            <a:r>
              <a:rPr dirty="0" err="1"/>
              <a:t>классифицировать</a:t>
            </a:r>
            <a:r>
              <a:rPr dirty="0"/>
              <a:t> </a:t>
            </a:r>
            <a:r>
              <a:rPr dirty="0" err="1"/>
              <a:t>отзывы</a:t>
            </a:r>
            <a:r>
              <a:rPr dirty="0"/>
              <a:t> с </a:t>
            </a:r>
            <a:r>
              <a:rPr dirty="0" err="1"/>
              <a:t>сайта</a:t>
            </a:r>
            <a:r>
              <a:rPr dirty="0"/>
              <a:t> banki.ru.</a:t>
            </a:r>
          </a:p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машинного</a:t>
            </a:r>
            <a:r>
              <a:rPr dirty="0"/>
              <a:t> </a:t>
            </a:r>
            <a:r>
              <a:rPr dirty="0" err="1"/>
              <a:t>обучения</a:t>
            </a:r>
            <a:r>
              <a:rPr dirty="0"/>
              <a:t> и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 </a:t>
            </a:r>
            <a:r>
              <a:rPr dirty="0" err="1"/>
              <a:t>обеспечит</a:t>
            </a:r>
            <a:r>
              <a:rPr dirty="0"/>
              <a:t> </a:t>
            </a:r>
            <a:r>
              <a:rPr dirty="0" err="1"/>
              <a:t>высокую</a:t>
            </a:r>
            <a:r>
              <a:rPr dirty="0"/>
              <a:t> </a:t>
            </a: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.</a:t>
            </a:r>
          </a:p>
          <a:p>
            <a:r>
              <a:rPr dirty="0" err="1"/>
              <a:t>Внедрение</a:t>
            </a:r>
            <a:r>
              <a:rPr dirty="0"/>
              <a:t> в </a:t>
            </a:r>
            <a:r>
              <a:rPr dirty="0" err="1"/>
              <a:t>проект</a:t>
            </a:r>
            <a:r>
              <a:rPr dirty="0"/>
              <a:t>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dirty="0" err="1"/>
              <a:t>помо</a:t>
            </a:r>
            <a:r>
              <a:rPr lang="ru-RU" dirty="0"/>
              <a:t>ж</a:t>
            </a:r>
            <a:r>
              <a:rPr dirty="0" err="1"/>
              <a:t>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обработку</a:t>
            </a:r>
            <a:r>
              <a:rPr dirty="0"/>
              <a:t> и </a:t>
            </a:r>
            <a:r>
              <a:rPr dirty="0" err="1"/>
              <a:t>классификацию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Общие</a:t>
            </a:r>
            <a:r>
              <a:rPr dirty="0"/>
              <a:t> </a:t>
            </a:r>
            <a:r>
              <a:rPr dirty="0" err="1"/>
              <a:t>сведения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Проект</a:t>
            </a:r>
            <a:r>
              <a:rPr dirty="0"/>
              <a:t> </a:t>
            </a:r>
            <a:r>
              <a:rPr dirty="0" err="1"/>
              <a:t>включает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компонента</a:t>
            </a:r>
            <a:r>
              <a:rPr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b="1" dirty="0"/>
              <a:t>go-</a:t>
            </a:r>
            <a:r>
              <a:rPr b="1" dirty="0" err="1"/>
              <a:t>srv</a:t>
            </a:r>
            <a:r>
              <a:rPr dirty="0"/>
              <a:t> — </a:t>
            </a:r>
            <a:r>
              <a:rPr dirty="0" err="1"/>
              <a:t>сервис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Go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и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отзывов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classifier</a:t>
            </a:r>
            <a:r>
              <a:rPr dirty="0"/>
              <a:t> — </a:t>
            </a:r>
            <a:r>
              <a:rPr dirty="0" err="1"/>
              <a:t>сервис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Python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b="1" dirty="0" err="1"/>
              <a:t>admin</a:t>
            </a:r>
            <a:r>
              <a:rPr lang="ru-RU" dirty="0"/>
              <a:t> — интерфейс для просмотра и редактирования отзывов, а также получения статистики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7126"/>
            <a:ext cx="8003286" cy="1362057"/>
          </a:xfrm>
        </p:spPr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5417FD4-916E-43F7-A244-264537599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77133"/>
              </p:ext>
            </p:extLst>
          </p:nvPr>
        </p:nvGraphicFramePr>
        <p:xfrm>
          <a:off x="569214" y="2103120"/>
          <a:ext cx="80032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5417FD4-916E-43F7-A244-2645375994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0071802"/>
              </p:ext>
            </p:extLst>
          </p:nvPr>
        </p:nvGraphicFramePr>
        <p:xfrm>
          <a:off x="1163638" y="2303463"/>
          <a:ext cx="4370387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BC860A-EBAF-43AE-90C2-96FE09F5C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924" y="2303463"/>
            <a:ext cx="67722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sz="4000" dirty="0"/>
              <a:t>Go-</a:t>
            </a:r>
            <a:r>
              <a:rPr sz="4000" dirty="0" err="1"/>
              <a:t>сервис</a:t>
            </a:r>
            <a:r>
              <a:rPr sz="4000" dirty="0"/>
              <a:t> (go-</a:t>
            </a:r>
            <a:r>
              <a:rPr sz="4000" dirty="0" err="1"/>
              <a:t>srv</a:t>
            </a:r>
            <a:r>
              <a:rPr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6899" y="3314721"/>
            <a:ext cx="8002588" cy="4351337"/>
          </a:xfrm>
        </p:spPr>
        <p:txBody>
          <a:bodyPr>
            <a:normAutofit/>
          </a:bodyPr>
          <a:lstStyle/>
          <a:p>
            <a:r>
              <a:rPr sz="2400" dirty="0" err="1"/>
              <a:t>Сбор</a:t>
            </a:r>
            <a:r>
              <a:rPr sz="2400" dirty="0"/>
              <a:t> </a:t>
            </a:r>
            <a:r>
              <a:rPr sz="2400" dirty="0" err="1"/>
              <a:t>отзывов</a:t>
            </a:r>
            <a:r>
              <a:rPr sz="2400" dirty="0"/>
              <a:t> с </a:t>
            </a:r>
            <a:r>
              <a:rPr sz="2400" dirty="0" err="1"/>
              <a:t>сайта</a:t>
            </a:r>
            <a:r>
              <a:rPr sz="2400" dirty="0"/>
              <a:t> banki.ru.</a:t>
            </a:r>
          </a:p>
          <a:p>
            <a:r>
              <a:rPr sz="2400" dirty="0" err="1"/>
              <a:t>Парсинг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(</a:t>
            </a:r>
            <a:r>
              <a:rPr sz="2400" dirty="0" err="1"/>
              <a:t>заголовок</a:t>
            </a:r>
            <a:r>
              <a:rPr sz="2400" dirty="0"/>
              <a:t>, </a:t>
            </a:r>
            <a:r>
              <a:rPr sz="2400" dirty="0" err="1"/>
              <a:t>текст</a:t>
            </a:r>
            <a:r>
              <a:rPr sz="2400" dirty="0"/>
              <a:t> </a:t>
            </a:r>
            <a:r>
              <a:rPr sz="2400" dirty="0" err="1"/>
              <a:t>отзыва</a:t>
            </a:r>
            <a:r>
              <a:rPr sz="2400" dirty="0"/>
              <a:t>).</a:t>
            </a:r>
          </a:p>
          <a:p>
            <a:r>
              <a:rPr sz="2400" dirty="0" err="1"/>
              <a:t>Классификация</a:t>
            </a:r>
            <a:r>
              <a:rPr sz="2400" dirty="0"/>
              <a:t> с </a:t>
            </a:r>
            <a:r>
              <a:rPr sz="2400" dirty="0" err="1"/>
              <a:t>использованием</a:t>
            </a:r>
            <a:r>
              <a:rPr sz="2400" dirty="0"/>
              <a:t> </a:t>
            </a:r>
            <a:r>
              <a:rPr sz="2400" dirty="0" err="1"/>
              <a:t>сервиса</a:t>
            </a:r>
            <a:r>
              <a:rPr sz="2400" dirty="0"/>
              <a:t> </a:t>
            </a:r>
            <a:r>
              <a:rPr lang="en-US" sz="2400" dirty="0"/>
              <a:t>classifier</a:t>
            </a:r>
            <a:r>
              <a:rPr sz="2400" dirty="0"/>
              <a:t> </a:t>
            </a:r>
            <a:r>
              <a:rPr sz="2400" dirty="0" err="1"/>
              <a:t>через</a:t>
            </a:r>
            <a:r>
              <a:rPr sz="2400" dirty="0"/>
              <a:t> </a:t>
            </a:r>
            <a:r>
              <a:rPr sz="2400" dirty="0" err="1"/>
              <a:t>gRPC</a:t>
            </a:r>
            <a:r>
              <a:rPr sz="2400" dirty="0"/>
              <a:t>.</a:t>
            </a:r>
          </a:p>
          <a:p>
            <a:r>
              <a:rPr sz="2400" dirty="0" err="1"/>
              <a:t>Сохранение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в PostgreSQL.</a:t>
            </a:r>
          </a:p>
          <a:p>
            <a:r>
              <a:rPr sz="2400" dirty="0"/>
              <a:t>API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работы</a:t>
            </a:r>
            <a:r>
              <a:rPr sz="2400" dirty="0"/>
              <a:t> с </a:t>
            </a:r>
            <a:r>
              <a:rPr sz="2400" dirty="0" err="1"/>
              <a:t>отзывами</a:t>
            </a:r>
            <a:r>
              <a:rPr sz="2400" dirty="0"/>
              <a:t> и </a:t>
            </a:r>
            <a:r>
              <a:rPr sz="2400" dirty="0" err="1"/>
              <a:t>статистикой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000" dirty="0"/>
              <a:t>Классификатор (</a:t>
            </a:r>
            <a:r>
              <a:rPr lang="en-US" sz="4000" dirty="0"/>
              <a:t>classifier</a:t>
            </a:r>
            <a:r>
              <a:rPr lang="ru-RU" sz="4000" dirty="0"/>
              <a:t>)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0706" y="2922835"/>
            <a:ext cx="8002588" cy="4351337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Классификация с помощью ключевых слов</a:t>
            </a:r>
          </a:p>
          <a:p>
            <a:r>
              <a:rPr lang="ru-RU" sz="2400" dirty="0"/>
              <a:t>Осуществление обмена данных с</a:t>
            </a:r>
            <a:r>
              <a:rPr lang="en-US" sz="2400" dirty="0"/>
              <a:t> </a:t>
            </a:r>
            <a:r>
              <a:rPr lang="en-US" sz="2400" dirty="0" err="1"/>
              <a:t>YandexGPT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2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400" dirty="0"/>
              <a:t>Админ-панель (</a:t>
            </a:r>
            <a:r>
              <a:rPr lang="en-US" sz="4400" dirty="0"/>
              <a:t>admin)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0706" y="2810020"/>
            <a:ext cx="800258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UI для управления отзывами:</a:t>
            </a:r>
          </a:p>
          <a:p>
            <a:r>
              <a:rPr lang="ru-RU" sz="2400" dirty="0"/>
              <a:t>Просмотр отзывов с отображением категорий.</a:t>
            </a:r>
          </a:p>
          <a:p>
            <a:r>
              <a:rPr lang="ru-RU" sz="2400" dirty="0"/>
              <a:t>Возможность редактирования категории отзыва.</a:t>
            </a:r>
          </a:p>
          <a:p>
            <a:r>
              <a:rPr lang="ru-RU" sz="2400" dirty="0"/>
              <a:t>Вывод статистики по классифицированным отзывам.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948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lang="en-US" dirty="0" err="1"/>
              <a:t>yandex</a:t>
            </a:r>
            <a:r>
              <a:rPr dirty="0" err="1"/>
              <a:t>GPT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sz="2000" dirty="0"/>
              <a:t>В </a:t>
            </a:r>
            <a:r>
              <a:rPr sz="2000" dirty="0" err="1"/>
              <a:t>проекте</a:t>
            </a:r>
            <a:r>
              <a:rPr sz="2000" dirty="0"/>
              <a:t> </a:t>
            </a:r>
            <a:r>
              <a:rPr sz="2000" dirty="0" err="1"/>
              <a:t>используется</a:t>
            </a:r>
            <a:r>
              <a:rPr sz="2000" dirty="0"/>
              <a:t> </a:t>
            </a:r>
            <a:r>
              <a:rPr lang="en-US" sz="2000" dirty="0" err="1"/>
              <a:t>Yandex</a:t>
            </a:r>
            <a:r>
              <a:rPr sz="2000" dirty="0" err="1"/>
              <a:t>GPT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генерации</a:t>
            </a:r>
            <a:r>
              <a:rPr sz="2000" dirty="0"/>
              <a:t> </a:t>
            </a:r>
            <a:r>
              <a:rPr sz="2000" dirty="0" err="1"/>
              <a:t>категорий</a:t>
            </a:r>
            <a:r>
              <a:rPr sz="2000" dirty="0"/>
              <a:t> </a:t>
            </a:r>
            <a:r>
              <a:rPr sz="2000" dirty="0" err="1"/>
              <a:t>отзывов</a:t>
            </a:r>
            <a:r>
              <a:rPr sz="2000" dirty="0"/>
              <a:t>.</a:t>
            </a:r>
          </a:p>
          <a:p>
            <a:r>
              <a:rPr sz="2000" dirty="0" err="1"/>
              <a:t>Несмотря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ограничения</a:t>
            </a:r>
            <a:r>
              <a:rPr sz="2000" dirty="0"/>
              <a:t> в </a:t>
            </a:r>
            <a:r>
              <a:rPr sz="2000" dirty="0" err="1"/>
              <a:t>точности</a:t>
            </a:r>
            <a:r>
              <a:rPr sz="2000" dirty="0"/>
              <a:t> </a:t>
            </a:r>
            <a:r>
              <a:rPr sz="2000" dirty="0" err="1"/>
              <a:t>классификации</a:t>
            </a:r>
            <a:r>
              <a:rPr sz="2000" dirty="0"/>
              <a:t>, </a:t>
            </a:r>
            <a:r>
              <a:rPr lang="en-US" sz="2000" dirty="0" err="1"/>
              <a:t>YandexGPT</a:t>
            </a:r>
            <a:r>
              <a:rPr lang="en-US" sz="2000" dirty="0"/>
              <a:t> </a:t>
            </a:r>
            <a:r>
              <a:rPr sz="2000" dirty="0" err="1"/>
              <a:t>помогает</a:t>
            </a:r>
            <a:r>
              <a:rPr sz="2000" dirty="0"/>
              <a:t> в </a:t>
            </a:r>
            <a:r>
              <a:rPr sz="2000" dirty="0" err="1"/>
              <a:t>предварительной</a:t>
            </a:r>
            <a:r>
              <a:rPr sz="2000" dirty="0"/>
              <a:t> </a:t>
            </a:r>
            <a:r>
              <a:rPr sz="2000" dirty="0" err="1"/>
              <a:t>обработке</a:t>
            </a:r>
            <a:r>
              <a:rPr sz="2000" dirty="0"/>
              <a:t> и </a:t>
            </a:r>
            <a:r>
              <a:rPr sz="2000" dirty="0" err="1"/>
              <a:t>помогает</a:t>
            </a:r>
            <a:r>
              <a:rPr sz="2000" dirty="0"/>
              <a:t> "</a:t>
            </a:r>
            <a:r>
              <a:rPr sz="2000" dirty="0" err="1"/>
              <a:t>размыть</a:t>
            </a:r>
            <a:r>
              <a:rPr sz="2000" dirty="0"/>
              <a:t>" </a:t>
            </a:r>
            <a:r>
              <a:rPr sz="2000" dirty="0" err="1"/>
              <a:t>границы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категориями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разработки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Разработка</a:t>
            </a:r>
            <a:r>
              <a:rPr dirty="0"/>
              <a:t> Go-</a:t>
            </a:r>
            <a:r>
              <a:rPr dirty="0" err="1"/>
              <a:t>сервиса</a:t>
            </a:r>
            <a:r>
              <a:rPr dirty="0"/>
              <a:t> —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 и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базой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Создание</a:t>
            </a:r>
            <a:r>
              <a:rPr dirty="0"/>
              <a:t> Python-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админ-панели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отзывами</a:t>
            </a:r>
            <a:r>
              <a:rPr dirty="0"/>
              <a:t> и </a:t>
            </a:r>
            <a:r>
              <a:rPr dirty="0" err="1"/>
              <a:t>статистикой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Интеграция</a:t>
            </a:r>
            <a:r>
              <a:rPr dirty="0"/>
              <a:t> с </a:t>
            </a:r>
            <a:r>
              <a:rPr lang="en-US" sz="1800" dirty="0" err="1"/>
              <a:t>YandexGPT</a:t>
            </a:r>
            <a:r>
              <a:rPr lang="en-US" sz="1800"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повышения</a:t>
            </a:r>
            <a:r>
              <a:rPr dirty="0"/>
              <a:t> </a:t>
            </a:r>
            <a:r>
              <a:rPr dirty="0" err="1"/>
              <a:t>качества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A673DD4-61FB-41B6-A626-1C33647178C2}" vid="{FF490BFF-AD01-447B-895D-0F4089EA02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385</TotalTime>
  <Words>328</Words>
  <Application>Microsoft Macintosh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Тема1</vt:lpstr>
      <vt:lpstr>Система классификации отзывов с использованием машинного обучения</vt:lpstr>
      <vt:lpstr>Общие сведения</vt:lpstr>
      <vt:lpstr>Архитектура системы</vt:lpstr>
      <vt:lpstr>Архитектура системы</vt:lpstr>
      <vt:lpstr>Go-сервис (go-srv)</vt:lpstr>
      <vt:lpstr>Классификатор (classifier)</vt:lpstr>
      <vt:lpstr>Админ-панель (admin)</vt:lpstr>
      <vt:lpstr>Использование yandexGPT</vt:lpstr>
      <vt:lpstr>Этапы разработки</vt:lpstr>
      <vt:lpstr>Текущие результаты</vt:lpstr>
      <vt:lpstr>Текущие результаты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классификации отзывов с использованием машинного обучения</dc:title>
  <dc:subject/>
  <dc:creator/>
  <cp:keywords/>
  <dc:description>generated using python-pptx</dc:description>
  <cp:lastModifiedBy>Матвей Попов</cp:lastModifiedBy>
  <cp:revision>15</cp:revision>
  <dcterms:created xsi:type="dcterms:W3CDTF">2013-01-27T09:14:16Z</dcterms:created>
  <dcterms:modified xsi:type="dcterms:W3CDTF">2024-12-20T17:47:39Z</dcterms:modified>
  <cp:category/>
</cp:coreProperties>
</file>