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63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8AA7A-75B4-A247-8E2E-5A68FCB7B19E}">
          <p14:sldIdLst>
            <p14:sldId id="256"/>
          </p14:sldIdLst>
        </p14:section>
        <p14:section name="System Architecture" id="{23295BF8-5EAC-2E43-9501-BCC8A5F0D67B}">
          <p14:sldIdLst>
            <p14:sldId id="258"/>
          </p14:sldIdLst>
        </p14:section>
        <p14:section name="Technology Stack" id="{E3E36CBB-E36E-1E45-9742-F4DD3639ADA1}">
          <p14:sldIdLst>
            <p14:sldId id="260"/>
          </p14:sldIdLst>
        </p14:section>
        <p14:section name="Development Stack" id="{C8D8986B-ED54-F142-AAEC-C6087D278334}">
          <p14:sldIdLst>
            <p14:sldId id="263"/>
          </p14:sldIdLst>
        </p14:section>
        <p14:section name="Demo" id="{F5333616-3AFA-7B4F-A1E6-368FA5BF57AB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4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75"/>
    <a:srgbClr val="FFFF99"/>
    <a:srgbClr val="FFFF66"/>
    <a:srgbClr val="FFFF47"/>
    <a:srgbClr val="FFFFFF"/>
    <a:srgbClr val="0066A1"/>
    <a:srgbClr val="83C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1" autoAdjust="0"/>
    <p:restoredTop sz="95154" autoAdjust="0"/>
  </p:normalViewPr>
  <p:slideViewPr>
    <p:cSldViewPr>
      <p:cViewPr>
        <p:scale>
          <a:sx n="100" d="100"/>
          <a:sy n="100" d="100"/>
        </p:scale>
        <p:origin x="-522" y="36"/>
      </p:cViewPr>
      <p:guideLst>
        <p:guide orient="horz" pos="1620"/>
        <p:guide pos="3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48" d="100"/>
          <a:sy n="148" d="100"/>
        </p:scale>
        <p:origin x="1376" y="-31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September 2017. © 2017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7951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59767" y="8532440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8898" y="8544386"/>
            <a:ext cx="5913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Worldgrid, Bull, Canopy, equensWorldline, Unify, Worldline and Zero Email are registered trademarks of the Atos group. September 2017. © 2017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6" y="131882"/>
            <a:ext cx="1354139" cy="4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4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5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</a:t>
            </a:fld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5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0B12-E528-4D59-95AD-82AFC587F8BD}" type="slidenum">
              <a:rPr lang="nl-NL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0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89CC-3B7A-4DA5-A8C0-4984788D0EC5}" type="slidenum">
              <a:rPr lang="nl-NL" smtClean="0">
                <a:solidFill>
                  <a:srgbClr val="000000"/>
                </a:solidFill>
              </a:rPr>
              <a:pPr/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0300" y="4744601"/>
            <a:ext cx="443268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>
                <a:solidFill>
                  <a:srgbClr val="000000"/>
                </a:solidFill>
              </a:rPr>
              <a:pPr/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16488" y="1090800"/>
            <a:ext cx="8748000" cy="347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16488" y="123478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392929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accent1"/>
        </a:buClr>
        <a:buFont typeface="Lucida Sans Unicode" pitchFamily="34" charset="0"/>
        <a:buChar char="▶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accent1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Image result for asian young business man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504" y="2931791"/>
            <a:ext cx="8931348" cy="5670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Hackathon </a:t>
            </a:r>
            <a:r>
              <a:rPr lang="en-US" sz="3200" dirty="0" smtClean="0">
                <a:solidFill>
                  <a:schemeClr val="bg1"/>
                </a:solidFill>
              </a:rPr>
              <a:t>#2 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dirty="0" smtClean="0">
                <a:solidFill>
                  <a:schemeClr val="bg1"/>
                </a:solidFill>
              </a:rPr>
              <a:t>Solution Development</a:t>
            </a:r>
            <a:endParaRPr lang="th-TH" sz="32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24996" y="3588927"/>
            <a:ext cx="8748000" cy="567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Team #</a:t>
            </a:r>
            <a:r>
              <a:rPr lang="en-US" sz="3200" dirty="0">
                <a:solidFill>
                  <a:srgbClr val="FF6319"/>
                </a:solidFill>
              </a:rPr>
              <a:t>Number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en-US" sz="3200" dirty="0">
                <a:solidFill>
                  <a:srgbClr val="FF6319"/>
                </a:solidFill>
              </a:rPr>
              <a:t>Team Name</a:t>
            </a:r>
            <a:endParaRPr lang="th-TH" sz="3200" dirty="0">
              <a:solidFill>
                <a:srgbClr val="FF631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013" y="1225631"/>
            <a:ext cx="83952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6319"/>
                </a:solidFill>
                <a:latin typeface="Stag Black" pitchFamily="50" charset="0"/>
              </a:rPr>
              <a:t>h</a:t>
            </a:r>
            <a:r>
              <a:rPr lang="en-US" sz="8000" dirty="0">
                <a:solidFill>
                  <a:srgbClr val="FF6319"/>
                </a:solidFill>
                <a:latin typeface="Stag Black" pitchFamily="50" charset="0"/>
              </a:rPr>
              <a:t>ack</a:t>
            </a:r>
            <a:r>
              <a:rPr lang="en-US" sz="8000" dirty="0">
                <a:solidFill>
                  <a:srgbClr val="FFFF47"/>
                </a:solidFill>
                <a:latin typeface="Stag Black" pitchFamily="50" charset="0"/>
              </a:rPr>
              <a:t>athon</a:t>
            </a:r>
            <a:r>
              <a:rPr lang="en-US" sz="8000" dirty="0">
                <a:solidFill>
                  <a:srgbClr val="00B2A9"/>
                </a:solidFill>
                <a:latin typeface="Stag Black" pitchFamily="50" charset="0"/>
              </a:rPr>
              <a:t> </a:t>
            </a:r>
            <a:r>
              <a:rPr lang="en-US" sz="8000" dirty="0">
                <a:solidFill>
                  <a:srgbClr val="0066A1"/>
                </a:solidFill>
                <a:latin typeface="Stag Black" pitchFamily="50" charset="0"/>
              </a:rPr>
              <a:t>2018</a:t>
            </a:r>
            <a:endParaRPr lang="th-TH" sz="8000" dirty="0">
              <a:solidFill>
                <a:srgbClr val="0066A1"/>
              </a:solidFill>
              <a:latin typeface="Stag Black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6948" y="996833"/>
            <a:ext cx="4589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2A9"/>
                </a:solidFill>
                <a:latin typeface="Stag Bold" pitchFamily="50" charset="0"/>
              </a:rPr>
              <a:t>Digital Platform Economy</a:t>
            </a:r>
            <a:endParaRPr lang="th-TH" sz="2800" dirty="0">
              <a:solidFill>
                <a:srgbClr val="00B2A9"/>
              </a:solidFill>
              <a:latin typeface="Stag Bold" pitchFamily="50" charset="0"/>
            </a:endParaRPr>
          </a:p>
        </p:txBody>
      </p:sp>
      <p:pic>
        <p:nvPicPr>
          <p:cNvPr id="17" name="Picture 3" descr="C:\Users\A645769\Downloads\shar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42" y="881606"/>
            <a:ext cx="753674" cy="75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9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54588" y="492582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th-TH" sz="1600" b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AD0FAC5-0888-B249-8E1C-33D4221E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64" y="690478"/>
            <a:ext cx="3947247" cy="4453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40BF39-2378-4549-BABE-951CF99C0D10}"/>
              </a:ext>
            </a:extLst>
          </p:cNvPr>
          <p:cNvSpPr txBox="1"/>
          <p:nvPr/>
        </p:nvSpPr>
        <p:spPr>
          <a:xfrm rot="19926525">
            <a:off x="3144948" y="2394259"/>
            <a:ext cx="26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94479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54588" y="492582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th-TH" sz="1600" b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7B7FC2-E534-CF4C-9123-5A1CB9F31831}"/>
              </a:ext>
            </a:extLst>
          </p:cNvPr>
          <p:cNvSpPr/>
          <p:nvPr/>
        </p:nvSpPr>
        <p:spPr>
          <a:xfrm>
            <a:off x="1547664" y="3308287"/>
            <a:ext cx="5832648" cy="6480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6E1508E-DD9D-7B47-9BDA-808D286F9397}"/>
              </a:ext>
            </a:extLst>
          </p:cNvPr>
          <p:cNvSpPr/>
          <p:nvPr/>
        </p:nvSpPr>
        <p:spPr>
          <a:xfrm>
            <a:off x="1547664" y="2615147"/>
            <a:ext cx="2880320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776132-8CCD-464A-9CB5-D101C99B1316}"/>
              </a:ext>
            </a:extLst>
          </p:cNvPr>
          <p:cNvSpPr/>
          <p:nvPr/>
        </p:nvSpPr>
        <p:spPr>
          <a:xfrm>
            <a:off x="4499992" y="2615147"/>
            <a:ext cx="2880320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AB0544-0368-504F-9E12-75AABD7883CA}"/>
              </a:ext>
            </a:extLst>
          </p:cNvPr>
          <p:cNvSpPr/>
          <p:nvPr/>
        </p:nvSpPr>
        <p:spPr>
          <a:xfrm>
            <a:off x="1547664" y="1920541"/>
            <a:ext cx="5832648" cy="6480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 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6D90091-53ED-5942-9A4E-BD1F858BEDBA}"/>
              </a:ext>
            </a:extLst>
          </p:cNvPr>
          <p:cNvSpPr/>
          <p:nvPr/>
        </p:nvSpPr>
        <p:spPr>
          <a:xfrm>
            <a:off x="1566040" y="1196918"/>
            <a:ext cx="1277768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751263D-8188-AF40-A718-28FE6188F4DA}"/>
              </a:ext>
            </a:extLst>
          </p:cNvPr>
          <p:cNvSpPr/>
          <p:nvPr/>
        </p:nvSpPr>
        <p:spPr>
          <a:xfrm>
            <a:off x="2987824" y="1202865"/>
            <a:ext cx="1368152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F3E9824-61F7-3445-AE41-914D10515D0C}"/>
              </a:ext>
            </a:extLst>
          </p:cNvPr>
          <p:cNvSpPr/>
          <p:nvPr/>
        </p:nvSpPr>
        <p:spPr>
          <a:xfrm>
            <a:off x="4499992" y="1202865"/>
            <a:ext cx="1296144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B4D0981-EF3A-9642-9EF3-56831DD5A946}"/>
              </a:ext>
            </a:extLst>
          </p:cNvPr>
          <p:cNvSpPr/>
          <p:nvPr/>
        </p:nvSpPr>
        <p:spPr>
          <a:xfrm>
            <a:off x="5940152" y="1203598"/>
            <a:ext cx="1440160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AJAX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50D060F-C634-B04A-BBC5-ABD595B2A0CC}"/>
              </a:ext>
            </a:extLst>
          </p:cNvPr>
          <p:cNvSpPr/>
          <p:nvPr/>
        </p:nvSpPr>
        <p:spPr>
          <a:xfrm>
            <a:off x="1547664" y="4001025"/>
            <a:ext cx="5832648" cy="64807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Azure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92347DE-E57C-3C49-AE73-4F4B8ACBE768}"/>
              </a:ext>
            </a:extLst>
          </p:cNvPr>
          <p:cNvSpPr txBox="1"/>
          <p:nvPr/>
        </p:nvSpPr>
        <p:spPr>
          <a:xfrm rot="19926525">
            <a:off x="3144948" y="2394259"/>
            <a:ext cx="26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82153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54588" y="492582"/>
            <a:ext cx="8748000" cy="567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th-TH" sz="1600" b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3FCBBEA-4F37-8149-B9A2-DE139DA2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52" y="1014652"/>
            <a:ext cx="5080000" cy="3467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989A4AC-CC05-D246-99A5-1F18A2831987}"/>
              </a:ext>
            </a:extLst>
          </p:cNvPr>
          <p:cNvSpPr txBox="1"/>
          <p:nvPr/>
        </p:nvSpPr>
        <p:spPr>
          <a:xfrm rot="19926525">
            <a:off x="3144948" y="2394259"/>
            <a:ext cx="26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410318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Image result for busin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1" r="11936"/>
          <a:stretch/>
        </p:blipFill>
        <p:spPr bwMode="auto">
          <a:xfrm>
            <a:off x="0" y="0"/>
            <a:ext cx="4572000" cy="514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36" y="0"/>
            <a:ext cx="4572000" cy="5148308"/>
          </a:xfrm>
          <a:prstGeom prst="rect">
            <a:avLst/>
          </a:prstGeom>
          <a:solidFill>
            <a:srgbClr val="000000">
              <a:alpha val="8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solidFill>
                <a:srgbClr val="FFFFFF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423763" y="4168120"/>
            <a:ext cx="6244581" cy="70788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762" y="4240243"/>
            <a:ext cx="653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043797552"/>
      </p:ext>
    </p:extLst>
  </p:cSld>
  <p:clrMapOvr>
    <a:masterClrMapping/>
  </p:clrMapOvr>
</p:sld>
</file>

<file path=ppt/theme/theme1.xml><?xml version="1.0" encoding="utf-8"?>
<a:theme xmlns:a="http://schemas.openxmlformats.org/drawingml/2006/main" name="Atos v4.0">
  <a:themeElements>
    <a:clrScheme name="Custom 8">
      <a:dk1>
        <a:srgbClr val="000000"/>
      </a:dk1>
      <a:lt1>
        <a:srgbClr val="FFFFFF"/>
      </a:lt1>
      <a:dk2>
        <a:srgbClr val="FFFFFF"/>
      </a:dk2>
      <a:lt2>
        <a:srgbClr val="83C9C3"/>
      </a:lt2>
      <a:accent1>
        <a:srgbClr val="0066A1"/>
      </a:accent1>
      <a:accent2>
        <a:srgbClr val="00B2A9"/>
      </a:accent2>
      <a:accent3>
        <a:srgbClr val="A626AA"/>
      </a:accent3>
      <a:accent4>
        <a:srgbClr val="6639B7"/>
      </a:accent4>
      <a:accent5>
        <a:srgbClr val="FF6319"/>
      </a:accent5>
      <a:accent6>
        <a:srgbClr val="C0000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On-screen Show (16:9)</PresentationFormat>
  <Paragraphs>24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Atos v4.0</vt:lpstr>
      <vt:lpstr>Hackathon #2 : Solution Development</vt:lpstr>
      <vt:lpstr>System Architecture</vt:lpstr>
      <vt:lpstr>Technology Stack</vt:lpstr>
      <vt:lpstr>Development Technology Stack</vt:lpstr>
      <vt:lpstr>PowerPoint Presentation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A645769</dc:creator>
  <cp:lastModifiedBy>Vuthiparb, Pitt</cp:lastModifiedBy>
  <cp:revision>1205</cp:revision>
  <dcterms:created xsi:type="dcterms:W3CDTF">2016-04-04T15:49:24Z</dcterms:created>
  <dcterms:modified xsi:type="dcterms:W3CDTF">2018-03-24T08:44:27Z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dd-mm-yyyy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  <property fmtid="{D5CDD505-2E9C-101B-9397-08002B2CF9AE}" pid="8" name="_NewReviewCycle">
    <vt:lpwstr/>
  </property>
</Properties>
</file>