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36725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26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591" y="1122363"/>
            <a:ext cx="108275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4591" y="3602038"/>
            <a:ext cx="108275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78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8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1281" y="365125"/>
            <a:ext cx="3112919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525" y="365125"/>
            <a:ext cx="9158297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0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006" y="1709739"/>
            <a:ext cx="124516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006" y="4589464"/>
            <a:ext cx="124516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41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525" y="1825625"/>
            <a:ext cx="6135608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8592" y="1825625"/>
            <a:ext cx="6135608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7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5" y="365126"/>
            <a:ext cx="1245167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406" y="1681163"/>
            <a:ext cx="61074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4406" y="2505075"/>
            <a:ext cx="610741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08592" y="1681163"/>
            <a:ext cx="61374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8592" y="2505075"/>
            <a:ext cx="61374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8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5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08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6" y="457200"/>
            <a:ext cx="46562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7489" y="987426"/>
            <a:ext cx="730859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406" y="2057400"/>
            <a:ext cx="46562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60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6" y="457200"/>
            <a:ext cx="46562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7489" y="987426"/>
            <a:ext cx="730859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406" y="2057400"/>
            <a:ext cx="46562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1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2525" y="365126"/>
            <a:ext cx="124516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525" y="1825625"/>
            <a:ext cx="1245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2525" y="6356351"/>
            <a:ext cx="3248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8A99-D314-4B1C-974D-020A215ADCDC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2165" y="6356351"/>
            <a:ext cx="4872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5937" y="6356351"/>
            <a:ext cx="3248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69B5-9A65-4A31-A25E-E0625AD96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68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493634" y="1209286"/>
            <a:ext cx="557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Bodoni MT" panose="02070603080606020203" pitchFamily="18" charset="0"/>
              </a:rPr>
              <a:t>Commandez vos courses simplement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263" y="2063761"/>
            <a:ext cx="1140643" cy="9518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307" y="2034834"/>
            <a:ext cx="1205329" cy="1009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649" y="2006209"/>
            <a:ext cx="1343212" cy="1066949"/>
          </a:xfrm>
          <a:prstGeom prst="rect">
            <a:avLst/>
          </a:prstGeom>
        </p:spPr>
      </p:pic>
      <p:cxnSp>
        <p:nvCxnSpPr>
          <p:cNvPr id="10" name="Connecteur droit 9"/>
          <p:cNvCxnSpPr>
            <a:stCxn id="8" idx="3"/>
          </p:cNvCxnSpPr>
          <p:nvPr/>
        </p:nvCxnSpPr>
        <p:spPr>
          <a:xfrm flipV="1">
            <a:off x="3144862" y="2539683"/>
            <a:ext cx="337153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8044770" y="2539682"/>
            <a:ext cx="337153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74611" y="3190294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Bodoni MT" panose="02070603080606020203" pitchFamily="18" charset="0"/>
              </a:rPr>
              <a:t>Je me connecte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368489" y="3189088"/>
            <a:ext cx="182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doni MT" panose="02070603080606020203" pitchFamily="18" charset="0"/>
              </a:rPr>
              <a:t>Je commande</a:t>
            </a:r>
          </a:p>
        </p:txBody>
      </p:sp>
      <p:sp>
        <p:nvSpPr>
          <p:cNvPr id="15" name="ZoneTexte 14"/>
          <p:cNvSpPr txBox="1"/>
          <p:nvPr/>
        </p:nvSpPr>
        <p:spPr>
          <a:xfrm flipH="1">
            <a:off x="10429048" y="3189088"/>
            <a:ext cx="317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doni MT" panose="02070603080606020203" pitchFamily="18" charset="0"/>
              </a:rPr>
              <a:t>Je récupère ma commande</a:t>
            </a:r>
          </a:p>
        </p:txBody>
      </p:sp>
    </p:spTree>
    <p:extLst>
      <p:ext uri="{BB962C8B-B14F-4D97-AF65-F5344CB8AC3E}">
        <p14:creationId xmlns:p14="http://schemas.microsoft.com/office/powerpoint/2010/main" val="2947022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</TotalTime>
  <Words>13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8</cp:revision>
  <dcterms:created xsi:type="dcterms:W3CDTF">2021-01-13T18:44:33Z</dcterms:created>
  <dcterms:modified xsi:type="dcterms:W3CDTF">2021-01-15T12:48:22Z</dcterms:modified>
</cp:coreProperties>
</file>