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89" r:id="rId4"/>
    <p:sldId id="284" r:id="rId5"/>
    <p:sldId id="290" r:id="rId6"/>
    <p:sldId id="283" r:id="rId7"/>
    <p:sldId id="288" r:id="rId8"/>
    <p:sldId id="266" r:id="rId9"/>
    <p:sldId id="267" r:id="rId10"/>
    <p:sldId id="287" r:id="rId11"/>
    <p:sldId id="291" r:id="rId12"/>
    <p:sldId id="286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D33FF-2E0E-A443-A74E-35807298D951}" type="datetime1">
              <a:rPr lang="en-IN" smtClean="0"/>
              <a:t>06/05/19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83488-27E8-ED46-8BB3-A4FD4287A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DEB6F-A746-9844-A24C-465881318668}" type="datetime1">
              <a:rPr lang="en-IN" smtClean="0"/>
              <a:t>06/05/19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E6E87-8A1E-304B-9EA6-A8176DD8C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6E87-8A1E-304B-9EA6-A8176DD8C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Infrastructure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Software</a:t>
            </a:r>
          </a:p>
          <a:p>
            <a:r>
              <a:rPr lang="en-US" baseline="0" dirty="0" smtClean="0"/>
              <a:t>Platform</a:t>
            </a:r>
          </a:p>
          <a:p>
            <a:r>
              <a:rPr lang="en-US" baseline="0" dirty="0" smtClean="0"/>
              <a:t>Data</a:t>
            </a:r>
          </a:p>
          <a:p>
            <a:r>
              <a:rPr lang="en-US" baseline="0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6E87-8A1E-304B-9EA6-A8176DD8C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Web Application Security Project (OWASP)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E6E87-8A1E-304B-9EA6-A8176DD8C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2675B-53D4-1445-B057-42E95FF982CC}" type="datetime1">
              <a:rPr lang="en-IN" smtClean="0"/>
              <a:t>06/05/19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3F949-3CB3-2047-AD39-86FD757EF9B0}" type="datetime1">
              <a:rPr lang="en-IN" smtClean="0"/>
              <a:t>06/05/19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DD14-E1DC-CE4C-8372-F22DC5868BCA}" type="datetime1">
              <a:rPr lang="en-IN" smtClean="0"/>
              <a:t>06/05/19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FDAA-5E11-954C-A848-D21E3E78BFA3}" type="datetime1">
              <a:rPr lang="en-IN" smtClean="0"/>
              <a:t>06/05/19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FBEE-DD8C-D344-AC41-34264AEE9C91}" type="datetime1">
              <a:rPr lang="en-IN" smtClean="0"/>
              <a:t>06/05/19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3CD8-0A6B-D84C-919F-7F19D6822216}" type="datetime1">
              <a:rPr lang="en-IN" smtClean="0"/>
              <a:t>06/05/19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24B5-2A2E-2B49-B2DF-0F9A69048914}" type="datetime1">
              <a:rPr lang="en-IN" smtClean="0"/>
              <a:t>06/05/19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1775-3E0E-D140-A855-60F32D59F8C2}" type="datetime1">
              <a:rPr lang="en-IN" smtClean="0"/>
              <a:t>06/05/19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BE42-D2D4-384E-A275-BF38A714CC54}" type="datetime1">
              <a:rPr lang="en-IN" smtClean="0"/>
              <a:t>06/05/19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F5813-69D6-B143-BA8E-873A7BA04758}" type="datetime1">
              <a:rPr lang="en-IN" smtClean="0"/>
              <a:t>06/05/19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4044-2DE1-FD45-A3A1-1FFAA2B0B5D5}" type="datetime1">
              <a:rPr lang="en-IN" smtClean="0"/>
              <a:t>06/05/19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E288-AA2C-C74A-8946-7D6C5AC47B72}" type="datetime1">
              <a:rPr lang="en-IN" smtClean="0"/>
              <a:t>06/05/19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C388-00E4-DD45-9BD2-A62EDD882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6675"/>
            <a:ext cx="7772400" cy="1863775"/>
          </a:xfrm>
        </p:spPr>
        <p:txBody>
          <a:bodyPr>
            <a:normAutofit/>
          </a:bodyPr>
          <a:lstStyle/>
          <a:p>
            <a:r>
              <a:rPr lang="en-US" dirty="0" smtClean="0"/>
              <a:t>Intrusion Detection </a:t>
            </a:r>
            <a:r>
              <a:rPr lang="en-US" dirty="0"/>
              <a:t>S</a:t>
            </a:r>
            <a:r>
              <a:rPr lang="en-US" dirty="0" smtClean="0"/>
              <a:t>ystems for </a:t>
            </a:r>
            <a:r>
              <a:rPr lang="en-US" dirty="0"/>
              <a:t>C</a:t>
            </a:r>
            <a:r>
              <a:rPr lang="en-US" dirty="0" smtClean="0"/>
              <a:t>loud </a:t>
            </a:r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1246" y="4888010"/>
            <a:ext cx="3252925" cy="1087646"/>
          </a:xfrm>
        </p:spPr>
        <p:txBody>
          <a:bodyPr>
            <a:noAutofit/>
          </a:bodyPr>
          <a:lstStyle/>
          <a:p>
            <a:pPr algn="r"/>
            <a:r>
              <a:rPr lang="en-US" sz="2000" dirty="0" smtClean="0"/>
              <a:t>Presented By </a:t>
            </a:r>
          </a:p>
          <a:p>
            <a:pPr algn="r"/>
            <a:r>
              <a:rPr lang="en-US" sz="2000" dirty="0" err="1" smtClean="0"/>
              <a:t>Priya</a:t>
            </a:r>
            <a:r>
              <a:rPr lang="en-US" sz="2000" dirty="0" smtClean="0"/>
              <a:t> John</a:t>
            </a:r>
          </a:p>
          <a:p>
            <a:pPr algn="r"/>
            <a:r>
              <a:rPr lang="en-US" sz="2000" dirty="0" smtClean="0"/>
              <a:t>BL.EN.R4CSE18010</a:t>
            </a:r>
          </a:p>
        </p:txBody>
      </p:sp>
    </p:spTree>
    <p:extLst>
      <p:ext uri="{BB962C8B-B14F-4D97-AF65-F5344CB8AC3E}">
        <p14:creationId xmlns:p14="http://schemas.microsoft.com/office/powerpoint/2010/main" val="25667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Literature survey</a:t>
            </a:r>
            <a:endParaRPr lang="en-US" dirty="0" smtClean="0"/>
          </a:p>
          <a:p>
            <a:r>
              <a:rPr lang="en-US" dirty="0" smtClean="0"/>
              <a:t>Feasibility </a:t>
            </a:r>
            <a:r>
              <a:rPr lang="en-US" dirty="0" smtClean="0"/>
              <a:t>study</a:t>
            </a:r>
          </a:p>
          <a:p>
            <a:r>
              <a:rPr lang="en-US" dirty="0" smtClean="0"/>
              <a:t>Threat </a:t>
            </a:r>
            <a:r>
              <a:rPr lang="en-US" dirty="0" smtClean="0"/>
              <a:t>modeling</a:t>
            </a:r>
          </a:p>
          <a:p>
            <a:r>
              <a:rPr lang="en-US" dirty="0" smtClean="0"/>
              <a:t>Attack simulation</a:t>
            </a:r>
          </a:p>
          <a:p>
            <a:r>
              <a:rPr lang="en-US" dirty="0" smtClean="0"/>
              <a:t>Attack detection</a:t>
            </a:r>
          </a:p>
          <a:p>
            <a:r>
              <a:rPr lang="en-US" dirty="0" smtClean="0"/>
              <a:t>Reporting</a:t>
            </a:r>
          </a:p>
          <a:p>
            <a:r>
              <a:rPr lang="en-US" dirty="0" smtClean="0"/>
              <a:t>Thesis writing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7"/>
            <a:ext cx="8229600" cy="1143000"/>
          </a:xfrm>
        </p:spPr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903604"/>
              </p:ext>
            </p:extLst>
          </p:nvPr>
        </p:nvGraphicFramePr>
        <p:xfrm>
          <a:off x="584202" y="1443290"/>
          <a:ext cx="7997370" cy="43953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9584"/>
                <a:gridCol w="1757040"/>
                <a:gridCol w="2244140"/>
                <a:gridCol w="1217750"/>
                <a:gridCol w="2318856"/>
              </a:tblGrid>
              <a:tr h="333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No.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Name of Authors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Name of Paper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Publisher and Year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Key Findings</a:t>
                      </a:r>
                    </a:p>
                  </a:txBody>
                  <a:tcPr marL="63500" marR="63500" marT="63500" marB="63500"/>
                </a:tc>
              </a:tr>
              <a:tr h="982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1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Yasir Mehmood, Umme Habiba, Muhammad Awais Shibli, Rahat Masood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Intrusion Detection System in Cloud Computing: Challenges and Opportunities 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IEEE (2013)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Signature + Anomaly </a:t>
                      </a:r>
                      <a:r>
                        <a:rPr lang="en-IN" sz="1100" dirty="0" smtClean="0">
                          <a:effectLst/>
                          <a:latin typeface="Arial"/>
                          <a:ea typeface="Arial"/>
                        </a:rPr>
                        <a:t>detection= </a:t>
                      </a: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Desired level of security in cloud applications</a:t>
                      </a:r>
                    </a:p>
                  </a:txBody>
                  <a:tcPr marL="63500" marR="63500" marT="63500" marB="63500"/>
                </a:tc>
              </a:tr>
              <a:tr h="634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2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Loubna Dali, Dr Hoda Elsayed et. all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A Survey of Intrusion Detection System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IEEE(2015)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IDS in cloud computing </a:t>
                      </a:r>
                      <a:r>
                        <a:rPr lang="en-IN" sz="1100" dirty="0" smtClean="0">
                          <a:effectLst/>
                          <a:latin typeface="Arial"/>
                          <a:ea typeface="Arial"/>
                        </a:rPr>
                        <a:t>environment - snort</a:t>
                      </a:r>
                      <a:endParaRPr lang="en-IN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</a:tr>
              <a:tr h="982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3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Asma A. </a:t>
                      </a:r>
                      <a:r>
                        <a:rPr lang="en-IN" sz="1100" dirty="0" smtClean="0">
                          <a:effectLst/>
                          <a:latin typeface="Arial"/>
                          <a:ea typeface="Arial"/>
                        </a:rPr>
                        <a:t>Shaikh</a:t>
                      </a:r>
                      <a:endParaRPr lang="en-IN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Attacks on cloud computing and its countermeasures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IEEE(2016)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Web security attack, browser security attack, </a:t>
                      </a:r>
                      <a:r>
                        <a:rPr lang="en-IN" sz="1100" b="1" dirty="0">
                          <a:effectLst/>
                          <a:latin typeface="Arial"/>
                          <a:ea typeface="Arial"/>
                        </a:rPr>
                        <a:t>cloud malware injection attack</a:t>
                      </a: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 and countermeasures</a:t>
                      </a:r>
                    </a:p>
                  </a:txBody>
                  <a:tcPr marL="63500" marR="63500" marT="63500" marB="63500"/>
                </a:tc>
              </a:tr>
              <a:tr h="982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Arial"/>
                          <a:ea typeface="Arial"/>
                        </a:rPr>
                        <a:t>4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Juntao Chen , </a:t>
                      </a:r>
                      <a:r>
                        <a:rPr lang="en-IN" sz="11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Quanzan</a:t>
                      </a:r>
                      <a:r>
                        <a:rPr lang="en-IN" sz="1100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Zhu</a:t>
                      </a:r>
                      <a:r>
                        <a:rPr lang="en-IN" sz="11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 </a:t>
                      </a:r>
                      <a:endParaRPr lang="en-IN" sz="11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Security as a Service for Cloud-Enabled Internet of Controlled Things Under Advanced Persistent Threats: A Contract Design Approach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 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IEEE(2017)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Arial"/>
                          <a:ea typeface="Arial"/>
                        </a:rPr>
                        <a:t>Cloud enabled smart home – contract based services at device level</a:t>
                      </a: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4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Feasibility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which cloud platform is/will</a:t>
            </a:r>
          </a:p>
          <a:p>
            <a:pPr lvl="1"/>
            <a:r>
              <a:rPr lang="en-US" dirty="0" smtClean="0"/>
              <a:t>Vulnerable to attacks</a:t>
            </a:r>
          </a:p>
          <a:p>
            <a:pPr lvl="1"/>
            <a:r>
              <a:rPr lang="en-US" dirty="0" smtClean="0"/>
              <a:t>Allow attacks to be performed (sandbox)</a:t>
            </a:r>
          </a:p>
          <a:p>
            <a:pPr lvl="1"/>
            <a:r>
              <a:rPr lang="en-US" dirty="0" smtClean="0"/>
              <a:t>Cost</a:t>
            </a:r>
          </a:p>
          <a:p>
            <a:r>
              <a:rPr lang="en-US" dirty="0" smtClean="0"/>
              <a:t>Literature survey</a:t>
            </a:r>
          </a:p>
          <a:p>
            <a:pPr lvl="1"/>
            <a:r>
              <a:rPr lang="en-US" dirty="0" smtClean="0"/>
              <a:t>Threat modeling 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ttack </a:t>
            </a:r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Performance metrics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You!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512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pPr lvl="1"/>
            <a:r>
              <a:rPr lang="en-US" dirty="0" smtClean="0"/>
              <a:t>Cloud </a:t>
            </a:r>
            <a:r>
              <a:rPr lang="en-US" dirty="0" smtClean="0"/>
              <a:t>Computing</a:t>
            </a:r>
          </a:p>
          <a:p>
            <a:pPr lvl="1"/>
            <a:r>
              <a:rPr lang="en-US" dirty="0" smtClean="0"/>
              <a:t>Intrusion Detection Systems</a:t>
            </a:r>
            <a:endParaRPr lang="en-US" dirty="0" smtClean="0"/>
          </a:p>
          <a:p>
            <a:pPr lvl="1"/>
            <a:r>
              <a:rPr lang="en-US" dirty="0" smtClean="0"/>
              <a:t>Security as a service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Research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for on demand network access</a:t>
            </a:r>
          </a:p>
          <a:p>
            <a:r>
              <a:rPr lang="en-US" dirty="0" smtClean="0"/>
              <a:t>Shared pool of computed resources</a:t>
            </a:r>
          </a:p>
          <a:p>
            <a:r>
              <a:rPr lang="en-US" dirty="0" smtClean="0"/>
              <a:t>Provisioned and released with minimal management </a:t>
            </a:r>
            <a:r>
              <a:rPr lang="en-US" dirty="0" smtClean="0"/>
              <a:t>effort</a:t>
            </a:r>
          </a:p>
          <a:p>
            <a:r>
              <a:rPr lang="en-US" dirty="0" smtClean="0"/>
              <a:t>Cloud models – </a:t>
            </a:r>
            <a:r>
              <a:rPr lang="en-US" dirty="0" err="1" smtClean="0"/>
              <a:t>IaaS</a:t>
            </a:r>
            <a:r>
              <a:rPr lang="en-US" dirty="0" smtClean="0"/>
              <a:t>, </a:t>
            </a:r>
            <a:r>
              <a:rPr lang="en-US" dirty="0" err="1" smtClean="0"/>
              <a:t>SaaS</a:t>
            </a:r>
            <a:r>
              <a:rPr lang="en-US" dirty="0" smtClean="0"/>
              <a:t>, </a:t>
            </a:r>
            <a:r>
              <a:rPr lang="en-US" dirty="0" err="1" smtClean="0"/>
              <a:t>PaaS</a:t>
            </a:r>
            <a:endParaRPr lang="en-US" dirty="0" smtClean="0"/>
          </a:p>
          <a:p>
            <a:r>
              <a:rPr lang="en-US" dirty="0" smtClean="0"/>
              <a:t>Newer cloud models – </a:t>
            </a:r>
            <a:r>
              <a:rPr lang="en-US" dirty="0" err="1" smtClean="0"/>
              <a:t>DaaS</a:t>
            </a:r>
            <a:r>
              <a:rPr lang="en-US" dirty="0" smtClean="0"/>
              <a:t>, </a:t>
            </a:r>
            <a:r>
              <a:rPr lang="en-US" dirty="0" err="1" smtClean="0"/>
              <a:t>SecaaS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loud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</a:t>
            </a:r>
          </a:p>
          <a:p>
            <a:r>
              <a:rPr lang="en-US" dirty="0" smtClean="0"/>
              <a:t>Cloudlet</a:t>
            </a:r>
          </a:p>
          <a:p>
            <a:r>
              <a:rPr lang="en-IN" dirty="0" smtClean="0"/>
              <a:t>Cloudsim</a:t>
            </a:r>
          </a:p>
          <a:p>
            <a:r>
              <a:rPr lang="en-IN" dirty="0" smtClean="0"/>
              <a:t>Google Cloud Platform</a:t>
            </a:r>
            <a:endParaRPr lang="en-IN" dirty="0"/>
          </a:p>
          <a:p>
            <a:r>
              <a:rPr lang="en-IN" dirty="0" smtClean="0"/>
              <a:t>OpenStack</a:t>
            </a:r>
          </a:p>
          <a:p>
            <a:r>
              <a:rPr lang="en-IN" dirty="0" smtClean="0"/>
              <a:t>Eucalyptus</a:t>
            </a:r>
          </a:p>
          <a:p>
            <a:r>
              <a:rPr lang="en-IN" dirty="0" smtClean="0"/>
              <a:t>Nebula</a:t>
            </a:r>
            <a:endParaRPr lang="en-IN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threats</a:t>
            </a:r>
          </a:p>
          <a:p>
            <a:r>
              <a:rPr lang="en-US" dirty="0" smtClean="0"/>
              <a:t>Minimum overhead</a:t>
            </a:r>
          </a:p>
          <a:p>
            <a:r>
              <a:rPr lang="en-US" dirty="0" smtClean="0"/>
              <a:t>Monitors traffic and reports to administrator</a:t>
            </a:r>
          </a:p>
          <a:p>
            <a:r>
              <a:rPr lang="en-US" dirty="0" smtClean="0"/>
              <a:t>Snort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as a service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Outsourced service</a:t>
            </a:r>
            <a:r>
              <a:rPr lang="en-US" dirty="0"/>
              <a:t> </a:t>
            </a:r>
            <a:r>
              <a:rPr lang="en-US" dirty="0" smtClean="0"/>
              <a:t>to detect and defend applications</a:t>
            </a:r>
          </a:p>
          <a:p>
            <a:r>
              <a:rPr lang="en-US" dirty="0" smtClean="0"/>
              <a:t>Similar to anti-virus software over the internet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Pay-as-you-go </a:t>
            </a:r>
          </a:p>
          <a:p>
            <a:pPr lvl="1"/>
            <a:r>
              <a:rPr lang="en-US" dirty="0" smtClean="0"/>
              <a:t>Faster to provision</a:t>
            </a:r>
          </a:p>
          <a:p>
            <a:pPr lvl="1"/>
            <a:r>
              <a:rPr lang="en-US" dirty="0" smtClean="0"/>
              <a:t>Updated with the latest malwares</a:t>
            </a:r>
          </a:p>
          <a:p>
            <a:pPr lvl="1"/>
            <a:r>
              <a:rPr lang="en-US" dirty="0" smtClean="0"/>
              <a:t>Interoperable</a:t>
            </a:r>
          </a:p>
          <a:p>
            <a:pPr lvl="1"/>
            <a:r>
              <a:rPr lang="en-US" dirty="0" smtClean="0"/>
              <a:t>Reporting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Security as a service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Palerra</a:t>
            </a:r>
            <a:r>
              <a:rPr lang="en-US" dirty="0" smtClean="0"/>
              <a:t> (Cloud Access Security Brokerage)</a:t>
            </a:r>
          </a:p>
          <a:p>
            <a:r>
              <a:rPr lang="en-US" dirty="0" err="1" smtClean="0"/>
              <a:t>Okta</a:t>
            </a:r>
            <a:r>
              <a:rPr lang="en-US" dirty="0" smtClean="0"/>
              <a:t> (Single Sign On)</a:t>
            </a:r>
          </a:p>
          <a:p>
            <a:r>
              <a:rPr lang="en-US" dirty="0" err="1" smtClean="0"/>
              <a:t>Proofpoint</a:t>
            </a:r>
            <a:r>
              <a:rPr lang="en-US" dirty="0" smtClean="0"/>
              <a:t> (Email Security)</a:t>
            </a:r>
          </a:p>
          <a:p>
            <a:r>
              <a:rPr lang="en-US" dirty="0" smtClean="0"/>
              <a:t>White Hat Security (Website and app security)</a:t>
            </a:r>
          </a:p>
          <a:p>
            <a:r>
              <a:rPr lang="en-US" dirty="0" err="1" smtClean="0"/>
              <a:t>Qualys</a:t>
            </a:r>
            <a:r>
              <a:rPr lang="en-US" dirty="0" smtClean="0"/>
              <a:t>(Network Security)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computing – Fastest growing segments</a:t>
            </a:r>
          </a:p>
          <a:p>
            <a:r>
              <a:rPr lang="en-US" dirty="0" smtClean="0"/>
              <a:t>Security is a concern</a:t>
            </a:r>
          </a:p>
          <a:p>
            <a:r>
              <a:rPr lang="en-US" dirty="0" smtClean="0"/>
              <a:t>Network </a:t>
            </a:r>
            <a:r>
              <a:rPr lang="en-US" dirty="0"/>
              <a:t>attacks - Focus on simulation of </a:t>
            </a:r>
            <a:r>
              <a:rPr lang="en-US" dirty="0" err="1"/>
              <a:t>DDoS</a:t>
            </a:r>
            <a:r>
              <a:rPr lang="en-US" dirty="0"/>
              <a:t> and IDS/IPS</a:t>
            </a:r>
          </a:p>
          <a:p>
            <a:r>
              <a:rPr lang="en-US" dirty="0"/>
              <a:t>Injection attack </a:t>
            </a:r>
            <a:r>
              <a:rPr lang="en-US" dirty="0" smtClean="0"/>
              <a:t>– </a:t>
            </a:r>
            <a:r>
              <a:rPr lang="en-US" dirty="0"/>
              <a:t>#1 risk in OWASP Top 10 Application Security </a:t>
            </a:r>
            <a:r>
              <a:rPr lang="en-US" dirty="0" smtClean="0"/>
              <a:t>Risks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for intrusion detection 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Implementation of SEC as a service (</a:t>
            </a:r>
            <a:r>
              <a:rPr lang="en-US" dirty="0" err="1" smtClean="0"/>
              <a:t>SECaaS</a:t>
            </a:r>
            <a:r>
              <a:rPr lang="en-US" dirty="0" smtClean="0"/>
              <a:t>) model for detecting cyber attacks on applications hosted on the cloud platform.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Amrita School of Engineering, Bengaluru Amrita Vishwa Vidyapeetham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4755</TotalTime>
  <Words>545</Words>
  <Application>Microsoft Macintosh PowerPoint</Application>
  <PresentationFormat>On-screen Show (4:3)</PresentationFormat>
  <Paragraphs>120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Intrusion Detection Systems for Cloud Applications</vt:lpstr>
      <vt:lpstr>Outline</vt:lpstr>
      <vt:lpstr>Cloud Computing</vt:lpstr>
      <vt:lpstr>Cloud platforms</vt:lpstr>
      <vt:lpstr>Intrusion Detection Systems</vt:lpstr>
      <vt:lpstr>Security as a service model</vt:lpstr>
      <vt:lpstr>Existing Security as a service providers</vt:lpstr>
      <vt:lpstr>Introduction</vt:lpstr>
      <vt:lpstr>Problem Statement</vt:lpstr>
      <vt:lpstr>Research Plan</vt:lpstr>
      <vt:lpstr>Literature Survey</vt:lpstr>
      <vt:lpstr>Feasibility study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threat management and risk management for </dc:title>
  <dc:creator>Priya John</dc:creator>
  <cp:lastModifiedBy>Priya John</cp:lastModifiedBy>
  <cp:revision>65</cp:revision>
  <dcterms:created xsi:type="dcterms:W3CDTF">2018-09-13T08:17:05Z</dcterms:created>
  <dcterms:modified xsi:type="dcterms:W3CDTF">2019-05-06T05:41:21Z</dcterms:modified>
</cp:coreProperties>
</file>