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7"/>
    <p:restoredTop sz="94623"/>
  </p:normalViewPr>
  <p:slideViewPr>
    <p:cSldViewPr snapToGrid="0" snapToObjects="1">
      <p:cViewPr varScale="1">
        <p:scale>
          <a:sx n="162" d="100"/>
          <a:sy n="162" d="100"/>
        </p:scale>
        <p:origin x="2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225"/>
            <a:ext cx="9144000" cy="804424"/>
          </a:xfrm>
        </p:spPr>
        <p:txBody>
          <a:bodyPr>
            <a:normAutofit/>
          </a:bodyPr>
          <a:lstStyle/>
          <a:p>
            <a:r>
              <a:rPr lang="en-US" sz="4500" b="1" u="sng" dirty="0"/>
              <a:t>Company XYZ - TV Campaign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1704A-C8D7-EB47-B52F-CC481352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869" y="1718059"/>
            <a:ext cx="5213131" cy="17109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Establishing a baseline: Overall Metrics</a:t>
            </a:r>
          </a:p>
          <a:p>
            <a:r>
              <a:rPr lang="en-US" dirty="0"/>
              <a:t>Total Purchases: 236</a:t>
            </a:r>
          </a:p>
          <a:p>
            <a:r>
              <a:rPr lang="en-US" dirty="0"/>
              <a:t>Total Spend: $221,436.84</a:t>
            </a:r>
          </a:p>
          <a:p>
            <a:r>
              <a:rPr lang="en-US" dirty="0"/>
              <a:t>Total Lift: 20,487 visitors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2974-C78D-6746-8FCE-6EAAABFA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Purchases by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A0B09-2283-4C46-BE06-EA9FFF19D7CD}"/>
              </a:ext>
            </a:extLst>
          </p:cNvPr>
          <p:cNvSpPr txBox="1"/>
          <p:nvPr/>
        </p:nvSpPr>
        <p:spPr>
          <a:xfrm>
            <a:off x="694531" y="1560788"/>
            <a:ext cx="539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Networks had the highest number of purchases?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A2D71-6BC8-8D40-BE71-BC9D20DE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7" y="2128291"/>
            <a:ext cx="5928053" cy="3237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086285-F5A6-9345-AEE9-D4D8E8C1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85947"/>
            <a:ext cx="5384571" cy="30800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53E844-7C62-D64A-88E6-B607BDB684F0}"/>
              </a:ext>
            </a:extLst>
          </p:cNvPr>
          <p:cNvSpPr/>
          <p:nvPr/>
        </p:nvSpPr>
        <p:spPr>
          <a:xfrm>
            <a:off x="6090367" y="15685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Which Networks had the lowest number of purchases?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6449F-1EC0-B348-B651-E6FAB6EF8C1F}"/>
              </a:ext>
            </a:extLst>
          </p:cNvPr>
          <p:cNvSpPr txBox="1"/>
          <p:nvPr/>
        </p:nvSpPr>
        <p:spPr>
          <a:xfrm>
            <a:off x="3626069" y="5778062"/>
            <a:ext cx="5290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Summary: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Willow TV was by far the best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and Weather Channel had 0 purchases</a:t>
            </a:r>
          </a:p>
        </p:txBody>
      </p:sp>
    </p:spTree>
    <p:extLst>
      <p:ext uri="{BB962C8B-B14F-4D97-AF65-F5344CB8AC3E}">
        <p14:creationId xmlns:p14="http://schemas.microsoft.com/office/powerpoint/2010/main" val="22425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F3A-91E5-2B47-AA4E-665B90B1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 XYZ - TV Campaign Report</vt:lpstr>
      <vt:lpstr>Purchases by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4</cp:revision>
  <dcterms:created xsi:type="dcterms:W3CDTF">2022-03-20T03:51:47Z</dcterms:created>
  <dcterms:modified xsi:type="dcterms:W3CDTF">2022-03-20T04:37:25Z</dcterms:modified>
</cp:coreProperties>
</file>