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1"/>
  </p:notesMasterIdLst>
  <p:sldIdLst>
    <p:sldId id="259" r:id="rId3"/>
    <p:sldId id="256" r:id="rId4"/>
    <p:sldId id="258" r:id="rId5"/>
    <p:sldId id="263" r:id="rId6"/>
    <p:sldId id="262" r:id="rId7"/>
    <p:sldId id="313" r:id="rId8"/>
    <p:sldId id="314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B4B0E-7126-B763-DB45-CC42DF7E7762}" v="6" dt="2022-08-31T05:10:59.249"/>
    <p1510:client id="{84BAD763-EC1B-CB31-9593-8617EFBE4668}" v="5" dt="2022-08-31T16:36:47.968"/>
    <p1510:client id="{EA13AA95-670B-5F0A-6681-692F11BD0778}" v="516" dt="2022-08-31T04:10:51.387"/>
    <p1510:client id="{EFF0C9CC-FFF2-67EF-EBDF-E47537E38868}" v="783" dt="2022-08-30T05:33:11.875"/>
  </p1510:revLst>
</p1510:revInfo>
</file>

<file path=ppt/tableStyles.xml><?xml version="1.0" encoding="utf-8"?>
<a:tblStyleLst xmlns:a="http://schemas.openxmlformats.org/drawingml/2006/main" def="{5C6ACF33-5268-4CF0-A363-D5A3AFE4D740}">
  <a:tblStyle styleId="{5C6ACF33-5268-4CF0-A363-D5A3AFE4D7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69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739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7c7c9315_0_2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7c7c9315_0_2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613250"/>
            <a:ext cx="7717592" cy="3916979"/>
            <a:chOff x="279122" y="532095"/>
            <a:chExt cx="8027452" cy="4074245"/>
          </a:xfrm>
        </p:grpSpPr>
        <p:sp>
          <p:nvSpPr>
            <p:cNvPr id="10" name="Google Shape;10;p2"/>
            <p:cNvSpPr/>
            <p:nvPr/>
          </p:nvSpPr>
          <p:spPr>
            <a:xfrm>
              <a:off x="279174" y="537140"/>
              <a:ext cx="8027400" cy="40692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79122" y="532095"/>
              <a:ext cx="8027400" cy="414300"/>
              <a:chOff x="279122" y="532095"/>
              <a:chExt cx="8027400" cy="4143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9122" y="532095"/>
                <a:ext cx="8027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33800" y="3850938"/>
            <a:ext cx="1276200" cy="272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1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61" name="Google Shape;61;p11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11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63" name="Google Shape;63;p11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722750" y="3233675"/>
            <a:ext cx="5698500" cy="4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722750" y="2083325"/>
            <a:ext cx="5698500" cy="11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 flipH="1">
            <a:off x="1249387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2"/>
          </p:nvPr>
        </p:nvSpPr>
        <p:spPr>
          <a:xfrm flipH="1">
            <a:off x="1249387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3"/>
          </p:nvPr>
        </p:nvSpPr>
        <p:spPr>
          <a:xfrm flipH="1">
            <a:off x="5234863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 flipH="1">
            <a:off x="5234863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5"/>
          </p:nvPr>
        </p:nvSpPr>
        <p:spPr>
          <a:xfrm flipH="1">
            <a:off x="865638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 flipH="1">
            <a:off x="865637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7"/>
          </p:nvPr>
        </p:nvSpPr>
        <p:spPr>
          <a:xfrm flipH="1">
            <a:off x="4851163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 flipH="1">
            <a:off x="4851163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839300" y="1650813"/>
            <a:ext cx="5465100" cy="154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86" name="Google Shape;86;p1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445050" y="1698150"/>
            <a:ext cx="3529200" cy="17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_1">
    <p:bg>
      <p:bgPr>
        <a:solidFill>
          <a:schemeClr val="l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3963471" y="19241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2"/>
          </p:nvPr>
        </p:nvSpPr>
        <p:spPr>
          <a:xfrm>
            <a:off x="6578344" y="19241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3963471" y="31782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4"/>
          </p:nvPr>
        </p:nvSpPr>
        <p:spPr>
          <a:xfrm>
            <a:off x="6578346" y="3178275"/>
            <a:ext cx="18426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3428912" y="20681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6"/>
          </p:nvPr>
        </p:nvSpPr>
        <p:spPr>
          <a:xfrm>
            <a:off x="6043938" y="20681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7"/>
          </p:nvPr>
        </p:nvSpPr>
        <p:spPr>
          <a:xfrm>
            <a:off x="3428912" y="33222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4572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45720"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45720"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45720"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45720"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45720"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45720"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45720"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45720"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043938" y="3322275"/>
            <a:ext cx="468000" cy="4863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4572000" y="81256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CUSTOM_1_1_1">
    <p:bg>
      <p:bgPr>
        <a:solidFill>
          <a:schemeClr val="l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8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13" name="Google Shape;113;p18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14;p18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15" name="Google Shape;115;p18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18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1493613" y="2243000"/>
            <a:ext cx="24006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2"/>
          </p:nvPr>
        </p:nvSpPr>
        <p:spPr>
          <a:xfrm>
            <a:off x="5249788" y="2243000"/>
            <a:ext cx="23451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3"/>
          </p:nvPr>
        </p:nvSpPr>
        <p:spPr>
          <a:xfrm>
            <a:off x="1493613" y="3837023"/>
            <a:ext cx="24006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4572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4572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4572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4572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4572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4572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4572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4572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4"/>
          </p:nvPr>
        </p:nvSpPr>
        <p:spPr>
          <a:xfrm>
            <a:off x="5305299" y="3837023"/>
            <a:ext cx="23451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8_1_1">
    <p:bg>
      <p:bgPr>
        <a:solidFill>
          <a:schemeClr val="lt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26" name="Google Shape;126;p19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127;p19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28" name="Google Shape;128;p19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1422938" y="3611417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2" hasCustomPrompt="1"/>
          </p:nvPr>
        </p:nvSpPr>
        <p:spPr>
          <a:xfrm>
            <a:off x="838838" y="3021996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1422938" y="2170775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4" hasCustomPrompt="1"/>
          </p:nvPr>
        </p:nvSpPr>
        <p:spPr>
          <a:xfrm>
            <a:off x="838838" y="1582000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5465650" y="3611417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6" hasCustomPrompt="1"/>
          </p:nvPr>
        </p:nvSpPr>
        <p:spPr>
          <a:xfrm>
            <a:off x="4881550" y="3021996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>
            <a:off x="5465650" y="2170775"/>
            <a:ext cx="2255400" cy="34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8" hasCustomPrompt="1"/>
          </p:nvPr>
        </p:nvSpPr>
        <p:spPr>
          <a:xfrm>
            <a:off x="4881550" y="1582000"/>
            <a:ext cx="34236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0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43" name="Google Shape;143;p2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2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45" name="Google Shape;145;p2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" name="Google Shape;149;p20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720200" y="3701050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3428875" y="3701052"/>
            <a:ext cx="22767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3"/>
          </p:nvPr>
        </p:nvSpPr>
        <p:spPr>
          <a:xfrm>
            <a:off x="6272500" y="3701050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720200" y="2148679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5"/>
          </p:nvPr>
        </p:nvSpPr>
        <p:spPr>
          <a:xfrm>
            <a:off x="3428875" y="2148679"/>
            <a:ext cx="22767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6"/>
          </p:nvPr>
        </p:nvSpPr>
        <p:spPr>
          <a:xfrm>
            <a:off x="6272500" y="2148675"/>
            <a:ext cx="21513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1"/>
          <p:cNvGrpSpPr/>
          <p:nvPr/>
        </p:nvGrpSpPr>
        <p:grpSpPr>
          <a:xfrm>
            <a:off x="445050" y="393000"/>
            <a:ext cx="8254054" cy="4266544"/>
            <a:chOff x="279122" y="532095"/>
            <a:chExt cx="8585452" cy="4437845"/>
          </a:xfrm>
        </p:grpSpPr>
        <p:sp>
          <p:nvSpPr>
            <p:cNvPr id="158" name="Google Shape;158;p21"/>
            <p:cNvSpPr/>
            <p:nvPr/>
          </p:nvSpPr>
          <p:spPr>
            <a:xfrm>
              <a:off x="279174" y="537140"/>
              <a:ext cx="8585400" cy="44328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1"/>
            <p:cNvGrpSpPr/>
            <p:nvPr/>
          </p:nvGrpSpPr>
          <p:grpSpPr>
            <a:xfrm>
              <a:off x="279122" y="532095"/>
              <a:ext cx="8585400" cy="414300"/>
              <a:chOff x="279122" y="532095"/>
              <a:chExt cx="8585400" cy="414300"/>
            </a:xfrm>
          </p:grpSpPr>
          <p:sp>
            <p:nvSpPr>
              <p:cNvPr id="160" name="Google Shape;160;p21"/>
              <p:cNvSpPr/>
              <p:nvPr/>
            </p:nvSpPr>
            <p:spPr>
              <a:xfrm>
                <a:off x="279122" y="532095"/>
                <a:ext cx="8585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2204275" y="1004250"/>
            <a:ext cx="473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 flipH="1">
            <a:off x="2204275" y="2155375"/>
            <a:ext cx="47355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2194350" y="3689325"/>
            <a:ext cx="4755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1_1_1_1">
    <p:bg>
      <p:bgPr>
        <a:solidFill>
          <a:schemeClr val="l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827400" y="1491650"/>
            <a:ext cx="28614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402950" y="2977050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2"/>
          </p:nvPr>
        </p:nvSpPr>
        <p:spPr>
          <a:xfrm>
            <a:off x="1402950" y="3642075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28" name="Google Shape;28;p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30" name="Google Shape;30;p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209312" y="3342975"/>
            <a:ext cx="31386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796057" y="3342975"/>
            <a:ext cx="31386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209300" y="2927150"/>
            <a:ext cx="31386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796051" y="2927150"/>
            <a:ext cx="31386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6448075" y="1586063"/>
            <a:ext cx="19827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5633875" y="3099163"/>
            <a:ext cx="2796900" cy="120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0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52" name="Google Shape;52;p1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1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54" name="Google Shape;54;p1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9"/>
          <p:cNvGrpSpPr/>
          <p:nvPr/>
        </p:nvGrpSpPr>
        <p:grpSpPr>
          <a:xfrm>
            <a:off x="445050" y="749900"/>
            <a:ext cx="4127100" cy="3883275"/>
            <a:chOff x="445050" y="343300"/>
            <a:chExt cx="4127100" cy="3883275"/>
          </a:xfrm>
        </p:grpSpPr>
        <p:sp>
          <p:nvSpPr>
            <p:cNvPr id="415" name="Google Shape;415;p29"/>
            <p:cNvSpPr/>
            <p:nvPr/>
          </p:nvSpPr>
          <p:spPr>
            <a:xfrm>
              <a:off x="445050" y="351775"/>
              <a:ext cx="4127100" cy="38748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29"/>
            <p:cNvGrpSpPr/>
            <p:nvPr/>
          </p:nvGrpSpPr>
          <p:grpSpPr>
            <a:xfrm>
              <a:off x="445050" y="343300"/>
              <a:ext cx="4127100" cy="392400"/>
              <a:chOff x="-8550475" y="393000"/>
              <a:chExt cx="4127100" cy="392400"/>
            </a:xfrm>
          </p:grpSpPr>
          <p:sp>
            <p:nvSpPr>
              <p:cNvPr id="417" name="Google Shape;417;p29"/>
              <p:cNvSpPr/>
              <p:nvPr/>
            </p:nvSpPr>
            <p:spPr>
              <a:xfrm>
                <a:off x="-8550475" y="393000"/>
                <a:ext cx="4127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" name="Google Shape;421;p29"/>
          <p:cNvGrpSpPr/>
          <p:nvPr/>
        </p:nvGrpSpPr>
        <p:grpSpPr>
          <a:xfrm>
            <a:off x="4200175" y="1455325"/>
            <a:ext cx="4498200" cy="2330700"/>
            <a:chOff x="4200175" y="1139900"/>
            <a:chExt cx="4498200" cy="2330700"/>
          </a:xfrm>
        </p:grpSpPr>
        <p:sp>
          <p:nvSpPr>
            <p:cNvPr id="422" name="Google Shape;422;p29"/>
            <p:cNvSpPr/>
            <p:nvPr/>
          </p:nvSpPr>
          <p:spPr>
            <a:xfrm>
              <a:off x="4200175" y="1139900"/>
              <a:ext cx="44982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9"/>
            <p:cNvGrpSpPr/>
            <p:nvPr/>
          </p:nvGrpSpPr>
          <p:grpSpPr>
            <a:xfrm>
              <a:off x="4200175" y="1139900"/>
              <a:ext cx="4498200" cy="392400"/>
              <a:chOff x="-8550475" y="393000"/>
              <a:chExt cx="4498200" cy="392400"/>
            </a:xfrm>
          </p:grpSpPr>
          <p:sp>
            <p:nvSpPr>
              <p:cNvPr id="424" name="Google Shape;424;p29"/>
              <p:cNvSpPr/>
              <p:nvPr/>
            </p:nvSpPr>
            <p:spPr>
              <a:xfrm>
                <a:off x="-8550475" y="393000"/>
                <a:ext cx="44982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" name="Google Shape;473;p29"/>
          <p:cNvSpPr txBox="1">
            <a:spLocks noGrp="1"/>
          </p:cNvSpPr>
          <p:nvPr>
            <p:ph type="subTitle" idx="1"/>
          </p:nvPr>
        </p:nvSpPr>
        <p:spPr>
          <a:xfrm>
            <a:off x="556284" y="1421300"/>
            <a:ext cx="3667933" cy="2730149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r>
              <a:rPr lang="en" sz="1400" b="1" dirty="0"/>
              <a:t>Alexander Quesada </a:t>
            </a:r>
            <a:r>
              <a:rPr lang="en" sz="1400" b="1" dirty="0" err="1"/>
              <a:t>Quesada</a:t>
            </a:r>
            <a:r>
              <a:rPr lang="en" sz="1400" b="1" dirty="0"/>
              <a:t> </a:t>
            </a:r>
            <a:endParaRPr lang="es-ES" sz="1400" b="1" dirty="0"/>
          </a:p>
          <a:p>
            <a:r>
              <a:rPr lang="en" sz="1400" b="1" dirty="0"/>
              <a:t>C16131</a:t>
            </a:r>
            <a:endParaRPr lang="es-ES" sz="1400" b="1" dirty="0"/>
          </a:p>
          <a:p>
            <a:endParaRPr lang="en" sz="1400" b="1" dirty="0"/>
          </a:p>
          <a:p>
            <a:r>
              <a:rPr lang="en" sz="1400" b="1" dirty="0"/>
              <a:t>Alejandro Jiménez Corea </a:t>
            </a:r>
          </a:p>
          <a:p>
            <a:r>
              <a:rPr lang="en" sz="1400" b="1" dirty="0"/>
              <a:t>B84032</a:t>
            </a:r>
          </a:p>
          <a:p>
            <a:endParaRPr lang="en" sz="1400" b="1"/>
          </a:p>
          <a:p>
            <a:r>
              <a:rPr lang="en" sz="1400" b="1" dirty="0"/>
              <a:t>Carlos Antonio Sánchez Blanco </a:t>
            </a:r>
            <a:r>
              <a:rPr lang="en" sz="1400" b="1" dirty="0" err="1"/>
              <a:t>Blanco</a:t>
            </a:r>
            <a:endParaRPr lang="en" sz="1400" b="1" dirty="0"/>
          </a:p>
          <a:p>
            <a:r>
              <a:rPr lang="en" sz="1400" b="1" dirty="0"/>
              <a:t>C17226</a:t>
            </a:r>
          </a:p>
          <a:p>
            <a:endParaRPr lang="en" sz="1400" b="1" dirty="0"/>
          </a:p>
          <a:p>
            <a:r>
              <a:rPr lang="en" sz="1400" b="1" dirty="0"/>
              <a:t>Diego González Mata </a:t>
            </a:r>
          </a:p>
          <a:p>
            <a:r>
              <a:rPr lang="en" sz="1400" b="1" dirty="0"/>
              <a:t>C03406</a:t>
            </a:r>
            <a:endParaRPr sz="1400" b="1" dirty="0"/>
          </a:p>
        </p:txBody>
      </p:sp>
      <p:sp>
        <p:nvSpPr>
          <p:cNvPr id="474" name="Google Shape;474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29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82" name="Google Shape;482;p29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29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sz="1200" dirty="0">
              <a:solidFill>
                <a:schemeClr val="dk1"/>
              </a:solidFill>
              <a:latin typeface="Abel"/>
              <a:ea typeface="Abel"/>
              <a:cs typeface="Abel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sz="1200" dirty="0">
              <a:solidFill>
                <a:schemeClr val="dk1"/>
              </a:solidFill>
              <a:latin typeface="Abel"/>
              <a:ea typeface="Abel"/>
              <a:cs typeface="Abel"/>
            </a:endParaRPr>
          </a:p>
        </p:txBody>
      </p:sp>
      <p:sp>
        <p:nvSpPr>
          <p:cNvPr id="3" name="Google Shape;473;p29">
            <a:extLst>
              <a:ext uri="{FF2B5EF4-FFF2-40B4-BE49-F238E27FC236}">
                <a16:creationId xmlns:a16="http://schemas.microsoft.com/office/drawing/2014/main" id="{D049394A-5AEF-742F-42F1-994EB2161B79}"/>
              </a:ext>
            </a:extLst>
          </p:cNvPr>
          <p:cNvSpPr txBox="1">
            <a:spLocks/>
          </p:cNvSpPr>
          <p:nvPr/>
        </p:nvSpPr>
        <p:spPr>
          <a:xfrm>
            <a:off x="4434017" y="2145200"/>
            <a:ext cx="4017183" cy="78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600"/>
              </a:spcAft>
            </a:pPr>
            <a:r>
              <a:rPr lang="en" sz="2400" b="1" dirty="0"/>
              <a:t>Proyecto </a:t>
            </a:r>
            <a:r>
              <a:rPr lang="en" sz="2400" b="1" dirty="0" err="1"/>
              <a:t>Integrador</a:t>
            </a:r>
            <a:r>
              <a:rPr lang="en" sz="2400" b="1" dirty="0"/>
              <a:t> de </a:t>
            </a:r>
            <a:r>
              <a:rPr lang="en" sz="2400" b="1" dirty="0" err="1"/>
              <a:t>Arquitectura</a:t>
            </a:r>
            <a:r>
              <a:rPr lang="en" sz="2400" b="1" dirty="0"/>
              <a:t> y </a:t>
            </a:r>
            <a:r>
              <a:rPr lang="en" sz="2400" b="1" dirty="0" err="1"/>
              <a:t>ensamblador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2720175" y="2740117"/>
            <a:ext cx="37038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Tic – Tac – Toe</a:t>
            </a:r>
            <a:br>
              <a:rPr lang="en" dirty="0"/>
            </a:br>
            <a:r>
              <a:rPr lang="en" dirty="0"/>
              <a:t>4x4</a:t>
            </a:r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651900" y="3820488"/>
            <a:ext cx="1840200" cy="396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3903733" y="3889224"/>
            <a:ext cx="1347116" cy="19096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ES" b="1" dirty="0">
                <a:solidFill>
                  <a:schemeClr val="hlink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Empezamos</a:t>
            </a:r>
            <a:r>
              <a:rPr lang="en" b="1" dirty="0">
                <a:solidFill>
                  <a:schemeClr val="hlink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es-ES" b="1">
              <a:solidFill>
                <a:schemeClr val="hlink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6A11F9C-4F49-A9A0-A6CD-13C686D08316}"/>
              </a:ext>
            </a:extLst>
          </p:cNvPr>
          <p:cNvGrpSpPr/>
          <p:nvPr/>
        </p:nvGrpSpPr>
        <p:grpSpPr>
          <a:xfrm>
            <a:off x="3941233" y="1559983"/>
            <a:ext cx="1270742" cy="1007556"/>
            <a:chOff x="4068233" y="1528233"/>
            <a:chExt cx="1270742" cy="1007556"/>
          </a:xfrm>
        </p:grpSpPr>
        <p:pic>
          <p:nvPicPr>
            <p:cNvPr id="2" name="Imagen 2">
              <a:extLst>
                <a:ext uri="{FF2B5EF4-FFF2-40B4-BE49-F238E27FC236}">
                  <a16:creationId xmlns:a16="http://schemas.microsoft.com/office/drawing/2014/main" id="{EA69DD69-AC32-1DC8-5030-A84AD5916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8233" y="1528234"/>
              <a:ext cx="996950" cy="996950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697D58C-FE88-CDD7-44BB-57EB93A26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915" r="32979" b="-1064"/>
            <a:stretch/>
          </p:blipFill>
          <p:spPr>
            <a:xfrm>
              <a:off x="4988982" y="1528233"/>
              <a:ext cx="349993" cy="10075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8"/>
          <p:cNvGrpSpPr/>
          <p:nvPr/>
        </p:nvGrpSpPr>
        <p:grpSpPr>
          <a:xfrm>
            <a:off x="933788" y="2837129"/>
            <a:ext cx="3291000" cy="2012675"/>
            <a:chOff x="5071700" y="343300"/>
            <a:chExt cx="3291000" cy="2012675"/>
          </a:xfrm>
        </p:grpSpPr>
        <p:sp>
          <p:nvSpPr>
            <p:cNvPr id="256" name="Google Shape;256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58" name="Google Shape;258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2" name="Google Shape;262;p28"/>
          <p:cNvGrpSpPr/>
          <p:nvPr/>
        </p:nvGrpSpPr>
        <p:grpSpPr>
          <a:xfrm>
            <a:off x="933788" y="399192"/>
            <a:ext cx="3291000" cy="2012675"/>
            <a:chOff x="5071700" y="343300"/>
            <a:chExt cx="3291000" cy="2012675"/>
          </a:xfrm>
        </p:grpSpPr>
        <p:sp>
          <p:nvSpPr>
            <p:cNvPr id="263" name="Google Shape;263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65" name="Google Shape;265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" name="Google Shape;269;p28"/>
          <p:cNvGrpSpPr/>
          <p:nvPr/>
        </p:nvGrpSpPr>
        <p:grpSpPr>
          <a:xfrm>
            <a:off x="4919288" y="2837129"/>
            <a:ext cx="3291000" cy="2012675"/>
            <a:chOff x="5071700" y="343300"/>
            <a:chExt cx="3291000" cy="2012675"/>
          </a:xfrm>
        </p:grpSpPr>
        <p:sp>
          <p:nvSpPr>
            <p:cNvPr id="270" name="Google Shape;270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" name="Google Shape;271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2" name="Google Shape;272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" name="Google Shape;276;p28"/>
          <p:cNvGrpSpPr/>
          <p:nvPr/>
        </p:nvGrpSpPr>
        <p:grpSpPr>
          <a:xfrm>
            <a:off x="4919288" y="399192"/>
            <a:ext cx="3291000" cy="2012675"/>
            <a:chOff x="5071700" y="343300"/>
            <a:chExt cx="3291000" cy="2012675"/>
          </a:xfrm>
        </p:grpSpPr>
        <p:sp>
          <p:nvSpPr>
            <p:cNvPr id="277" name="Google Shape;277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9" name="Google Shape;279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" name="Google Shape;283;p28"/>
          <p:cNvSpPr txBox="1">
            <a:spLocks noGrp="1"/>
          </p:cNvSpPr>
          <p:nvPr>
            <p:ph type="subTitle" idx="1"/>
          </p:nvPr>
        </p:nvSpPr>
        <p:spPr>
          <a:xfrm flipH="1">
            <a:off x="1249387" y="139204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Soporte</a:t>
            </a:r>
            <a:r>
              <a:rPr lang="en" dirty="0"/>
              <a:t> </a:t>
            </a:r>
            <a:r>
              <a:rPr lang="en" dirty="0" err="1"/>
              <a:t>lógico</a:t>
            </a:r>
            <a:r>
              <a:rPr lang="en" dirty="0"/>
              <a:t> </a:t>
            </a:r>
            <a:r>
              <a:rPr lang="en" dirty="0" err="1"/>
              <a:t>programado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Lenguaje</a:t>
            </a:r>
            <a:r>
              <a:rPr lang="en" dirty="0"/>
              <a:t> de bajo </a:t>
            </a:r>
            <a:r>
              <a:rPr lang="en" dirty="0" err="1"/>
              <a:t>nivel</a:t>
            </a:r>
            <a:r>
              <a:rPr lang="en" dirty="0"/>
              <a:t> (</a:t>
            </a:r>
            <a:r>
              <a:rPr lang="en" dirty="0" err="1"/>
              <a:t>Ensamblador</a:t>
            </a:r>
            <a:r>
              <a:rPr lang="en" dirty="0"/>
              <a:t>)</a:t>
            </a:r>
            <a:endParaRPr lang="es-ES" dirty="0"/>
          </a:p>
        </p:txBody>
      </p:sp>
      <p:sp>
        <p:nvSpPr>
          <p:cNvPr id="284" name="Google Shape;284;p28"/>
          <p:cNvSpPr txBox="1">
            <a:spLocks noGrp="1"/>
          </p:cNvSpPr>
          <p:nvPr>
            <p:ph type="subTitle" idx="2"/>
          </p:nvPr>
        </p:nvSpPr>
        <p:spPr>
          <a:xfrm flipH="1">
            <a:off x="1249387" y="38454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Se </a:t>
            </a:r>
            <a:r>
              <a:rPr lang="en" dirty="0" err="1"/>
              <a:t>añade</a:t>
            </a:r>
            <a:r>
              <a:rPr lang="en" dirty="0"/>
              <a:t> un </a:t>
            </a:r>
            <a:r>
              <a:rPr lang="en" dirty="0" err="1"/>
              <a:t>contador</a:t>
            </a:r>
            <a:r>
              <a:rPr lang="en" dirty="0"/>
              <a:t> de 5 </a:t>
            </a:r>
            <a:r>
              <a:rPr lang="en" dirty="0" err="1"/>
              <a:t>jugadas</a:t>
            </a:r>
            <a:r>
              <a:rPr lang="en" dirty="0"/>
              <a:t> </a:t>
            </a:r>
            <a:r>
              <a:rPr lang="en" dirty="0" err="1"/>
              <a:t>por</a:t>
            </a:r>
            <a:r>
              <a:rPr lang="en" dirty="0"/>
              <a:t> </a:t>
            </a:r>
            <a:r>
              <a:rPr lang="en" dirty="0" err="1"/>
              <a:t>marca</a:t>
            </a:r>
            <a:endParaRPr lang="es-ES" dirty="0" err="1"/>
          </a:p>
        </p:txBody>
      </p:sp>
      <p:sp>
        <p:nvSpPr>
          <p:cNvPr id="285" name="Google Shape;285;p28"/>
          <p:cNvSpPr txBox="1">
            <a:spLocks noGrp="1"/>
          </p:cNvSpPr>
          <p:nvPr>
            <p:ph type="subTitle" idx="4"/>
          </p:nvPr>
        </p:nvSpPr>
        <p:spPr>
          <a:xfrm flipH="1">
            <a:off x="5245446" y="3792583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Interfaz</a:t>
            </a:r>
            <a:r>
              <a:rPr lang="en" dirty="0"/>
              <a:t> </a:t>
            </a:r>
            <a:r>
              <a:rPr lang="en" dirty="0" err="1"/>
              <a:t>programada</a:t>
            </a:r>
            <a:r>
              <a:rPr lang="en" dirty="0"/>
              <a:t>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Lenguaje</a:t>
            </a:r>
            <a:r>
              <a:rPr lang="en" dirty="0"/>
              <a:t> de alto </a:t>
            </a:r>
            <a:r>
              <a:rPr lang="en" dirty="0" err="1"/>
              <a:t>nivel</a:t>
            </a:r>
            <a:r>
              <a:rPr lang="en" dirty="0"/>
              <a:t> (C, C++)</a:t>
            </a:r>
            <a:endParaRPr lang="es-ES" dirty="0"/>
          </a:p>
        </p:txBody>
      </p:sp>
      <p:grpSp>
        <p:nvGrpSpPr>
          <p:cNvPr id="290" name="Google Shape;290;p28"/>
          <p:cNvGrpSpPr/>
          <p:nvPr/>
        </p:nvGrpSpPr>
        <p:grpSpPr>
          <a:xfrm>
            <a:off x="2242307" y="2767695"/>
            <a:ext cx="673867" cy="862555"/>
            <a:chOff x="2089918" y="2778378"/>
            <a:chExt cx="673867" cy="862555"/>
          </a:xfrm>
        </p:grpSpPr>
        <p:grpSp>
          <p:nvGrpSpPr>
            <p:cNvPr id="291" name="Google Shape;291;p28"/>
            <p:cNvGrpSpPr/>
            <p:nvPr/>
          </p:nvGrpSpPr>
          <p:grpSpPr>
            <a:xfrm>
              <a:off x="2104267" y="2778378"/>
              <a:ext cx="645176" cy="276273"/>
              <a:chOff x="7100179" y="2134325"/>
              <a:chExt cx="878627" cy="376239"/>
            </a:xfrm>
          </p:grpSpPr>
          <p:sp>
            <p:nvSpPr>
              <p:cNvPr id="292" name="Google Shape;292;p28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8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8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8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28"/>
            <p:cNvSpPr/>
            <p:nvPr/>
          </p:nvSpPr>
          <p:spPr>
            <a:xfrm>
              <a:off x="2089918" y="2967066"/>
              <a:ext cx="673867" cy="67386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28"/>
          <p:cNvGrpSpPr/>
          <p:nvPr/>
        </p:nvGrpSpPr>
        <p:grpSpPr>
          <a:xfrm>
            <a:off x="6227832" y="2767695"/>
            <a:ext cx="673867" cy="862555"/>
            <a:chOff x="6380243" y="2778378"/>
            <a:chExt cx="673867" cy="862555"/>
          </a:xfrm>
        </p:grpSpPr>
        <p:grpSp>
          <p:nvGrpSpPr>
            <p:cNvPr id="325" name="Google Shape;325;p28"/>
            <p:cNvGrpSpPr/>
            <p:nvPr/>
          </p:nvGrpSpPr>
          <p:grpSpPr>
            <a:xfrm>
              <a:off x="6394592" y="2778378"/>
              <a:ext cx="645176" cy="276273"/>
              <a:chOff x="7100179" y="2134325"/>
              <a:chExt cx="878627" cy="376239"/>
            </a:xfrm>
          </p:grpSpPr>
          <p:sp>
            <p:nvSpPr>
              <p:cNvPr id="326" name="Google Shape;326;p28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8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28"/>
            <p:cNvSpPr/>
            <p:nvPr/>
          </p:nvSpPr>
          <p:spPr>
            <a:xfrm>
              <a:off x="6380243" y="2967066"/>
              <a:ext cx="673867" cy="67386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8"/>
          <p:cNvGrpSpPr/>
          <p:nvPr/>
        </p:nvGrpSpPr>
        <p:grpSpPr>
          <a:xfrm>
            <a:off x="2242307" y="345195"/>
            <a:ext cx="673867" cy="862555"/>
            <a:chOff x="2089918" y="402978"/>
            <a:chExt cx="673867" cy="862555"/>
          </a:xfrm>
        </p:grpSpPr>
        <p:sp>
          <p:nvSpPr>
            <p:cNvPr id="344" name="Google Shape;344;p28"/>
            <p:cNvSpPr/>
            <p:nvPr/>
          </p:nvSpPr>
          <p:spPr>
            <a:xfrm>
              <a:off x="2089918" y="591666"/>
              <a:ext cx="673867" cy="67386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" name="Google Shape;345;p28"/>
            <p:cNvGrpSpPr/>
            <p:nvPr/>
          </p:nvGrpSpPr>
          <p:grpSpPr>
            <a:xfrm>
              <a:off x="2104267" y="402978"/>
              <a:ext cx="645176" cy="276273"/>
              <a:chOff x="7100179" y="2134325"/>
              <a:chExt cx="878627" cy="376239"/>
            </a:xfrm>
          </p:grpSpPr>
          <p:sp>
            <p:nvSpPr>
              <p:cNvPr id="346" name="Google Shape;346;p28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8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8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8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8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8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4" name="Google Shape;374;p28"/>
          <p:cNvSpPr txBox="1">
            <a:spLocks noGrp="1"/>
          </p:cNvSpPr>
          <p:nvPr>
            <p:ph type="subTitle" idx="3"/>
          </p:nvPr>
        </p:nvSpPr>
        <p:spPr>
          <a:xfrm flipH="1">
            <a:off x="5234863" y="16777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Se </a:t>
            </a:r>
            <a:r>
              <a:rPr lang="en" dirty="0" err="1"/>
              <a:t>conserva</a:t>
            </a:r>
            <a:r>
              <a:rPr lang="en" dirty="0"/>
              <a:t> la </a:t>
            </a:r>
            <a:r>
              <a:rPr lang="en" dirty="0" err="1"/>
              <a:t>regla</a:t>
            </a:r>
            <a:r>
              <a:rPr lang="en" dirty="0"/>
              <a:t> de "3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raya</a:t>
            </a:r>
            <a:r>
              <a:rPr lang="en" dirty="0"/>
              <a:t> </a:t>
            </a:r>
            <a:r>
              <a:rPr lang="en" dirty="0" err="1"/>
              <a:t>gana</a:t>
            </a:r>
            <a:r>
              <a:rPr lang="en" dirty="0"/>
              <a:t>"</a:t>
            </a:r>
            <a:endParaRPr lang="es-ES" dirty="0"/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7"/>
          </p:nvPr>
        </p:nvSpPr>
        <p:spPr>
          <a:xfrm flipH="1">
            <a:off x="4851163" y="126500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>
                <a:uFill>
                  <a:noFill/>
                </a:uFill>
              </a:rPr>
              <a:t>3 </a:t>
            </a:r>
            <a:r>
              <a:rPr lang="en" dirty="0" err="1">
                <a:uFill>
                  <a:noFill/>
                </a:uFill>
              </a:rPr>
              <a:t>en</a:t>
            </a:r>
            <a:r>
              <a:rPr lang="en" dirty="0">
                <a:uFill>
                  <a:noFill/>
                </a:uFill>
              </a:rPr>
              <a:t> </a:t>
            </a:r>
            <a:r>
              <a:rPr lang="en" dirty="0" err="1">
                <a:uFill>
                  <a:noFill/>
                </a:uFill>
              </a:rPr>
              <a:t>raya</a:t>
            </a:r>
            <a:r>
              <a:rPr lang="en" dirty="0">
                <a:uFill>
                  <a:noFill/>
                </a:uFill>
              </a:rPr>
              <a:t> GANA!!!</a:t>
            </a:r>
          </a:p>
        </p:txBody>
      </p:sp>
      <p:grpSp>
        <p:nvGrpSpPr>
          <p:cNvPr id="377" name="Google Shape;377;p28"/>
          <p:cNvGrpSpPr/>
          <p:nvPr/>
        </p:nvGrpSpPr>
        <p:grpSpPr>
          <a:xfrm>
            <a:off x="6227832" y="345195"/>
            <a:ext cx="673800" cy="862488"/>
            <a:chOff x="6380243" y="402978"/>
            <a:chExt cx="673800" cy="862488"/>
          </a:xfrm>
        </p:grpSpPr>
        <p:sp>
          <p:nvSpPr>
            <p:cNvPr id="378" name="Google Shape;378;p28"/>
            <p:cNvSpPr/>
            <p:nvPr/>
          </p:nvSpPr>
          <p:spPr>
            <a:xfrm>
              <a:off x="6380243" y="591666"/>
              <a:ext cx="673800" cy="6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accent5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28"/>
            <p:cNvGrpSpPr/>
            <p:nvPr/>
          </p:nvGrpSpPr>
          <p:grpSpPr>
            <a:xfrm>
              <a:off x="6394592" y="402978"/>
              <a:ext cx="645176" cy="276273"/>
              <a:chOff x="7100179" y="2134325"/>
              <a:chExt cx="878627" cy="376239"/>
            </a:xfrm>
          </p:grpSpPr>
          <p:sp>
            <p:nvSpPr>
              <p:cNvPr id="380" name="Google Shape;380;p28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8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8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28">
            <a:hlinkClick r:id="rId3" action="ppaction://hlinksldjump"/>
          </p:cNvPr>
          <p:cNvSpPr/>
          <p:nvPr/>
        </p:nvSpPr>
        <p:spPr>
          <a:xfrm>
            <a:off x="2242407" y="533882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8">
            <a:hlinkClick r:id="rId4" action="ppaction://hlinksldjump"/>
          </p:cNvPr>
          <p:cNvSpPr/>
          <p:nvPr/>
        </p:nvSpPr>
        <p:spPr>
          <a:xfrm>
            <a:off x="6227832" y="533882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8">
            <a:hlinkClick r:id="" action="ppaction://noaction"/>
          </p:cNvPr>
          <p:cNvSpPr/>
          <p:nvPr/>
        </p:nvSpPr>
        <p:spPr>
          <a:xfrm>
            <a:off x="2242407" y="2956457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8">
            <a:hlinkClick r:id="" action="ppaction://noaction"/>
          </p:cNvPr>
          <p:cNvSpPr/>
          <p:nvPr/>
        </p:nvSpPr>
        <p:spPr>
          <a:xfrm>
            <a:off x="6227832" y="2956457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2" descr="Logotipo&#10;&#10;Descripción generada automáticamente">
            <a:extLst>
              <a:ext uri="{FF2B5EF4-FFF2-40B4-BE49-F238E27FC236}">
                <a16:creationId xmlns:a16="http://schemas.microsoft.com/office/drawing/2014/main" id="{1C240CE5-2248-1342-6366-D9064159A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899" y="575732"/>
            <a:ext cx="488951" cy="510117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82D23B78-A553-52D9-E4F9-113EFC3B6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567" y="639233"/>
            <a:ext cx="488950" cy="457200"/>
          </a:xfrm>
          <a:prstGeom prst="rect">
            <a:avLst/>
          </a:prstGeom>
        </p:spPr>
      </p:pic>
      <p:pic>
        <p:nvPicPr>
          <p:cNvPr id="6" name="Imagen 6" descr="Forma, Círculo&#10;&#10;Descripción generada automáticamente">
            <a:extLst>
              <a:ext uri="{FF2B5EF4-FFF2-40B4-BE49-F238E27FC236}">
                <a16:creationId xmlns:a16="http://schemas.microsoft.com/office/drawing/2014/main" id="{3B829C29-D011-1D52-CFF4-BF0964CB0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317" y="3083983"/>
            <a:ext cx="414867" cy="393700"/>
          </a:xfrm>
          <a:prstGeom prst="rect">
            <a:avLst/>
          </a:prstGeom>
        </p:spPr>
      </p:pic>
      <p:pic>
        <p:nvPicPr>
          <p:cNvPr id="7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4305D0BA-DE70-175B-0AFD-9F37BF406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2484" y="3031066"/>
            <a:ext cx="488951" cy="4995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3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695" name="Google Shape;695;p33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33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7" name="Google Shape;697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 flipH="1">
            <a:off x="2474500" y="3341700"/>
            <a:ext cx="4194900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 err="1"/>
              <a:t>Funciones</a:t>
            </a:r>
            <a:r>
              <a:rPr lang="en" dirty="0"/>
              <a:t> del </a:t>
            </a:r>
            <a:r>
              <a:rPr lang="en" dirty="0" err="1"/>
              <a:t>lenguaje</a:t>
            </a:r>
            <a:r>
              <a:rPr lang="en" dirty="0"/>
              <a:t> </a:t>
            </a:r>
            <a:r>
              <a:rPr lang="en" dirty="0" err="1"/>
              <a:t>ensamblador</a:t>
            </a:r>
            <a:endParaRPr lang="es-ES"/>
          </a:p>
        </p:txBody>
      </p:sp>
      <p:grpSp>
        <p:nvGrpSpPr>
          <p:cNvPr id="703" name="Google Shape;703;p33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704" name="Google Shape;704;p33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33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6" name="Google Shape;706;p33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0" name="Google Shape;710;p33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711" name="Google Shape;711;p33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33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713" name="Google Shape;713;p33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0" name="Google Shape;720;p33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21" name="Google Shape;721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729" name="Google Shape;729;p3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33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2"/>
          <p:cNvGrpSpPr/>
          <p:nvPr/>
        </p:nvGrpSpPr>
        <p:grpSpPr>
          <a:xfrm>
            <a:off x="445050" y="758000"/>
            <a:ext cx="8253900" cy="3870900"/>
            <a:chOff x="445050" y="393000"/>
            <a:chExt cx="8253900" cy="3870900"/>
          </a:xfrm>
        </p:grpSpPr>
        <p:sp>
          <p:nvSpPr>
            <p:cNvPr id="657" name="Google Shape;657;p32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32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659" name="Google Shape;659;p32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663" name="Google Shape;663;p32"/>
          <p:cNvGraphicFramePr/>
          <p:nvPr>
            <p:extLst>
              <p:ext uri="{D42A27DB-BD31-4B8C-83A1-F6EECF244321}">
                <p14:modId xmlns:p14="http://schemas.microsoft.com/office/powerpoint/2010/main" val="3291934640"/>
              </p:ext>
            </p:extLst>
          </p:nvPr>
        </p:nvGraphicFramePr>
        <p:xfrm>
          <a:off x="919500" y="2037200"/>
          <a:ext cx="7305000" cy="1799100"/>
        </p:xfrm>
        <a:graphic>
          <a:graphicData uri="http://schemas.openxmlformats.org/drawingml/2006/table">
            <a:tbl>
              <a:tblPr>
                <a:noFill/>
                <a:tableStyleId>{5C6ACF33-5268-4CF0-A363-D5A3AFE4D740}</a:tableStyleId>
              </a:tblPr>
              <a:tblGrid>
                <a:gridCol w="14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Llevar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el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registro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 de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jugadas</a:t>
                      </a:r>
                      <a:endParaRPr dirty="0" err="1">
                        <a:solidFill>
                          <a:schemeClr val="lt1"/>
                        </a:solidFill>
                        <a:latin typeface="Hepta Slab Medium"/>
                        <a:ea typeface="Hepta Slab Medium"/>
                        <a:cs typeface="Hepta Slab Medium"/>
                        <a:sym typeface="Hepta Slab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Contar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 la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cantidad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 de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jugadas</a:t>
                      </a:r>
                      <a:endParaRPr dirty="0" err="1">
                        <a:sym typeface="Hepta Slab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Desvanecer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casillas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Bloquear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 las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casillas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centrales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 al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comienzo</a:t>
                      </a:r>
                      <a:endParaRPr dirty="0" err="1">
                        <a:solidFill>
                          <a:schemeClr val="lt1"/>
                        </a:solidFill>
                        <a:latin typeface="Hepta Slab Medium"/>
                        <a:ea typeface="Hepta Slab Medium"/>
                        <a:cs typeface="Hepta Slab Medium"/>
                        <a:sym typeface="Hepta Slab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Verificar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 3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en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  <a:ea typeface="Hepta Slab Medium"/>
                          <a:cs typeface="Hepta Slab Medium"/>
                        </a:rPr>
                        <a:t>raya</a:t>
                      </a:r>
                      <a:endParaRPr dirty="0" err="1">
                        <a:solidFill>
                          <a:schemeClr val="lt1"/>
                        </a:solidFill>
                        <a:latin typeface="Hepta Slab Medium"/>
                        <a:ea typeface="Hepta Slab Medium"/>
                        <a:cs typeface="Hepta Slab Medium"/>
                        <a:sym typeface="Hepta Slab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4" name="Google Shape;664;p32"/>
          <p:cNvSpPr txBox="1">
            <a:spLocks noGrp="1"/>
          </p:cNvSpPr>
          <p:nvPr>
            <p:ph type="ctrTitle"/>
          </p:nvPr>
        </p:nvSpPr>
        <p:spPr>
          <a:xfrm>
            <a:off x="2434167" y="798196"/>
            <a:ext cx="5996733" cy="331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El </a:t>
            </a:r>
            <a:r>
              <a:rPr lang="en" dirty="0" err="1"/>
              <a:t>lenguaje</a:t>
            </a:r>
            <a:r>
              <a:rPr lang="en" dirty="0"/>
              <a:t> </a:t>
            </a:r>
            <a:r>
              <a:rPr lang="en" dirty="0" err="1"/>
              <a:t>ensamblador</a:t>
            </a:r>
            <a:r>
              <a:rPr lang="en" dirty="0"/>
              <a:t> se </a:t>
            </a:r>
            <a:r>
              <a:rPr lang="en" dirty="0" err="1"/>
              <a:t>encarga</a:t>
            </a:r>
            <a:r>
              <a:rPr lang="en" dirty="0"/>
              <a:t> de:</a:t>
            </a:r>
            <a:endParaRPr lang="es-ES" dirty="0"/>
          </a:p>
        </p:txBody>
      </p:sp>
      <p:sp>
        <p:nvSpPr>
          <p:cNvPr id="665" name="Google Shape;665;p32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2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2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2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2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2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32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673" name="Google Shape;673;p32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32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2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338;p30">
            <a:extLst>
              <a:ext uri="{FF2B5EF4-FFF2-40B4-BE49-F238E27FC236}">
                <a16:creationId xmlns:a16="http://schemas.microsoft.com/office/drawing/2014/main" id="{54EAB197-D368-E077-4925-1A65D1178F58}"/>
              </a:ext>
            </a:extLst>
          </p:cNvPr>
          <p:cNvGrpSpPr/>
          <p:nvPr/>
        </p:nvGrpSpPr>
        <p:grpSpPr>
          <a:xfrm>
            <a:off x="1395655" y="3195613"/>
            <a:ext cx="585975" cy="552825"/>
            <a:chOff x="6962488" y="1385863"/>
            <a:chExt cx="585975" cy="552825"/>
          </a:xfrm>
        </p:grpSpPr>
        <p:sp>
          <p:nvSpPr>
            <p:cNvPr id="4" name="Google Shape;1339;p30">
              <a:extLst>
                <a:ext uri="{FF2B5EF4-FFF2-40B4-BE49-F238E27FC236}">
                  <a16:creationId xmlns:a16="http://schemas.microsoft.com/office/drawing/2014/main" id="{06E1B375-DAA2-50B1-5B86-25BB1A75F694}"/>
                </a:ext>
              </a:extLst>
            </p:cNvPr>
            <p:cNvSpPr/>
            <p:nvPr/>
          </p:nvSpPr>
          <p:spPr>
            <a:xfrm>
              <a:off x="6962488" y="1385863"/>
              <a:ext cx="552800" cy="552825"/>
            </a:xfrm>
            <a:custGeom>
              <a:avLst/>
              <a:gdLst/>
              <a:ahLst/>
              <a:cxnLst/>
              <a:rect l="l" t="t" r="r" b="b"/>
              <a:pathLst>
                <a:path w="22112" h="22113" extrusionOk="0">
                  <a:moveTo>
                    <a:pt x="11073" y="1"/>
                  </a:moveTo>
                  <a:cubicBezTo>
                    <a:pt x="4960" y="1"/>
                    <a:pt x="0" y="4926"/>
                    <a:pt x="0" y="11039"/>
                  </a:cubicBezTo>
                  <a:cubicBezTo>
                    <a:pt x="0" y="17152"/>
                    <a:pt x="4960" y="22112"/>
                    <a:pt x="11073" y="22112"/>
                  </a:cubicBezTo>
                  <a:cubicBezTo>
                    <a:pt x="17186" y="22112"/>
                    <a:pt x="22111" y="17152"/>
                    <a:pt x="22111" y="11039"/>
                  </a:cubicBezTo>
                  <a:cubicBezTo>
                    <a:pt x="22111" y="9747"/>
                    <a:pt x="21832" y="8419"/>
                    <a:pt x="21552" y="7267"/>
                  </a:cubicBezTo>
                  <a:lnTo>
                    <a:pt x="19212" y="3634"/>
                  </a:lnTo>
                  <a:cubicBezTo>
                    <a:pt x="17186" y="1433"/>
                    <a:pt x="14252" y="1"/>
                    <a:pt x="11073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" name="Google Shape;1340;p30">
              <a:extLst>
                <a:ext uri="{FF2B5EF4-FFF2-40B4-BE49-F238E27FC236}">
                  <a16:creationId xmlns:a16="http://schemas.microsoft.com/office/drawing/2014/main" id="{9C771A51-EA85-0832-E20F-3F9FA077150C}"/>
                </a:ext>
              </a:extLst>
            </p:cNvPr>
            <p:cNvSpPr/>
            <p:nvPr/>
          </p:nvSpPr>
          <p:spPr>
            <a:xfrm>
              <a:off x="7042813" y="1444613"/>
              <a:ext cx="505650" cy="404750"/>
            </a:xfrm>
            <a:custGeom>
              <a:avLst/>
              <a:gdLst/>
              <a:ahLst/>
              <a:cxnLst/>
              <a:rect l="l" t="t" r="r" b="b"/>
              <a:pathLst>
                <a:path w="20226" h="16190" extrusionOk="0">
                  <a:moveTo>
                    <a:pt x="17907" y="0"/>
                  </a:moveTo>
                  <a:cubicBezTo>
                    <a:pt x="17449" y="0"/>
                    <a:pt x="17012" y="183"/>
                    <a:pt x="16733" y="550"/>
                  </a:cubicBezTo>
                  <a:lnTo>
                    <a:pt x="7127" y="10890"/>
                  </a:lnTo>
                  <a:lnTo>
                    <a:pt x="4053" y="4917"/>
                  </a:lnTo>
                  <a:cubicBezTo>
                    <a:pt x="3665" y="4311"/>
                    <a:pt x="3043" y="3991"/>
                    <a:pt x="2407" y="3991"/>
                  </a:cubicBezTo>
                  <a:cubicBezTo>
                    <a:pt x="2125" y="3991"/>
                    <a:pt x="1841" y="4054"/>
                    <a:pt x="1573" y="4183"/>
                  </a:cubicBezTo>
                  <a:lnTo>
                    <a:pt x="1153" y="4462"/>
                  </a:lnTo>
                  <a:cubicBezTo>
                    <a:pt x="420" y="4917"/>
                    <a:pt x="1" y="5930"/>
                    <a:pt x="420" y="6803"/>
                  </a:cubicBezTo>
                  <a:lnTo>
                    <a:pt x="4646" y="14662"/>
                  </a:lnTo>
                  <a:cubicBezTo>
                    <a:pt x="5184" y="15651"/>
                    <a:pt x="5999" y="16190"/>
                    <a:pt x="6815" y="16190"/>
                  </a:cubicBezTo>
                  <a:cubicBezTo>
                    <a:pt x="7325" y="16190"/>
                    <a:pt x="7836" y="15979"/>
                    <a:pt x="8279" y="15536"/>
                  </a:cubicBezTo>
                  <a:lnTo>
                    <a:pt x="19632" y="3310"/>
                  </a:lnTo>
                  <a:cubicBezTo>
                    <a:pt x="20226" y="2576"/>
                    <a:pt x="20226" y="1424"/>
                    <a:pt x="19492" y="830"/>
                  </a:cubicBezTo>
                  <a:lnTo>
                    <a:pt x="19213" y="550"/>
                  </a:lnTo>
                  <a:cubicBezTo>
                    <a:pt x="18846" y="183"/>
                    <a:pt x="18366" y="0"/>
                    <a:pt x="1790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" name="Google Shape;1338;p30">
            <a:extLst>
              <a:ext uri="{FF2B5EF4-FFF2-40B4-BE49-F238E27FC236}">
                <a16:creationId xmlns:a16="http://schemas.microsoft.com/office/drawing/2014/main" id="{54EAB197-D368-E077-4925-1A65D1178F58}"/>
              </a:ext>
            </a:extLst>
          </p:cNvPr>
          <p:cNvGrpSpPr/>
          <p:nvPr/>
        </p:nvGrpSpPr>
        <p:grpSpPr>
          <a:xfrm>
            <a:off x="2808530" y="3190321"/>
            <a:ext cx="585975" cy="552825"/>
            <a:chOff x="7105363" y="1528738"/>
            <a:chExt cx="585975" cy="552825"/>
          </a:xfrm>
        </p:grpSpPr>
        <p:sp>
          <p:nvSpPr>
            <p:cNvPr id="7" name="Google Shape;1339;p30">
              <a:extLst>
                <a:ext uri="{FF2B5EF4-FFF2-40B4-BE49-F238E27FC236}">
                  <a16:creationId xmlns:a16="http://schemas.microsoft.com/office/drawing/2014/main" id="{06E1B375-DAA2-50B1-5B86-25BB1A75F694}"/>
                </a:ext>
              </a:extLst>
            </p:cNvPr>
            <p:cNvSpPr/>
            <p:nvPr/>
          </p:nvSpPr>
          <p:spPr>
            <a:xfrm>
              <a:off x="7105363" y="1528738"/>
              <a:ext cx="552800" cy="552825"/>
            </a:xfrm>
            <a:custGeom>
              <a:avLst/>
              <a:gdLst/>
              <a:ahLst/>
              <a:cxnLst/>
              <a:rect l="l" t="t" r="r" b="b"/>
              <a:pathLst>
                <a:path w="22112" h="22113" extrusionOk="0">
                  <a:moveTo>
                    <a:pt x="11073" y="1"/>
                  </a:moveTo>
                  <a:cubicBezTo>
                    <a:pt x="4960" y="1"/>
                    <a:pt x="0" y="4926"/>
                    <a:pt x="0" y="11039"/>
                  </a:cubicBezTo>
                  <a:cubicBezTo>
                    <a:pt x="0" y="17152"/>
                    <a:pt x="4960" y="22112"/>
                    <a:pt x="11073" y="22112"/>
                  </a:cubicBezTo>
                  <a:cubicBezTo>
                    <a:pt x="17186" y="22112"/>
                    <a:pt x="22111" y="17152"/>
                    <a:pt x="22111" y="11039"/>
                  </a:cubicBezTo>
                  <a:cubicBezTo>
                    <a:pt x="22111" y="9747"/>
                    <a:pt x="21832" y="8419"/>
                    <a:pt x="21552" y="7267"/>
                  </a:cubicBezTo>
                  <a:lnTo>
                    <a:pt x="19212" y="3634"/>
                  </a:lnTo>
                  <a:cubicBezTo>
                    <a:pt x="17186" y="1433"/>
                    <a:pt x="14252" y="1"/>
                    <a:pt x="11073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" name="Google Shape;1340;p30">
              <a:extLst>
                <a:ext uri="{FF2B5EF4-FFF2-40B4-BE49-F238E27FC236}">
                  <a16:creationId xmlns:a16="http://schemas.microsoft.com/office/drawing/2014/main" id="{9C771A51-EA85-0832-E20F-3F9FA077150C}"/>
                </a:ext>
              </a:extLst>
            </p:cNvPr>
            <p:cNvSpPr/>
            <p:nvPr/>
          </p:nvSpPr>
          <p:spPr>
            <a:xfrm>
              <a:off x="7185688" y="1587488"/>
              <a:ext cx="505650" cy="404750"/>
            </a:xfrm>
            <a:custGeom>
              <a:avLst/>
              <a:gdLst/>
              <a:ahLst/>
              <a:cxnLst/>
              <a:rect l="l" t="t" r="r" b="b"/>
              <a:pathLst>
                <a:path w="20226" h="16190" extrusionOk="0">
                  <a:moveTo>
                    <a:pt x="17907" y="0"/>
                  </a:moveTo>
                  <a:cubicBezTo>
                    <a:pt x="17449" y="0"/>
                    <a:pt x="17012" y="183"/>
                    <a:pt x="16733" y="550"/>
                  </a:cubicBezTo>
                  <a:lnTo>
                    <a:pt x="7127" y="10890"/>
                  </a:lnTo>
                  <a:lnTo>
                    <a:pt x="4053" y="4917"/>
                  </a:lnTo>
                  <a:cubicBezTo>
                    <a:pt x="3665" y="4311"/>
                    <a:pt x="3043" y="3991"/>
                    <a:pt x="2407" y="3991"/>
                  </a:cubicBezTo>
                  <a:cubicBezTo>
                    <a:pt x="2125" y="3991"/>
                    <a:pt x="1841" y="4054"/>
                    <a:pt x="1573" y="4183"/>
                  </a:cubicBezTo>
                  <a:lnTo>
                    <a:pt x="1153" y="4462"/>
                  </a:lnTo>
                  <a:cubicBezTo>
                    <a:pt x="420" y="4917"/>
                    <a:pt x="1" y="5930"/>
                    <a:pt x="420" y="6803"/>
                  </a:cubicBezTo>
                  <a:lnTo>
                    <a:pt x="4646" y="14662"/>
                  </a:lnTo>
                  <a:cubicBezTo>
                    <a:pt x="5184" y="15651"/>
                    <a:pt x="5999" y="16190"/>
                    <a:pt x="6815" y="16190"/>
                  </a:cubicBezTo>
                  <a:cubicBezTo>
                    <a:pt x="7325" y="16190"/>
                    <a:pt x="7836" y="15979"/>
                    <a:pt x="8279" y="15536"/>
                  </a:cubicBezTo>
                  <a:lnTo>
                    <a:pt x="19632" y="3310"/>
                  </a:lnTo>
                  <a:cubicBezTo>
                    <a:pt x="20226" y="2576"/>
                    <a:pt x="20226" y="1424"/>
                    <a:pt x="19492" y="830"/>
                  </a:cubicBezTo>
                  <a:lnTo>
                    <a:pt x="19213" y="550"/>
                  </a:lnTo>
                  <a:cubicBezTo>
                    <a:pt x="18846" y="183"/>
                    <a:pt x="18366" y="0"/>
                    <a:pt x="1790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" name="Google Shape;1338;p30">
            <a:extLst>
              <a:ext uri="{FF2B5EF4-FFF2-40B4-BE49-F238E27FC236}">
                <a16:creationId xmlns:a16="http://schemas.microsoft.com/office/drawing/2014/main" id="{54EAB197-D368-E077-4925-1A65D1178F58}"/>
              </a:ext>
            </a:extLst>
          </p:cNvPr>
          <p:cNvGrpSpPr/>
          <p:nvPr/>
        </p:nvGrpSpPr>
        <p:grpSpPr>
          <a:xfrm>
            <a:off x="4210821" y="3195613"/>
            <a:ext cx="585975" cy="552825"/>
            <a:chOff x="7248238" y="1671613"/>
            <a:chExt cx="585975" cy="552825"/>
          </a:xfrm>
        </p:grpSpPr>
        <p:sp>
          <p:nvSpPr>
            <p:cNvPr id="10" name="Google Shape;1339;p30">
              <a:extLst>
                <a:ext uri="{FF2B5EF4-FFF2-40B4-BE49-F238E27FC236}">
                  <a16:creationId xmlns:a16="http://schemas.microsoft.com/office/drawing/2014/main" id="{06E1B375-DAA2-50B1-5B86-25BB1A75F694}"/>
                </a:ext>
              </a:extLst>
            </p:cNvPr>
            <p:cNvSpPr/>
            <p:nvPr/>
          </p:nvSpPr>
          <p:spPr>
            <a:xfrm>
              <a:off x="7248238" y="1671613"/>
              <a:ext cx="552800" cy="552825"/>
            </a:xfrm>
            <a:custGeom>
              <a:avLst/>
              <a:gdLst/>
              <a:ahLst/>
              <a:cxnLst/>
              <a:rect l="l" t="t" r="r" b="b"/>
              <a:pathLst>
                <a:path w="22112" h="22113" extrusionOk="0">
                  <a:moveTo>
                    <a:pt x="11073" y="1"/>
                  </a:moveTo>
                  <a:cubicBezTo>
                    <a:pt x="4960" y="1"/>
                    <a:pt x="0" y="4926"/>
                    <a:pt x="0" y="11039"/>
                  </a:cubicBezTo>
                  <a:cubicBezTo>
                    <a:pt x="0" y="17152"/>
                    <a:pt x="4960" y="22112"/>
                    <a:pt x="11073" y="22112"/>
                  </a:cubicBezTo>
                  <a:cubicBezTo>
                    <a:pt x="17186" y="22112"/>
                    <a:pt x="22111" y="17152"/>
                    <a:pt x="22111" y="11039"/>
                  </a:cubicBezTo>
                  <a:cubicBezTo>
                    <a:pt x="22111" y="9747"/>
                    <a:pt x="21832" y="8419"/>
                    <a:pt x="21552" y="7267"/>
                  </a:cubicBezTo>
                  <a:lnTo>
                    <a:pt x="19212" y="3634"/>
                  </a:lnTo>
                  <a:cubicBezTo>
                    <a:pt x="17186" y="1433"/>
                    <a:pt x="14252" y="1"/>
                    <a:pt x="11073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" name="Google Shape;1340;p30">
              <a:extLst>
                <a:ext uri="{FF2B5EF4-FFF2-40B4-BE49-F238E27FC236}">
                  <a16:creationId xmlns:a16="http://schemas.microsoft.com/office/drawing/2014/main" id="{9C771A51-EA85-0832-E20F-3F9FA077150C}"/>
                </a:ext>
              </a:extLst>
            </p:cNvPr>
            <p:cNvSpPr/>
            <p:nvPr/>
          </p:nvSpPr>
          <p:spPr>
            <a:xfrm>
              <a:off x="7328563" y="1730363"/>
              <a:ext cx="505650" cy="404750"/>
            </a:xfrm>
            <a:custGeom>
              <a:avLst/>
              <a:gdLst/>
              <a:ahLst/>
              <a:cxnLst/>
              <a:rect l="l" t="t" r="r" b="b"/>
              <a:pathLst>
                <a:path w="20226" h="16190" extrusionOk="0">
                  <a:moveTo>
                    <a:pt x="17907" y="0"/>
                  </a:moveTo>
                  <a:cubicBezTo>
                    <a:pt x="17449" y="0"/>
                    <a:pt x="17012" y="183"/>
                    <a:pt x="16733" y="550"/>
                  </a:cubicBezTo>
                  <a:lnTo>
                    <a:pt x="7127" y="10890"/>
                  </a:lnTo>
                  <a:lnTo>
                    <a:pt x="4053" y="4917"/>
                  </a:lnTo>
                  <a:cubicBezTo>
                    <a:pt x="3665" y="4311"/>
                    <a:pt x="3043" y="3991"/>
                    <a:pt x="2407" y="3991"/>
                  </a:cubicBezTo>
                  <a:cubicBezTo>
                    <a:pt x="2125" y="3991"/>
                    <a:pt x="1841" y="4054"/>
                    <a:pt x="1573" y="4183"/>
                  </a:cubicBezTo>
                  <a:lnTo>
                    <a:pt x="1153" y="4462"/>
                  </a:lnTo>
                  <a:cubicBezTo>
                    <a:pt x="420" y="4917"/>
                    <a:pt x="1" y="5930"/>
                    <a:pt x="420" y="6803"/>
                  </a:cubicBezTo>
                  <a:lnTo>
                    <a:pt x="4646" y="14662"/>
                  </a:lnTo>
                  <a:cubicBezTo>
                    <a:pt x="5184" y="15651"/>
                    <a:pt x="5999" y="16190"/>
                    <a:pt x="6815" y="16190"/>
                  </a:cubicBezTo>
                  <a:cubicBezTo>
                    <a:pt x="7325" y="16190"/>
                    <a:pt x="7836" y="15979"/>
                    <a:pt x="8279" y="15536"/>
                  </a:cubicBezTo>
                  <a:lnTo>
                    <a:pt x="19632" y="3310"/>
                  </a:lnTo>
                  <a:cubicBezTo>
                    <a:pt x="20226" y="2576"/>
                    <a:pt x="20226" y="1424"/>
                    <a:pt x="19492" y="830"/>
                  </a:cubicBezTo>
                  <a:lnTo>
                    <a:pt x="19213" y="550"/>
                  </a:lnTo>
                  <a:cubicBezTo>
                    <a:pt x="18846" y="183"/>
                    <a:pt x="18366" y="0"/>
                    <a:pt x="1790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" name="Google Shape;1338;p30">
            <a:extLst>
              <a:ext uri="{FF2B5EF4-FFF2-40B4-BE49-F238E27FC236}">
                <a16:creationId xmlns:a16="http://schemas.microsoft.com/office/drawing/2014/main" id="{54EAB197-D368-E077-4925-1A65D1178F58}"/>
              </a:ext>
            </a:extLst>
          </p:cNvPr>
          <p:cNvGrpSpPr/>
          <p:nvPr/>
        </p:nvGrpSpPr>
        <p:grpSpPr>
          <a:xfrm>
            <a:off x="5687197" y="3190321"/>
            <a:ext cx="585975" cy="552825"/>
            <a:chOff x="7391113" y="1814488"/>
            <a:chExt cx="585975" cy="552825"/>
          </a:xfrm>
        </p:grpSpPr>
        <p:sp>
          <p:nvSpPr>
            <p:cNvPr id="13" name="Google Shape;1339;p30">
              <a:extLst>
                <a:ext uri="{FF2B5EF4-FFF2-40B4-BE49-F238E27FC236}">
                  <a16:creationId xmlns:a16="http://schemas.microsoft.com/office/drawing/2014/main" id="{06E1B375-DAA2-50B1-5B86-25BB1A75F694}"/>
                </a:ext>
              </a:extLst>
            </p:cNvPr>
            <p:cNvSpPr/>
            <p:nvPr/>
          </p:nvSpPr>
          <p:spPr>
            <a:xfrm>
              <a:off x="7391113" y="1814488"/>
              <a:ext cx="552800" cy="552825"/>
            </a:xfrm>
            <a:custGeom>
              <a:avLst/>
              <a:gdLst/>
              <a:ahLst/>
              <a:cxnLst/>
              <a:rect l="l" t="t" r="r" b="b"/>
              <a:pathLst>
                <a:path w="22112" h="22113" extrusionOk="0">
                  <a:moveTo>
                    <a:pt x="11073" y="1"/>
                  </a:moveTo>
                  <a:cubicBezTo>
                    <a:pt x="4960" y="1"/>
                    <a:pt x="0" y="4926"/>
                    <a:pt x="0" y="11039"/>
                  </a:cubicBezTo>
                  <a:cubicBezTo>
                    <a:pt x="0" y="17152"/>
                    <a:pt x="4960" y="22112"/>
                    <a:pt x="11073" y="22112"/>
                  </a:cubicBezTo>
                  <a:cubicBezTo>
                    <a:pt x="17186" y="22112"/>
                    <a:pt x="22111" y="17152"/>
                    <a:pt x="22111" y="11039"/>
                  </a:cubicBezTo>
                  <a:cubicBezTo>
                    <a:pt x="22111" y="9747"/>
                    <a:pt x="21832" y="8419"/>
                    <a:pt x="21552" y="7267"/>
                  </a:cubicBezTo>
                  <a:lnTo>
                    <a:pt x="19212" y="3634"/>
                  </a:lnTo>
                  <a:cubicBezTo>
                    <a:pt x="17186" y="1433"/>
                    <a:pt x="14252" y="1"/>
                    <a:pt x="11073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" name="Google Shape;1340;p30">
              <a:extLst>
                <a:ext uri="{FF2B5EF4-FFF2-40B4-BE49-F238E27FC236}">
                  <a16:creationId xmlns:a16="http://schemas.microsoft.com/office/drawing/2014/main" id="{9C771A51-EA85-0832-E20F-3F9FA077150C}"/>
                </a:ext>
              </a:extLst>
            </p:cNvPr>
            <p:cNvSpPr/>
            <p:nvPr/>
          </p:nvSpPr>
          <p:spPr>
            <a:xfrm>
              <a:off x="7471438" y="1873238"/>
              <a:ext cx="505650" cy="404750"/>
            </a:xfrm>
            <a:custGeom>
              <a:avLst/>
              <a:gdLst/>
              <a:ahLst/>
              <a:cxnLst/>
              <a:rect l="l" t="t" r="r" b="b"/>
              <a:pathLst>
                <a:path w="20226" h="16190" extrusionOk="0">
                  <a:moveTo>
                    <a:pt x="17907" y="0"/>
                  </a:moveTo>
                  <a:cubicBezTo>
                    <a:pt x="17449" y="0"/>
                    <a:pt x="17012" y="183"/>
                    <a:pt x="16733" y="550"/>
                  </a:cubicBezTo>
                  <a:lnTo>
                    <a:pt x="7127" y="10890"/>
                  </a:lnTo>
                  <a:lnTo>
                    <a:pt x="4053" y="4917"/>
                  </a:lnTo>
                  <a:cubicBezTo>
                    <a:pt x="3665" y="4311"/>
                    <a:pt x="3043" y="3991"/>
                    <a:pt x="2407" y="3991"/>
                  </a:cubicBezTo>
                  <a:cubicBezTo>
                    <a:pt x="2125" y="3991"/>
                    <a:pt x="1841" y="4054"/>
                    <a:pt x="1573" y="4183"/>
                  </a:cubicBezTo>
                  <a:lnTo>
                    <a:pt x="1153" y="4462"/>
                  </a:lnTo>
                  <a:cubicBezTo>
                    <a:pt x="420" y="4917"/>
                    <a:pt x="1" y="5930"/>
                    <a:pt x="420" y="6803"/>
                  </a:cubicBezTo>
                  <a:lnTo>
                    <a:pt x="4646" y="14662"/>
                  </a:lnTo>
                  <a:cubicBezTo>
                    <a:pt x="5184" y="15651"/>
                    <a:pt x="5999" y="16190"/>
                    <a:pt x="6815" y="16190"/>
                  </a:cubicBezTo>
                  <a:cubicBezTo>
                    <a:pt x="7325" y="16190"/>
                    <a:pt x="7836" y="15979"/>
                    <a:pt x="8279" y="15536"/>
                  </a:cubicBezTo>
                  <a:lnTo>
                    <a:pt x="19632" y="3310"/>
                  </a:lnTo>
                  <a:cubicBezTo>
                    <a:pt x="20226" y="2576"/>
                    <a:pt x="20226" y="1424"/>
                    <a:pt x="19492" y="830"/>
                  </a:cubicBezTo>
                  <a:lnTo>
                    <a:pt x="19213" y="550"/>
                  </a:lnTo>
                  <a:cubicBezTo>
                    <a:pt x="18846" y="183"/>
                    <a:pt x="18366" y="0"/>
                    <a:pt x="1790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" name="Google Shape;1338;p30">
            <a:extLst>
              <a:ext uri="{FF2B5EF4-FFF2-40B4-BE49-F238E27FC236}">
                <a16:creationId xmlns:a16="http://schemas.microsoft.com/office/drawing/2014/main" id="{54EAB197-D368-E077-4925-1A65D1178F58}"/>
              </a:ext>
            </a:extLst>
          </p:cNvPr>
          <p:cNvGrpSpPr/>
          <p:nvPr/>
        </p:nvGrpSpPr>
        <p:grpSpPr>
          <a:xfrm>
            <a:off x="7110655" y="3195613"/>
            <a:ext cx="628308" cy="552825"/>
            <a:chOff x="7533988" y="1957363"/>
            <a:chExt cx="628308" cy="552825"/>
          </a:xfrm>
        </p:grpSpPr>
        <p:sp>
          <p:nvSpPr>
            <p:cNvPr id="16" name="Google Shape;1339;p30">
              <a:extLst>
                <a:ext uri="{FF2B5EF4-FFF2-40B4-BE49-F238E27FC236}">
                  <a16:creationId xmlns:a16="http://schemas.microsoft.com/office/drawing/2014/main" id="{06E1B375-DAA2-50B1-5B86-25BB1A75F694}"/>
                </a:ext>
              </a:extLst>
            </p:cNvPr>
            <p:cNvSpPr/>
            <p:nvPr/>
          </p:nvSpPr>
          <p:spPr>
            <a:xfrm>
              <a:off x="7533988" y="1957363"/>
              <a:ext cx="552800" cy="552825"/>
            </a:xfrm>
            <a:custGeom>
              <a:avLst/>
              <a:gdLst/>
              <a:ahLst/>
              <a:cxnLst/>
              <a:rect l="l" t="t" r="r" b="b"/>
              <a:pathLst>
                <a:path w="22112" h="22113" extrusionOk="0">
                  <a:moveTo>
                    <a:pt x="11073" y="1"/>
                  </a:moveTo>
                  <a:cubicBezTo>
                    <a:pt x="4960" y="1"/>
                    <a:pt x="0" y="4926"/>
                    <a:pt x="0" y="11039"/>
                  </a:cubicBezTo>
                  <a:cubicBezTo>
                    <a:pt x="0" y="17152"/>
                    <a:pt x="4960" y="22112"/>
                    <a:pt x="11073" y="22112"/>
                  </a:cubicBezTo>
                  <a:cubicBezTo>
                    <a:pt x="17186" y="22112"/>
                    <a:pt x="22111" y="17152"/>
                    <a:pt x="22111" y="11039"/>
                  </a:cubicBezTo>
                  <a:cubicBezTo>
                    <a:pt x="22111" y="9747"/>
                    <a:pt x="21832" y="8419"/>
                    <a:pt x="21552" y="7267"/>
                  </a:cubicBezTo>
                  <a:lnTo>
                    <a:pt x="19212" y="3634"/>
                  </a:lnTo>
                  <a:cubicBezTo>
                    <a:pt x="17186" y="1433"/>
                    <a:pt x="14252" y="1"/>
                    <a:pt x="11073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" name="Google Shape;1340;p30">
              <a:extLst>
                <a:ext uri="{FF2B5EF4-FFF2-40B4-BE49-F238E27FC236}">
                  <a16:creationId xmlns:a16="http://schemas.microsoft.com/office/drawing/2014/main" id="{9C771A51-EA85-0832-E20F-3F9FA077150C}"/>
                </a:ext>
              </a:extLst>
            </p:cNvPr>
            <p:cNvSpPr/>
            <p:nvPr/>
          </p:nvSpPr>
          <p:spPr>
            <a:xfrm>
              <a:off x="7656646" y="2026696"/>
              <a:ext cx="505650" cy="404750"/>
            </a:xfrm>
            <a:custGeom>
              <a:avLst/>
              <a:gdLst/>
              <a:ahLst/>
              <a:cxnLst/>
              <a:rect l="l" t="t" r="r" b="b"/>
              <a:pathLst>
                <a:path w="20226" h="16190" extrusionOk="0">
                  <a:moveTo>
                    <a:pt x="17907" y="0"/>
                  </a:moveTo>
                  <a:cubicBezTo>
                    <a:pt x="17449" y="0"/>
                    <a:pt x="17012" y="183"/>
                    <a:pt x="16733" y="550"/>
                  </a:cubicBezTo>
                  <a:lnTo>
                    <a:pt x="7127" y="10890"/>
                  </a:lnTo>
                  <a:lnTo>
                    <a:pt x="4053" y="4917"/>
                  </a:lnTo>
                  <a:cubicBezTo>
                    <a:pt x="3665" y="4311"/>
                    <a:pt x="3043" y="3991"/>
                    <a:pt x="2407" y="3991"/>
                  </a:cubicBezTo>
                  <a:cubicBezTo>
                    <a:pt x="2125" y="3991"/>
                    <a:pt x="1841" y="4054"/>
                    <a:pt x="1573" y="4183"/>
                  </a:cubicBezTo>
                  <a:lnTo>
                    <a:pt x="1153" y="4462"/>
                  </a:lnTo>
                  <a:cubicBezTo>
                    <a:pt x="420" y="4917"/>
                    <a:pt x="1" y="5930"/>
                    <a:pt x="420" y="6803"/>
                  </a:cubicBezTo>
                  <a:lnTo>
                    <a:pt x="4646" y="14662"/>
                  </a:lnTo>
                  <a:cubicBezTo>
                    <a:pt x="5184" y="15651"/>
                    <a:pt x="5999" y="16190"/>
                    <a:pt x="6815" y="16190"/>
                  </a:cubicBezTo>
                  <a:cubicBezTo>
                    <a:pt x="7325" y="16190"/>
                    <a:pt x="7836" y="15979"/>
                    <a:pt x="8279" y="15536"/>
                  </a:cubicBezTo>
                  <a:lnTo>
                    <a:pt x="19632" y="3310"/>
                  </a:lnTo>
                  <a:cubicBezTo>
                    <a:pt x="20226" y="2576"/>
                    <a:pt x="20226" y="1424"/>
                    <a:pt x="19492" y="830"/>
                  </a:cubicBezTo>
                  <a:lnTo>
                    <a:pt x="19213" y="550"/>
                  </a:lnTo>
                  <a:cubicBezTo>
                    <a:pt x="18846" y="183"/>
                    <a:pt x="18366" y="0"/>
                    <a:pt x="1790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3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695" name="Google Shape;695;p33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33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7" name="Google Shape;697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 flipH="1">
            <a:off x="2474500" y="3341700"/>
            <a:ext cx="4194900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 err="1"/>
              <a:t>Funciones</a:t>
            </a:r>
            <a:r>
              <a:rPr lang="en" dirty="0"/>
              <a:t> del </a:t>
            </a:r>
            <a:r>
              <a:rPr lang="en" dirty="0" err="1"/>
              <a:t>lenguaje</a:t>
            </a:r>
            <a:r>
              <a:rPr lang="en" dirty="0"/>
              <a:t> C++</a:t>
            </a:r>
            <a:endParaRPr lang="es-ES" dirty="0"/>
          </a:p>
        </p:txBody>
      </p:sp>
      <p:grpSp>
        <p:nvGrpSpPr>
          <p:cNvPr id="703" name="Google Shape;703;p33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704" name="Google Shape;704;p33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33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6" name="Google Shape;706;p33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0" name="Google Shape;710;p33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711" name="Google Shape;711;p33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33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713" name="Google Shape;713;p33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0" name="Google Shape;720;p33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27305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lang="es-ES" dirty="0"/>
          </a:p>
        </p:txBody>
      </p:sp>
      <p:sp>
        <p:nvSpPr>
          <p:cNvPr id="721" name="Google Shape;721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3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729" name="Google Shape;729;p3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33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9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2"/>
          <p:cNvGrpSpPr/>
          <p:nvPr/>
        </p:nvGrpSpPr>
        <p:grpSpPr>
          <a:xfrm>
            <a:off x="445050" y="758000"/>
            <a:ext cx="8253900" cy="3870900"/>
            <a:chOff x="445050" y="393000"/>
            <a:chExt cx="8253900" cy="3870900"/>
          </a:xfrm>
        </p:grpSpPr>
        <p:sp>
          <p:nvSpPr>
            <p:cNvPr id="657" name="Google Shape;657;p32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32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659" name="Google Shape;659;p32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663" name="Google Shape;663;p32"/>
          <p:cNvGraphicFramePr/>
          <p:nvPr>
            <p:extLst>
              <p:ext uri="{D42A27DB-BD31-4B8C-83A1-F6EECF244321}">
                <p14:modId xmlns:p14="http://schemas.microsoft.com/office/powerpoint/2010/main" val="336143720"/>
              </p:ext>
            </p:extLst>
          </p:nvPr>
        </p:nvGraphicFramePr>
        <p:xfrm>
          <a:off x="1728226" y="1843106"/>
          <a:ext cx="5843996" cy="1935840"/>
        </p:xfrm>
        <a:graphic>
          <a:graphicData uri="http://schemas.openxmlformats.org/drawingml/2006/table">
            <a:tbl>
              <a:tblPr>
                <a:noFill/>
                <a:tableStyleId>{5C6ACF33-5268-4CF0-A363-D5A3AFE4D740}</a:tableStyleId>
              </a:tblPr>
              <a:tblGrid>
                <a:gridCol w="146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95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El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dibujado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 de la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matriz</a:t>
                      </a:r>
                      <a:endParaRPr lang="es-ES" dirty="0" err="1">
                        <a:sym typeface="Hepta Slab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La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interacción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 entre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el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usuario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 y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el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programa</a:t>
                      </a:r>
                      <a:endParaRPr lang="en" dirty="0" err="1">
                        <a:solidFill>
                          <a:schemeClr val="lt1"/>
                        </a:solidFill>
                        <a:latin typeface="Hepta Slab Medium"/>
                        <a:sym typeface="Hepta Slab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Comunicará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 la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información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ingresada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 a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ensamblador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Mostrar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los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estados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(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ganador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 o </a:t>
                      </a:r>
                      <a:r>
                        <a:rPr lang="en" dirty="0" err="1">
                          <a:solidFill>
                            <a:schemeClr val="lt1"/>
                          </a:solidFill>
                          <a:latin typeface="Hepta Slab Medium"/>
                        </a:rPr>
                        <a:t>jugando</a:t>
                      </a:r>
                      <a:r>
                        <a:rPr lang="en" dirty="0">
                          <a:solidFill>
                            <a:schemeClr val="lt1"/>
                          </a:solidFill>
                          <a:latin typeface="Hepta Slab Medium"/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4" name="Google Shape;664;p32"/>
          <p:cNvSpPr txBox="1">
            <a:spLocks noGrp="1"/>
          </p:cNvSpPr>
          <p:nvPr>
            <p:ph type="ctrTitle"/>
          </p:nvPr>
        </p:nvSpPr>
        <p:spPr>
          <a:xfrm>
            <a:off x="3227917" y="798196"/>
            <a:ext cx="5202983" cy="331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El </a:t>
            </a:r>
            <a:r>
              <a:rPr lang="en" dirty="0" err="1"/>
              <a:t>lenguaje</a:t>
            </a:r>
            <a:r>
              <a:rPr lang="en" dirty="0"/>
              <a:t> C++ se </a:t>
            </a:r>
            <a:r>
              <a:rPr lang="en" dirty="0" err="1"/>
              <a:t>encarga</a:t>
            </a:r>
            <a:r>
              <a:rPr lang="en" dirty="0"/>
              <a:t> de:</a:t>
            </a:r>
            <a:endParaRPr lang="es-ES" dirty="0"/>
          </a:p>
        </p:txBody>
      </p:sp>
      <p:sp>
        <p:nvSpPr>
          <p:cNvPr id="665" name="Google Shape;665;p32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2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2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2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2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2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32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673" name="Google Shape;673;p32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32">
            <a:hlinkClick r:id="rId3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2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338;p30">
            <a:extLst>
              <a:ext uri="{FF2B5EF4-FFF2-40B4-BE49-F238E27FC236}">
                <a16:creationId xmlns:a16="http://schemas.microsoft.com/office/drawing/2014/main" id="{54EAB197-D368-E077-4925-1A65D1178F58}"/>
              </a:ext>
            </a:extLst>
          </p:cNvPr>
          <p:cNvGrpSpPr/>
          <p:nvPr/>
        </p:nvGrpSpPr>
        <p:grpSpPr>
          <a:xfrm>
            <a:off x="2204381" y="3001519"/>
            <a:ext cx="585975" cy="552825"/>
            <a:chOff x="6962488" y="1385863"/>
            <a:chExt cx="585975" cy="552825"/>
          </a:xfrm>
        </p:grpSpPr>
        <p:sp>
          <p:nvSpPr>
            <p:cNvPr id="4" name="Google Shape;1339;p30">
              <a:extLst>
                <a:ext uri="{FF2B5EF4-FFF2-40B4-BE49-F238E27FC236}">
                  <a16:creationId xmlns:a16="http://schemas.microsoft.com/office/drawing/2014/main" id="{06E1B375-DAA2-50B1-5B86-25BB1A75F694}"/>
                </a:ext>
              </a:extLst>
            </p:cNvPr>
            <p:cNvSpPr/>
            <p:nvPr/>
          </p:nvSpPr>
          <p:spPr>
            <a:xfrm>
              <a:off x="6962488" y="1385863"/>
              <a:ext cx="552800" cy="552825"/>
            </a:xfrm>
            <a:custGeom>
              <a:avLst/>
              <a:gdLst/>
              <a:ahLst/>
              <a:cxnLst/>
              <a:rect l="l" t="t" r="r" b="b"/>
              <a:pathLst>
                <a:path w="22112" h="22113" extrusionOk="0">
                  <a:moveTo>
                    <a:pt x="11073" y="1"/>
                  </a:moveTo>
                  <a:cubicBezTo>
                    <a:pt x="4960" y="1"/>
                    <a:pt x="0" y="4926"/>
                    <a:pt x="0" y="11039"/>
                  </a:cubicBezTo>
                  <a:cubicBezTo>
                    <a:pt x="0" y="17152"/>
                    <a:pt x="4960" y="22112"/>
                    <a:pt x="11073" y="22112"/>
                  </a:cubicBezTo>
                  <a:cubicBezTo>
                    <a:pt x="17186" y="22112"/>
                    <a:pt x="22111" y="17152"/>
                    <a:pt x="22111" y="11039"/>
                  </a:cubicBezTo>
                  <a:cubicBezTo>
                    <a:pt x="22111" y="9747"/>
                    <a:pt x="21832" y="8419"/>
                    <a:pt x="21552" y="7267"/>
                  </a:cubicBezTo>
                  <a:lnTo>
                    <a:pt x="19212" y="3634"/>
                  </a:lnTo>
                  <a:cubicBezTo>
                    <a:pt x="17186" y="1433"/>
                    <a:pt x="14252" y="1"/>
                    <a:pt x="11073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" name="Google Shape;1340;p30">
              <a:extLst>
                <a:ext uri="{FF2B5EF4-FFF2-40B4-BE49-F238E27FC236}">
                  <a16:creationId xmlns:a16="http://schemas.microsoft.com/office/drawing/2014/main" id="{9C771A51-EA85-0832-E20F-3F9FA077150C}"/>
                </a:ext>
              </a:extLst>
            </p:cNvPr>
            <p:cNvSpPr/>
            <p:nvPr/>
          </p:nvSpPr>
          <p:spPr>
            <a:xfrm>
              <a:off x="7042813" y="1444613"/>
              <a:ext cx="505650" cy="404750"/>
            </a:xfrm>
            <a:custGeom>
              <a:avLst/>
              <a:gdLst/>
              <a:ahLst/>
              <a:cxnLst/>
              <a:rect l="l" t="t" r="r" b="b"/>
              <a:pathLst>
                <a:path w="20226" h="16190" extrusionOk="0">
                  <a:moveTo>
                    <a:pt x="17907" y="0"/>
                  </a:moveTo>
                  <a:cubicBezTo>
                    <a:pt x="17449" y="0"/>
                    <a:pt x="17012" y="183"/>
                    <a:pt x="16733" y="550"/>
                  </a:cubicBezTo>
                  <a:lnTo>
                    <a:pt x="7127" y="10890"/>
                  </a:lnTo>
                  <a:lnTo>
                    <a:pt x="4053" y="4917"/>
                  </a:lnTo>
                  <a:cubicBezTo>
                    <a:pt x="3665" y="4311"/>
                    <a:pt x="3043" y="3991"/>
                    <a:pt x="2407" y="3991"/>
                  </a:cubicBezTo>
                  <a:cubicBezTo>
                    <a:pt x="2125" y="3991"/>
                    <a:pt x="1841" y="4054"/>
                    <a:pt x="1573" y="4183"/>
                  </a:cubicBezTo>
                  <a:lnTo>
                    <a:pt x="1153" y="4462"/>
                  </a:lnTo>
                  <a:cubicBezTo>
                    <a:pt x="420" y="4917"/>
                    <a:pt x="1" y="5930"/>
                    <a:pt x="420" y="6803"/>
                  </a:cubicBezTo>
                  <a:lnTo>
                    <a:pt x="4646" y="14662"/>
                  </a:lnTo>
                  <a:cubicBezTo>
                    <a:pt x="5184" y="15651"/>
                    <a:pt x="5999" y="16190"/>
                    <a:pt x="6815" y="16190"/>
                  </a:cubicBezTo>
                  <a:cubicBezTo>
                    <a:pt x="7325" y="16190"/>
                    <a:pt x="7836" y="15979"/>
                    <a:pt x="8279" y="15536"/>
                  </a:cubicBezTo>
                  <a:lnTo>
                    <a:pt x="19632" y="3310"/>
                  </a:lnTo>
                  <a:cubicBezTo>
                    <a:pt x="20226" y="2576"/>
                    <a:pt x="20226" y="1424"/>
                    <a:pt x="19492" y="830"/>
                  </a:cubicBezTo>
                  <a:lnTo>
                    <a:pt x="19213" y="550"/>
                  </a:lnTo>
                  <a:cubicBezTo>
                    <a:pt x="18846" y="183"/>
                    <a:pt x="18366" y="0"/>
                    <a:pt x="1790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" name="Google Shape;1338;p30">
            <a:extLst>
              <a:ext uri="{FF2B5EF4-FFF2-40B4-BE49-F238E27FC236}">
                <a16:creationId xmlns:a16="http://schemas.microsoft.com/office/drawing/2014/main" id="{54EAB197-D368-E077-4925-1A65D1178F58}"/>
              </a:ext>
            </a:extLst>
          </p:cNvPr>
          <p:cNvGrpSpPr/>
          <p:nvPr/>
        </p:nvGrpSpPr>
        <p:grpSpPr>
          <a:xfrm>
            <a:off x="3617256" y="2996227"/>
            <a:ext cx="585975" cy="552825"/>
            <a:chOff x="7105363" y="1528738"/>
            <a:chExt cx="585975" cy="552825"/>
          </a:xfrm>
        </p:grpSpPr>
        <p:sp>
          <p:nvSpPr>
            <p:cNvPr id="7" name="Google Shape;1339;p30">
              <a:extLst>
                <a:ext uri="{FF2B5EF4-FFF2-40B4-BE49-F238E27FC236}">
                  <a16:creationId xmlns:a16="http://schemas.microsoft.com/office/drawing/2014/main" id="{06E1B375-DAA2-50B1-5B86-25BB1A75F694}"/>
                </a:ext>
              </a:extLst>
            </p:cNvPr>
            <p:cNvSpPr/>
            <p:nvPr/>
          </p:nvSpPr>
          <p:spPr>
            <a:xfrm>
              <a:off x="7105363" y="1528738"/>
              <a:ext cx="552800" cy="552825"/>
            </a:xfrm>
            <a:custGeom>
              <a:avLst/>
              <a:gdLst/>
              <a:ahLst/>
              <a:cxnLst/>
              <a:rect l="l" t="t" r="r" b="b"/>
              <a:pathLst>
                <a:path w="22112" h="22113" extrusionOk="0">
                  <a:moveTo>
                    <a:pt x="11073" y="1"/>
                  </a:moveTo>
                  <a:cubicBezTo>
                    <a:pt x="4960" y="1"/>
                    <a:pt x="0" y="4926"/>
                    <a:pt x="0" y="11039"/>
                  </a:cubicBezTo>
                  <a:cubicBezTo>
                    <a:pt x="0" y="17152"/>
                    <a:pt x="4960" y="22112"/>
                    <a:pt x="11073" y="22112"/>
                  </a:cubicBezTo>
                  <a:cubicBezTo>
                    <a:pt x="17186" y="22112"/>
                    <a:pt x="22111" y="17152"/>
                    <a:pt x="22111" y="11039"/>
                  </a:cubicBezTo>
                  <a:cubicBezTo>
                    <a:pt x="22111" y="9747"/>
                    <a:pt x="21832" y="8419"/>
                    <a:pt x="21552" y="7267"/>
                  </a:cubicBezTo>
                  <a:lnTo>
                    <a:pt x="19212" y="3634"/>
                  </a:lnTo>
                  <a:cubicBezTo>
                    <a:pt x="17186" y="1433"/>
                    <a:pt x="14252" y="1"/>
                    <a:pt x="11073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" name="Google Shape;1340;p30">
              <a:extLst>
                <a:ext uri="{FF2B5EF4-FFF2-40B4-BE49-F238E27FC236}">
                  <a16:creationId xmlns:a16="http://schemas.microsoft.com/office/drawing/2014/main" id="{9C771A51-EA85-0832-E20F-3F9FA077150C}"/>
                </a:ext>
              </a:extLst>
            </p:cNvPr>
            <p:cNvSpPr/>
            <p:nvPr/>
          </p:nvSpPr>
          <p:spPr>
            <a:xfrm>
              <a:off x="7185688" y="1587488"/>
              <a:ext cx="505650" cy="404750"/>
            </a:xfrm>
            <a:custGeom>
              <a:avLst/>
              <a:gdLst/>
              <a:ahLst/>
              <a:cxnLst/>
              <a:rect l="l" t="t" r="r" b="b"/>
              <a:pathLst>
                <a:path w="20226" h="16190" extrusionOk="0">
                  <a:moveTo>
                    <a:pt x="17907" y="0"/>
                  </a:moveTo>
                  <a:cubicBezTo>
                    <a:pt x="17449" y="0"/>
                    <a:pt x="17012" y="183"/>
                    <a:pt x="16733" y="550"/>
                  </a:cubicBezTo>
                  <a:lnTo>
                    <a:pt x="7127" y="10890"/>
                  </a:lnTo>
                  <a:lnTo>
                    <a:pt x="4053" y="4917"/>
                  </a:lnTo>
                  <a:cubicBezTo>
                    <a:pt x="3665" y="4311"/>
                    <a:pt x="3043" y="3991"/>
                    <a:pt x="2407" y="3991"/>
                  </a:cubicBezTo>
                  <a:cubicBezTo>
                    <a:pt x="2125" y="3991"/>
                    <a:pt x="1841" y="4054"/>
                    <a:pt x="1573" y="4183"/>
                  </a:cubicBezTo>
                  <a:lnTo>
                    <a:pt x="1153" y="4462"/>
                  </a:lnTo>
                  <a:cubicBezTo>
                    <a:pt x="420" y="4917"/>
                    <a:pt x="1" y="5930"/>
                    <a:pt x="420" y="6803"/>
                  </a:cubicBezTo>
                  <a:lnTo>
                    <a:pt x="4646" y="14662"/>
                  </a:lnTo>
                  <a:cubicBezTo>
                    <a:pt x="5184" y="15651"/>
                    <a:pt x="5999" y="16190"/>
                    <a:pt x="6815" y="16190"/>
                  </a:cubicBezTo>
                  <a:cubicBezTo>
                    <a:pt x="7325" y="16190"/>
                    <a:pt x="7836" y="15979"/>
                    <a:pt x="8279" y="15536"/>
                  </a:cubicBezTo>
                  <a:lnTo>
                    <a:pt x="19632" y="3310"/>
                  </a:lnTo>
                  <a:cubicBezTo>
                    <a:pt x="20226" y="2576"/>
                    <a:pt x="20226" y="1424"/>
                    <a:pt x="19492" y="830"/>
                  </a:cubicBezTo>
                  <a:lnTo>
                    <a:pt x="19213" y="550"/>
                  </a:lnTo>
                  <a:cubicBezTo>
                    <a:pt x="18846" y="183"/>
                    <a:pt x="18366" y="0"/>
                    <a:pt x="1790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" name="Google Shape;1338;p30">
            <a:extLst>
              <a:ext uri="{FF2B5EF4-FFF2-40B4-BE49-F238E27FC236}">
                <a16:creationId xmlns:a16="http://schemas.microsoft.com/office/drawing/2014/main" id="{54EAB197-D368-E077-4925-1A65D1178F58}"/>
              </a:ext>
            </a:extLst>
          </p:cNvPr>
          <p:cNvGrpSpPr/>
          <p:nvPr/>
        </p:nvGrpSpPr>
        <p:grpSpPr>
          <a:xfrm>
            <a:off x="5019547" y="3001519"/>
            <a:ext cx="585975" cy="552825"/>
            <a:chOff x="7248238" y="1671613"/>
            <a:chExt cx="585975" cy="552825"/>
          </a:xfrm>
        </p:grpSpPr>
        <p:sp>
          <p:nvSpPr>
            <p:cNvPr id="10" name="Google Shape;1339;p30">
              <a:extLst>
                <a:ext uri="{FF2B5EF4-FFF2-40B4-BE49-F238E27FC236}">
                  <a16:creationId xmlns:a16="http://schemas.microsoft.com/office/drawing/2014/main" id="{06E1B375-DAA2-50B1-5B86-25BB1A75F694}"/>
                </a:ext>
              </a:extLst>
            </p:cNvPr>
            <p:cNvSpPr/>
            <p:nvPr/>
          </p:nvSpPr>
          <p:spPr>
            <a:xfrm>
              <a:off x="7248238" y="1671613"/>
              <a:ext cx="552800" cy="552825"/>
            </a:xfrm>
            <a:custGeom>
              <a:avLst/>
              <a:gdLst/>
              <a:ahLst/>
              <a:cxnLst/>
              <a:rect l="l" t="t" r="r" b="b"/>
              <a:pathLst>
                <a:path w="22112" h="22113" extrusionOk="0">
                  <a:moveTo>
                    <a:pt x="11073" y="1"/>
                  </a:moveTo>
                  <a:cubicBezTo>
                    <a:pt x="4960" y="1"/>
                    <a:pt x="0" y="4926"/>
                    <a:pt x="0" y="11039"/>
                  </a:cubicBezTo>
                  <a:cubicBezTo>
                    <a:pt x="0" y="17152"/>
                    <a:pt x="4960" y="22112"/>
                    <a:pt x="11073" y="22112"/>
                  </a:cubicBezTo>
                  <a:cubicBezTo>
                    <a:pt x="17186" y="22112"/>
                    <a:pt x="22111" y="17152"/>
                    <a:pt x="22111" y="11039"/>
                  </a:cubicBezTo>
                  <a:cubicBezTo>
                    <a:pt x="22111" y="9747"/>
                    <a:pt x="21832" y="8419"/>
                    <a:pt x="21552" y="7267"/>
                  </a:cubicBezTo>
                  <a:lnTo>
                    <a:pt x="19212" y="3634"/>
                  </a:lnTo>
                  <a:cubicBezTo>
                    <a:pt x="17186" y="1433"/>
                    <a:pt x="14252" y="1"/>
                    <a:pt x="11073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" name="Google Shape;1340;p30">
              <a:extLst>
                <a:ext uri="{FF2B5EF4-FFF2-40B4-BE49-F238E27FC236}">
                  <a16:creationId xmlns:a16="http://schemas.microsoft.com/office/drawing/2014/main" id="{9C771A51-EA85-0832-E20F-3F9FA077150C}"/>
                </a:ext>
              </a:extLst>
            </p:cNvPr>
            <p:cNvSpPr/>
            <p:nvPr/>
          </p:nvSpPr>
          <p:spPr>
            <a:xfrm>
              <a:off x="7328563" y="1730363"/>
              <a:ext cx="505650" cy="404750"/>
            </a:xfrm>
            <a:custGeom>
              <a:avLst/>
              <a:gdLst/>
              <a:ahLst/>
              <a:cxnLst/>
              <a:rect l="l" t="t" r="r" b="b"/>
              <a:pathLst>
                <a:path w="20226" h="16190" extrusionOk="0">
                  <a:moveTo>
                    <a:pt x="17907" y="0"/>
                  </a:moveTo>
                  <a:cubicBezTo>
                    <a:pt x="17449" y="0"/>
                    <a:pt x="17012" y="183"/>
                    <a:pt x="16733" y="550"/>
                  </a:cubicBezTo>
                  <a:lnTo>
                    <a:pt x="7127" y="10890"/>
                  </a:lnTo>
                  <a:lnTo>
                    <a:pt x="4053" y="4917"/>
                  </a:lnTo>
                  <a:cubicBezTo>
                    <a:pt x="3665" y="4311"/>
                    <a:pt x="3043" y="3991"/>
                    <a:pt x="2407" y="3991"/>
                  </a:cubicBezTo>
                  <a:cubicBezTo>
                    <a:pt x="2125" y="3991"/>
                    <a:pt x="1841" y="4054"/>
                    <a:pt x="1573" y="4183"/>
                  </a:cubicBezTo>
                  <a:lnTo>
                    <a:pt x="1153" y="4462"/>
                  </a:lnTo>
                  <a:cubicBezTo>
                    <a:pt x="420" y="4917"/>
                    <a:pt x="1" y="5930"/>
                    <a:pt x="420" y="6803"/>
                  </a:cubicBezTo>
                  <a:lnTo>
                    <a:pt x="4646" y="14662"/>
                  </a:lnTo>
                  <a:cubicBezTo>
                    <a:pt x="5184" y="15651"/>
                    <a:pt x="5999" y="16190"/>
                    <a:pt x="6815" y="16190"/>
                  </a:cubicBezTo>
                  <a:cubicBezTo>
                    <a:pt x="7325" y="16190"/>
                    <a:pt x="7836" y="15979"/>
                    <a:pt x="8279" y="15536"/>
                  </a:cubicBezTo>
                  <a:lnTo>
                    <a:pt x="19632" y="3310"/>
                  </a:lnTo>
                  <a:cubicBezTo>
                    <a:pt x="20226" y="2576"/>
                    <a:pt x="20226" y="1424"/>
                    <a:pt x="19492" y="830"/>
                  </a:cubicBezTo>
                  <a:lnTo>
                    <a:pt x="19213" y="550"/>
                  </a:lnTo>
                  <a:cubicBezTo>
                    <a:pt x="18846" y="183"/>
                    <a:pt x="18366" y="0"/>
                    <a:pt x="1790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" name="Google Shape;1338;p30">
            <a:extLst>
              <a:ext uri="{FF2B5EF4-FFF2-40B4-BE49-F238E27FC236}">
                <a16:creationId xmlns:a16="http://schemas.microsoft.com/office/drawing/2014/main" id="{54EAB197-D368-E077-4925-1A65D1178F58}"/>
              </a:ext>
            </a:extLst>
          </p:cNvPr>
          <p:cNvGrpSpPr/>
          <p:nvPr/>
        </p:nvGrpSpPr>
        <p:grpSpPr>
          <a:xfrm>
            <a:off x="6495923" y="2996227"/>
            <a:ext cx="585975" cy="552825"/>
            <a:chOff x="7391113" y="1814488"/>
            <a:chExt cx="585975" cy="552825"/>
          </a:xfrm>
        </p:grpSpPr>
        <p:sp>
          <p:nvSpPr>
            <p:cNvPr id="13" name="Google Shape;1339;p30">
              <a:extLst>
                <a:ext uri="{FF2B5EF4-FFF2-40B4-BE49-F238E27FC236}">
                  <a16:creationId xmlns:a16="http://schemas.microsoft.com/office/drawing/2014/main" id="{06E1B375-DAA2-50B1-5B86-25BB1A75F694}"/>
                </a:ext>
              </a:extLst>
            </p:cNvPr>
            <p:cNvSpPr/>
            <p:nvPr/>
          </p:nvSpPr>
          <p:spPr>
            <a:xfrm>
              <a:off x="7391113" y="1814488"/>
              <a:ext cx="552800" cy="552825"/>
            </a:xfrm>
            <a:custGeom>
              <a:avLst/>
              <a:gdLst/>
              <a:ahLst/>
              <a:cxnLst/>
              <a:rect l="l" t="t" r="r" b="b"/>
              <a:pathLst>
                <a:path w="22112" h="22113" extrusionOk="0">
                  <a:moveTo>
                    <a:pt x="11073" y="1"/>
                  </a:moveTo>
                  <a:cubicBezTo>
                    <a:pt x="4960" y="1"/>
                    <a:pt x="0" y="4926"/>
                    <a:pt x="0" y="11039"/>
                  </a:cubicBezTo>
                  <a:cubicBezTo>
                    <a:pt x="0" y="17152"/>
                    <a:pt x="4960" y="22112"/>
                    <a:pt x="11073" y="22112"/>
                  </a:cubicBezTo>
                  <a:cubicBezTo>
                    <a:pt x="17186" y="22112"/>
                    <a:pt x="22111" y="17152"/>
                    <a:pt x="22111" y="11039"/>
                  </a:cubicBezTo>
                  <a:cubicBezTo>
                    <a:pt x="22111" y="9747"/>
                    <a:pt x="21832" y="8419"/>
                    <a:pt x="21552" y="7267"/>
                  </a:cubicBezTo>
                  <a:lnTo>
                    <a:pt x="19212" y="3634"/>
                  </a:lnTo>
                  <a:cubicBezTo>
                    <a:pt x="17186" y="1433"/>
                    <a:pt x="14252" y="1"/>
                    <a:pt x="11073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" name="Google Shape;1340;p30">
              <a:extLst>
                <a:ext uri="{FF2B5EF4-FFF2-40B4-BE49-F238E27FC236}">
                  <a16:creationId xmlns:a16="http://schemas.microsoft.com/office/drawing/2014/main" id="{9C771A51-EA85-0832-E20F-3F9FA077150C}"/>
                </a:ext>
              </a:extLst>
            </p:cNvPr>
            <p:cNvSpPr/>
            <p:nvPr/>
          </p:nvSpPr>
          <p:spPr>
            <a:xfrm>
              <a:off x="7471438" y="1873238"/>
              <a:ext cx="505650" cy="404750"/>
            </a:xfrm>
            <a:custGeom>
              <a:avLst/>
              <a:gdLst/>
              <a:ahLst/>
              <a:cxnLst/>
              <a:rect l="l" t="t" r="r" b="b"/>
              <a:pathLst>
                <a:path w="20226" h="16190" extrusionOk="0">
                  <a:moveTo>
                    <a:pt x="17907" y="0"/>
                  </a:moveTo>
                  <a:cubicBezTo>
                    <a:pt x="17449" y="0"/>
                    <a:pt x="17012" y="183"/>
                    <a:pt x="16733" y="550"/>
                  </a:cubicBezTo>
                  <a:lnTo>
                    <a:pt x="7127" y="10890"/>
                  </a:lnTo>
                  <a:lnTo>
                    <a:pt x="4053" y="4917"/>
                  </a:lnTo>
                  <a:cubicBezTo>
                    <a:pt x="3665" y="4311"/>
                    <a:pt x="3043" y="3991"/>
                    <a:pt x="2407" y="3991"/>
                  </a:cubicBezTo>
                  <a:cubicBezTo>
                    <a:pt x="2125" y="3991"/>
                    <a:pt x="1841" y="4054"/>
                    <a:pt x="1573" y="4183"/>
                  </a:cubicBezTo>
                  <a:lnTo>
                    <a:pt x="1153" y="4462"/>
                  </a:lnTo>
                  <a:cubicBezTo>
                    <a:pt x="420" y="4917"/>
                    <a:pt x="1" y="5930"/>
                    <a:pt x="420" y="6803"/>
                  </a:cubicBezTo>
                  <a:lnTo>
                    <a:pt x="4646" y="14662"/>
                  </a:lnTo>
                  <a:cubicBezTo>
                    <a:pt x="5184" y="15651"/>
                    <a:pt x="5999" y="16190"/>
                    <a:pt x="6815" y="16190"/>
                  </a:cubicBezTo>
                  <a:cubicBezTo>
                    <a:pt x="7325" y="16190"/>
                    <a:pt x="7836" y="15979"/>
                    <a:pt x="8279" y="15536"/>
                  </a:cubicBezTo>
                  <a:lnTo>
                    <a:pt x="19632" y="3310"/>
                  </a:lnTo>
                  <a:cubicBezTo>
                    <a:pt x="20226" y="2576"/>
                    <a:pt x="20226" y="1424"/>
                    <a:pt x="19492" y="830"/>
                  </a:cubicBezTo>
                  <a:lnTo>
                    <a:pt x="19213" y="550"/>
                  </a:lnTo>
                  <a:cubicBezTo>
                    <a:pt x="18846" y="183"/>
                    <a:pt x="18366" y="0"/>
                    <a:pt x="1790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23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0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504" name="Google Shape;504;p30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3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30"/>
          <p:cNvGrpSpPr/>
          <p:nvPr/>
        </p:nvGrpSpPr>
        <p:grpSpPr>
          <a:xfrm>
            <a:off x="2568400" y="3385913"/>
            <a:ext cx="4007455" cy="1249759"/>
            <a:chOff x="2568400" y="3006100"/>
            <a:chExt cx="4007455" cy="1249759"/>
          </a:xfrm>
        </p:grpSpPr>
        <p:sp>
          <p:nvSpPr>
            <p:cNvPr id="511" name="Google Shape;511;p30"/>
            <p:cNvSpPr/>
            <p:nvPr/>
          </p:nvSpPr>
          <p:spPr>
            <a:xfrm>
              <a:off x="2568408" y="3006105"/>
              <a:ext cx="4007446" cy="1249755"/>
            </a:xfrm>
            <a:prstGeom prst="roundRect">
              <a:avLst>
                <a:gd name="adj" fmla="val 1278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7" name="Google Shape;517;p30"/>
          <p:cNvSpPr txBox="1">
            <a:spLocks noGrp="1"/>
          </p:cNvSpPr>
          <p:nvPr>
            <p:ph type="subTitle" idx="1"/>
          </p:nvPr>
        </p:nvSpPr>
        <p:spPr>
          <a:xfrm>
            <a:off x="1839300" y="1650813"/>
            <a:ext cx="5465100" cy="1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Gracias!!!</a:t>
            </a:r>
            <a:endParaRPr lang="es-ES" dirty="0"/>
          </a:p>
        </p:txBody>
      </p:sp>
      <p:sp>
        <p:nvSpPr>
          <p:cNvPr id="518" name="Google Shape;518;p30"/>
          <p:cNvSpPr txBox="1">
            <a:spLocks noGrp="1"/>
          </p:cNvSpPr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Tic – Tac – Toe 4x4</a:t>
            </a:r>
            <a:endParaRPr lang="es-ES" dirty="0"/>
          </a:p>
        </p:txBody>
      </p:sp>
      <p:sp>
        <p:nvSpPr>
          <p:cNvPr id="519" name="Google Shape;519;p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0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0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0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0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0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0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0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527" name="Google Shape;527;p30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30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8</Slides>
  <Notes>8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OS Weekly planner for teachers by Slidesgo</vt:lpstr>
      <vt:lpstr>Slidesgo Final Pages</vt:lpstr>
      <vt:lpstr>Presentación de PowerPoint</vt:lpstr>
      <vt:lpstr>Tic – Tac – Toe 4x4</vt:lpstr>
      <vt:lpstr>Presentación de PowerPoint</vt:lpstr>
      <vt:lpstr>Funciones del lenguaje ensamblador</vt:lpstr>
      <vt:lpstr>El lenguaje ensamblador se encarga de:</vt:lpstr>
      <vt:lpstr>Funciones del lenguaje C++</vt:lpstr>
      <vt:lpstr>El lenguaje C++ se encarga de:</vt:lpstr>
      <vt:lpstr>Tic – Tac – Toe 4x4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Contact Me</dc:title>
  <cp:revision>245</cp:revision>
  <dcterms:modified xsi:type="dcterms:W3CDTF">2022-08-31T16:51:51Z</dcterms:modified>
</cp:coreProperties>
</file>