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B7FE7-1A66-447D-A291-803C652E5CCB}" type="datetimeFigureOut">
              <a:rPr lang="ru-RU" smtClean="0"/>
              <a:t>08.06.2017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8A9E2-FDB6-4F32-B1F6-7ED70F382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69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FC76-B35C-4FC6-AEE3-CF7DAE78EBDB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08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A28C-B5B6-4FF6-AC5B-5FAB30C4DBF8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5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D660-E6A9-4D56-9393-7C0202F9A4B9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AB68-7A00-47C4-8371-365FCD6D0F86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2A05-6398-47B5-BEF0-61D3C54CF0ED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1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352D-18E6-47C5-9FC8-88DF087B8AB6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76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E798-3899-4613-82A6-27D15C7F0EAF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3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230C-4192-4E15-B41B-B847CF9CDE99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3EB7-11DE-491D-9555-1BF36685F821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84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62FC-8A5E-46AF-9B50-0005DE17D683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0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AC26-8022-41BF-B397-211FADF61FF1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178C-BA16-41E9-B25E-222D183CBEA3}" type="datetime4">
              <a:rPr lang="ru-RU" smtClean="0"/>
              <a:t>8 июня 2017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И.И. Иванов, ИФНиТ, каф. МФ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ECD-73C4-4050-A3E0-9D1158ED9B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vanov@spbstu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8580" y="2612881"/>
            <a:ext cx="7047345" cy="738188"/>
          </a:xfrm>
        </p:spPr>
        <p:txBody>
          <a:bodyPr>
            <a:noAutofit/>
          </a:bodyPr>
          <a:lstStyle/>
          <a:p>
            <a:r>
              <a:rPr lang="en-US" sz="3600"/>
              <a:t>There Is No Largest Prime Number</a:t>
            </a:r>
            <a:endParaRPr lang="ru-RU" sz="3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1866" y="3648219"/>
            <a:ext cx="6200775" cy="2364653"/>
          </a:xfrm>
        </p:spPr>
        <p:txBody>
          <a:bodyPr>
            <a:normAutofit fontScale="92500" lnSpcReduction="10000"/>
          </a:bodyPr>
          <a:lstStyle/>
          <a:p>
            <a:r>
              <a:rPr lang="ru-RU"/>
              <a:t>Иван Иванович Иванов, гр. 43401/1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ivanov@spbstu.ru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>
                <a:latin typeface="+mj-lt"/>
                <a:cs typeface="Courier New" panose="02070309020205020404" pitchFamily="49" charset="0"/>
              </a:rPr>
              <a:t>Руководители:</a:t>
            </a:r>
          </a:p>
          <a:p>
            <a:pPr algn="l"/>
            <a:endParaRPr lang="ru-RU">
              <a:latin typeface="+mj-lt"/>
              <a:cs typeface="Courier New" panose="02070309020205020404" pitchFamily="49" charset="0"/>
            </a:endParaRPr>
          </a:p>
          <a:p>
            <a:pPr algn="l"/>
            <a:r>
              <a:rPr lang="ru-RU">
                <a:latin typeface="+mj-lt"/>
                <a:cs typeface="Courier New" panose="02070309020205020404" pitchFamily="49" charset="0"/>
              </a:rPr>
              <a:t>Рецензент:</a:t>
            </a:r>
          </a:p>
          <a:p>
            <a:pPr algn="l"/>
            <a:r>
              <a:rPr lang="ru-RU">
                <a:latin typeface="+mj-lt"/>
                <a:cs typeface="Courier New" panose="02070309020205020404" pitchFamily="49" charset="0"/>
              </a:rPr>
              <a:t>Работа выполнена в</a:t>
            </a:r>
          </a:p>
          <a:p>
            <a:pPr algn="l"/>
            <a:endParaRPr lang="en-US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5964" y="1958109"/>
            <a:ext cx="543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/>
              <a:t>Институт физики, нанотехнологий и телекоммуникаций, </a:t>
            </a:r>
          </a:p>
          <a:p>
            <a:pPr algn="ctr"/>
            <a:r>
              <a:rPr lang="ru-RU" sz="1600"/>
              <a:t>кафедра «Медицинская физика»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45844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7338" y="842963"/>
            <a:ext cx="6958012" cy="671512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bg1"/>
                </a:solidFill>
              </a:rPr>
              <a:t>Заголовок слайда</a:t>
            </a:r>
            <a:endParaRPr lang="ru-RU" sz="360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578023"/>
            <a:ext cx="2057400" cy="365125"/>
          </a:xfrm>
        </p:spPr>
        <p:txBody>
          <a:bodyPr/>
          <a:lstStyle/>
          <a:p>
            <a:fld id="{D11AF8F2-541E-42EF-9C80-DB942235BBBB}" type="datetime4">
              <a:rPr lang="ru-RU" smtClean="0">
                <a:solidFill>
                  <a:schemeClr val="bg1"/>
                </a:solidFill>
              </a:rPr>
              <a:t>8 июня 2017 г.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578023"/>
            <a:ext cx="3086100" cy="365125"/>
          </a:xfrm>
        </p:spPr>
        <p:txBody>
          <a:bodyPr/>
          <a:lstStyle/>
          <a:p>
            <a:r>
              <a:rPr lang="ru-RU">
                <a:solidFill>
                  <a:schemeClr val="bg1"/>
                </a:solidFill>
              </a:rPr>
              <a:t>И.И. Иванов, ИФНиТ, каф. МФ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578023"/>
            <a:ext cx="2057400" cy="365125"/>
          </a:xfrm>
        </p:spPr>
        <p:txBody>
          <a:bodyPr/>
          <a:lstStyle/>
          <a:p>
            <a:fld id="{8BB4FECD-73C4-4050-A3E0-9D1158ED9B6B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96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olyTeX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46</Words>
  <Application>Microsoft Office PowerPoint</Application>
  <PresentationFormat>Экран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PT Sans</vt:lpstr>
      <vt:lpstr>Тема Office</vt:lpstr>
      <vt:lpstr>There Is No Largest Prime Number</vt:lpstr>
      <vt:lpstr>Заголовок слайда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 Is No Largest Prime Number</dc:title>
  <dc:creator>Михаил Папков</dc:creator>
  <cp:lastModifiedBy>Михаил Папков</cp:lastModifiedBy>
  <cp:revision>5</cp:revision>
  <dcterms:created xsi:type="dcterms:W3CDTF">2017-06-08T08:45:39Z</dcterms:created>
  <dcterms:modified xsi:type="dcterms:W3CDTF">2017-06-08T08:57:04Z</dcterms:modified>
</cp:coreProperties>
</file>