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9"/>
  </p:notesMasterIdLst>
  <p:sldIdLst>
    <p:sldId id="256" r:id="rId2"/>
    <p:sldId id="257" r:id="rId3"/>
    <p:sldId id="267" r:id="rId4"/>
    <p:sldId id="259" r:id="rId5"/>
    <p:sldId id="261" r:id="rId6"/>
    <p:sldId id="263" r:id="rId7"/>
    <p:sldId id="264" r:id="rId8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Segoe UI Black" panose="020B0A02040204020203" pitchFamily="34" charset="0"/>
      <p:bold r:id="rId13"/>
      <p:boldItalic r:id="rId14"/>
    </p:embeddedFont>
    <p:embeddedFont>
      <p:font typeface="Century" panose="02040604050505020304" pitchFamily="18" charset="0"/>
      <p:regular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Brasil é um "fenômeno" de consumo no mercado de aplicativos graças à expansão global do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 smtClean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 smtClean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 smtClean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 smtClean="0">
                <a:latin typeface="Century" panose="02040604050505020304" pitchFamily="18" charset="0"/>
              </a:rPr>
              <a:t>Let’s </a:t>
            </a:r>
            <a:r>
              <a:rPr lang="pt-BR" sz="6000" dirty="0">
                <a:latin typeface="Century" panose="02040604050505020304" pitchFamily="18" charset="0"/>
              </a:rPr>
              <a:t>Cook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dirty="0">
                <a:latin typeface="Century" panose="02040604050505020304" pitchFamily="18" charset="0"/>
              </a:rPr>
              <a:t/>
            </a: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 smtClean="0">
                <a:latin typeface="Century" panose="02040604050505020304" pitchFamily="18" charset="0"/>
              </a:rPr>
              <a:t>Inovação </a:t>
            </a:r>
            <a:r>
              <a:rPr lang="pt-BR" sz="2400" dirty="0">
                <a:latin typeface="Century" panose="02040604050505020304" pitchFamily="18" charset="0"/>
              </a:rPr>
              <a:t>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505236" y="267981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Fabio Silva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 smtClean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 smtClean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 smtClean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297501" y="653450"/>
            <a:ext cx="6572870" cy="914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 dirty="0">
                <a:latin typeface="Century" panose="02040604050505020304" pitchFamily="18" charset="0"/>
              </a:rPr>
              <a:t>Tecnologias </a:t>
            </a:r>
            <a:r>
              <a:rPr lang="pt-BR" sz="4400" dirty="0" smtClean="0">
                <a:latin typeface="Century" panose="02040604050505020304" pitchFamily="18" charset="0"/>
              </a:rPr>
              <a:t>Utilizadas</a:t>
            </a:r>
            <a:endParaRPr lang="pt-BR" sz="4400" dirty="0">
              <a:latin typeface="Century" panose="020406040505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" y="1892649"/>
            <a:ext cx="7897829" cy="213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 smtClean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 smtClean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447</TotalTime>
  <Words>198</Words>
  <Application>Microsoft Office PowerPoint</Application>
  <PresentationFormat>Apresentação na tela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Garamond</vt:lpstr>
      <vt:lpstr>Segoe UI Black</vt:lpstr>
      <vt:lpstr>Century</vt:lpstr>
      <vt:lpstr>Lato</vt:lpstr>
      <vt:lpstr>Orgânico</vt:lpstr>
      <vt:lpstr>Let’s Cook  Inovação Tecnológica</vt:lpstr>
      <vt:lpstr>MERCADO</vt:lpstr>
      <vt:lpstr>Apresentação do PowerPoint</vt:lpstr>
      <vt:lpstr>PROBLEMA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19</cp:revision>
  <dcterms:modified xsi:type="dcterms:W3CDTF">2017-10-25T19:07:31Z</dcterms:modified>
</cp:coreProperties>
</file>