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74" r:id="rId6"/>
    <p:sldId id="275" r:id="rId7"/>
    <p:sldId id="276" r:id="rId8"/>
    <p:sldId id="269" r:id="rId9"/>
    <p:sldId id="271" r:id="rId10"/>
    <p:sldId id="272" r:id="rId11"/>
    <p:sldId id="261" r:id="rId12"/>
    <p:sldId id="273" r:id="rId13"/>
    <p:sldId id="263" r:id="rId14"/>
    <p:sldId id="264" r:id="rId15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7"/>
      <p:bold r:id="rId18"/>
      <p: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Century" panose="020406040505050203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Brasil é um "fenômeno" de consumo no mercado de aplicativos graças à expansão global do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 smtClean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 smtClean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0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 smtClean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 smtClean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smtClean="0"/>
              <a:t>Mysql</a:t>
            </a:r>
            <a:r>
              <a:rPr lang="pt-BR" baseline="0" dirty="0" smtClean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 smtClean="0">
                <a:latin typeface="Century" panose="02040604050505020304" pitchFamily="18" charset="0"/>
              </a:rPr>
              <a:t>Let’s </a:t>
            </a:r>
            <a:r>
              <a:rPr lang="pt-BR" sz="6000" dirty="0">
                <a:latin typeface="Century" panose="02040604050505020304" pitchFamily="18" charset="0"/>
              </a:rPr>
              <a:t>Cook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2400" dirty="0">
                <a:latin typeface="Century" panose="02040604050505020304" pitchFamily="18" charset="0"/>
              </a:rPr>
              <a:t/>
            </a: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</a:t>
            </a:r>
            <a:r>
              <a:rPr lang="pt-BR" sz="2400" dirty="0">
                <a:latin typeface="Century" panose="02040604050505020304" pitchFamily="18" charset="0"/>
              </a:rPr>
              <a:t> </a:t>
            </a:r>
            <a:r>
              <a:rPr lang="pt-BR" sz="2400" dirty="0" smtClean="0">
                <a:latin typeface="Century" panose="02040604050505020304" pitchFamily="18" charset="0"/>
              </a:rPr>
              <a:t>  </a:t>
            </a:r>
            <a:r>
              <a:rPr lang="pt-BR" sz="2400" dirty="0" smtClean="0">
                <a:latin typeface="Century" panose="02040604050505020304" pitchFamily="18" charset="0"/>
              </a:rPr>
              <a:t>Inovação </a:t>
            </a:r>
            <a:r>
              <a:rPr lang="pt-BR" sz="2400" dirty="0">
                <a:latin typeface="Century" panose="02040604050505020304" pitchFamily="18" charset="0"/>
              </a:rPr>
              <a:t>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67981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Fabio Silva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 smtClean="0">
                <a:latin typeface="Century" panose="02040604050505020304" pitchFamily="18" charset="0"/>
              </a:rPr>
              <a:t>Em alguns sites as </a:t>
            </a:r>
            <a:r>
              <a:rPr lang="pt-BR" sz="2400" dirty="0">
                <a:latin typeface="Century" panose="02040604050505020304" pitchFamily="18" charset="0"/>
              </a:rPr>
              <a:t>receitas são exibidas em grandes listas, você costuma se perder durante a execução da </a:t>
            </a:r>
            <a:r>
              <a:rPr lang="pt-BR" sz="2400" dirty="0" smtClean="0">
                <a:latin typeface="Century" panose="02040604050505020304" pitchFamily="18" charset="0"/>
              </a:rPr>
              <a:t>mesma?</a:t>
            </a:r>
            <a:endParaRPr lang="pt-BR" sz="2400" dirty="0">
              <a:latin typeface="Century" panose="020406040505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1928667"/>
            <a:ext cx="2867023" cy="2741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</a:p>
          <a:p>
            <a:endParaRPr lang="pt-BR" dirty="0"/>
          </a:p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1" name="Oval 10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C3912"/>
          </a:solidFill>
          <a:ln>
            <a:solidFill>
              <a:srgbClr val="DC39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 smtClean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Sugestões inteligentes, baseadas nas avaliações e categorias.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Lista de compras vínculada aos ingredientes.</a:t>
            </a:r>
          </a:p>
          <a:p>
            <a:pPr marL="0" indent="0">
              <a:buNone/>
            </a:pPr>
            <a:endParaRPr lang="pt-BR" sz="2400" dirty="0" smtClean="0">
              <a:latin typeface="Century" panose="020406040505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297501" y="653450"/>
            <a:ext cx="6572870" cy="914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 dirty="0">
                <a:latin typeface="Century" panose="02040604050505020304" pitchFamily="18" charset="0"/>
              </a:rPr>
              <a:t>Tecnologias </a:t>
            </a:r>
            <a:r>
              <a:rPr lang="pt-BR" sz="4400" dirty="0" smtClean="0">
                <a:latin typeface="Century" panose="02040604050505020304" pitchFamily="18" charset="0"/>
              </a:rPr>
              <a:t>Utilizadas</a:t>
            </a:r>
            <a:endParaRPr lang="pt-BR" sz="4400" dirty="0">
              <a:latin typeface="Century" panose="020406040505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" y="1892649"/>
            <a:ext cx="7897829" cy="213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 smtClean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 smtClean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 smtClean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 smtClean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225" y="647700"/>
            <a:ext cx="7038900" cy="3869150"/>
          </a:xfrm>
        </p:spPr>
        <p:txBody>
          <a:bodyPr>
            <a:normAutofit/>
          </a:bodyPr>
          <a:lstStyle/>
          <a:p>
            <a:endParaRPr lang="pt-BR" dirty="0" smtClean="0">
              <a:latin typeface="Century" panose="02040604050505020304" pitchFamily="18" charset="0"/>
            </a:endParaRPr>
          </a:p>
          <a:p>
            <a:r>
              <a:rPr lang="pt-BR" sz="2000" dirty="0" smtClean="0">
                <a:latin typeface="Century" panose="02040604050505020304" pitchFamily="18" charset="0"/>
              </a:rPr>
              <a:t>Encontrar uma receita.</a:t>
            </a:r>
          </a:p>
          <a:p>
            <a:pPr lvl="1"/>
            <a:r>
              <a:rPr lang="pt-BR" sz="2000" dirty="0" smtClean="0">
                <a:latin typeface="Century" panose="02040604050505020304" pitchFamily="18" charset="0"/>
              </a:rPr>
              <a:t>Compativeis</a:t>
            </a:r>
          </a:p>
          <a:p>
            <a:pPr lvl="1"/>
            <a:r>
              <a:rPr lang="pt-BR" sz="2000" dirty="0" smtClean="0">
                <a:latin typeface="Century" panose="02040604050505020304" pitchFamily="18" charset="0"/>
              </a:rPr>
              <a:t>Não compativeis</a:t>
            </a:r>
          </a:p>
          <a:p>
            <a:r>
              <a:rPr lang="pt-BR" sz="2000" dirty="0" smtClean="0">
                <a:latin typeface="Century" panose="02040604050505020304" pitchFamily="18" charset="0"/>
              </a:rPr>
              <a:t>Identificação </a:t>
            </a:r>
            <a:r>
              <a:rPr lang="pt-BR" sz="2000" dirty="0">
                <a:latin typeface="Century" panose="02040604050505020304" pitchFamily="18" charset="0"/>
              </a:rPr>
              <a:t>os ingredientes</a:t>
            </a:r>
            <a:r>
              <a:rPr lang="pt-BR" sz="2000" dirty="0" smtClean="0">
                <a:latin typeface="Century" panose="02040604050505020304" pitchFamily="18" charset="0"/>
              </a:rPr>
              <a:t>.</a:t>
            </a:r>
          </a:p>
          <a:p>
            <a:r>
              <a:rPr lang="pt-BR" sz="2000" dirty="0">
                <a:latin typeface="Century" panose="02040604050505020304" pitchFamily="18" charset="0"/>
              </a:rPr>
              <a:t>Compreender </a:t>
            </a:r>
            <a:r>
              <a:rPr lang="pt-BR" sz="2000" dirty="0" smtClean="0">
                <a:latin typeface="Century" panose="02040604050505020304" pitchFamily="18" charset="0"/>
              </a:rPr>
              <a:t>o como preparar a receita.</a:t>
            </a:r>
          </a:p>
          <a:p>
            <a:pPr lvl="1"/>
            <a:r>
              <a:rPr lang="pt-BR" sz="2000" dirty="0" smtClean="0">
                <a:latin typeface="Century" panose="02040604050505020304" pitchFamily="18" charset="0"/>
              </a:rPr>
              <a:t>Tempo de preparo.</a:t>
            </a:r>
          </a:p>
          <a:p>
            <a:pPr lvl="1"/>
            <a:r>
              <a:rPr lang="pt-BR" sz="2000" dirty="0" smtClean="0">
                <a:latin typeface="Century" panose="02040604050505020304" pitchFamily="18" charset="0"/>
              </a:rPr>
              <a:t>Medidas</a:t>
            </a:r>
            <a:endParaRPr lang="pt-BR" sz="2000" dirty="0">
              <a:latin typeface="Century" panose="02040604050505020304" pitchFamily="18" charset="0"/>
            </a:endParaRPr>
          </a:p>
          <a:p>
            <a:r>
              <a:rPr lang="pt-BR" sz="2000" dirty="0" smtClean="0">
                <a:latin typeface="Century" panose="02040604050505020304" pitchFamily="18" charset="0"/>
              </a:rPr>
              <a:t>Publicar uma receita</a:t>
            </a:r>
          </a:p>
        </p:txBody>
      </p:sp>
    </p:spTree>
    <p:extLst>
      <p:ext uri="{BB962C8B-B14F-4D97-AF65-F5344CB8AC3E}">
        <p14:creationId xmlns:p14="http://schemas.microsoft.com/office/powerpoint/2010/main" val="4234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4" y="1523843"/>
            <a:ext cx="6921369" cy="2088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92" y="1523843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 smtClean="0">
                <a:latin typeface="Century" panose="02040604050505020304" pitchFamily="18" charset="0"/>
              </a:rPr>
              <a:t>SOLUÇÕES EXISTENTES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1523"/>
              </p:ext>
            </p:extLst>
          </p:nvPr>
        </p:nvGraphicFramePr>
        <p:xfrm>
          <a:off x="872837" y="1510143"/>
          <a:ext cx="7398327" cy="2112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823">
                  <a:extLst>
                    <a:ext uri="{9D8B030D-6E8A-4147-A177-3AD203B41FA5}">
                      <a16:colId xmlns:a16="http://schemas.microsoft.com/office/drawing/2014/main" val="252477148"/>
                    </a:ext>
                  </a:extLst>
                </a:gridCol>
                <a:gridCol w="1014130">
                  <a:extLst>
                    <a:ext uri="{9D8B030D-6E8A-4147-A177-3AD203B41FA5}">
                      <a16:colId xmlns:a16="http://schemas.microsoft.com/office/drawing/2014/main" val="3837534258"/>
                    </a:ext>
                  </a:extLst>
                </a:gridCol>
                <a:gridCol w="1293973">
                  <a:extLst>
                    <a:ext uri="{9D8B030D-6E8A-4147-A177-3AD203B41FA5}">
                      <a16:colId xmlns:a16="http://schemas.microsoft.com/office/drawing/2014/main" val="2720574389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44416029"/>
                    </a:ext>
                  </a:extLst>
                </a:gridCol>
                <a:gridCol w="930094">
                  <a:extLst>
                    <a:ext uri="{9D8B030D-6E8A-4147-A177-3AD203B41FA5}">
                      <a16:colId xmlns:a16="http://schemas.microsoft.com/office/drawing/2014/main" val="3425231591"/>
                    </a:ext>
                  </a:extLst>
                </a:gridCol>
                <a:gridCol w="1383718">
                  <a:extLst>
                    <a:ext uri="{9D8B030D-6E8A-4147-A177-3AD203B41FA5}">
                      <a16:colId xmlns:a16="http://schemas.microsoft.com/office/drawing/2014/main" val="530948326"/>
                    </a:ext>
                  </a:extLst>
                </a:gridCol>
              </a:tblGrid>
              <a:tr h="4294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Site / Aplicativos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Buscar Receitas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Publicar Receitas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Despensa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Lista de compras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Preparo interativo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029584"/>
                  </a:ext>
                </a:extLst>
              </a:tr>
              <a:tr h="29332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Let’s Cook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223843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Tudo Gostoso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61899"/>
                  </a:ext>
                </a:extLst>
              </a:tr>
              <a:tr h="28829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Tastemade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658034"/>
                  </a:ext>
                </a:extLst>
              </a:tr>
              <a:tr h="36979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Tasty Recipes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729000"/>
                  </a:ext>
                </a:extLst>
              </a:tr>
              <a:tr h="4060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Yummly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1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914400" y="1005575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Incompatibilidade na procura de receitas com ingredientes da sua despensa.</a:t>
            </a:r>
          </a:p>
          <a:p>
            <a:r>
              <a:rPr lang="pt-BR" sz="2400" dirty="0" smtClean="0">
                <a:latin typeface="Century" panose="02040604050505020304" pitchFamily="18" charset="0"/>
              </a:rPr>
              <a:t>Sugestões deficientes de receitas.</a:t>
            </a:r>
            <a:endParaRPr lang="pt-BR" sz="28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4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  <a:endParaRPr lang="pt-BR" sz="2400" dirty="0">
              <a:latin typeface="Century" panose="020406040505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73" y="2039093"/>
            <a:ext cx="2762402" cy="24473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</a:p>
          <a:p>
            <a:endParaRPr lang="pt-BR" dirty="0"/>
          </a:p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C3912"/>
          </a:solidFill>
          <a:ln>
            <a:solidFill>
              <a:srgbClr val="DC39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739</TotalTime>
  <Words>390</Words>
  <Application>Microsoft Office PowerPoint</Application>
  <PresentationFormat>On-screen Show (16:9)</PresentationFormat>
  <Paragraphs>102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Garamond</vt:lpstr>
      <vt:lpstr>Lato</vt:lpstr>
      <vt:lpstr>Segoe UI Black</vt:lpstr>
      <vt:lpstr>Century</vt:lpstr>
      <vt:lpstr>Times New Roman</vt:lpstr>
      <vt:lpstr>Arial</vt:lpstr>
      <vt:lpstr>Calibri</vt:lpstr>
      <vt:lpstr>Orgânico</vt:lpstr>
      <vt:lpstr>Let’s Cook      Inovação Tecnológica</vt:lpstr>
      <vt:lpstr>MERCADO</vt:lpstr>
      <vt:lpstr>PowerPoint Presentation</vt:lpstr>
      <vt:lpstr>PROBLEMA</vt:lpstr>
      <vt:lpstr>PowerPoint Presentation</vt:lpstr>
      <vt:lpstr>SOLUÇÕES EXISTENTES</vt:lpstr>
      <vt:lpstr>PowerPoint Presentation</vt:lpstr>
      <vt:lpstr>PowerPoint Presentation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PowerPoint Presentation</vt:lpstr>
      <vt:lpstr>PowerPoint Presentation</vt:lpstr>
      <vt:lpstr>Tecnologias Utilizadas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33</cp:revision>
  <dcterms:modified xsi:type="dcterms:W3CDTF">2017-10-28T20:37:23Z</dcterms:modified>
</cp:coreProperties>
</file>