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89" r:id="rId7"/>
    <p:sldId id="276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20.11.2022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20.11.2022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0111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 err="1"/>
              <a:t>Однороб</a:t>
            </a:r>
            <a:r>
              <a:rPr lang="ru-RU" dirty="0"/>
              <a:t> Валерий</a:t>
            </a:r>
            <a:br>
              <a:rPr lang="ru-RU" dirty="0"/>
            </a:br>
            <a:r>
              <a:rPr lang="ru-RU" dirty="0"/>
              <a:t>Рудаков Никита</a:t>
            </a:r>
            <a:br>
              <a:rPr lang="ru-RU" dirty="0"/>
            </a:br>
            <a:r>
              <a:rPr lang="ru-RU" dirty="0"/>
              <a:t>Ратников Роман</a:t>
            </a:r>
            <a:br>
              <a:rPr lang="ru-RU" dirty="0"/>
            </a:br>
            <a:r>
              <a:rPr lang="ru-RU" dirty="0"/>
              <a:t>Фицайло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 dirty="0"/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28" y="2738372"/>
            <a:ext cx="4377019" cy="4406499"/>
          </a:xfrm>
        </p:spPr>
        <p:txBody>
          <a:bodyPr rtlCol="0">
            <a:normAutofit fontScale="55000" lnSpcReduction="20000"/>
          </a:bodyPr>
          <a:lstStyle/>
          <a:p>
            <a:pPr marL="342900" indent="-342900">
              <a:buAutoNum type="arabicPeriod"/>
            </a:pPr>
            <a:r>
              <a:rPr lang="ru-RU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роботом полученных по MQTT команд.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робота по полученным по MQTT координатам целей и текущим координатам робота.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должно быть устойчивым к хакерским атакам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НЕОБЯЗАТЕЛЬНОЕ. Движение робота по целям с самостоятельно реализованной системой управления.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en-US" b="0" i="0" dirty="0">
                <a:effectLst/>
                <a:latin typeface="-apple-system"/>
              </a:rPr>
              <a:t>  </a:t>
            </a:r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/>
              <a:t>ОБЗОР ПРОДУКТА</a:t>
            </a:r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127D13-D574-4101-6083-A01AFBE3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52" y="576961"/>
            <a:ext cx="7104849" cy="31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738C6D-8CBB-B530-5DAC-546606533D39}"/>
              </a:ext>
            </a:extLst>
          </p:cNvPr>
          <p:cNvSpPr txBox="1"/>
          <p:nvPr/>
        </p:nvSpPr>
        <p:spPr>
          <a:xfrm>
            <a:off x="5078419" y="3971739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dirty="0">
                <a:solidFill>
                  <a:srgbClr val="222222"/>
                </a:solidFill>
                <a:effectLst/>
                <a:latin typeface="Inter"/>
              </a:rPr>
              <a:t>Базовый набор для сборки роботов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945340"/>
            <a:ext cx="6140824" cy="1909483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22</TotalTime>
  <Words>78</Words>
  <Application>Microsoft Office PowerPoint</Application>
  <PresentationFormat>Широкоэкранный</PresentationFormat>
  <Paragraphs>27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Inter</vt:lpstr>
      <vt:lpstr>Одиночная линия</vt:lpstr>
      <vt:lpstr>Презентация</vt:lpstr>
      <vt:lpstr>Постановка задачи</vt:lpstr>
      <vt:lpstr>ОБЗОР ПРОДУКТА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Александр Фицайло</dc:creator>
  <cp:lastModifiedBy>Александр Фицайло</cp:lastModifiedBy>
  <cp:revision>1</cp:revision>
  <dcterms:created xsi:type="dcterms:W3CDTF">2022-11-20T11:32:18Z</dcterms:created>
  <dcterms:modified xsi:type="dcterms:W3CDTF">2022-11-20T11:54:45Z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