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70" r:id="rId5"/>
    <p:sldId id="269" r:id="rId6"/>
    <p:sldId id="266" r:id="rId7"/>
    <p:sldId id="260" r:id="rId8"/>
    <p:sldId id="263" r:id="rId9"/>
    <p:sldId id="261" r:id="rId10"/>
    <p:sldId id="262" r:id="rId11"/>
    <p:sldId id="264" r:id="rId12"/>
    <p:sldId id="265" r:id="rId13"/>
    <p:sldId id="259" r:id="rId14"/>
    <p:sldId id="268" r:id="rId15"/>
  </p:sldIdLst>
  <p:sldSz cx="12192000" cy="6858000"/>
  <p:notesSz cx="7772400" cy="100584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7BB848-ADC1-4610-B6C2-F2A703CCA5B4}" v="18" dt="2025-05-23T23:35:54.1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66" autoAdjust="0"/>
    <p:restoredTop sz="94660"/>
  </p:normalViewPr>
  <p:slideViewPr>
    <p:cSldViewPr snapToGrid="0">
      <p:cViewPr varScale="1">
        <p:scale>
          <a:sx n="64" d="100"/>
          <a:sy n="64" d="100"/>
        </p:scale>
        <p:origin x="82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Daniel Culma Perdomo" userId="47f05877850629f2" providerId="LiveId" clId="{987BB848-ADC1-4610-B6C2-F2A703CCA5B4}"/>
    <pc:docChg chg="undo custSel addSld delSld modSld">
      <pc:chgData name="Carlos Daniel Culma Perdomo" userId="47f05877850629f2" providerId="LiveId" clId="{987BB848-ADC1-4610-B6C2-F2A703CCA5B4}" dt="2025-05-23T23:52:16.591" v="198" actId="1076"/>
      <pc:docMkLst>
        <pc:docMk/>
      </pc:docMkLst>
      <pc:sldChg chg="addSp delSp modSp del mod setBg">
        <pc:chgData name="Carlos Daniel Culma Perdomo" userId="47f05877850629f2" providerId="LiveId" clId="{987BB848-ADC1-4610-B6C2-F2A703CCA5B4}" dt="2025-05-23T23:26:08.462" v="115" actId="47"/>
        <pc:sldMkLst>
          <pc:docMk/>
          <pc:sldMk cId="0" sldId="258"/>
        </pc:sldMkLst>
        <pc:spChg chg="mod">
          <ac:chgData name="Carlos Daniel Culma Perdomo" userId="47f05877850629f2" providerId="LiveId" clId="{987BB848-ADC1-4610-B6C2-F2A703CCA5B4}" dt="2025-05-23T23:24:27.303" v="104" actId="1076"/>
          <ac:spMkLst>
            <pc:docMk/>
            <pc:sldMk cId="0" sldId="258"/>
            <ac:spMk id="4" creationId="{D1709E5C-34F9-E79E-9BBB-E83950DFF5F8}"/>
          </ac:spMkLst>
        </pc:spChg>
        <pc:spChg chg="mod">
          <ac:chgData name="Carlos Daniel Culma Perdomo" userId="47f05877850629f2" providerId="LiveId" clId="{987BB848-ADC1-4610-B6C2-F2A703CCA5B4}" dt="2025-05-23T23:24:42.871" v="106" actId="27636"/>
          <ac:spMkLst>
            <pc:docMk/>
            <pc:sldMk cId="0" sldId="258"/>
            <ac:spMk id="80" creationId="{00000000-0000-0000-0000-000000000000}"/>
          </ac:spMkLst>
        </pc:spChg>
        <pc:spChg chg="add">
          <ac:chgData name="Carlos Daniel Culma Perdomo" userId="47f05877850629f2" providerId="LiveId" clId="{987BB848-ADC1-4610-B6C2-F2A703CCA5B4}" dt="2025-05-23T23:23:25.148" v="93" actId="26606"/>
          <ac:spMkLst>
            <pc:docMk/>
            <pc:sldMk cId="0" sldId="258"/>
            <ac:spMk id="85" creationId="{BCED4D40-4B67-4331-AC48-79B82B4A47D8}"/>
          </ac:spMkLst>
        </pc:spChg>
        <pc:spChg chg="add">
          <ac:chgData name="Carlos Daniel Culma Perdomo" userId="47f05877850629f2" providerId="LiveId" clId="{987BB848-ADC1-4610-B6C2-F2A703CCA5B4}" dt="2025-05-23T23:23:25.148" v="93" actId="26606"/>
          <ac:spMkLst>
            <pc:docMk/>
            <pc:sldMk cId="0" sldId="258"/>
            <ac:spMk id="87" creationId="{670CEDEF-4F34-412E-84EE-329C1E936AF5}"/>
          </ac:spMkLst>
        </pc:spChg>
        <pc:picChg chg="add mod">
          <ac:chgData name="Carlos Daniel Culma Perdomo" userId="47f05877850629f2" providerId="LiveId" clId="{987BB848-ADC1-4610-B6C2-F2A703CCA5B4}" dt="2025-05-23T23:22:30.457" v="81"/>
          <ac:picMkLst>
            <pc:docMk/>
            <pc:sldMk cId="0" sldId="258"/>
            <ac:picMk id="3" creationId="{765FF31C-4D68-2B70-042B-854DB0C3163E}"/>
          </ac:picMkLst>
        </pc:picChg>
        <pc:picChg chg="add del mod">
          <ac:chgData name="Carlos Daniel Culma Perdomo" userId="47f05877850629f2" providerId="LiveId" clId="{987BB848-ADC1-4610-B6C2-F2A703CCA5B4}" dt="2025-05-23T23:23:20.174" v="89" actId="478"/>
          <ac:picMkLst>
            <pc:docMk/>
            <pc:sldMk cId="0" sldId="258"/>
            <ac:picMk id="6" creationId="{F402552C-6D7F-4364-87F4-CE66B83B25FB}"/>
          </ac:picMkLst>
        </pc:picChg>
        <pc:picChg chg="add mod">
          <ac:chgData name="Carlos Daniel Culma Perdomo" userId="47f05877850629f2" providerId="LiveId" clId="{987BB848-ADC1-4610-B6C2-F2A703CCA5B4}" dt="2025-05-23T23:23:57.562" v="99" actId="14100"/>
          <ac:picMkLst>
            <pc:docMk/>
            <pc:sldMk cId="0" sldId="258"/>
            <ac:picMk id="7" creationId="{F41FB7B6-AC1E-26C3-C188-09AEF5F560E2}"/>
          </ac:picMkLst>
        </pc:picChg>
      </pc:sldChg>
      <pc:sldChg chg="addSp delSp modSp mod setBg">
        <pc:chgData name="Carlos Daniel Culma Perdomo" userId="47f05877850629f2" providerId="LiveId" clId="{987BB848-ADC1-4610-B6C2-F2A703CCA5B4}" dt="2025-05-23T23:40:03.829" v="181" actId="1035"/>
        <pc:sldMkLst>
          <pc:docMk/>
          <pc:sldMk cId="2150752426" sldId="260"/>
        </pc:sldMkLst>
        <pc:spChg chg="mod ord">
          <ac:chgData name="Carlos Daniel Culma Perdomo" userId="47f05877850629f2" providerId="LiveId" clId="{987BB848-ADC1-4610-B6C2-F2A703CCA5B4}" dt="2025-05-23T23:06:49.236" v="25" actId="26606"/>
          <ac:spMkLst>
            <pc:docMk/>
            <pc:sldMk cId="2150752426" sldId="260"/>
            <ac:spMk id="4" creationId="{D1709E5C-34F9-E79E-9BBB-E83950DFF5F8}"/>
          </ac:spMkLst>
        </pc:spChg>
        <pc:spChg chg="add del">
          <ac:chgData name="Carlos Daniel Culma Perdomo" userId="47f05877850629f2" providerId="LiveId" clId="{987BB848-ADC1-4610-B6C2-F2A703CCA5B4}" dt="2025-05-23T23:06:49.236" v="25" actId="26606"/>
          <ac:spMkLst>
            <pc:docMk/>
            <pc:sldMk cId="2150752426" sldId="260"/>
            <ac:spMk id="12" creationId="{19D32F93-50AC-4C46-A5DB-291C60DDB7BD}"/>
          </ac:spMkLst>
        </pc:spChg>
        <pc:spChg chg="add del">
          <ac:chgData name="Carlos Daniel Culma Perdomo" userId="47f05877850629f2" providerId="LiveId" clId="{987BB848-ADC1-4610-B6C2-F2A703CCA5B4}" dt="2025-05-23T23:06:49.236" v="25" actId="26606"/>
          <ac:spMkLst>
            <pc:docMk/>
            <pc:sldMk cId="2150752426" sldId="260"/>
            <ac:spMk id="14" creationId="{827DC2C4-B485-428A-BF4A-472D2967F47F}"/>
          </ac:spMkLst>
        </pc:spChg>
        <pc:spChg chg="add del">
          <ac:chgData name="Carlos Daniel Culma Perdomo" userId="47f05877850629f2" providerId="LiveId" clId="{987BB848-ADC1-4610-B6C2-F2A703CCA5B4}" dt="2025-05-23T23:06:49.236" v="25" actId="26606"/>
          <ac:spMkLst>
            <pc:docMk/>
            <pc:sldMk cId="2150752426" sldId="260"/>
            <ac:spMk id="16" creationId="{EE04B5EB-F158-4507-90DD-BD23620C7CC9}"/>
          </ac:spMkLst>
        </pc:spChg>
        <pc:picChg chg="add mod">
          <ac:chgData name="Carlos Daniel Culma Perdomo" userId="47f05877850629f2" providerId="LiveId" clId="{987BB848-ADC1-4610-B6C2-F2A703CCA5B4}" dt="2025-05-23T23:06:24.433" v="17"/>
          <ac:picMkLst>
            <pc:docMk/>
            <pc:sldMk cId="2150752426" sldId="260"/>
            <ac:picMk id="3" creationId="{6524DDA9-97B0-FB21-E6F6-A052E3E572DD}"/>
          </ac:picMkLst>
        </pc:picChg>
        <pc:picChg chg="add del">
          <ac:chgData name="Carlos Daniel Culma Perdomo" userId="47f05877850629f2" providerId="LiveId" clId="{987BB848-ADC1-4610-B6C2-F2A703CCA5B4}" dt="2025-05-23T23:06:31.125" v="19" actId="478"/>
          <ac:picMkLst>
            <pc:docMk/>
            <pc:sldMk cId="2150752426" sldId="260"/>
            <ac:picMk id="5" creationId="{8CDDC599-F0C5-2B4A-AA0C-CB598B6143CE}"/>
          </ac:picMkLst>
        </pc:picChg>
        <pc:picChg chg="add mod modCrop">
          <ac:chgData name="Carlos Daniel Culma Perdomo" userId="47f05877850629f2" providerId="LiveId" clId="{987BB848-ADC1-4610-B6C2-F2A703CCA5B4}" dt="2025-05-23T23:40:03.829" v="181" actId="1035"/>
          <ac:picMkLst>
            <pc:docMk/>
            <pc:sldMk cId="2150752426" sldId="260"/>
            <ac:picMk id="7" creationId="{DE22E634-A666-C357-9289-3AA5A6F4E26E}"/>
          </ac:picMkLst>
        </pc:picChg>
      </pc:sldChg>
      <pc:sldChg chg="addSp delSp modSp mod">
        <pc:chgData name="Carlos Daniel Culma Perdomo" userId="47f05877850629f2" providerId="LiveId" clId="{987BB848-ADC1-4610-B6C2-F2A703CCA5B4}" dt="2025-05-23T23:40:30.295" v="183" actId="732"/>
        <pc:sldMkLst>
          <pc:docMk/>
          <pc:sldMk cId="1205838155" sldId="261"/>
        </pc:sldMkLst>
        <pc:picChg chg="add mod modCrop">
          <ac:chgData name="Carlos Daniel Culma Perdomo" userId="47f05877850629f2" providerId="LiveId" clId="{987BB848-ADC1-4610-B6C2-F2A703CCA5B4}" dt="2025-05-23T23:40:30.295" v="183" actId="732"/>
          <ac:picMkLst>
            <pc:docMk/>
            <pc:sldMk cId="1205838155" sldId="261"/>
            <ac:picMk id="3" creationId="{4B5ACEF5-DAEB-F920-352C-89163055FFE6}"/>
          </ac:picMkLst>
        </pc:picChg>
        <pc:picChg chg="del">
          <ac:chgData name="Carlos Daniel Culma Perdomo" userId="47f05877850629f2" providerId="LiveId" clId="{987BB848-ADC1-4610-B6C2-F2A703CCA5B4}" dt="2025-05-23T23:11:26.427" v="38" actId="478"/>
          <ac:picMkLst>
            <pc:docMk/>
            <pc:sldMk cId="1205838155" sldId="261"/>
            <ac:picMk id="5" creationId="{7137DE9B-E880-1091-427F-CB5724AE0E1A}"/>
          </ac:picMkLst>
        </pc:picChg>
      </pc:sldChg>
      <pc:sldChg chg="addSp delSp modSp mod">
        <pc:chgData name="Carlos Daniel Culma Perdomo" userId="47f05877850629f2" providerId="LiveId" clId="{987BB848-ADC1-4610-B6C2-F2A703CCA5B4}" dt="2025-05-23T23:51:36.899" v="194" actId="14100"/>
        <pc:sldMkLst>
          <pc:docMk/>
          <pc:sldMk cId="1653689227" sldId="262"/>
        </pc:sldMkLst>
        <pc:picChg chg="del">
          <ac:chgData name="Carlos Daniel Culma Perdomo" userId="47f05877850629f2" providerId="LiveId" clId="{987BB848-ADC1-4610-B6C2-F2A703CCA5B4}" dt="2025-05-23T23:16:40.863" v="51" actId="478"/>
          <ac:picMkLst>
            <pc:docMk/>
            <pc:sldMk cId="1653689227" sldId="262"/>
            <ac:picMk id="3" creationId="{0EBE2144-9D5D-E9E7-5C92-AF28B48B87C0}"/>
          </ac:picMkLst>
        </pc:picChg>
        <pc:picChg chg="add mod modCrop">
          <ac:chgData name="Carlos Daniel Culma Perdomo" userId="47f05877850629f2" providerId="LiveId" clId="{987BB848-ADC1-4610-B6C2-F2A703CCA5B4}" dt="2025-05-23T23:51:36.899" v="194" actId="14100"/>
          <ac:picMkLst>
            <pc:docMk/>
            <pc:sldMk cId="1653689227" sldId="262"/>
            <ac:picMk id="5" creationId="{946F95A2-EDE8-0299-F16D-A21D1FE191AB}"/>
          </ac:picMkLst>
        </pc:picChg>
      </pc:sldChg>
      <pc:sldChg chg="addSp delSp modSp mod">
        <pc:chgData name="Carlos Daniel Culma Perdomo" userId="47f05877850629f2" providerId="LiveId" clId="{987BB848-ADC1-4610-B6C2-F2A703CCA5B4}" dt="2025-05-23T23:39:24.169" v="176" actId="14100"/>
        <pc:sldMkLst>
          <pc:docMk/>
          <pc:sldMk cId="1092984936" sldId="263"/>
        </pc:sldMkLst>
        <pc:picChg chg="del">
          <ac:chgData name="Carlos Daniel Culma Perdomo" userId="47f05877850629f2" providerId="LiveId" clId="{987BB848-ADC1-4610-B6C2-F2A703CCA5B4}" dt="2025-05-23T23:09:20.812" v="30" actId="478"/>
          <ac:picMkLst>
            <pc:docMk/>
            <pc:sldMk cId="1092984936" sldId="263"/>
            <ac:picMk id="3" creationId="{EB08E9AD-5DE3-E289-91E1-C5B8DD209A6B}"/>
          </ac:picMkLst>
        </pc:picChg>
        <pc:picChg chg="add mod modCrop">
          <ac:chgData name="Carlos Daniel Culma Perdomo" userId="47f05877850629f2" providerId="LiveId" clId="{987BB848-ADC1-4610-B6C2-F2A703CCA5B4}" dt="2025-05-23T23:39:24.169" v="176" actId="14100"/>
          <ac:picMkLst>
            <pc:docMk/>
            <pc:sldMk cId="1092984936" sldId="263"/>
            <ac:picMk id="5" creationId="{5368D758-3EBD-F8F6-766F-F5D06D52E0C1}"/>
          </ac:picMkLst>
        </pc:picChg>
      </pc:sldChg>
      <pc:sldChg chg="addSp delSp modSp mod">
        <pc:chgData name="Carlos Daniel Culma Perdomo" userId="47f05877850629f2" providerId="LiveId" clId="{987BB848-ADC1-4610-B6C2-F2A703CCA5B4}" dt="2025-05-23T23:52:16.591" v="198" actId="1076"/>
        <pc:sldMkLst>
          <pc:docMk/>
          <pc:sldMk cId="1871102969" sldId="264"/>
        </pc:sldMkLst>
        <pc:picChg chg="add mod modCrop">
          <ac:chgData name="Carlos Daniel Culma Perdomo" userId="47f05877850629f2" providerId="LiveId" clId="{987BB848-ADC1-4610-B6C2-F2A703CCA5B4}" dt="2025-05-23T23:52:16.591" v="198" actId="1076"/>
          <ac:picMkLst>
            <pc:docMk/>
            <pc:sldMk cId="1871102969" sldId="264"/>
            <ac:picMk id="3" creationId="{EA7D2B12-D039-CF4D-2161-B2BEC4C49D49}"/>
          </ac:picMkLst>
        </pc:picChg>
        <pc:picChg chg="del">
          <ac:chgData name="Carlos Daniel Culma Perdomo" userId="47f05877850629f2" providerId="LiveId" clId="{987BB848-ADC1-4610-B6C2-F2A703CCA5B4}" dt="2025-05-23T23:18:39.557" v="58" actId="478"/>
          <ac:picMkLst>
            <pc:docMk/>
            <pc:sldMk cId="1871102969" sldId="264"/>
            <ac:picMk id="5" creationId="{CFF3D0FD-E9B1-2600-A707-452686A79AD8}"/>
          </ac:picMkLst>
        </pc:picChg>
      </pc:sldChg>
      <pc:sldChg chg="addSp delSp modSp mod">
        <pc:chgData name="Carlos Daniel Culma Perdomo" userId="47f05877850629f2" providerId="LiveId" clId="{987BB848-ADC1-4610-B6C2-F2A703CCA5B4}" dt="2025-05-23T23:44:43.936" v="191" actId="1076"/>
        <pc:sldMkLst>
          <pc:docMk/>
          <pc:sldMk cId="3288006541" sldId="265"/>
        </pc:sldMkLst>
        <pc:picChg chg="del">
          <ac:chgData name="Carlos Daniel Culma Perdomo" userId="47f05877850629f2" providerId="LiveId" clId="{987BB848-ADC1-4610-B6C2-F2A703CCA5B4}" dt="2025-05-23T23:20:07.891" v="65" actId="478"/>
          <ac:picMkLst>
            <pc:docMk/>
            <pc:sldMk cId="3288006541" sldId="265"/>
            <ac:picMk id="3" creationId="{8C355D9A-6A55-B92E-9F30-40BD49C5F18B}"/>
          </ac:picMkLst>
        </pc:picChg>
        <pc:picChg chg="add mod modCrop">
          <ac:chgData name="Carlos Daniel Culma Perdomo" userId="47f05877850629f2" providerId="LiveId" clId="{987BB848-ADC1-4610-B6C2-F2A703CCA5B4}" dt="2025-05-23T23:44:43.936" v="191" actId="1076"/>
          <ac:picMkLst>
            <pc:docMk/>
            <pc:sldMk cId="3288006541" sldId="265"/>
            <ac:picMk id="5" creationId="{59BB084D-EBD5-E825-CF1B-F9F41DB143C4}"/>
          </ac:picMkLst>
        </pc:picChg>
      </pc:sldChg>
      <pc:sldChg chg="addSp delSp modSp mod">
        <pc:chgData name="Carlos Daniel Culma Perdomo" userId="47f05877850629f2" providerId="LiveId" clId="{987BB848-ADC1-4610-B6C2-F2A703CCA5B4}" dt="2025-05-23T23:51:13.923" v="193" actId="1076"/>
        <pc:sldMkLst>
          <pc:docMk/>
          <pc:sldMk cId="4045290897" sldId="266"/>
        </pc:sldMkLst>
        <pc:picChg chg="del">
          <ac:chgData name="Carlos Daniel Culma Perdomo" userId="47f05877850629f2" providerId="LiveId" clId="{987BB848-ADC1-4610-B6C2-F2A703CCA5B4}" dt="2025-05-23T23:04:07.963" v="0" actId="478"/>
          <ac:picMkLst>
            <pc:docMk/>
            <pc:sldMk cId="4045290897" sldId="266"/>
            <ac:picMk id="3" creationId="{52025691-B37C-6E20-E653-B46D152BCBC0}"/>
          </ac:picMkLst>
        </pc:picChg>
        <pc:picChg chg="add del mod">
          <ac:chgData name="Carlos Daniel Culma Perdomo" userId="47f05877850629f2" providerId="LiveId" clId="{987BB848-ADC1-4610-B6C2-F2A703CCA5B4}" dt="2025-05-23T23:12:46.556" v="44" actId="478"/>
          <ac:picMkLst>
            <pc:docMk/>
            <pc:sldMk cId="4045290897" sldId="266"/>
            <ac:picMk id="5" creationId="{F50D63C8-20A8-3795-4E63-F1B909B8611D}"/>
          </ac:picMkLst>
        </pc:picChg>
        <pc:picChg chg="add mod modCrop">
          <ac:chgData name="Carlos Daniel Culma Perdomo" userId="47f05877850629f2" providerId="LiveId" clId="{987BB848-ADC1-4610-B6C2-F2A703CCA5B4}" dt="2025-05-23T23:51:13.923" v="193" actId="1076"/>
          <ac:picMkLst>
            <pc:docMk/>
            <pc:sldMk cId="4045290897" sldId="266"/>
            <ac:picMk id="7" creationId="{CD932685-D4D9-8C57-82AC-575ABFCD9DF1}"/>
          </ac:picMkLst>
        </pc:picChg>
      </pc:sldChg>
      <pc:sldChg chg="del">
        <pc:chgData name="Carlos Daniel Culma Perdomo" userId="47f05877850629f2" providerId="LiveId" clId="{987BB848-ADC1-4610-B6C2-F2A703CCA5B4}" dt="2025-05-23T23:20:50.778" v="73" actId="47"/>
        <pc:sldMkLst>
          <pc:docMk/>
          <pc:sldMk cId="2161832492" sldId="267"/>
        </pc:sldMkLst>
      </pc:sldChg>
      <pc:sldChg chg="addSp modSp new mod">
        <pc:chgData name="Carlos Daniel Culma Perdomo" userId="47f05877850629f2" providerId="LiveId" clId="{987BB848-ADC1-4610-B6C2-F2A703CCA5B4}" dt="2025-05-23T23:26:55.022" v="119" actId="1076"/>
        <pc:sldMkLst>
          <pc:docMk/>
          <pc:sldMk cId="1391668791" sldId="269"/>
        </pc:sldMkLst>
        <pc:spChg chg="add mod">
          <ac:chgData name="Carlos Daniel Culma Perdomo" userId="47f05877850629f2" providerId="LiveId" clId="{987BB848-ADC1-4610-B6C2-F2A703CCA5B4}" dt="2025-05-23T23:25:28.539" v="110"/>
          <ac:spMkLst>
            <pc:docMk/>
            <pc:sldMk cId="1391668791" sldId="269"/>
            <ac:spMk id="4" creationId="{F8E67AA9-347C-3B88-9686-DF5D2998C851}"/>
          </ac:spMkLst>
        </pc:spChg>
        <pc:spChg chg="add mod">
          <ac:chgData name="Carlos Daniel Culma Perdomo" userId="47f05877850629f2" providerId="LiveId" clId="{987BB848-ADC1-4610-B6C2-F2A703CCA5B4}" dt="2025-05-23T23:26:01.478" v="114" actId="1076"/>
          <ac:spMkLst>
            <pc:docMk/>
            <pc:sldMk cId="1391668791" sldId="269"/>
            <ac:spMk id="5" creationId="{6A9EDF07-A120-148F-954C-40424588A5E0}"/>
          </ac:spMkLst>
        </pc:spChg>
        <pc:picChg chg="add mod modCrop">
          <ac:chgData name="Carlos Daniel Culma Perdomo" userId="47f05877850629f2" providerId="LiveId" clId="{987BB848-ADC1-4610-B6C2-F2A703CCA5B4}" dt="2025-05-23T23:26:55.022" v="119" actId="1076"/>
          <ac:picMkLst>
            <pc:docMk/>
            <pc:sldMk cId="1391668791" sldId="269"/>
            <ac:picMk id="3" creationId="{BDE413DF-5D37-FAE3-79A1-35A0CB0283BC}"/>
          </ac:picMkLst>
        </pc:picChg>
      </pc:sldChg>
      <pc:sldChg chg="addSp modSp new mod">
        <pc:chgData name="Carlos Daniel Culma Perdomo" userId="47f05877850629f2" providerId="LiveId" clId="{987BB848-ADC1-4610-B6C2-F2A703CCA5B4}" dt="2025-05-23T23:36:58.379" v="166" actId="14100"/>
        <pc:sldMkLst>
          <pc:docMk/>
          <pc:sldMk cId="2054078494" sldId="270"/>
        </pc:sldMkLst>
        <pc:spChg chg="add mod">
          <ac:chgData name="Carlos Daniel Culma Perdomo" userId="47f05877850629f2" providerId="LiveId" clId="{987BB848-ADC1-4610-B6C2-F2A703CCA5B4}" dt="2025-05-23T23:36:58.379" v="166" actId="14100"/>
          <ac:spMkLst>
            <pc:docMk/>
            <pc:sldMk cId="2054078494" sldId="270"/>
            <ac:spMk id="4" creationId="{8D18784A-A5AC-D6BA-3F94-33A87533C525}"/>
          </ac:spMkLst>
        </pc:spChg>
        <pc:picChg chg="add mod modCrop">
          <ac:chgData name="Carlos Daniel Culma Perdomo" userId="47f05877850629f2" providerId="LiveId" clId="{987BB848-ADC1-4610-B6C2-F2A703CCA5B4}" dt="2025-05-23T23:35:38.804" v="140" actId="732"/>
          <ac:picMkLst>
            <pc:docMk/>
            <pc:sldMk cId="2054078494" sldId="270"/>
            <ac:picMk id="3" creationId="{3721E192-B73E-3DF7-7163-E27693BC41F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s-CO" sz="3200" b="0" strike="noStrike" spc="-1">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CO" sz="3200" b="0" strike="noStrike" spc="-1">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CO" sz="3200" b="0" strike="noStrike" spc="-1">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CO" sz="3200" b="0" strike="noStrike" spc="-1">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s-CO" sz="3200" b="0" strike="noStrike" spc="-1">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s-CO" sz="3200" b="0" strike="noStrike" spc="-1">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s-CO" sz="3200" b="0" strike="noStrike" spc="-1">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s-CO" sz="3200" b="0" strike="noStrike" spc="-1">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s-CO" sz="3200" b="0" strike="noStrike" spc="-1">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42"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4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4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CO" sz="3200" b="0" strike="noStrike" spc="-1">
              <a:latin typeface="Arial"/>
            </a:endParaRPr>
          </a:p>
        </p:txBody>
      </p:sp>
      <p:sp>
        <p:nvSpPr>
          <p:cNvPr id="4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5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CO" sz="3200" b="0" strike="noStrike" spc="-1">
              <a:latin typeface="Arial"/>
            </a:endParaRPr>
          </a:p>
        </p:txBody>
      </p:sp>
      <p:sp>
        <p:nvSpPr>
          <p:cNvPr id="5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CO" sz="3200" b="0" strike="noStrike" spc="-1">
              <a:latin typeface="Arial"/>
            </a:endParaRPr>
          </a:p>
        </p:txBody>
      </p:sp>
      <p:sp>
        <p:nvSpPr>
          <p:cNvPr id="5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5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CO" sz="3200" b="0" strike="noStrike" spc="-1">
              <a:latin typeface="Arial"/>
            </a:endParaRPr>
          </a:p>
        </p:txBody>
      </p:sp>
      <p:sp>
        <p:nvSpPr>
          <p:cNvPr id="5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CO" sz="3200" b="0" strike="noStrike" spc="-1">
              <a:latin typeface="Arial"/>
            </a:endParaRPr>
          </a:p>
        </p:txBody>
      </p:sp>
      <p:sp>
        <p:nvSpPr>
          <p:cNvPr id="5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CO" sz="3200" b="0" strike="noStrike" spc="-1">
              <a:latin typeface="Arial"/>
            </a:endParaRPr>
          </a:p>
        </p:txBody>
      </p:sp>
      <p:sp>
        <p:nvSpPr>
          <p:cNvPr id="6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CO" sz="3200" b="0" strike="noStrike" spc="-1">
              <a:latin typeface="Arial"/>
            </a:endParaRPr>
          </a:p>
        </p:txBody>
      </p:sp>
      <p:sp>
        <p:nvSpPr>
          <p:cNvPr id="6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6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s-CO" sz="3200" b="0" strike="noStrike" spc="-1">
              <a:latin typeface="Arial"/>
            </a:endParaRPr>
          </a:p>
        </p:txBody>
      </p:sp>
      <p:sp>
        <p:nvSpPr>
          <p:cNvPr id="6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CO" sz="3200" b="0" strike="noStrike" spc="-1">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CO" sz="3200" b="0" strike="noStrike" spc="-1">
              <a:latin typeface="Arial"/>
            </a:endParaRPr>
          </a:p>
        </p:txBody>
      </p:sp>
      <p:sp>
        <p:nvSpPr>
          <p:cNvPr id="6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CO" sz="3200" b="0" strike="noStrike" spc="-1">
              <a:latin typeface="Arial"/>
            </a:endParaRPr>
          </a:p>
        </p:txBody>
      </p:sp>
      <p:sp>
        <p:nvSpPr>
          <p:cNvPr id="6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7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s-CO" sz="3200" b="0" strike="noStrike" spc="-1">
              <a:latin typeface="Arial"/>
            </a:endParaRPr>
          </a:p>
        </p:txBody>
      </p:sp>
      <p:sp>
        <p:nvSpPr>
          <p:cNvPr id="7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s-CO" sz="3200" b="0" strike="noStrike" spc="-1">
              <a:latin typeface="Arial"/>
            </a:endParaRPr>
          </a:p>
        </p:txBody>
      </p:sp>
      <p:sp>
        <p:nvSpPr>
          <p:cNvPr id="7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s-CO" sz="3200" b="0" strike="noStrike" spc="-1">
              <a:latin typeface="Arial"/>
            </a:endParaRPr>
          </a:p>
        </p:txBody>
      </p:sp>
      <p:sp>
        <p:nvSpPr>
          <p:cNvPr id="7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s-CO" sz="3200" b="0" strike="noStrike" spc="-1">
              <a:latin typeface="Arial"/>
            </a:endParaRPr>
          </a:p>
        </p:txBody>
      </p:sp>
      <p:sp>
        <p:nvSpPr>
          <p:cNvPr id="7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s-CO" sz="3200" b="0" strike="noStrike" spc="-1">
              <a:latin typeface="Arial"/>
            </a:endParaRPr>
          </a:p>
        </p:txBody>
      </p:sp>
      <p:sp>
        <p:nvSpPr>
          <p:cNvPr id="7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CO" sz="3200" b="0" strike="noStrike" spc="-1">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CO" sz="3200" b="0" strike="noStrike" spc="-1">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CO" sz="3200" b="0" strike="noStrike" spc="-1">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CO" sz="3200" b="0" strike="noStrike" spc="-1">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CO" sz="3200" b="0" strike="noStrike" spc="-1">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s-CO" sz="4400" b="0" strike="noStrike" spc="-1">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CO" sz="3200" b="0" strike="noStrike" spc="-1">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CO" sz="3200" b="0" strike="noStrike" spc="-1">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3" name="Google Shape;9;p5"/>
          <p:cNvPicPr/>
          <p:nvPr/>
        </p:nvPicPr>
        <p:blipFill>
          <a:blip r:embed="rId15"/>
          <a:stretch/>
        </p:blipFill>
        <p:spPr>
          <a:xfrm>
            <a:off x="720" y="0"/>
            <a:ext cx="12189600" cy="6857280"/>
          </a:xfrm>
          <a:prstGeom prst="rect">
            <a:avLst/>
          </a:prstGeom>
          <a:ln>
            <a:noFill/>
          </a:ln>
        </p:spPr>
      </p:pic>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s-CO" sz="4400" b="0" strike="noStrike" spc="-1">
                <a:latin typeface="Arial"/>
              </a:rPr>
              <a:t>Pulse para editar el formato del texto de título</a:t>
            </a:r>
          </a:p>
        </p:txBody>
      </p:sp>
      <p:sp>
        <p:nvSpPr>
          <p:cNvPr id="2"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CO" sz="3200" b="0" strike="noStrike" spc="-1">
                <a:latin typeface="Arial"/>
              </a:rPr>
              <a:t>Pulse para editar el formato de texto del esquema</a:t>
            </a:r>
          </a:p>
          <a:p>
            <a:pPr marL="864000" lvl="1" indent="-324000">
              <a:spcBef>
                <a:spcPts val="1134"/>
              </a:spcBef>
              <a:buClr>
                <a:srgbClr val="000000"/>
              </a:buClr>
              <a:buSzPct val="75000"/>
              <a:buFont typeface="Symbol" charset="2"/>
              <a:buChar char=""/>
            </a:pPr>
            <a:r>
              <a:rPr lang="es-CO" sz="2800" b="0" strike="noStrike" spc="-1">
                <a:latin typeface="Arial"/>
              </a:rPr>
              <a:t>Segundo nivel del esquema</a:t>
            </a:r>
          </a:p>
          <a:p>
            <a:pPr marL="1296000" lvl="2" indent="-288000">
              <a:spcBef>
                <a:spcPts val="850"/>
              </a:spcBef>
              <a:buClr>
                <a:srgbClr val="000000"/>
              </a:buClr>
              <a:buSzPct val="45000"/>
              <a:buFont typeface="Wingdings" charset="2"/>
              <a:buChar char=""/>
            </a:pPr>
            <a:r>
              <a:rPr lang="es-CO" sz="2400" b="0" strike="noStrike" spc="-1">
                <a:latin typeface="Arial"/>
              </a:rPr>
              <a:t>Tercer nivel del esquema</a:t>
            </a:r>
          </a:p>
          <a:p>
            <a:pPr marL="1728000" lvl="3" indent="-216000">
              <a:spcBef>
                <a:spcPts val="567"/>
              </a:spcBef>
              <a:buClr>
                <a:srgbClr val="000000"/>
              </a:buClr>
              <a:buSzPct val="75000"/>
              <a:buFont typeface="Symbol" charset="2"/>
              <a:buChar char=""/>
            </a:pPr>
            <a:r>
              <a:rPr lang="es-CO" sz="2000" b="0" strike="noStrike" spc="-1">
                <a:latin typeface="Arial"/>
              </a:rPr>
              <a:t>Cuarto nivel del esquema</a:t>
            </a:r>
          </a:p>
          <a:p>
            <a:pPr marL="2160000" lvl="4" indent="-216000">
              <a:spcBef>
                <a:spcPts val="283"/>
              </a:spcBef>
              <a:buClr>
                <a:srgbClr val="000000"/>
              </a:buClr>
              <a:buSzPct val="45000"/>
              <a:buFont typeface="Wingdings" charset="2"/>
              <a:buChar char=""/>
            </a:pPr>
            <a:r>
              <a:rPr lang="es-CO" sz="2000" b="0" strike="noStrike" spc="-1">
                <a:latin typeface="Arial"/>
              </a:rPr>
              <a:t>Quinto nivel del esquema</a:t>
            </a:r>
          </a:p>
          <a:p>
            <a:pPr marL="2592000" lvl="5" indent="-216000">
              <a:spcBef>
                <a:spcPts val="283"/>
              </a:spcBef>
              <a:buClr>
                <a:srgbClr val="000000"/>
              </a:buClr>
              <a:buSzPct val="45000"/>
              <a:buFont typeface="Wingdings" charset="2"/>
              <a:buChar char=""/>
            </a:pPr>
            <a:r>
              <a:rPr lang="es-CO" sz="2000" b="0" strike="noStrike" spc="-1">
                <a:latin typeface="Arial"/>
              </a:rPr>
              <a:t>Sexto nivel del esquema</a:t>
            </a:r>
          </a:p>
          <a:p>
            <a:pPr marL="3024000" lvl="6" indent="-216000">
              <a:spcBef>
                <a:spcPts val="283"/>
              </a:spcBef>
              <a:buClr>
                <a:srgbClr val="000000"/>
              </a:buClr>
              <a:buSzPct val="45000"/>
              <a:buFont typeface="Wingdings" charset="2"/>
              <a:buChar char=""/>
            </a:pPr>
            <a:r>
              <a:rPr lang="es-CO" sz="20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s-CO" sz="4400" b="0" strike="noStrike" spc="-1">
                <a:latin typeface="Arial"/>
              </a:rPr>
              <a:t>Pulse para editar el formato del texto de título</a:t>
            </a:r>
          </a:p>
        </p:txBody>
      </p:sp>
      <p:sp>
        <p:nvSpPr>
          <p:cNvPr id="40"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CO" sz="3200" b="0" strike="noStrike" spc="-1">
                <a:latin typeface="Arial"/>
              </a:rPr>
              <a:t>Pulse para editar el formato de texto del esquema</a:t>
            </a:r>
          </a:p>
          <a:p>
            <a:pPr marL="864000" lvl="1" indent="-324000">
              <a:spcBef>
                <a:spcPts val="1134"/>
              </a:spcBef>
              <a:buClr>
                <a:srgbClr val="000000"/>
              </a:buClr>
              <a:buSzPct val="75000"/>
              <a:buFont typeface="Symbol" charset="2"/>
              <a:buChar char=""/>
            </a:pPr>
            <a:r>
              <a:rPr lang="es-CO" sz="2800" b="0" strike="noStrike" spc="-1">
                <a:latin typeface="Arial"/>
              </a:rPr>
              <a:t>Segundo nivel del esquema</a:t>
            </a:r>
          </a:p>
          <a:p>
            <a:pPr marL="1296000" lvl="2" indent="-288000">
              <a:spcBef>
                <a:spcPts val="850"/>
              </a:spcBef>
              <a:buClr>
                <a:srgbClr val="000000"/>
              </a:buClr>
              <a:buSzPct val="45000"/>
              <a:buFont typeface="Wingdings" charset="2"/>
              <a:buChar char=""/>
            </a:pPr>
            <a:r>
              <a:rPr lang="es-CO" sz="2400" b="0" strike="noStrike" spc="-1">
                <a:latin typeface="Arial"/>
              </a:rPr>
              <a:t>Tercer nivel del esquema</a:t>
            </a:r>
          </a:p>
          <a:p>
            <a:pPr marL="1728000" lvl="3" indent="-216000">
              <a:spcBef>
                <a:spcPts val="567"/>
              </a:spcBef>
              <a:buClr>
                <a:srgbClr val="000000"/>
              </a:buClr>
              <a:buSzPct val="75000"/>
              <a:buFont typeface="Symbol" charset="2"/>
              <a:buChar char=""/>
            </a:pPr>
            <a:r>
              <a:rPr lang="es-CO" sz="2000" b="0" strike="noStrike" spc="-1">
                <a:latin typeface="Arial"/>
              </a:rPr>
              <a:t>Cuarto nivel del esquema</a:t>
            </a:r>
          </a:p>
          <a:p>
            <a:pPr marL="2160000" lvl="4" indent="-216000">
              <a:spcBef>
                <a:spcPts val="283"/>
              </a:spcBef>
              <a:buClr>
                <a:srgbClr val="000000"/>
              </a:buClr>
              <a:buSzPct val="45000"/>
              <a:buFont typeface="Wingdings" charset="2"/>
              <a:buChar char=""/>
            </a:pPr>
            <a:r>
              <a:rPr lang="es-CO" sz="2000" b="0" strike="noStrike" spc="-1">
                <a:latin typeface="Arial"/>
              </a:rPr>
              <a:t>Quinto nivel del esquema</a:t>
            </a:r>
          </a:p>
          <a:p>
            <a:pPr marL="2592000" lvl="5" indent="-216000">
              <a:spcBef>
                <a:spcPts val="283"/>
              </a:spcBef>
              <a:buClr>
                <a:srgbClr val="000000"/>
              </a:buClr>
              <a:buSzPct val="45000"/>
              <a:buFont typeface="Wingdings" charset="2"/>
              <a:buChar char=""/>
            </a:pPr>
            <a:r>
              <a:rPr lang="es-CO" sz="2000" b="0" strike="noStrike" spc="-1">
                <a:latin typeface="Arial"/>
              </a:rPr>
              <a:t>Sexto nivel del esquema</a:t>
            </a:r>
          </a:p>
          <a:p>
            <a:pPr marL="3024000" lvl="6" indent="-216000">
              <a:spcBef>
                <a:spcPts val="283"/>
              </a:spcBef>
              <a:buClr>
                <a:srgbClr val="000000"/>
              </a:buClr>
              <a:buSzPct val="45000"/>
              <a:buFont typeface="Wingdings" charset="2"/>
              <a:buChar char=""/>
            </a:pPr>
            <a:r>
              <a:rPr lang="es-CO" sz="20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394408" y="1385487"/>
            <a:ext cx="4204080" cy="2980202"/>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720" algn="ctr">
              <a:lnSpc>
                <a:spcPct val="100000"/>
              </a:lnSpc>
              <a:spcBef>
                <a:spcPts val="99"/>
              </a:spcBef>
            </a:pPr>
            <a:r>
              <a:rPr lang="es-CO" sz="3200" b="1" strike="noStrike" spc="15" dirty="0">
                <a:solidFill>
                  <a:srgbClr val="FFFFFF"/>
                </a:solidFill>
                <a:latin typeface="Tahoma"/>
                <a:ea typeface="DejaVu Sans"/>
              </a:rPr>
              <a:t>FACULTAD</a:t>
            </a:r>
            <a:r>
              <a:rPr lang="es-CO" sz="3200" b="1" strike="noStrike" spc="-52" dirty="0">
                <a:solidFill>
                  <a:srgbClr val="FFFFFF"/>
                </a:solidFill>
                <a:latin typeface="Tahoma"/>
                <a:ea typeface="DejaVu Sans"/>
              </a:rPr>
              <a:t> </a:t>
            </a:r>
            <a:r>
              <a:rPr lang="es-CO" sz="3200" b="1" strike="noStrike" spc="7" dirty="0">
                <a:solidFill>
                  <a:srgbClr val="FFFFFF"/>
                </a:solidFill>
                <a:latin typeface="Tahoma"/>
                <a:ea typeface="DejaVu Sans"/>
              </a:rPr>
              <a:t>DE</a:t>
            </a:r>
            <a:r>
              <a:rPr lang="es-CO" sz="3200" b="1" strike="noStrike" spc="-52" dirty="0">
                <a:solidFill>
                  <a:srgbClr val="FFFFFF"/>
                </a:solidFill>
                <a:latin typeface="Tahoma"/>
                <a:ea typeface="DejaVu Sans"/>
              </a:rPr>
              <a:t> </a:t>
            </a:r>
            <a:r>
              <a:rPr lang="es-CO" sz="3200" b="1" strike="noStrike" spc="-106" dirty="0">
                <a:solidFill>
                  <a:srgbClr val="FFFFFF"/>
                </a:solidFill>
                <a:latin typeface="Tahoma"/>
                <a:ea typeface="DejaVu Sans"/>
              </a:rPr>
              <a:t>INGENIERÍA</a:t>
            </a:r>
            <a:endParaRPr lang="es-CO" sz="3200" b="0" strike="noStrike" spc="-1" dirty="0">
              <a:latin typeface="Arial"/>
            </a:endParaRPr>
          </a:p>
          <a:p>
            <a:pPr marL="720">
              <a:lnSpc>
                <a:spcPct val="100000"/>
              </a:lnSpc>
              <a:spcBef>
                <a:spcPts val="45"/>
              </a:spcBef>
            </a:pPr>
            <a:endParaRPr lang="es-CO" sz="3200" b="0" strike="noStrike" spc="-1" dirty="0">
              <a:latin typeface="Arial"/>
            </a:endParaRPr>
          </a:p>
          <a:p>
            <a:pPr marL="1440" algn="ctr">
              <a:lnSpc>
                <a:spcPct val="100000"/>
              </a:lnSpc>
            </a:pPr>
            <a:r>
              <a:rPr lang="es-CO" sz="3200" b="1" strike="noStrike" spc="-80" dirty="0">
                <a:solidFill>
                  <a:srgbClr val="FFFFFF"/>
                </a:solidFill>
                <a:latin typeface="Tahoma"/>
                <a:ea typeface="DejaVu Sans"/>
              </a:rPr>
              <a:t>ING</a:t>
            </a:r>
            <a:r>
              <a:rPr lang="es-CO" sz="3200" b="1" strike="noStrike" spc="-86" dirty="0">
                <a:solidFill>
                  <a:srgbClr val="FFFFFF"/>
                </a:solidFill>
                <a:latin typeface="Tahoma"/>
                <a:ea typeface="DejaVu Sans"/>
              </a:rPr>
              <a:t>E</a:t>
            </a:r>
            <a:r>
              <a:rPr lang="es-CO" sz="3200" b="1" strike="noStrike" spc="-120" dirty="0">
                <a:solidFill>
                  <a:srgbClr val="FFFFFF"/>
                </a:solidFill>
                <a:latin typeface="Tahoma"/>
                <a:ea typeface="DejaVu Sans"/>
              </a:rPr>
              <a:t>NIE</a:t>
            </a:r>
            <a:r>
              <a:rPr lang="es-CO" sz="3200" b="1" strike="noStrike" spc="-216" dirty="0">
                <a:solidFill>
                  <a:srgbClr val="FFFFFF"/>
                </a:solidFill>
                <a:latin typeface="Tahoma"/>
                <a:ea typeface="DejaVu Sans"/>
              </a:rPr>
              <a:t>R</a:t>
            </a:r>
            <a:r>
              <a:rPr lang="es-CO" sz="3200" b="1" strike="noStrike" spc="-151" dirty="0">
                <a:solidFill>
                  <a:srgbClr val="FFFFFF"/>
                </a:solidFill>
                <a:latin typeface="Tahoma"/>
                <a:ea typeface="DejaVu Sans"/>
              </a:rPr>
              <a:t>Í</a:t>
            </a:r>
            <a:r>
              <a:rPr lang="es-CO" sz="3200" b="1" strike="noStrike" spc="-1" dirty="0">
                <a:solidFill>
                  <a:srgbClr val="FFFFFF"/>
                </a:solidFill>
                <a:latin typeface="Tahoma"/>
                <a:ea typeface="DejaVu Sans"/>
              </a:rPr>
              <a:t>A</a:t>
            </a:r>
            <a:r>
              <a:rPr lang="es-CO" sz="3200" b="1" strike="noStrike" spc="-26" dirty="0">
                <a:solidFill>
                  <a:srgbClr val="FFFFFF"/>
                </a:solidFill>
                <a:latin typeface="Tahoma"/>
                <a:ea typeface="DejaVu Sans"/>
              </a:rPr>
              <a:t> </a:t>
            </a:r>
            <a:r>
              <a:rPr lang="es-MX" sz="3200" b="1" strike="noStrike" spc="7" dirty="0">
                <a:solidFill>
                  <a:srgbClr val="FFFFFF"/>
                </a:solidFill>
                <a:latin typeface="Tahoma"/>
                <a:ea typeface="DejaVu Sans"/>
              </a:rPr>
              <a:t>SISTEMAS</a:t>
            </a:r>
            <a:endParaRPr lang="es-CO" sz="3200" b="0" strike="noStrike" spc="-1" dirty="0">
              <a:latin typeface="Arial"/>
            </a:endParaRPr>
          </a:p>
          <a:p>
            <a:pPr marL="1440">
              <a:lnSpc>
                <a:spcPct val="100000"/>
              </a:lnSpc>
              <a:spcBef>
                <a:spcPts val="51"/>
              </a:spcBef>
            </a:pPr>
            <a:endParaRPr lang="es-CO" sz="3200" b="0" strike="noStrike" spc="-1" dirty="0">
              <a:latin typeface="Arial"/>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7744" y="0"/>
            <a:ext cx="7024255"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1709E5C-34F9-E79E-9BBB-E83950DFF5F8}"/>
              </a:ext>
            </a:extLst>
          </p:cNvPr>
          <p:cNvSpPr txBox="1"/>
          <p:nvPr/>
        </p:nvSpPr>
        <p:spPr>
          <a:xfrm>
            <a:off x="359229" y="209173"/>
            <a:ext cx="8262257" cy="523220"/>
          </a:xfrm>
          <a:prstGeom prst="rect">
            <a:avLst/>
          </a:prstGeom>
          <a:noFill/>
        </p:spPr>
        <p:txBody>
          <a:bodyPr wrap="square" rtlCol="0">
            <a:spAutoFit/>
          </a:bodyPr>
          <a:lstStyle/>
          <a:p>
            <a:r>
              <a:rPr lang="es-CO" sz="2800" b="1" dirty="0">
                <a:latin typeface="Calibri" panose="020F0502020204030204" pitchFamily="34" charset="0"/>
                <a:ea typeface="Calibri" panose="020F0502020204030204" pitchFamily="34" charset="0"/>
                <a:cs typeface="Calibri" panose="020F0502020204030204" pitchFamily="34" charset="0"/>
              </a:rPr>
              <a:t>Gráfica:</a:t>
            </a:r>
          </a:p>
        </p:txBody>
      </p:sp>
      <p:pic>
        <p:nvPicPr>
          <p:cNvPr id="3" name="Imagen 2" descr="Gráfico, Gráfico de barras&#10;&#10;El contenido generado por IA puede ser incorrecto.">
            <a:extLst>
              <a:ext uri="{FF2B5EF4-FFF2-40B4-BE49-F238E27FC236}">
                <a16:creationId xmlns:a16="http://schemas.microsoft.com/office/drawing/2014/main" id="{EA7D2B12-D039-CF4D-2161-B2BEC4C49D49}"/>
              </a:ext>
            </a:extLst>
          </p:cNvPr>
          <p:cNvPicPr>
            <a:picLocks noChangeAspect="1"/>
          </p:cNvPicPr>
          <p:nvPr/>
        </p:nvPicPr>
        <p:blipFill>
          <a:blip r:embed="rId2">
            <a:extLst>
              <a:ext uri="{28A0092B-C50C-407E-A947-70E740481C1C}">
                <a14:useLocalDpi xmlns:a14="http://schemas.microsoft.com/office/drawing/2010/main" val="0"/>
              </a:ext>
            </a:extLst>
          </a:blip>
          <a:srcRect l="10082"/>
          <a:stretch/>
        </p:blipFill>
        <p:spPr>
          <a:xfrm>
            <a:off x="692045" y="1540032"/>
            <a:ext cx="10807909" cy="4715775"/>
          </a:xfrm>
          <a:prstGeom prst="rect">
            <a:avLst/>
          </a:prstGeom>
        </p:spPr>
      </p:pic>
    </p:spTree>
    <p:extLst>
      <p:ext uri="{BB962C8B-B14F-4D97-AF65-F5344CB8AC3E}">
        <p14:creationId xmlns:p14="http://schemas.microsoft.com/office/powerpoint/2010/main" val="1871102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1709E5C-34F9-E79E-9BBB-E83950DFF5F8}"/>
              </a:ext>
            </a:extLst>
          </p:cNvPr>
          <p:cNvSpPr txBox="1"/>
          <p:nvPr/>
        </p:nvSpPr>
        <p:spPr>
          <a:xfrm>
            <a:off x="359229" y="209173"/>
            <a:ext cx="8262257" cy="523220"/>
          </a:xfrm>
          <a:prstGeom prst="rect">
            <a:avLst/>
          </a:prstGeom>
          <a:noFill/>
        </p:spPr>
        <p:txBody>
          <a:bodyPr wrap="square" rtlCol="0">
            <a:spAutoFit/>
          </a:bodyPr>
          <a:lstStyle/>
          <a:p>
            <a:r>
              <a:rPr lang="es-CO" sz="2800" b="1" dirty="0">
                <a:latin typeface="Calibri" panose="020F0502020204030204" pitchFamily="34" charset="0"/>
                <a:ea typeface="Calibri" panose="020F0502020204030204" pitchFamily="34" charset="0"/>
                <a:cs typeface="Calibri" panose="020F0502020204030204" pitchFamily="34" charset="0"/>
              </a:rPr>
              <a:t>Gráfica:</a:t>
            </a:r>
          </a:p>
        </p:txBody>
      </p:sp>
      <p:pic>
        <p:nvPicPr>
          <p:cNvPr id="5" name="Imagen 4" descr="Gráfico">
            <a:extLst>
              <a:ext uri="{FF2B5EF4-FFF2-40B4-BE49-F238E27FC236}">
                <a16:creationId xmlns:a16="http://schemas.microsoft.com/office/drawing/2014/main" id="{59BB084D-EBD5-E825-CF1B-F9F41DB143C4}"/>
              </a:ext>
            </a:extLst>
          </p:cNvPr>
          <p:cNvPicPr>
            <a:picLocks noChangeAspect="1"/>
          </p:cNvPicPr>
          <p:nvPr/>
        </p:nvPicPr>
        <p:blipFill>
          <a:blip r:embed="rId2">
            <a:extLst>
              <a:ext uri="{28A0092B-C50C-407E-A947-70E740481C1C}">
                <a14:useLocalDpi xmlns:a14="http://schemas.microsoft.com/office/drawing/2010/main" val="0"/>
              </a:ext>
            </a:extLst>
          </a:blip>
          <a:srcRect l="9467"/>
          <a:stretch/>
        </p:blipFill>
        <p:spPr>
          <a:xfrm>
            <a:off x="577121" y="1588957"/>
            <a:ext cx="11037757" cy="4631961"/>
          </a:xfrm>
          <a:prstGeom prst="rect">
            <a:avLst/>
          </a:prstGeom>
        </p:spPr>
      </p:pic>
    </p:spTree>
    <p:extLst>
      <p:ext uri="{BB962C8B-B14F-4D97-AF65-F5344CB8AC3E}">
        <p14:creationId xmlns:p14="http://schemas.microsoft.com/office/powerpoint/2010/main" val="3288006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s-ES" sz="4400" b="0" strike="noStrike" spc="-1">
                <a:solidFill>
                  <a:srgbClr val="000000"/>
                </a:solidFill>
                <a:latin typeface="Calibri Light"/>
              </a:rPr>
              <a:t>Conclusiones</a:t>
            </a:r>
            <a:br/>
            <a:endParaRPr lang="es-CO" sz="4400" b="0" strike="noStrike" spc="-1">
              <a:latin typeface="Arial"/>
            </a:endParaRPr>
          </a:p>
        </p:txBody>
      </p:sp>
      <p:sp>
        <p:nvSpPr>
          <p:cNvPr id="2" name="CuadroTexto 1">
            <a:extLst>
              <a:ext uri="{FF2B5EF4-FFF2-40B4-BE49-F238E27FC236}">
                <a16:creationId xmlns:a16="http://schemas.microsoft.com/office/drawing/2014/main" id="{00B933CA-5195-6C6F-3434-D1C77592CCD1}"/>
              </a:ext>
            </a:extLst>
          </p:cNvPr>
          <p:cNvSpPr txBox="1"/>
          <p:nvPr/>
        </p:nvSpPr>
        <p:spPr>
          <a:xfrm>
            <a:off x="283029" y="1175658"/>
            <a:ext cx="11538857" cy="3693319"/>
          </a:xfrm>
          <a:prstGeom prst="rect">
            <a:avLst/>
          </a:prstGeom>
          <a:noFill/>
        </p:spPr>
        <p:txBody>
          <a:bodyPr wrap="square" rtlCol="0">
            <a:spAutoFit/>
          </a:bodyPr>
          <a:lstStyle/>
          <a:p>
            <a:pPr marL="342900" indent="-342900" algn="just">
              <a:buAutoNum type="arabicPeriod"/>
            </a:pPr>
            <a:r>
              <a:rPr lang="es-ES" b="1" dirty="0">
                <a:latin typeface="Calibri" panose="020F0502020204030204" pitchFamily="34" charset="0"/>
                <a:ea typeface="Calibri" panose="020F0502020204030204" pitchFamily="34" charset="0"/>
                <a:cs typeface="Calibri" panose="020F0502020204030204" pitchFamily="34" charset="0"/>
              </a:rPr>
              <a:t>Árbol de Decisión: </a:t>
            </a:r>
            <a:r>
              <a:rPr lang="es-ES" dirty="0">
                <a:latin typeface="Calibri" panose="020F0502020204030204" pitchFamily="34" charset="0"/>
                <a:ea typeface="Calibri" panose="020F0502020204030204" pitchFamily="34" charset="0"/>
                <a:cs typeface="Calibri" panose="020F0502020204030204" pitchFamily="34" charset="0"/>
              </a:rPr>
              <a:t>Se presenta el mejor rendimiento general con el F1-Score más alto (0.95), indicando un buen balance entre precisión y recall. Además, tiene la mayor precisión (0.96), lo que significa que es muy efectivo en evitar falsos positivos.</a:t>
            </a:r>
          </a:p>
          <a:p>
            <a:pPr algn="just"/>
            <a:endParaRPr lang="es-ES" dirty="0">
              <a:latin typeface="Calibri" panose="020F0502020204030204" pitchFamily="34" charset="0"/>
              <a:ea typeface="Calibri" panose="020F0502020204030204" pitchFamily="34" charset="0"/>
              <a:cs typeface="Calibri" panose="020F0502020204030204" pitchFamily="34" charset="0"/>
            </a:endParaRPr>
          </a:p>
          <a:p>
            <a:pPr algn="just"/>
            <a:r>
              <a:rPr lang="es-ES" dirty="0">
                <a:latin typeface="Calibri" panose="020F0502020204030204" pitchFamily="34" charset="0"/>
                <a:ea typeface="Calibri" panose="020F0502020204030204" pitchFamily="34" charset="0"/>
                <a:cs typeface="Calibri" panose="020F0502020204030204" pitchFamily="34" charset="0"/>
              </a:rPr>
              <a:t>2. </a:t>
            </a:r>
            <a:r>
              <a:rPr lang="es-ES" b="1" dirty="0">
                <a:latin typeface="Calibri" panose="020F0502020204030204" pitchFamily="34" charset="0"/>
                <a:ea typeface="Calibri" panose="020F0502020204030204" pitchFamily="34" charset="0"/>
                <a:cs typeface="Calibri" panose="020F0502020204030204" pitchFamily="34" charset="0"/>
              </a:rPr>
              <a:t>Naive Bayes: </a:t>
            </a:r>
            <a:r>
              <a:rPr lang="es-ES" dirty="0">
                <a:latin typeface="Calibri" panose="020F0502020204030204" pitchFamily="34" charset="0"/>
                <a:ea typeface="Calibri" panose="020F0502020204030204" pitchFamily="34" charset="0"/>
                <a:cs typeface="Calibri" panose="020F0502020204030204" pitchFamily="34" charset="0"/>
              </a:rPr>
              <a:t>Aquí podemos analizar que este algoritmo tiene el F1-Score más bajo (0.85) entre los tres algoritmos. Esto sugiere que, aunque es un modelo simple,  pero no es tan competitivo como los otros dos en este caso específico. La precisión y el recall son también más bajos en comparación con los otros modelos, lo que indica que hay un mayor número de falsos positivos y falsos negativos.</a:t>
            </a:r>
          </a:p>
          <a:p>
            <a:pPr algn="just"/>
            <a:endParaRPr lang="es-ES" dirty="0">
              <a:latin typeface="Calibri" panose="020F0502020204030204" pitchFamily="34" charset="0"/>
              <a:ea typeface="Calibri" panose="020F0502020204030204" pitchFamily="34" charset="0"/>
              <a:cs typeface="Calibri" panose="020F0502020204030204" pitchFamily="34" charset="0"/>
            </a:endParaRPr>
          </a:p>
          <a:p>
            <a:pPr algn="just"/>
            <a:r>
              <a:rPr lang="es-ES" dirty="0">
                <a:latin typeface="Calibri" panose="020F0502020204030204" pitchFamily="34" charset="0"/>
                <a:ea typeface="Calibri" panose="020F0502020204030204" pitchFamily="34" charset="0"/>
                <a:cs typeface="Calibri" panose="020F0502020204030204" pitchFamily="34" charset="0"/>
              </a:rPr>
              <a:t>3. </a:t>
            </a:r>
            <a:r>
              <a:rPr lang="es-ES" b="1" dirty="0">
                <a:latin typeface="Calibri" panose="020F0502020204030204" pitchFamily="34" charset="0"/>
                <a:ea typeface="Calibri" panose="020F0502020204030204" pitchFamily="34" charset="0"/>
                <a:cs typeface="Calibri" panose="020F0502020204030204" pitchFamily="34" charset="0"/>
              </a:rPr>
              <a:t>SVM: </a:t>
            </a:r>
            <a:r>
              <a:rPr lang="es-ES" dirty="0">
                <a:latin typeface="Calibri" panose="020F0502020204030204" pitchFamily="34" charset="0"/>
                <a:ea typeface="Calibri" panose="020F0502020204030204" pitchFamily="34" charset="0"/>
                <a:cs typeface="Calibri" panose="020F0502020204030204" pitchFamily="34" charset="0"/>
              </a:rPr>
              <a:t>Este algoritmo tiene un rendimiento intermedio con un F1-Score de 0.91, que es menor que el del Árbol de Decisión, pero significativamente mejor que el de Naive Bayes. También muestra un buen balance entre precisión (0.90) y recall (0.93), siendo competitiva en ambas métricas.</a:t>
            </a:r>
          </a:p>
          <a:p>
            <a:pPr algn="just"/>
            <a:endParaRPr lang="es-ES"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 y="1465"/>
            <a:ext cx="12191652" cy="6855069"/>
          </a:xfrm>
          <a:prstGeom prst="rect">
            <a:avLst/>
          </a:prstGeom>
        </p:spPr>
      </p:pic>
    </p:spTree>
    <p:extLst>
      <p:ext uri="{BB962C8B-B14F-4D97-AF65-F5344CB8AC3E}">
        <p14:creationId xmlns:p14="http://schemas.microsoft.com/office/powerpoint/2010/main" val="3453683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808385" y="3142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s-ES" sz="4400" b="1" strike="noStrike" spc="-1" dirty="0">
                <a:solidFill>
                  <a:srgbClr val="FF0000"/>
                </a:solidFill>
                <a:latin typeface="+mj-lt"/>
              </a:rPr>
              <a:t>Problema</a:t>
            </a:r>
            <a:br>
              <a:rPr u="sng" dirty="0"/>
            </a:br>
            <a:endParaRPr lang="es-CO" sz="4400" b="0" u="sng" strike="noStrike" spc="-1" dirty="0">
              <a:latin typeface="Arial"/>
            </a:endParaRPr>
          </a:p>
        </p:txBody>
      </p:sp>
      <p:sp>
        <p:nvSpPr>
          <p:cNvPr id="2" name="CuadroTexto 1">
            <a:extLst>
              <a:ext uri="{FF2B5EF4-FFF2-40B4-BE49-F238E27FC236}">
                <a16:creationId xmlns:a16="http://schemas.microsoft.com/office/drawing/2014/main" id="{DD2448F3-AFAD-ACA8-A15F-07BF6EFAD1AE}"/>
              </a:ext>
            </a:extLst>
          </p:cNvPr>
          <p:cNvSpPr txBox="1"/>
          <p:nvPr/>
        </p:nvSpPr>
        <p:spPr>
          <a:xfrm>
            <a:off x="538363" y="1426028"/>
            <a:ext cx="11054924" cy="4647426"/>
          </a:xfrm>
          <a:prstGeom prst="rect">
            <a:avLst/>
          </a:prstGeom>
          <a:noFill/>
        </p:spPr>
        <p:txBody>
          <a:bodyPr wrap="square" rtlCol="0">
            <a:spAutoFit/>
          </a:bodyPr>
          <a:lstStyle/>
          <a:p>
            <a:pPr algn="just"/>
            <a:r>
              <a:rPr lang="es-ES" sz="2800" b="1" dirty="0">
                <a:latin typeface="Calibri" panose="020F0502020204030204" pitchFamily="34" charset="0"/>
                <a:ea typeface="Calibri" panose="020F0502020204030204" pitchFamily="34" charset="0"/>
                <a:cs typeface="Calibri" panose="020F0502020204030204" pitchFamily="34" charset="0"/>
              </a:rPr>
              <a:t>ECV: Enfermedades Cardio Vasculares</a:t>
            </a:r>
          </a:p>
          <a:p>
            <a:pPr algn="just"/>
            <a:endParaRPr lang="es-ES" sz="2800" dirty="0">
              <a:latin typeface="Calibri" panose="020F0502020204030204" pitchFamily="34" charset="0"/>
              <a:ea typeface="Calibri" panose="020F0502020204030204" pitchFamily="34" charset="0"/>
              <a:cs typeface="Calibri" panose="020F0502020204030204" pitchFamily="34" charset="0"/>
            </a:endParaRPr>
          </a:p>
          <a:p>
            <a:pPr algn="just"/>
            <a:r>
              <a:rPr lang="es-MX" sz="2400" dirty="0">
                <a:latin typeface="+mj-lt"/>
                <a:ea typeface="Calibri" panose="020F0502020204030204" pitchFamily="34" charset="0"/>
                <a:cs typeface="Calibri" panose="020F0502020204030204" pitchFamily="34" charset="0"/>
              </a:rPr>
              <a:t>Las enfermedades cardiovasculares (ECV) en </a:t>
            </a:r>
            <a:r>
              <a:rPr lang="es-MX" sz="2400" dirty="0" err="1">
                <a:latin typeface="+mj-lt"/>
                <a:ea typeface="Calibri" panose="020F0502020204030204" pitchFamily="34" charset="0"/>
                <a:cs typeface="Calibri" panose="020F0502020204030204" pitchFamily="34" charset="0"/>
              </a:rPr>
              <a:t>colombia</a:t>
            </a:r>
            <a:r>
              <a:rPr lang="es-MX" sz="2400" dirty="0">
                <a:latin typeface="+mj-lt"/>
                <a:ea typeface="Calibri" panose="020F0502020204030204" pitchFamily="34" charset="0"/>
                <a:cs typeface="Calibri" panose="020F0502020204030204" pitchFamily="34" charset="0"/>
              </a:rPr>
              <a:t> constituyen la principal causa de mortalidad a nivel global, con un estimado de 17,9 millones de fallecimientos cada año, lo que equivale a aproximadamente el 32% de todas las muertes en el mundo. Este grupo de afecciones abarca trastornos del corazón y los vasos sanguíneos, entre los que se incluyen la cardiopatía coronaria, los accidentes cerebrovasculares, las enfermedades cardíacas reumáticas y otras alteraciones cardiovasculares. Se estima que cuatro de cada cinco muertes por ECV están relacionadas con infartos de miocardio y eventos cerebrovasculares, y preocupantemente, un tercio de estos fallecimientos ocurre de forma prematura, en personas menores de 70 años.</a:t>
            </a:r>
            <a:endParaRPr lang="es-CO" sz="2400" dirty="0">
              <a:latin typeface="+mj-lt"/>
              <a:ea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nterfaz de usuario gráfica&#10;&#10;El contenido generado por IA puede ser incorrecto.">
            <a:extLst>
              <a:ext uri="{FF2B5EF4-FFF2-40B4-BE49-F238E27FC236}">
                <a16:creationId xmlns:a16="http://schemas.microsoft.com/office/drawing/2014/main" id="{3721E192-B73E-3DF7-7163-E27693BC41FA}"/>
              </a:ext>
            </a:extLst>
          </p:cNvPr>
          <p:cNvPicPr>
            <a:picLocks noChangeAspect="1"/>
          </p:cNvPicPr>
          <p:nvPr/>
        </p:nvPicPr>
        <p:blipFill>
          <a:blip r:embed="rId2">
            <a:extLst>
              <a:ext uri="{28A0092B-C50C-407E-A947-70E740481C1C}">
                <a14:useLocalDpi xmlns:a14="http://schemas.microsoft.com/office/drawing/2010/main" val="0"/>
              </a:ext>
            </a:extLst>
          </a:blip>
          <a:srcRect l="8973" t="8090" r="6517"/>
          <a:stretch/>
        </p:blipFill>
        <p:spPr>
          <a:xfrm>
            <a:off x="1094014" y="1518557"/>
            <a:ext cx="10303329" cy="4649937"/>
          </a:xfrm>
          <a:prstGeom prst="rect">
            <a:avLst/>
          </a:prstGeom>
        </p:spPr>
      </p:pic>
      <p:sp>
        <p:nvSpPr>
          <p:cNvPr id="4" name="CuadroTexto 3">
            <a:extLst>
              <a:ext uri="{FF2B5EF4-FFF2-40B4-BE49-F238E27FC236}">
                <a16:creationId xmlns:a16="http://schemas.microsoft.com/office/drawing/2014/main" id="{8D18784A-A5AC-D6BA-3F94-33A87533C525}"/>
              </a:ext>
            </a:extLst>
          </p:cNvPr>
          <p:cNvSpPr txBox="1"/>
          <p:nvPr/>
        </p:nvSpPr>
        <p:spPr>
          <a:xfrm>
            <a:off x="947058" y="552073"/>
            <a:ext cx="3657599" cy="523220"/>
          </a:xfrm>
          <a:prstGeom prst="rect">
            <a:avLst/>
          </a:prstGeom>
          <a:noFill/>
        </p:spPr>
        <p:txBody>
          <a:bodyPr wrap="square" rtlCol="0">
            <a:spAutoFit/>
          </a:bodyPr>
          <a:lstStyle/>
          <a:p>
            <a:r>
              <a:rPr lang="es-CO" sz="2800" b="1" dirty="0">
                <a:latin typeface="Calibri" panose="020F0502020204030204" pitchFamily="34" charset="0"/>
                <a:ea typeface="Calibri" panose="020F0502020204030204" pitchFamily="34" charset="0"/>
                <a:cs typeface="Calibri" panose="020F0502020204030204" pitchFamily="34" charset="0"/>
              </a:rPr>
              <a:t>Predicción del Modelo</a:t>
            </a:r>
          </a:p>
        </p:txBody>
      </p:sp>
    </p:spTree>
    <p:extLst>
      <p:ext uri="{BB962C8B-B14F-4D97-AF65-F5344CB8AC3E}">
        <p14:creationId xmlns:p14="http://schemas.microsoft.com/office/powerpoint/2010/main" val="2054078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Gráfico, Gráfico de barras&#10;&#10;El contenido generado por IA puede ser incorrecto.">
            <a:extLst>
              <a:ext uri="{FF2B5EF4-FFF2-40B4-BE49-F238E27FC236}">
                <a16:creationId xmlns:a16="http://schemas.microsoft.com/office/drawing/2014/main" id="{BDE413DF-5D37-FAE3-79A1-35A0CB0283BC}"/>
              </a:ext>
            </a:extLst>
          </p:cNvPr>
          <p:cNvPicPr>
            <a:picLocks noChangeAspect="1"/>
          </p:cNvPicPr>
          <p:nvPr/>
        </p:nvPicPr>
        <p:blipFill>
          <a:blip r:embed="rId2">
            <a:extLst>
              <a:ext uri="{28A0092B-C50C-407E-A947-70E740481C1C}">
                <a14:useLocalDpi xmlns:a14="http://schemas.microsoft.com/office/drawing/2010/main" val="0"/>
              </a:ext>
            </a:extLst>
          </a:blip>
          <a:srcRect l="1598" r="1762"/>
          <a:stretch/>
        </p:blipFill>
        <p:spPr>
          <a:xfrm>
            <a:off x="202564" y="2302919"/>
            <a:ext cx="11782269" cy="3901078"/>
          </a:xfrm>
          <a:prstGeom prst="rect">
            <a:avLst/>
          </a:prstGeom>
        </p:spPr>
      </p:pic>
      <p:sp>
        <p:nvSpPr>
          <p:cNvPr id="4" name="CustomShape 1">
            <a:extLst>
              <a:ext uri="{FF2B5EF4-FFF2-40B4-BE49-F238E27FC236}">
                <a16:creationId xmlns:a16="http://schemas.microsoft.com/office/drawing/2014/main" id="{F8E67AA9-347C-3B88-9686-DF5D2998C851}"/>
              </a:ext>
            </a:extLst>
          </p:cNvPr>
          <p:cNvSpPr/>
          <p:nvPr/>
        </p:nvSpPr>
        <p:spPr>
          <a:xfrm>
            <a:off x="638881" y="417576"/>
            <a:ext cx="10909640" cy="992347"/>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fontScale="92500" lnSpcReduction="20000"/>
          </a:bodyPr>
          <a:lstStyle/>
          <a:p>
            <a:pPr algn="ctr">
              <a:lnSpc>
                <a:spcPct val="90000"/>
              </a:lnSpc>
              <a:spcBef>
                <a:spcPct val="0"/>
              </a:spcBef>
              <a:spcAft>
                <a:spcPts val="600"/>
              </a:spcAft>
            </a:pPr>
            <a:r>
              <a:rPr lang="en-US" sz="4100" b="0" strike="noStrike" kern="1200" spc="-1" dirty="0" err="1">
                <a:solidFill>
                  <a:schemeClr val="tx1"/>
                </a:solidFill>
                <a:latin typeface="+mj-lt"/>
                <a:ea typeface="+mj-ea"/>
                <a:cs typeface="+mj-cs"/>
              </a:rPr>
              <a:t>Resultados</a:t>
            </a:r>
            <a:br>
              <a:rPr lang="en-US" sz="4100" kern="1200" dirty="0">
                <a:solidFill>
                  <a:schemeClr val="tx1"/>
                </a:solidFill>
                <a:latin typeface="+mj-lt"/>
                <a:ea typeface="+mj-ea"/>
                <a:cs typeface="+mj-cs"/>
              </a:rPr>
            </a:br>
            <a:endParaRPr lang="en-US" sz="4100" b="0" strike="noStrike" kern="1200" spc="-1" dirty="0">
              <a:solidFill>
                <a:schemeClr val="tx1"/>
              </a:solidFill>
              <a:latin typeface="+mj-lt"/>
              <a:ea typeface="+mj-ea"/>
              <a:cs typeface="+mj-cs"/>
            </a:endParaRPr>
          </a:p>
        </p:txBody>
      </p:sp>
      <p:sp>
        <p:nvSpPr>
          <p:cNvPr id="5" name="CuadroTexto 4">
            <a:extLst>
              <a:ext uri="{FF2B5EF4-FFF2-40B4-BE49-F238E27FC236}">
                <a16:creationId xmlns:a16="http://schemas.microsoft.com/office/drawing/2014/main" id="{6A9EDF07-A120-148F-954C-40424588A5E0}"/>
              </a:ext>
            </a:extLst>
          </p:cNvPr>
          <p:cNvSpPr txBox="1"/>
          <p:nvPr/>
        </p:nvSpPr>
        <p:spPr>
          <a:xfrm>
            <a:off x="638878" y="1512718"/>
            <a:ext cx="10909643" cy="687406"/>
          </a:xfrm>
          <a:prstGeom prst="rect">
            <a:avLst/>
          </a:prstGeom>
        </p:spPr>
        <p:txBody>
          <a:bodyPr vert="horz" lIns="91440" tIns="45720" rIns="91440" bIns="45720" rtlCol="0" anchor="ctr">
            <a:normAutofit/>
          </a:bodyPr>
          <a:lstStyle/>
          <a:p>
            <a:pPr algn="ctr">
              <a:lnSpc>
                <a:spcPct val="90000"/>
              </a:lnSpc>
              <a:spcBef>
                <a:spcPts val="1000"/>
              </a:spcBef>
            </a:pPr>
            <a:r>
              <a:rPr lang="en-US" sz="2400" b="1" kern="1200" dirty="0">
                <a:solidFill>
                  <a:schemeClr val="tx1"/>
                </a:solidFill>
                <a:latin typeface="+mn-lt"/>
                <a:ea typeface="+mn-ea"/>
                <a:cs typeface="+mn-cs"/>
              </a:rPr>
              <a:t>Gráfica:</a:t>
            </a:r>
          </a:p>
        </p:txBody>
      </p:sp>
    </p:spTree>
    <p:extLst>
      <p:ext uri="{BB962C8B-B14F-4D97-AF65-F5344CB8AC3E}">
        <p14:creationId xmlns:p14="http://schemas.microsoft.com/office/powerpoint/2010/main" val="1391668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1709E5C-34F9-E79E-9BBB-E83950DFF5F8}"/>
              </a:ext>
            </a:extLst>
          </p:cNvPr>
          <p:cNvSpPr txBox="1"/>
          <p:nvPr/>
        </p:nvSpPr>
        <p:spPr>
          <a:xfrm>
            <a:off x="130630" y="372459"/>
            <a:ext cx="8262257" cy="523220"/>
          </a:xfrm>
          <a:prstGeom prst="rect">
            <a:avLst/>
          </a:prstGeom>
          <a:noFill/>
        </p:spPr>
        <p:txBody>
          <a:bodyPr wrap="square" rtlCol="0">
            <a:spAutoFit/>
          </a:bodyPr>
          <a:lstStyle/>
          <a:p>
            <a:r>
              <a:rPr lang="es-CO" sz="2800" b="1" dirty="0">
                <a:latin typeface="Calibri" panose="020F0502020204030204" pitchFamily="34" charset="0"/>
                <a:ea typeface="Calibri" panose="020F0502020204030204" pitchFamily="34" charset="0"/>
                <a:cs typeface="Calibri" panose="020F0502020204030204" pitchFamily="34" charset="0"/>
              </a:rPr>
              <a:t>Métricas de los Algoritmos sin Hiperparametros:</a:t>
            </a:r>
          </a:p>
        </p:txBody>
      </p:sp>
      <p:pic>
        <p:nvPicPr>
          <p:cNvPr id="7" name="Imagen 6" descr="Tabla&#10;&#10;El contenido generado por IA puede ser incorrecto.">
            <a:extLst>
              <a:ext uri="{FF2B5EF4-FFF2-40B4-BE49-F238E27FC236}">
                <a16:creationId xmlns:a16="http://schemas.microsoft.com/office/drawing/2014/main" id="{CD932685-D4D9-8C57-82AC-575ABFCD9DF1}"/>
              </a:ext>
            </a:extLst>
          </p:cNvPr>
          <p:cNvPicPr>
            <a:picLocks noChangeAspect="1"/>
          </p:cNvPicPr>
          <p:nvPr/>
        </p:nvPicPr>
        <p:blipFill>
          <a:blip r:embed="rId2">
            <a:extLst>
              <a:ext uri="{28A0092B-C50C-407E-A947-70E740481C1C}">
                <a14:useLocalDpi xmlns:a14="http://schemas.microsoft.com/office/drawing/2010/main" val="0"/>
              </a:ext>
            </a:extLst>
          </a:blip>
          <a:srcRect t="19559"/>
          <a:stretch/>
        </p:blipFill>
        <p:spPr>
          <a:xfrm>
            <a:off x="804124" y="1888759"/>
            <a:ext cx="10583752" cy="4362139"/>
          </a:xfrm>
          <a:prstGeom prst="rect">
            <a:avLst/>
          </a:prstGeom>
        </p:spPr>
      </p:pic>
    </p:spTree>
    <p:extLst>
      <p:ext uri="{BB962C8B-B14F-4D97-AF65-F5344CB8AC3E}">
        <p14:creationId xmlns:p14="http://schemas.microsoft.com/office/powerpoint/2010/main" val="4045290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1709E5C-34F9-E79E-9BBB-E83950DFF5F8}"/>
              </a:ext>
            </a:extLst>
          </p:cNvPr>
          <p:cNvSpPr txBox="1"/>
          <p:nvPr/>
        </p:nvSpPr>
        <p:spPr>
          <a:xfrm>
            <a:off x="359229" y="209173"/>
            <a:ext cx="8262257" cy="523220"/>
          </a:xfrm>
          <a:prstGeom prst="rect">
            <a:avLst/>
          </a:prstGeom>
          <a:noFill/>
        </p:spPr>
        <p:txBody>
          <a:bodyPr wrap="square" rtlCol="0">
            <a:spAutoFit/>
          </a:bodyPr>
          <a:lstStyle/>
          <a:p>
            <a:r>
              <a:rPr lang="es-CO" sz="2800" b="1">
                <a:latin typeface="Calibri" panose="020F0502020204030204" pitchFamily="34" charset="0"/>
                <a:ea typeface="Calibri" panose="020F0502020204030204" pitchFamily="34" charset="0"/>
                <a:cs typeface="Calibri" panose="020F0502020204030204" pitchFamily="34" charset="0"/>
              </a:rPr>
              <a:t>Gráfica:</a:t>
            </a:r>
            <a:endParaRPr lang="es-CO" sz="2800" b="1" dirty="0">
              <a:latin typeface="Calibri" panose="020F0502020204030204" pitchFamily="34" charset="0"/>
              <a:ea typeface="Calibri" panose="020F0502020204030204" pitchFamily="34" charset="0"/>
              <a:cs typeface="Calibri" panose="020F0502020204030204" pitchFamily="34" charset="0"/>
            </a:endParaRPr>
          </a:p>
        </p:txBody>
      </p:sp>
      <p:pic>
        <p:nvPicPr>
          <p:cNvPr id="7" name="Imagen 6" descr="Gráfico, Gráfico de barras">
            <a:extLst>
              <a:ext uri="{FF2B5EF4-FFF2-40B4-BE49-F238E27FC236}">
                <a16:creationId xmlns:a16="http://schemas.microsoft.com/office/drawing/2014/main" id="{DE22E634-A666-C357-9289-3AA5A6F4E26E}"/>
              </a:ext>
            </a:extLst>
          </p:cNvPr>
          <p:cNvPicPr>
            <a:picLocks noChangeAspect="1"/>
          </p:cNvPicPr>
          <p:nvPr/>
        </p:nvPicPr>
        <p:blipFill>
          <a:blip r:embed="rId2">
            <a:extLst>
              <a:ext uri="{28A0092B-C50C-407E-A947-70E740481C1C}">
                <a14:useLocalDpi xmlns:a14="http://schemas.microsoft.com/office/drawing/2010/main" val="0"/>
              </a:ext>
            </a:extLst>
          </a:blip>
          <a:srcRect l="9098" r="7541"/>
          <a:stretch/>
        </p:blipFill>
        <p:spPr>
          <a:xfrm>
            <a:off x="1124262" y="1484026"/>
            <a:ext cx="10163331" cy="4776434"/>
          </a:xfrm>
          <a:prstGeom prst="rect">
            <a:avLst/>
          </a:prstGeom>
        </p:spPr>
      </p:pic>
    </p:spTree>
    <p:extLst>
      <p:ext uri="{BB962C8B-B14F-4D97-AF65-F5344CB8AC3E}">
        <p14:creationId xmlns:p14="http://schemas.microsoft.com/office/powerpoint/2010/main" val="2150752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1709E5C-34F9-E79E-9BBB-E83950DFF5F8}"/>
              </a:ext>
            </a:extLst>
          </p:cNvPr>
          <p:cNvSpPr txBox="1"/>
          <p:nvPr/>
        </p:nvSpPr>
        <p:spPr>
          <a:xfrm>
            <a:off x="359229" y="209173"/>
            <a:ext cx="8262257" cy="523220"/>
          </a:xfrm>
          <a:prstGeom prst="rect">
            <a:avLst/>
          </a:prstGeom>
          <a:noFill/>
        </p:spPr>
        <p:txBody>
          <a:bodyPr wrap="square" rtlCol="0">
            <a:spAutoFit/>
          </a:bodyPr>
          <a:lstStyle/>
          <a:p>
            <a:r>
              <a:rPr lang="es-CO" sz="2800" b="1" dirty="0">
                <a:latin typeface="Calibri" panose="020F0502020204030204" pitchFamily="34" charset="0"/>
                <a:ea typeface="Calibri" panose="020F0502020204030204" pitchFamily="34" charset="0"/>
                <a:cs typeface="Calibri" panose="020F0502020204030204" pitchFamily="34" charset="0"/>
              </a:rPr>
              <a:t>Gráfica:</a:t>
            </a:r>
          </a:p>
        </p:txBody>
      </p:sp>
      <p:pic>
        <p:nvPicPr>
          <p:cNvPr id="5" name="Imagen 4" descr="Gráfico, Gráfico de barras">
            <a:extLst>
              <a:ext uri="{FF2B5EF4-FFF2-40B4-BE49-F238E27FC236}">
                <a16:creationId xmlns:a16="http://schemas.microsoft.com/office/drawing/2014/main" id="{5368D758-3EBD-F8F6-766F-F5D06D52E0C1}"/>
              </a:ext>
            </a:extLst>
          </p:cNvPr>
          <p:cNvPicPr>
            <a:picLocks noChangeAspect="1"/>
          </p:cNvPicPr>
          <p:nvPr/>
        </p:nvPicPr>
        <p:blipFill>
          <a:blip r:embed="rId2">
            <a:extLst>
              <a:ext uri="{28A0092B-C50C-407E-A947-70E740481C1C}">
                <a14:useLocalDpi xmlns:a14="http://schemas.microsoft.com/office/drawing/2010/main" val="0"/>
              </a:ext>
            </a:extLst>
          </a:blip>
          <a:srcRect l="9959" r="1148"/>
          <a:stretch/>
        </p:blipFill>
        <p:spPr>
          <a:xfrm>
            <a:off x="677055" y="1469036"/>
            <a:ext cx="10837890" cy="4811844"/>
          </a:xfrm>
          <a:prstGeom prst="rect">
            <a:avLst/>
          </a:prstGeom>
        </p:spPr>
      </p:pic>
    </p:spTree>
    <p:extLst>
      <p:ext uri="{BB962C8B-B14F-4D97-AF65-F5344CB8AC3E}">
        <p14:creationId xmlns:p14="http://schemas.microsoft.com/office/powerpoint/2010/main" val="1092984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1709E5C-34F9-E79E-9BBB-E83950DFF5F8}"/>
              </a:ext>
            </a:extLst>
          </p:cNvPr>
          <p:cNvSpPr txBox="1"/>
          <p:nvPr/>
        </p:nvSpPr>
        <p:spPr>
          <a:xfrm>
            <a:off x="152401" y="230945"/>
            <a:ext cx="8262257" cy="523220"/>
          </a:xfrm>
          <a:prstGeom prst="rect">
            <a:avLst/>
          </a:prstGeom>
          <a:noFill/>
        </p:spPr>
        <p:txBody>
          <a:bodyPr wrap="square" rtlCol="0">
            <a:spAutoFit/>
          </a:bodyPr>
          <a:lstStyle/>
          <a:p>
            <a:r>
              <a:rPr lang="es-CO" sz="2800" b="1" dirty="0">
                <a:latin typeface="Calibri" panose="020F0502020204030204" pitchFamily="34" charset="0"/>
                <a:ea typeface="Calibri" panose="020F0502020204030204" pitchFamily="34" charset="0"/>
                <a:cs typeface="Calibri" panose="020F0502020204030204" pitchFamily="34" charset="0"/>
              </a:rPr>
              <a:t>Métricas de los Algoritmos con Hiperparametros:</a:t>
            </a:r>
          </a:p>
        </p:txBody>
      </p:sp>
      <p:pic>
        <p:nvPicPr>
          <p:cNvPr id="3" name="Imagen 2" descr="Tabla&#10;&#10;El contenido generado por IA puede ser incorrecto.">
            <a:extLst>
              <a:ext uri="{FF2B5EF4-FFF2-40B4-BE49-F238E27FC236}">
                <a16:creationId xmlns:a16="http://schemas.microsoft.com/office/drawing/2014/main" id="{4B5ACEF5-DAEB-F920-352C-89163055FFE6}"/>
              </a:ext>
            </a:extLst>
          </p:cNvPr>
          <p:cNvPicPr>
            <a:picLocks noChangeAspect="1"/>
          </p:cNvPicPr>
          <p:nvPr/>
        </p:nvPicPr>
        <p:blipFill>
          <a:blip r:embed="rId2">
            <a:extLst>
              <a:ext uri="{28A0092B-C50C-407E-A947-70E740481C1C}">
                <a14:useLocalDpi xmlns:a14="http://schemas.microsoft.com/office/drawing/2010/main" val="0"/>
              </a:ext>
            </a:extLst>
          </a:blip>
          <a:srcRect l="1232" t="16785" r="850"/>
          <a:stretch/>
        </p:blipFill>
        <p:spPr>
          <a:xfrm>
            <a:off x="1004342" y="1603946"/>
            <a:ext cx="10223292" cy="4691923"/>
          </a:xfrm>
          <a:prstGeom prst="rect">
            <a:avLst/>
          </a:prstGeom>
        </p:spPr>
      </p:pic>
    </p:spTree>
    <p:extLst>
      <p:ext uri="{BB962C8B-B14F-4D97-AF65-F5344CB8AC3E}">
        <p14:creationId xmlns:p14="http://schemas.microsoft.com/office/powerpoint/2010/main" val="1205838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1709E5C-34F9-E79E-9BBB-E83950DFF5F8}"/>
              </a:ext>
            </a:extLst>
          </p:cNvPr>
          <p:cNvSpPr txBox="1"/>
          <p:nvPr/>
        </p:nvSpPr>
        <p:spPr>
          <a:xfrm>
            <a:off x="359229" y="209173"/>
            <a:ext cx="8262257" cy="523220"/>
          </a:xfrm>
          <a:prstGeom prst="rect">
            <a:avLst/>
          </a:prstGeom>
          <a:noFill/>
        </p:spPr>
        <p:txBody>
          <a:bodyPr wrap="square" rtlCol="0">
            <a:spAutoFit/>
          </a:bodyPr>
          <a:lstStyle/>
          <a:p>
            <a:r>
              <a:rPr lang="es-CO" sz="2800" b="1" dirty="0">
                <a:latin typeface="Calibri" panose="020F0502020204030204" pitchFamily="34" charset="0"/>
                <a:ea typeface="Calibri" panose="020F0502020204030204" pitchFamily="34" charset="0"/>
                <a:cs typeface="Calibri" panose="020F0502020204030204" pitchFamily="34" charset="0"/>
              </a:rPr>
              <a:t>Gráfica:</a:t>
            </a:r>
          </a:p>
        </p:txBody>
      </p:sp>
      <p:pic>
        <p:nvPicPr>
          <p:cNvPr id="5" name="Imagen 4" descr="Gráfico, Gráfico de barras&#10;&#10;El contenido generado por IA puede ser incorrecto.">
            <a:extLst>
              <a:ext uri="{FF2B5EF4-FFF2-40B4-BE49-F238E27FC236}">
                <a16:creationId xmlns:a16="http://schemas.microsoft.com/office/drawing/2014/main" id="{946F95A2-EDE8-0299-F16D-A21D1FE191AB}"/>
              </a:ext>
            </a:extLst>
          </p:cNvPr>
          <p:cNvPicPr>
            <a:picLocks noChangeAspect="1"/>
          </p:cNvPicPr>
          <p:nvPr/>
        </p:nvPicPr>
        <p:blipFill>
          <a:blip r:embed="rId2">
            <a:extLst>
              <a:ext uri="{28A0092B-C50C-407E-A947-70E740481C1C}">
                <a14:useLocalDpi xmlns:a14="http://schemas.microsoft.com/office/drawing/2010/main" val="0"/>
              </a:ext>
            </a:extLst>
          </a:blip>
          <a:srcRect l="11434" r="4467"/>
          <a:stretch/>
        </p:blipFill>
        <p:spPr>
          <a:xfrm>
            <a:off x="969363" y="1594421"/>
            <a:ext cx="10253273" cy="4671467"/>
          </a:xfrm>
          <a:prstGeom prst="rect">
            <a:avLst/>
          </a:prstGeom>
        </p:spPr>
      </p:pic>
    </p:spTree>
    <p:extLst>
      <p:ext uri="{BB962C8B-B14F-4D97-AF65-F5344CB8AC3E}">
        <p14:creationId xmlns:p14="http://schemas.microsoft.com/office/powerpoint/2010/main" val="1653689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4453</TotalTime>
  <Words>348</Words>
  <Application>Microsoft Office PowerPoint</Application>
  <PresentationFormat>Panorámica</PresentationFormat>
  <Paragraphs>23</Paragraphs>
  <Slides>13</Slides>
  <Notes>0</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13</vt:i4>
      </vt:variant>
    </vt:vector>
  </HeadingPairs>
  <TitlesOfParts>
    <vt:vector size="21" baseType="lpstr">
      <vt:lpstr>Arial</vt:lpstr>
      <vt:lpstr>Calibri</vt:lpstr>
      <vt:lpstr>Calibri Light</vt:lpstr>
      <vt:lpstr>Symbol</vt:lpstr>
      <vt:lpstr>Tahoma</vt:lpstr>
      <vt:lpstr>Wingdings</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VICTOR MANUEL RUBIANO ZAMBRANO</dc:creator>
  <dc:description/>
  <cp:lastModifiedBy>Carlos Daniel Culma Perdomo</cp:lastModifiedBy>
  <cp:revision>324</cp:revision>
  <cp:lastPrinted>2021-04-19T13:22:47Z</cp:lastPrinted>
  <dcterms:created xsi:type="dcterms:W3CDTF">2020-09-21T02:20:33Z</dcterms:created>
  <dcterms:modified xsi:type="dcterms:W3CDTF">2025-05-23T23:52:16Z</dcterms:modified>
  <dc:language>es-CO</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41</vt:i4>
  </property>
</Properties>
</file>