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2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28DF-E57E-4B8C-9C8D-4D3F335BDE87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C00-EF81-49CE-9543-809AC852D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33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28DF-E57E-4B8C-9C8D-4D3F335BDE87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C00-EF81-49CE-9543-809AC852D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40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28DF-E57E-4B8C-9C8D-4D3F335BDE87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C00-EF81-49CE-9543-809AC852D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0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28DF-E57E-4B8C-9C8D-4D3F335BDE87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C00-EF81-49CE-9543-809AC852D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9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28DF-E57E-4B8C-9C8D-4D3F335BDE87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C00-EF81-49CE-9543-809AC852D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61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28DF-E57E-4B8C-9C8D-4D3F335BDE87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C00-EF81-49CE-9543-809AC852D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63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28DF-E57E-4B8C-9C8D-4D3F335BDE87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C00-EF81-49CE-9543-809AC852D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67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28DF-E57E-4B8C-9C8D-4D3F335BDE87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C00-EF81-49CE-9543-809AC852D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78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28DF-E57E-4B8C-9C8D-4D3F335BDE87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C00-EF81-49CE-9543-809AC852D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28DF-E57E-4B8C-9C8D-4D3F335BDE87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C00-EF81-49CE-9543-809AC852D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3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28DF-E57E-4B8C-9C8D-4D3F335BDE87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C00-EF81-49CE-9543-809AC852D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F28DF-E57E-4B8C-9C8D-4D3F335BDE87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FCC00-EF81-49CE-9543-809AC852D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54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Tarquin after fitting: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408113"/>
            <a:ext cx="7900987" cy="404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78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 Export CSV Results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1328738"/>
            <a:ext cx="817562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33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Save CSV file and open:</a:t>
            </a:r>
            <a:endParaRPr lang="en-GB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266825"/>
            <a:ext cx="8096250" cy="432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69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 ratio: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24" y="1775317"/>
            <a:ext cx="7069732" cy="920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8368" y="1412776"/>
            <a:ext cx="13965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1: Calculate Lac + </a:t>
            </a:r>
            <a:r>
              <a:rPr lang="en-GB" sz="1100" dirty="0" err="1" smtClean="0"/>
              <a:t>Thr</a:t>
            </a:r>
            <a:endParaRPr lang="en-GB" sz="11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68" y="3292271"/>
            <a:ext cx="7192739" cy="806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0424" y="2924944"/>
            <a:ext cx="918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2</a:t>
            </a:r>
            <a:r>
              <a:rPr lang="en-GB" sz="1100" dirty="0" smtClean="0"/>
              <a:t>: Copy </a:t>
            </a:r>
            <a:r>
              <a:rPr lang="en-GB" sz="1100" dirty="0" err="1" smtClean="0"/>
              <a:t>tNaa</a:t>
            </a:r>
            <a:endParaRPr lang="en-GB" sz="1100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84" y="4797152"/>
            <a:ext cx="7579767" cy="70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9184" y="4365104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3: Calculate ratio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43964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31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Tarquin after fitting:</vt:lpstr>
      <vt:lpstr>Select Export CSV Results</vt:lpstr>
      <vt:lpstr>Save CSV file and open:</vt:lpstr>
      <vt:lpstr>Compute ratio: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Tarquin after fitting:</dc:title>
  <dc:creator>Alan Bainbridge</dc:creator>
  <cp:lastModifiedBy>Alan Bainbridge</cp:lastModifiedBy>
  <cp:revision>3</cp:revision>
  <dcterms:created xsi:type="dcterms:W3CDTF">2019-01-14T09:44:05Z</dcterms:created>
  <dcterms:modified xsi:type="dcterms:W3CDTF">2019-01-14T10:11:39Z</dcterms:modified>
</cp:coreProperties>
</file>