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A386B-0C0B-4A06-8A33-B15889E6A760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5301C-3635-4378-BA12-01F9485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1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5301C-3635-4378-BA12-01F9485D21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7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533400"/>
            <a:ext cx="5718048" cy="1828800"/>
          </a:xfrm>
        </p:spPr>
        <p:txBody>
          <a:bodyPr/>
          <a:lstStyle/>
          <a:p>
            <a:r>
              <a:rPr lang="en-US" dirty="0" smtClean="0"/>
              <a:t>Assignment-1</a:t>
            </a:r>
            <a:br>
              <a:rPr lang="en-US" dirty="0" smtClean="0"/>
            </a:br>
            <a:r>
              <a:rPr lang="en-US" sz="4000" dirty="0" smtClean="0"/>
              <a:t>Student information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419600"/>
            <a:ext cx="3505200" cy="1752600"/>
          </a:xfrm>
        </p:spPr>
        <p:txBody>
          <a:bodyPr/>
          <a:lstStyle/>
          <a:p>
            <a:r>
              <a:rPr lang="en-US" sz="2800" dirty="0" smtClean="0"/>
              <a:t>Submitted By</a:t>
            </a:r>
          </a:p>
          <a:p>
            <a:r>
              <a:rPr lang="en-US" sz="2000" dirty="0" smtClean="0"/>
              <a:t>Priyabrota sen (papon)</a:t>
            </a:r>
          </a:p>
          <a:p>
            <a:r>
              <a:rPr lang="en-US" sz="2000" dirty="0" smtClean="0"/>
              <a:t>Date: 20-05-2017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07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Getting Started with Grails Second Edition</a:t>
            </a:r>
          </a:p>
          <a:p>
            <a:pPr marL="0" indent="0">
              <a:buNone/>
            </a:pPr>
            <a:r>
              <a:rPr lang="en-US" dirty="0"/>
              <a:t>                                   </a:t>
            </a:r>
            <a:r>
              <a:rPr lang="en-US" sz="2000" dirty="0"/>
              <a:t>by Scott Davis and  Jason </a:t>
            </a:r>
            <a:r>
              <a:rPr lang="en-US" sz="2000" dirty="0" smtClean="0"/>
              <a:t>Rudolph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Bootstrap 3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Tutorial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-- https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://www.w3schools.com/bootstrap/default.asp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679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Student Information Management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student information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Edit student information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Delete student information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Show student information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Client Side validation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Server side validation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92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8382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Project Requirements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Grails 3.3.0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Groovy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1.8.0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MySQL 5.1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Bootstrap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3.3.6 CSS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Bootstrap 3.3.6 JS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7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704088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Home page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067800" cy="5410200"/>
          </a:xfrm>
        </p:spPr>
      </p:pic>
    </p:spTree>
    <p:extLst>
      <p:ext uri="{BB962C8B-B14F-4D97-AF65-F5344CB8AC3E}">
        <p14:creationId xmlns:p14="http://schemas.microsoft.com/office/powerpoint/2010/main" val="82283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69105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Student information main page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76400"/>
            <a:ext cx="9067800" cy="4952999"/>
          </a:xfrm>
        </p:spPr>
      </p:pic>
    </p:spTree>
    <p:extLst>
      <p:ext uri="{BB962C8B-B14F-4D97-AF65-F5344CB8AC3E}">
        <p14:creationId xmlns:p14="http://schemas.microsoft.com/office/powerpoint/2010/main" val="355711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9" y="644434"/>
            <a:ext cx="8229600" cy="627888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Student information create page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396147"/>
            <a:ext cx="8839918" cy="5293954"/>
          </a:xfrm>
        </p:spPr>
      </p:pic>
    </p:spTree>
    <p:extLst>
      <p:ext uri="{BB962C8B-B14F-4D97-AF65-F5344CB8AC3E}">
        <p14:creationId xmlns:p14="http://schemas.microsoft.com/office/powerpoint/2010/main" val="352197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27888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Student information edit page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08781"/>
            <a:ext cx="8839200" cy="5320619"/>
          </a:xfrm>
        </p:spPr>
      </p:pic>
    </p:spTree>
    <p:extLst>
      <p:ext uri="{BB962C8B-B14F-4D97-AF65-F5344CB8AC3E}">
        <p14:creationId xmlns:p14="http://schemas.microsoft.com/office/powerpoint/2010/main" val="41674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627888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Student information Details page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49521"/>
            <a:ext cx="8305800" cy="5494021"/>
          </a:xfrm>
        </p:spPr>
      </p:pic>
    </p:spTree>
    <p:extLst>
      <p:ext uri="{BB962C8B-B14F-4D97-AF65-F5344CB8AC3E}">
        <p14:creationId xmlns:p14="http://schemas.microsoft.com/office/powerpoint/2010/main" val="13776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627888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Client side validation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38323"/>
            <a:ext cx="6476999" cy="5819677"/>
          </a:xfrm>
        </p:spPr>
      </p:pic>
    </p:spTree>
    <p:extLst>
      <p:ext uri="{BB962C8B-B14F-4D97-AF65-F5344CB8AC3E}">
        <p14:creationId xmlns:p14="http://schemas.microsoft.com/office/powerpoint/2010/main" val="70789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</TotalTime>
  <Words>85</Words>
  <Application>Microsoft Office PowerPoint</Application>
  <PresentationFormat>On-screen Show (4:3)</PresentationFormat>
  <Paragraphs>30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Assignment-1 Student information</vt:lpstr>
      <vt:lpstr>Student Information Management</vt:lpstr>
      <vt:lpstr>Project Requirements</vt:lpstr>
      <vt:lpstr>Home page</vt:lpstr>
      <vt:lpstr>Student information main page</vt:lpstr>
      <vt:lpstr>Student information create page</vt:lpstr>
      <vt:lpstr>Student information edit page</vt:lpstr>
      <vt:lpstr>Student information Details page</vt:lpstr>
      <vt:lpstr>Client side validation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Assignment-1 Student information</dc:title>
  <dc:creator>ananna</dc:creator>
  <cp:lastModifiedBy>ananna</cp:lastModifiedBy>
  <cp:revision>12</cp:revision>
  <dcterms:created xsi:type="dcterms:W3CDTF">2006-08-16T00:00:00Z</dcterms:created>
  <dcterms:modified xsi:type="dcterms:W3CDTF">2017-05-20T10:19:53Z</dcterms:modified>
</cp:coreProperties>
</file>