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Oliva Latta" userId="9c444eb1-0d5b-4a05-994f-172fedab3f4a" providerId="ADAL" clId="{68FF723C-2B3C-4E5F-87B3-BC1004D2D355}"/>
    <pc:docChg chg="addSld modSld">
      <pc:chgData name="Ricardo Oliva Latta" userId="9c444eb1-0d5b-4a05-994f-172fedab3f4a" providerId="ADAL" clId="{68FF723C-2B3C-4E5F-87B3-BC1004D2D355}" dt="2025-05-23T11:28:36.769" v="75" actId="1076"/>
      <pc:docMkLst>
        <pc:docMk/>
      </pc:docMkLst>
      <pc:sldChg chg="addSp modSp add">
        <pc:chgData name="Ricardo Oliva Latta" userId="9c444eb1-0d5b-4a05-994f-172fedab3f4a" providerId="ADAL" clId="{68FF723C-2B3C-4E5F-87B3-BC1004D2D355}" dt="2025-05-23T09:53:02.873" v="14" actId="14100"/>
        <pc:sldMkLst>
          <pc:docMk/>
          <pc:sldMk cId="2573238881" sldId="256"/>
        </pc:sldMkLst>
        <pc:picChg chg="add mod">
          <ac:chgData name="Ricardo Oliva Latta" userId="9c444eb1-0d5b-4a05-994f-172fedab3f4a" providerId="ADAL" clId="{68FF723C-2B3C-4E5F-87B3-BC1004D2D355}" dt="2025-05-23T09:53:02.873" v="14" actId="14100"/>
          <ac:picMkLst>
            <pc:docMk/>
            <pc:sldMk cId="2573238881" sldId="256"/>
            <ac:picMk id="4" creationId="{91A0998E-5BED-4120-BFCB-2325D4C6C7BD}"/>
          </ac:picMkLst>
        </pc:picChg>
      </pc:sldChg>
      <pc:sldChg chg="addSp modSp add">
        <pc:chgData name="Ricardo Oliva Latta" userId="9c444eb1-0d5b-4a05-994f-172fedab3f4a" providerId="ADAL" clId="{68FF723C-2B3C-4E5F-87B3-BC1004D2D355}" dt="2025-05-23T10:15:25.669" v="30" actId="1076"/>
        <pc:sldMkLst>
          <pc:docMk/>
          <pc:sldMk cId="2446012165" sldId="257"/>
        </pc:sldMkLst>
        <pc:picChg chg="add mod">
          <ac:chgData name="Ricardo Oliva Latta" userId="9c444eb1-0d5b-4a05-994f-172fedab3f4a" providerId="ADAL" clId="{68FF723C-2B3C-4E5F-87B3-BC1004D2D355}" dt="2025-05-23T10:11:34.128" v="28" actId="14100"/>
          <ac:picMkLst>
            <pc:docMk/>
            <pc:sldMk cId="2446012165" sldId="257"/>
            <ac:picMk id="4" creationId="{15D718F0-791A-4CE2-82F1-83C63469BAA6}"/>
          </ac:picMkLst>
        </pc:picChg>
        <pc:picChg chg="add mod">
          <ac:chgData name="Ricardo Oliva Latta" userId="9c444eb1-0d5b-4a05-994f-172fedab3f4a" providerId="ADAL" clId="{68FF723C-2B3C-4E5F-87B3-BC1004D2D355}" dt="2025-05-23T10:15:25.669" v="30" actId="1076"/>
          <ac:picMkLst>
            <pc:docMk/>
            <pc:sldMk cId="2446012165" sldId="257"/>
            <ac:picMk id="5" creationId="{A03FFC6A-7351-4624-89D6-B7631637A120}"/>
          </ac:picMkLst>
        </pc:picChg>
      </pc:sldChg>
      <pc:sldChg chg="addSp modSp add">
        <pc:chgData name="Ricardo Oliva Latta" userId="9c444eb1-0d5b-4a05-994f-172fedab3f4a" providerId="ADAL" clId="{68FF723C-2B3C-4E5F-87B3-BC1004D2D355}" dt="2025-05-23T10:19:32.437" v="32" actId="1076"/>
        <pc:sldMkLst>
          <pc:docMk/>
          <pc:sldMk cId="2630914531" sldId="258"/>
        </pc:sldMkLst>
        <pc:picChg chg="add mod">
          <ac:chgData name="Ricardo Oliva Latta" userId="9c444eb1-0d5b-4a05-994f-172fedab3f4a" providerId="ADAL" clId="{68FF723C-2B3C-4E5F-87B3-BC1004D2D355}" dt="2025-05-23T10:19:32.437" v="32" actId="1076"/>
          <ac:picMkLst>
            <pc:docMk/>
            <pc:sldMk cId="2630914531" sldId="258"/>
            <ac:picMk id="4" creationId="{F324F9EF-7346-44A6-BCE3-2D1D0915CC6E}"/>
          </ac:picMkLst>
        </pc:picChg>
      </pc:sldChg>
      <pc:sldChg chg="addSp modSp add">
        <pc:chgData name="Ricardo Oliva Latta" userId="9c444eb1-0d5b-4a05-994f-172fedab3f4a" providerId="ADAL" clId="{68FF723C-2B3C-4E5F-87B3-BC1004D2D355}" dt="2025-05-23T10:40:40.683" v="44" actId="14100"/>
        <pc:sldMkLst>
          <pc:docMk/>
          <pc:sldMk cId="500581059" sldId="259"/>
        </pc:sldMkLst>
        <pc:picChg chg="add mod">
          <ac:chgData name="Ricardo Oliva Latta" userId="9c444eb1-0d5b-4a05-994f-172fedab3f4a" providerId="ADAL" clId="{68FF723C-2B3C-4E5F-87B3-BC1004D2D355}" dt="2025-05-23T10:28:00.257" v="36" actId="14100"/>
          <ac:picMkLst>
            <pc:docMk/>
            <pc:sldMk cId="500581059" sldId="259"/>
            <ac:picMk id="4" creationId="{F7A9ADA7-77EF-4478-9DC4-AB7C0701BA87}"/>
          </ac:picMkLst>
        </pc:picChg>
        <pc:picChg chg="add mod">
          <ac:chgData name="Ricardo Oliva Latta" userId="9c444eb1-0d5b-4a05-994f-172fedab3f4a" providerId="ADAL" clId="{68FF723C-2B3C-4E5F-87B3-BC1004D2D355}" dt="2025-05-23T10:40:40.683" v="44" actId="14100"/>
          <ac:picMkLst>
            <pc:docMk/>
            <pc:sldMk cId="500581059" sldId="259"/>
            <ac:picMk id="5" creationId="{0931CECA-B032-43C1-A8F2-DBC44FA03181}"/>
          </ac:picMkLst>
        </pc:picChg>
        <pc:picChg chg="add mod">
          <ac:chgData name="Ricardo Oliva Latta" userId="9c444eb1-0d5b-4a05-994f-172fedab3f4a" providerId="ADAL" clId="{68FF723C-2B3C-4E5F-87B3-BC1004D2D355}" dt="2025-05-23T10:40:37.923" v="43" actId="1076"/>
          <ac:picMkLst>
            <pc:docMk/>
            <pc:sldMk cId="500581059" sldId="259"/>
            <ac:picMk id="6" creationId="{FBC087C8-550F-4953-9025-1D9638B3DC16}"/>
          </ac:picMkLst>
        </pc:picChg>
      </pc:sldChg>
      <pc:sldChg chg="addSp modSp add">
        <pc:chgData name="Ricardo Oliva Latta" userId="9c444eb1-0d5b-4a05-994f-172fedab3f4a" providerId="ADAL" clId="{68FF723C-2B3C-4E5F-87B3-BC1004D2D355}" dt="2025-05-23T10:52:03.015" v="48" actId="1076"/>
        <pc:sldMkLst>
          <pc:docMk/>
          <pc:sldMk cId="3812389693" sldId="260"/>
        </pc:sldMkLst>
        <pc:picChg chg="add mod">
          <ac:chgData name="Ricardo Oliva Latta" userId="9c444eb1-0d5b-4a05-994f-172fedab3f4a" providerId="ADAL" clId="{68FF723C-2B3C-4E5F-87B3-BC1004D2D355}" dt="2025-05-23T10:52:03.015" v="48" actId="1076"/>
          <ac:picMkLst>
            <pc:docMk/>
            <pc:sldMk cId="3812389693" sldId="260"/>
            <ac:picMk id="4" creationId="{DA22925B-3789-4C51-A410-55E3D888D397}"/>
          </ac:picMkLst>
        </pc:picChg>
      </pc:sldChg>
      <pc:sldChg chg="addSp modSp add">
        <pc:chgData name="Ricardo Oliva Latta" userId="9c444eb1-0d5b-4a05-994f-172fedab3f4a" providerId="ADAL" clId="{68FF723C-2B3C-4E5F-87B3-BC1004D2D355}" dt="2025-05-23T10:55:07.270" v="53" actId="14100"/>
        <pc:sldMkLst>
          <pc:docMk/>
          <pc:sldMk cId="2870159136" sldId="261"/>
        </pc:sldMkLst>
        <pc:picChg chg="add mod">
          <ac:chgData name="Ricardo Oliva Latta" userId="9c444eb1-0d5b-4a05-994f-172fedab3f4a" providerId="ADAL" clId="{68FF723C-2B3C-4E5F-87B3-BC1004D2D355}" dt="2025-05-23T10:55:04.023" v="52" actId="1076"/>
          <ac:picMkLst>
            <pc:docMk/>
            <pc:sldMk cId="2870159136" sldId="261"/>
            <ac:picMk id="4" creationId="{3CF190BC-84C8-44D1-9319-BDB0DEB13BDC}"/>
          </ac:picMkLst>
        </pc:picChg>
        <pc:picChg chg="add mod">
          <ac:chgData name="Ricardo Oliva Latta" userId="9c444eb1-0d5b-4a05-994f-172fedab3f4a" providerId="ADAL" clId="{68FF723C-2B3C-4E5F-87B3-BC1004D2D355}" dt="2025-05-23T10:55:07.270" v="53" actId="14100"/>
          <ac:picMkLst>
            <pc:docMk/>
            <pc:sldMk cId="2870159136" sldId="261"/>
            <ac:picMk id="5" creationId="{7FEBEE0A-3336-419C-9362-75ECB4975EF2}"/>
          </ac:picMkLst>
        </pc:picChg>
      </pc:sldChg>
      <pc:sldChg chg="addSp modSp add">
        <pc:chgData name="Ricardo Oliva Latta" userId="9c444eb1-0d5b-4a05-994f-172fedab3f4a" providerId="ADAL" clId="{68FF723C-2B3C-4E5F-87B3-BC1004D2D355}" dt="2025-05-23T10:58:43.279" v="55" actId="1076"/>
        <pc:sldMkLst>
          <pc:docMk/>
          <pc:sldMk cId="2600867779" sldId="262"/>
        </pc:sldMkLst>
        <pc:picChg chg="add mod">
          <ac:chgData name="Ricardo Oliva Latta" userId="9c444eb1-0d5b-4a05-994f-172fedab3f4a" providerId="ADAL" clId="{68FF723C-2B3C-4E5F-87B3-BC1004D2D355}" dt="2025-05-23T10:58:43.279" v="55" actId="1076"/>
          <ac:picMkLst>
            <pc:docMk/>
            <pc:sldMk cId="2600867779" sldId="262"/>
            <ac:picMk id="4" creationId="{1A092FFC-668D-410D-B343-36EB57941580}"/>
          </ac:picMkLst>
        </pc:picChg>
      </pc:sldChg>
      <pc:sldChg chg="addSp modSp add">
        <pc:chgData name="Ricardo Oliva Latta" userId="9c444eb1-0d5b-4a05-994f-172fedab3f4a" providerId="ADAL" clId="{68FF723C-2B3C-4E5F-87B3-BC1004D2D355}" dt="2025-05-23T11:05:31.068" v="61" actId="14100"/>
        <pc:sldMkLst>
          <pc:docMk/>
          <pc:sldMk cId="838777114" sldId="263"/>
        </pc:sldMkLst>
        <pc:picChg chg="add mod">
          <ac:chgData name="Ricardo Oliva Latta" userId="9c444eb1-0d5b-4a05-994f-172fedab3f4a" providerId="ADAL" clId="{68FF723C-2B3C-4E5F-87B3-BC1004D2D355}" dt="2025-05-23T11:05:09.957" v="58" actId="14100"/>
          <ac:picMkLst>
            <pc:docMk/>
            <pc:sldMk cId="838777114" sldId="263"/>
            <ac:picMk id="4" creationId="{BB3CD270-5DE3-47B3-9550-8F81CC931FC4}"/>
          </ac:picMkLst>
        </pc:picChg>
        <pc:picChg chg="add mod">
          <ac:chgData name="Ricardo Oliva Latta" userId="9c444eb1-0d5b-4a05-994f-172fedab3f4a" providerId="ADAL" clId="{68FF723C-2B3C-4E5F-87B3-BC1004D2D355}" dt="2025-05-23T11:05:31.068" v="61" actId="14100"/>
          <ac:picMkLst>
            <pc:docMk/>
            <pc:sldMk cId="838777114" sldId="263"/>
            <ac:picMk id="5" creationId="{BEE1EE89-1303-4E86-83A5-CC3C88B40321}"/>
          </ac:picMkLst>
        </pc:picChg>
      </pc:sldChg>
      <pc:sldChg chg="addSp modSp add">
        <pc:chgData name="Ricardo Oliva Latta" userId="9c444eb1-0d5b-4a05-994f-172fedab3f4a" providerId="ADAL" clId="{68FF723C-2B3C-4E5F-87B3-BC1004D2D355}" dt="2025-05-23T11:28:36.769" v="75" actId="1076"/>
        <pc:sldMkLst>
          <pc:docMk/>
          <pc:sldMk cId="2980635346" sldId="264"/>
        </pc:sldMkLst>
        <pc:picChg chg="add mod">
          <ac:chgData name="Ricardo Oliva Latta" userId="9c444eb1-0d5b-4a05-994f-172fedab3f4a" providerId="ADAL" clId="{68FF723C-2B3C-4E5F-87B3-BC1004D2D355}" dt="2025-05-23T11:26:26.795" v="63" actId="1076"/>
          <ac:picMkLst>
            <pc:docMk/>
            <pc:sldMk cId="2980635346" sldId="264"/>
            <ac:picMk id="4" creationId="{6C14AFF5-CFCF-4245-BA68-D75119148868}"/>
          </ac:picMkLst>
        </pc:picChg>
        <pc:picChg chg="add mod">
          <ac:chgData name="Ricardo Oliva Latta" userId="9c444eb1-0d5b-4a05-994f-172fedab3f4a" providerId="ADAL" clId="{68FF723C-2B3C-4E5F-87B3-BC1004D2D355}" dt="2025-05-23T11:28:34.114" v="74" actId="1076"/>
          <ac:picMkLst>
            <pc:docMk/>
            <pc:sldMk cId="2980635346" sldId="264"/>
            <ac:picMk id="5" creationId="{ADD3237C-58FB-4CC2-9E09-5198A3532E30}"/>
          </ac:picMkLst>
        </pc:picChg>
        <pc:picChg chg="add mod">
          <ac:chgData name="Ricardo Oliva Latta" userId="9c444eb1-0d5b-4a05-994f-172fedab3f4a" providerId="ADAL" clId="{68FF723C-2B3C-4E5F-87B3-BC1004D2D355}" dt="2025-05-23T11:28:04.522" v="70" actId="14100"/>
          <ac:picMkLst>
            <pc:docMk/>
            <pc:sldMk cId="2980635346" sldId="264"/>
            <ac:picMk id="6" creationId="{D1716666-0D57-4F18-AF62-04546273BDFE}"/>
          </ac:picMkLst>
        </pc:picChg>
        <pc:picChg chg="add mod">
          <ac:chgData name="Ricardo Oliva Latta" userId="9c444eb1-0d5b-4a05-994f-172fedab3f4a" providerId="ADAL" clId="{68FF723C-2B3C-4E5F-87B3-BC1004D2D355}" dt="2025-05-23T11:28:36.769" v="75" actId="1076"/>
          <ac:picMkLst>
            <pc:docMk/>
            <pc:sldMk cId="2980635346" sldId="264"/>
            <ac:picMk id="7" creationId="{FA100539-6CD4-4034-9181-F953E47F4E4D}"/>
          </ac:picMkLst>
        </pc:picChg>
      </pc:sldChg>
      <pc:sldChg chg="add">
        <pc:chgData name="Ricardo Oliva Latta" userId="9c444eb1-0d5b-4a05-994f-172fedab3f4a" providerId="ADAL" clId="{68FF723C-2B3C-4E5F-87B3-BC1004D2D355}" dt="2025-05-23T09:34:28.176" v="9"/>
        <pc:sldMkLst>
          <pc:docMk/>
          <pc:sldMk cId="1194605911" sldId="265"/>
        </pc:sldMkLst>
      </pc:sldChg>
      <pc:sldChg chg="addSp delSp modSp add">
        <pc:chgData name="Ricardo Oliva Latta" userId="9c444eb1-0d5b-4a05-994f-172fedab3f4a" providerId="ADAL" clId="{68FF723C-2B3C-4E5F-87B3-BC1004D2D355}" dt="2025-05-23T10:06:59.058" v="25" actId="1076"/>
        <pc:sldMkLst>
          <pc:docMk/>
          <pc:sldMk cId="1803484950" sldId="266"/>
        </pc:sldMkLst>
        <pc:picChg chg="add mod">
          <ac:chgData name="Ricardo Oliva Latta" userId="9c444eb1-0d5b-4a05-994f-172fedab3f4a" providerId="ADAL" clId="{68FF723C-2B3C-4E5F-87B3-BC1004D2D355}" dt="2025-05-23T10:06:34.675" v="20" actId="14100"/>
          <ac:picMkLst>
            <pc:docMk/>
            <pc:sldMk cId="1803484950" sldId="266"/>
            <ac:picMk id="4" creationId="{58971070-183B-406D-9C2B-77C8347BBEAA}"/>
          </ac:picMkLst>
        </pc:picChg>
        <pc:picChg chg="add del mod">
          <ac:chgData name="Ricardo Oliva Latta" userId="9c444eb1-0d5b-4a05-994f-172fedab3f4a" providerId="ADAL" clId="{68FF723C-2B3C-4E5F-87B3-BC1004D2D355}" dt="2025-05-23T10:06:41.213" v="23"/>
          <ac:picMkLst>
            <pc:docMk/>
            <pc:sldMk cId="1803484950" sldId="266"/>
            <ac:picMk id="5" creationId="{68D014F2-C1FC-4BFE-AF67-B56CC78A670C}"/>
          </ac:picMkLst>
        </pc:picChg>
        <pc:picChg chg="add mod">
          <ac:chgData name="Ricardo Oliva Latta" userId="9c444eb1-0d5b-4a05-994f-172fedab3f4a" providerId="ADAL" clId="{68FF723C-2B3C-4E5F-87B3-BC1004D2D355}" dt="2025-05-23T10:06:59.058" v="25" actId="1076"/>
          <ac:picMkLst>
            <pc:docMk/>
            <pc:sldMk cId="1803484950" sldId="266"/>
            <ac:picMk id="6" creationId="{8036F81F-68D6-4FF2-A37A-1C8485436D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49A2-DF66-4F55-BDE9-67E2E214268A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7A79-47A6-4BD7-8E48-D95CE7E4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15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49A2-DF66-4F55-BDE9-67E2E214268A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7A79-47A6-4BD7-8E48-D95CE7E4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99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49A2-DF66-4F55-BDE9-67E2E214268A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7A79-47A6-4BD7-8E48-D95CE7E4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453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49A2-DF66-4F55-BDE9-67E2E214268A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7A79-47A6-4BD7-8E48-D95CE7E47796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322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49A2-DF66-4F55-BDE9-67E2E214268A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7A79-47A6-4BD7-8E48-D95CE7E4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635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49A2-DF66-4F55-BDE9-67E2E214268A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7A79-47A6-4BD7-8E48-D95CE7E4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612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49A2-DF66-4F55-BDE9-67E2E214268A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7A79-47A6-4BD7-8E48-D95CE7E4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704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49A2-DF66-4F55-BDE9-67E2E214268A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7A79-47A6-4BD7-8E48-D95CE7E4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640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49A2-DF66-4F55-BDE9-67E2E214268A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7A79-47A6-4BD7-8E48-D95CE7E4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79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49A2-DF66-4F55-BDE9-67E2E214268A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7A79-47A6-4BD7-8E48-D95CE7E4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40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49A2-DF66-4F55-BDE9-67E2E214268A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7A79-47A6-4BD7-8E48-D95CE7E4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23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49A2-DF66-4F55-BDE9-67E2E214268A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7A79-47A6-4BD7-8E48-D95CE7E4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779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49A2-DF66-4F55-BDE9-67E2E214268A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7A79-47A6-4BD7-8E48-D95CE7E4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522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49A2-DF66-4F55-BDE9-67E2E214268A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7A79-47A6-4BD7-8E48-D95CE7E4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38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49A2-DF66-4F55-BDE9-67E2E214268A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7A79-47A6-4BD7-8E48-D95CE7E4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11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49A2-DF66-4F55-BDE9-67E2E214268A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7A79-47A6-4BD7-8E48-D95CE7E4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307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49A2-DF66-4F55-BDE9-67E2E214268A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7A79-47A6-4BD7-8E48-D95CE7E4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7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B749A2-DF66-4F55-BDE9-67E2E214268A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8AC7A79-47A6-4BD7-8E48-D95CE7E4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55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2567A-3B97-4F80-B894-6EA4859EF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630A3D-0F2A-4636-AA97-F677BBE6B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A0998E-5BED-4120-BFCB-2325D4C6C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64" y="73374"/>
            <a:ext cx="11484027" cy="546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3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EC19C-D5EB-4C36-9D1B-D0F47B7E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B253F-642B-4E28-A25E-ADB8CB29B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14AFF5-CFCF-4245-BA68-D75119148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229"/>
            <a:ext cx="5382376" cy="22101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D3237C-58FB-4CC2-9E09-5198A353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939" y="2165383"/>
            <a:ext cx="3242691" cy="36258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1716666-0D57-4F18-AF62-04546273B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204361"/>
            <a:ext cx="3293938" cy="24537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A100539-6CD4-4034-9181-F953E47F4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630" y="2165383"/>
            <a:ext cx="4016291" cy="43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3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1E208-C823-4BA6-9817-87D4B7FF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0BB60-E2A7-498B-B959-15BBCDE5E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60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09B60-070F-4897-B737-B2969090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F46209-EDBD-422A-AEA0-BDD627DC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971070-183B-406D-9C2B-77C8347B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69135" cy="38458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36F81F-68D6-4FF2-A37A-1C8485436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135" y="2188059"/>
            <a:ext cx="6511092" cy="46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8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543AB-D6C1-4D66-A777-D5A1A961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90A7BC-E506-4B81-A892-AFD7C84B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D718F0-791A-4CE2-82F1-83C63469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472518" cy="41785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03FFC6A-7351-4624-89D6-B7631637A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18" y="1266045"/>
            <a:ext cx="4629796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1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83152-5562-4519-9507-A763292E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31174-90E2-4B6F-AC68-0598F295E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24F9EF-7346-44A6-BCE3-2D1D0915C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539" y="570708"/>
            <a:ext cx="7516274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1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3E4C3-813C-4848-9BB2-E1B5FACF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980786-6776-4567-B364-194DFBA36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A9ADA7-77EF-4478-9DC4-AB7C0701B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04"/>
            <a:ext cx="6403840" cy="33796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931CECA-B032-43C1-A8F2-DBC44FA03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840" y="125503"/>
            <a:ext cx="5777512" cy="37117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BC087C8-550F-4953-9025-1D9638B3D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54" y="5295831"/>
            <a:ext cx="1143159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8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C417E-9EFC-441F-9863-A61F815B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BCEA4B-AEAC-4091-B7A9-30FCD67CE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22925B-3789-4C51-A410-55E3D888D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56" y="1846364"/>
            <a:ext cx="11024440" cy="223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0B94D-41D4-4913-9E2C-D9FE0E77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84C12-2079-4F2E-B289-05012CF6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F190BC-84C8-44D1-9319-BDB0DEB1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3" y="199968"/>
            <a:ext cx="5658640" cy="8192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EBEE0A-3336-419C-9362-75ECB4975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448" y="1060569"/>
            <a:ext cx="9940982" cy="563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5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2013C-7754-4311-8364-5003EDA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D8E1A6-4556-4F73-A1DE-5277E156F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092FFC-668D-410D-B343-36EB5794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62" y="1580050"/>
            <a:ext cx="7401958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6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FE079-7984-4104-8B20-FA1EF732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6923B8-759A-4B09-B1D0-A95E9B72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3CD270-5DE3-47B3-9550-8F81CC931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3" y="1"/>
            <a:ext cx="5118256" cy="39930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E1EE89-1303-4E86-83A5-CC3C88B40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59" y="1521876"/>
            <a:ext cx="5773105" cy="49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77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Pizarra</Template>
  <TotalTime>119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Calisto MT</vt:lpstr>
      <vt:lpstr>Trebuchet MS</vt:lpstr>
      <vt:lpstr>Wingdings 2</vt:lpstr>
      <vt:lpstr>Pizarra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ASIR1-15</dc:creator>
  <cp:lastModifiedBy>ASIR1-15</cp:lastModifiedBy>
  <cp:revision>5</cp:revision>
  <dcterms:created xsi:type="dcterms:W3CDTF">2025-05-23T09:34:02Z</dcterms:created>
  <dcterms:modified xsi:type="dcterms:W3CDTF">2025-05-23T11:38:15Z</dcterms:modified>
</cp:coreProperties>
</file>