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23f147d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23f147d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23f147d0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23f147d0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23f147d0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23f147d0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23f147d0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23f147d0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23f147d0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23f147d0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55308" y="440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Book Store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Bibliothèque en ligne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600">
                <a:latin typeface="Georgia"/>
                <a:ea typeface="Georgia"/>
                <a:cs typeface="Georgia"/>
                <a:sym typeface="Georgia"/>
              </a:rPr>
              <a:t>Présentation</a:t>
            </a:r>
            <a:endParaRPr sz="4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Georgia"/>
                <a:ea typeface="Georgia"/>
                <a:cs typeface="Georgia"/>
                <a:sym typeface="Georgia"/>
              </a:rPr>
              <a:t>BookStore est une plateforme de bibliothèque en ligne qui regroupe tous les livres d’une bibliothèque bien donnée.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latin typeface="Georgia"/>
                <a:ea typeface="Georgia"/>
                <a:cs typeface="Georgia"/>
                <a:sym typeface="Georgia"/>
              </a:rPr>
              <a:t>La plateforme permettra aux étudiants et particuliers de pouvoir lire des livres en format papier électronique et en format audio sans acheter ni louer ni aussi aller dans des bibliothèques.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200">
                <a:latin typeface="Georgia"/>
                <a:ea typeface="Georgia"/>
                <a:cs typeface="Georgia"/>
                <a:sym typeface="Georgia"/>
              </a:rPr>
              <a:t>BookStore nous permettra de lever cette barrière qu’est la paresse intellectuelle face à la lecture.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300">
                <a:latin typeface="Georgia"/>
                <a:ea typeface="Georgia"/>
                <a:cs typeface="Georgia"/>
                <a:sym typeface="Georgia"/>
              </a:rPr>
              <a:t>Plan</a:t>
            </a:r>
            <a:endParaRPr b="1" sz="4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928525" y="1828600"/>
            <a:ext cx="60894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➔"/>
            </a:pPr>
            <a:r>
              <a:rPr b="1" lang="fr" sz="2800">
                <a:latin typeface="Georgia"/>
                <a:ea typeface="Georgia"/>
                <a:cs typeface="Georgia"/>
                <a:sym typeface="Georgia"/>
              </a:rPr>
              <a:t>1- Contexte et problématiqu</a:t>
            </a:r>
            <a:r>
              <a:rPr b="1" lang="fr" sz="2800">
                <a:latin typeface="Georgia"/>
                <a:ea typeface="Georgia"/>
                <a:cs typeface="Georgia"/>
                <a:sym typeface="Georgia"/>
              </a:rPr>
              <a:t>e</a:t>
            </a:r>
            <a:br>
              <a:rPr b="1" lang="fr" sz="2800">
                <a:latin typeface="Georgia"/>
                <a:ea typeface="Georgia"/>
                <a:cs typeface="Georgia"/>
                <a:sym typeface="Georgia"/>
              </a:rPr>
            </a:b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➔"/>
            </a:pPr>
            <a:r>
              <a:rPr b="1" lang="fr" sz="2800">
                <a:latin typeface="Georgia"/>
                <a:ea typeface="Georgia"/>
                <a:cs typeface="Georgia"/>
                <a:sym typeface="Georgia"/>
              </a:rPr>
              <a:t>2- Solution BookStore</a:t>
            </a:r>
            <a:br>
              <a:rPr b="1" lang="fr" sz="2800">
                <a:latin typeface="Georgia"/>
                <a:ea typeface="Georgia"/>
                <a:cs typeface="Georgia"/>
                <a:sym typeface="Georgia"/>
              </a:rPr>
            </a:b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➔"/>
            </a:pPr>
            <a:r>
              <a:rPr b="1" lang="fr" sz="2800">
                <a:latin typeface="Georgia"/>
                <a:ea typeface="Georgia"/>
                <a:cs typeface="Georgia"/>
                <a:sym typeface="Georgia"/>
              </a:rPr>
              <a:t>3- Services et fonctionnalités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3800">
                <a:latin typeface="Georgia"/>
                <a:ea typeface="Georgia"/>
                <a:cs typeface="Georgia"/>
                <a:sym typeface="Georgia"/>
              </a:rPr>
              <a:t>1- Contexte et problématique</a:t>
            </a:r>
            <a:endParaRPr b="1" sz="4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Georgia"/>
                <a:ea typeface="Georgia"/>
                <a:cs typeface="Georgia"/>
                <a:sym typeface="Georgia"/>
              </a:rPr>
              <a:t>Actuellement beaucoup d’entre nous sont désintéressés ou ont la paresse de lire des livres notamment </a:t>
            </a:r>
            <a:r>
              <a:rPr lang="fr" sz="2200">
                <a:latin typeface="Georgia"/>
                <a:ea typeface="Georgia"/>
                <a:cs typeface="Georgia"/>
                <a:sym typeface="Georgia"/>
              </a:rPr>
              <a:t>liés</a:t>
            </a:r>
            <a:r>
              <a:rPr lang="fr" sz="2200">
                <a:latin typeface="Georgia"/>
                <a:ea typeface="Georgia"/>
                <a:cs typeface="Georgia"/>
                <a:sym typeface="Georgia"/>
              </a:rPr>
              <a:t> aux avancés technologiques.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latin typeface="Georgia"/>
                <a:ea typeface="Georgia"/>
                <a:cs typeface="Georgia"/>
                <a:sym typeface="Georgia"/>
              </a:rPr>
              <a:t>Ceci a </a:t>
            </a:r>
            <a:r>
              <a:rPr lang="fr" sz="2200">
                <a:latin typeface="Georgia"/>
                <a:ea typeface="Georgia"/>
                <a:cs typeface="Georgia"/>
                <a:sym typeface="Georgia"/>
              </a:rPr>
              <a:t>entraîné</a:t>
            </a:r>
            <a:r>
              <a:rPr lang="fr" sz="2200">
                <a:latin typeface="Georgia"/>
                <a:ea typeface="Georgia"/>
                <a:cs typeface="Georgia"/>
                <a:sym typeface="Georgia"/>
              </a:rPr>
              <a:t> une paresse intellectuelle et a réduit le nombre de lecteurs dans les bibliothèques.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200">
                <a:latin typeface="Georgia"/>
                <a:ea typeface="Georgia"/>
                <a:cs typeface="Georgia"/>
                <a:sym typeface="Georgia"/>
              </a:rPr>
              <a:t>Créer une solution Tech pour lire et écouter avec seulement un téléphone portable, une tablette </a:t>
            </a:r>
            <a:r>
              <a:rPr lang="fr" sz="2200">
                <a:latin typeface="Georgia"/>
                <a:ea typeface="Georgia"/>
                <a:cs typeface="Georgia"/>
                <a:sym typeface="Georgia"/>
              </a:rPr>
              <a:t>ou bien</a:t>
            </a:r>
            <a:r>
              <a:rPr lang="fr" sz="2200">
                <a:latin typeface="Georgia"/>
                <a:ea typeface="Georgia"/>
                <a:cs typeface="Georgia"/>
                <a:sym typeface="Georgia"/>
              </a:rPr>
              <a:t> un ordinateur.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3800">
                <a:latin typeface="Georgia"/>
                <a:ea typeface="Georgia"/>
                <a:cs typeface="Georgia"/>
                <a:sym typeface="Georgia"/>
              </a:rPr>
              <a:t>2- Solution BookStore</a:t>
            </a:r>
            <a:endParaRPr b="1" sz="4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1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Georgia"/>
                <a:ea typeface="Georgia"/>
                <a:cs typeface="Georgia"/>
                <a:sym typeface="Georgia"/>
              </a:rPr>
              <a:t>La solution BookStore consistera à créer une plateforme web et mobile qui va relier un utilisateur avec de nombreux livres disponibles sur une bibliothèque bien donnée.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latin typeface="Georgia"/>
                <a:ea typeface="Georgia"/>
                <a:cs typeface="Georgia"/>
                <a:sym typeface="Georgia"/>
              </a:rPr>
              <a:t>Vous pouvez lire ou </a:t>
            </a:r>
            <a:r>
              <a:rPr lang="fr" sz="2200">
                <a:latin typeface="Georgia"/>
                <a:ea typeface="Georgia"/>
                <a:cs typeface="Georgia"/>
                <a:sym typeface="Georgia"/>
              </a:rPr>
              <a:t>écouter</a:t>
            </a:r>
            <a:r>
              <a:rPr lang="fr" sz="2200">
                <a:latin typeface="Georgia"/>
                <a:ea typeface="Georgia"/>
                <a:cs typeface="Georgia"/>
                <a:sym typeface="Georgia"/>
              </a:rPr>
              <a:t> un livre en entier ou bien </a:t>
            </a:r>
            <a:r>
              <a:rPr lang="fr" sz="2200">
                <a:latin typeface="Georgia"/>
                <a:ea typeface="Georgia"/>
                <a:cs typeface="Georgia"/>
                <a:sym typeface="Georgia"/>
              </a:rPr>
              <a:t>faire</a:t>
            </a:r>
            <a:r>
              <a:rPr lang="fr" sz="2200">
                <a:latin typeface="Georgia"/>
                <a:ea typeface="Georgia"/>
                <a:cs typeface="Georgia"/>
                <a:sym typeface="Georgia"/>
              </a:rPr>
              <a:t> une pause et </a:t>
            </a:r>
            <a:r>
              <a:rPr lang="fr" sz="2200">
                <a:latin typeface="Georgia"/>
                <a:ea typeface="Georgia"/>
                <a:cs typeface="Georgia"/>
                <a:sym typeface="Georgia"/>
              </a:rPr>
              <a:t>reprendre</a:t>
            </a:r>
            <a:r>
              <a:rPr lang="fr" sz="2200">
                <a:latin typeface="Georgia"/>
                <a:ea typeface="Georgia"/>
                <a:cs typeface="Georgia"/>
                <a:sym typeface="Georgia"/>
              </a:rPr>
              <a:t> là où vous vous en étiez.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200">
                <a:latin typeface="Georgia"/>
                <a:ea typeface="Georgia"/>
                <a:cs typeface="Georgia"/>
                <a:sym typeface="Georgia"/>
              </a:rPr>
              <a:t>La plateforme sera adaptée à tout type de support et accessible à tout le monde et cela où que vous soyez.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0" y="155475"/>
            <a:ext cx="91440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3800">
                <a:latin typeface="Georgia"/>
                <a:ea typeface="Georgia"/>
                <a:cs typeface="Georgia"/>
                <a:sym typeface="Georgia"/>
              </a:rPr>
              <a:t>3- Services et fonctionnalités</a:t>
            </a:r>
            <a:endParaRPr b="1" sz="4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61800"/>
            <a:ext cx="85206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2100">
                <a:latin typeface="Georgia"/>
                <a:ea typeface="Georgia"/>
                <a:cs typeface="Georgia"/>
                <a:sym typeface="Georgia"/>
              </a:rPr>
              <a:t>1- Inscription: c’est une page d’inscription à la plateforme,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fr" sz="2100">
                <a:latin typeface="Georgia"/>
                <a:ea typeface="Georgia"/>
                <a:cs typeface="Georgia"/>
                <a:sym typeface="Georgia"/>
              </a:rPr>
              <a:t>2- Connexion: c’est une page de connexion à la plateforme,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fr" sz="2100">
                <a:latin typeface="Georgia"/>
                <a:ea typeface="Georgia"/>
                <a:cs typeface="Georgia"/>
                <a:sym typeface="Georgia"/>
              </a:rPr>
              <a:t>3- BookStore News: contiendra toutes les infos sur les nouveaux livres qui sont ou pas dans la plateforme,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fr" sz="2100">
                <a:latin typeface="Georgia"/>
                <a:ea typeface="Georgia"/>
                <a:cs typeface="Georgia"/>
                <a:sym typeface="Georgia"/>
              </a:rPr>
              <a:t>4- BookSpace: contiendra tous les livres d’un utilisateur c’est en quelque sorte sa bibliothèque personnelle,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fr" sz="2100">
                <a:latin typeface="Georgia"/>
                <a:ea typeface="Georgia"/>
                <a:cs typeface="Georgia"/>
                <a:sym typeface="Georgia"/>
              </a:rPr>
              <a:t>5- BookStore ou </a:t>
            </a:r>
            <a:r>
              <a:rPr lang="fr" sz="2100">
                <a:latin typeface="Georgia"/>
                <a:ea typeface="Georgia"/>
                <a:cs typeface="Georgia"/>
                <a:sym typeface="Georgia"/>
              </a:rPr>
              <a:t>Accueil:</a:t>
            </a:r>
            <a:r>
              <a:rPr lang="fr" sz="2100">
                <a:latin typeface="Georgia"/>
                <a:ea typeface="Georgia"/>
                <a:cs typeface="Georgia"/>
                <a:sym typeface="Georgia"/>
              </a:rPr>
              <a:t> contiendra tous les livres disponibles sur la plateforme.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