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11"/>
  </p:notesMasterIdLst>
  <p:handoutMasterIdLst>
    <p:handoutMasterId r:id="rId12"/>
  </p:handoutMasterIdLst>
  <p:sldIdLst>
    <p:sldId id="318" r:id="rId2"/>
    <p:sldId id="342" r:id="rId3"/>
    <p:sldId id="347" r:id="rId4"/>
    <p:sldId id="305" r:id="rId5"/>
    <p:sldId id="348" r:id="rId6"/>
    <p:sldId id="331" r:id="rId7"/>
    <p:sldId id="334" r:id="rId8"/>
    <p:sldId id="344" r:id="rId9"/>
    <p:sldId id="346" r:id="rId10"/>
  </p:sldIdLst>
  <p:sldSz cx="9906000" cy="6858000" type="A4"/>
  <p:notesSz cx="7099300" cy="10234613"/>
  <p:defaultTextStyle>
    <a:defPPr>
      <a:defRPr lang="fr-FR"/>
    </a:defPPr>
    <a:lvl1pPr algn="l" rtl="0" fontAlgn="base">
      <a:spcBef>
        <a:spcPct val="0"/>
      </a:spcBef>
      <a:spcAft>
        <a:spcPct val="0"/>
      </a:spcAft>
      <a:defRPr sz="2400" kern="1200">
        <a:solidFill>
          <a:schemeClr val="tx1"/>
        </a:solidFill>
        <a:latin typeface="Arial" pitchFamily="127" charset="0"/>
        <a:ea typeface="Arial" pitchFamily="127" charset="0"/>
        <a:cs typeface="Arial" pitchFamily="127" charset="0"/>
      </a:defRPr>
    </a:lvl1pPr>
    <a:lvl2pPr marL="514350" indent="-57150" algn="l" rtl="0" fontAlgn="base">
      <a:spcBef>
        <a:spcPct val="0"/>
      </a:spcBef>
      <a:spcAft>
        <a:spcPct val="0"/>
      </a:spcAft>
      <a:defRPr sz="2400" kern="1200">
        <a:solidFill>
          <a:schemeClr val="tx1"/>
        </a:solidFill>
        <a:latin typeface="Arial" pitchFamily="127" charset="0"/>
        <a:ea typeface="Arial" pitchFamily="127" charset="0"/>
        <a:cs typeface="Arial" pitchFamily="127" charset="0"/>
      </a:defRPr>
    </a:lvl2pPr>
    <a:lvl3pPr marL="1030288" indent="-115888" algn="l" rtl="0" fontAlgn="base">
      <a:spcBef>
        <a:spcPct val="0"/>
      </a:spcBef>
      <a:spcAft>
        <a:spcPct val="0"/>
      </a:spcAft>
      <a:defRPr sz="2400" kern="1200">
        <a:solidFill>
          <a:schemeClr val="tx1"/>
        </a:solidFill>
        <a:latin typeface="Arial" pitchFamily="127" charset="0"/>
        <a:ea typeface="Arial" pitchFamily="127" charset="0"/>
        <a:cs typeface="Arial" pitchFamily="127" charset="0"/>
      </a:defRPr>
    </a:lvl3pPr>
    <a:lvl4pPr marL="1546225" indent="-174625" algn="l" rtl="0" fontAlgn="base">
      <a:spcBef>
        <a:spcPct val="0"/>
      </a:spcBef>
      <a:spcAft>
        <a:spcPct val="0"/>
      </a:spcAft>
      <a:defRPr sz="2400" kern="1200">
        <a:solidFill>
          <a:schemeClr val="tx1"/>
        </a:solidFill>
        <a:latin typeface="Arial" pitchFamily="127" charset="0"/>
        <a:ea typeface="Arial" pitchFamily="127" charset="0"/>
        <a:cs typeface="Arial" pitchFamily="127" charset="0"/>
      </a:defRPr>
    </a:lvl4pPr>
    <a:lvl5pPr marL="2062163" indent="-233363" algn="l" rtl="0" fontAlgn="base">
      <a:spcBef>
        <a:spcPct val="0"/>
      </a:spcBef>
      <a:spcAft>
        <a:spcPct val="0"/>
      </a:spcAft>
      <a:defRPr sz="2400" kern="1200">
        <a:solidFill>
          <a:schemeClr val="tx1"/>
        </a:solidFill>
        <a:latin typeface="Arial" pitchFamily="127" charset="0"/>
        <a:ea typeface="Arial" pitchFamily="127" charset="0"/>
        <a:cs typeface="Arial" pitchFamily="127" charset="0"/>
      </a:defRPr>
    </a:lvl5pPr>
    <a:lvl6pPr marL="2286000" algn="l" defTabSz="457200" rtl="0" eaLnBrk="1" latinLnBrk="0" hangingPunct="1">
      <a:defRPr sz="2400" kern="1200">
        <a:solidFill>
          <a:schemeClr val="tx1"/>
        </a:solidFill>
        <a:latin typeface="Arial" pitchFamily="127" charset="0"/>
        <a:ea typeface="Arial" pitchFamily="127" charset="0"/>
        <a:cs typeface="Arial" pitchFamily="127" charset="0"/>
      </a:defRPr>
    </a:lvl6pPr>
    <a:lvl7pPr marL="2743200" algn="l" defTabSz="457200" rtl="0" eaLnBrk="1" latinLnBrk="0" hangingPunct="1">
      <a:defRPr sz="2400" kern="1200">
        <a:solidFill>
          <a:schemeClr val="tx1"/>
        </a:solidFill>
        <a:latin typeface="Arial" pitchFamily="127" charset="0"/>
        <a:ea typeface="Arial" pitchFamily="127" charset="0"/>
        <a:cs typeface="Arial" pitchFamily="127" charset="0"/>
      </a:defRPr>
    </a:lvl7pPr>
    <a:lvl8pPr marL="3200400" algn="l" defTabSz="457200" rtl="0" eaLnBrk="1" latinLnBrk="0" hangingPunct="1">
      <a:defRPr sz="2400" kern="1200">
        <a:solidFill>
          <a:schemeClr val="tx1"/>
        </a:solidFill>
        <a:latin typeface="Arial" pitchFamily="127" charset="0"/>
        <a:ea typeface="Arial" pitchFamily="127" charset="0"/>
        <a:cs typeface="Arial" pitchFamily="127" charset="0"/>
      </a:defRPr>
    </a:lvl8pPr>
    <a:lvl9pPr marL="3657600" algn="l" defTabSz="457200" rtl="0" eaLnBrk="1" latinLnBrk="0" hangingPunct="1">
      <a:defRPr sz="2400" kern="1200">
        <a:solidFill>
          <a:schemeClr val="tx1"/>
        </a:solidFill>
        <a:latin typeface="Arial" pitchFamily="127" charset="0"/>
        <a:ea typeface="Arial" pitchFamily="127" charset="0"/>
        <a:cs typeface="Arial" pitchFamily="127"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4C4C"/>
    <a:srgbClr val="000000"/>
    <a:srgbClr val="CCFFFF"/>
    <a:srgbClr val="99FF99"/>
    <a:srgbClr val="66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909" autoAdjust="0"/>
    <p:restoredTop sz="94686" autoAdjust="0"/>
  </p:normalViewPr>
  <p:slideViewPr>
    <p:cSldViewPr>
      <p:cViewPr>
        <p:scale>
          <a:sx n="110" d="100"/>
          <a:sy n="110" d="100"/>
        </p:scale>
        <p:origin x="186" y="648"/>
      </p:cViewPr>
      <p:guideLst>
        <p:guide orient="horz" pos="2160"/>
        <p:guide pos="3120"/>
      </p:guideLst>
    </p:cSldViewPr>
  </p:slideViewPr>
  <p:outlineViewPr>
    <p:cViewPr>
      <p:scale>
        <a:sx n="33" d="100"/>
        <a:sy n="33" d="100"/>
      </p:scale>
      <p:origin x="0" y="1784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atin typeface="Arial" charset="0"/>
                <a:ea typeface="Arial" charset="0"/>
                <a:cs typeface="Arial" charset="0"/>
              </a:defRPr>
            </a:lvl1pPr>
          </a:lstStyle>
          <a:p>
            <a:pPr>
              <a:defRPr/>
            </a:pPr>
            <a:endParaRPr lang="fr-FR"/>
          </a:p>
        </p:txBody>
      </p:sp>
      <p:sp>
        <p:nvSpPr>
          <p:cNvPr id="3" name="Espace réservé de la date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atin typeface="Arial" charset="0"/>
                <a:ea typeface="Arial" charset="0"/>
                <a:cs typeface="Arial" charset="0"/>
              </a:defRPr>
            </a:lvl1pPr>
          </a:lstStyle>
          <a:p>
            <a:pPr>
              <a:defRPr/>
            </a:pPr>
            <a:fld id="{49F5CE60-DF59-4126-AAA1-5C9B3C1C2407}" type="datetimeFigureOut">
              <a:rPr lang="fr-FR"/>
              <a:pPr>
                <a:defRPr/>
              </a:pPr>
              <a:t>19/06/2012</a:t>
            </a:fld>
            <a:endParaRPr lang="fr-FR"/>
          </a:p>
        </p:txBody>
      </p:sp>
      <p:sp>
        <p:nvSpPr>
          <p:cNvPr id="4" name="Espace réservé du pied de page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atin typeface="Arial" charset="0"/>
                <a:ea typeface="Arial" charset="0"/>
                <a:cs typeface="Arial" charset="0"/>
              </a:defRPr>
            </a:lvl1pPr>
          </a:lstStyle>
          <a:p>
            <a:pPr>
              <a:defRPr/>
            </a:pPr>
            <a:endParaRPr lang="fr-FR"/>
          </a:p>
        </p:txBody>
      </p:sp>
      <p:sp>
        <p:nvSpPr>
          <p:cNvPr id="5" name="Espace réservé du numéro de diapositive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atin typeface="Arial" charset="0"/>
                <a:ea typeface="Arial" charset="0"/>
                <a:cs typeface="Arial" charset="0"/>
              </a:defRPr>
            </a:lvl1pPr>
          </a:lstStyle>
          <a:p>
            <a:pPr>
              <a:defRPr/>
            </a:pPr>
            <a:fld id="{EB38DD9F-A8FB-41CB-836C-F1FDBC380247}" type="slidenum">
              <a:rPr lang="fr-FR"/>
              <a:pPr>
                <a:defRPr/>
              </a:pPr>
              <a:t>‹N°›</a:t>
            </a:fld>
            <a:endParaRPr lang="fr-FR"/>
          </a:p>
        </p:txBody>
      </p:sp>
    </p:spTree>
    <p:extLst>
      <p:ext uri="{BB962C8B-B14F-4D97-AF65-F5344CB8AC3E}">
        <p14:creationId xmlns:p14="http://schemas.microsoft.com/office/powerpoint/2010/main" val="16916557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6575" cy="511175"/>
          </a:xfrm>
          <a:prstGeom prst="rect">
            <a:avLst/>
          </a:prstGeom>
        </p:spPr>
        <p:txBody>
          <a:bodyPr vert="horz" wrap="square" lIns="99048" tIns="49524" rIns="99048" bIns="49524" numCol="1" anchor="t" anchorCtr="0" compatLnSpc="1">
            <a:prstTxWarp prst="textNoShape">
              <a:avLst/>
            </a:prstTxWarp>
          </a:bodyPr>
          <a:lstStyle>
            <a:lvl1pPr>
              <a:defRPr sz="1300">
                <a:latin typeface="Calibri" charset="0"/>
                <a:ea typeface="Arial" charset="0"/>
                <a:cs typeface="Arial" charset="0"/>
              </a:defRPr>
            </a:lvl1pPr>
          </a:lstStyle>
          <a:p>
            <a:pPr>
              <a:defRPr/>
            </a:pPr>
            <a:endParaRPr lang="fr-FR"/>
          </a:p>
        </p:txBody>
      </p:sp>
      <p:sp>
        <p:nvSpPr>
          <p:cNvPr id="3" name="Espace réservé de la date 2"/>
          <p:cNvSpPr>
            <a:spLocks noGrp="1"/>
          </p:cNvSpPr>
          <p:nvPr>
            <p:ph type="dt" idx="1"/>
          </p:nvPr>
        </p:nvSpPr>
        <p:spPr>
          <a:xfrm>
            <a:off x="4021138" y="0"/>
            <a:ext cx="3076575" cy="511175"/>
          </a:xfrm>
          <a:prstGeom prst="rect">
            <a:avLst/>
          </a:prstGeom>
        </p:spPr>
        <p:txBody>
          <a:bodyPr vert="horz" wrap="square" lIns="99048" tIns="49524" rIns="99048" bIns="49524" numCol="1" anchor="t" anchorCtr="0" compatLnSpc="1">
            <a:prstTxWarp prst="textNoShape">
              <a:avLst/>
            </a:prstTxWarp>
          </a:bodyPr>
          <a:lstStyle>
            <a:lvl1pPr algn="r">
              <a:defRPr sz="1300">
                <a:latin typeface="Calibri" charset="0"/>
                <a:ea typeface="Arial" charset="0"/>
                <a:cs typeface="Arial" charset="0"/>
              </a:defRPr>
            </a:lvl1pPr>
          </a:lstStyle>
          <a:p>
            <a:pPr>
              <a:defRPr/>
            </a:pPr>
            <a:fld id="{83F94539-3913-41BF-B8A6-E43ADE6E1068}" type="datetimeFigureOut">
              <a:rPr lang="fr-FR"/>
              <a:pPr>
                <a:defRPr/>
              </a:pPr>
              <a:t>19/06/2012</a:t>
            </a:fld>
            <a:endParaRPr lang="fr-FR"/>
          </a:p>
        </p:txBody>
      </p:sp>
      <p:sp>
        <p:nvSpPr>
          <p:cNvPr id="4" name="Espace réservé de l'image des diapositives 3"/>
          <p:cNvSpPr>
            <a:spLocks noGrp="1" noRot="1" noChangeAspect="1"/>
          </p:cNvSpPr>
          <p:nvPr>
            <p:ph type="sldImg" idx="2"/>
          </p:nvPr>
        </p:nvSpPr>
        <p:spPr>
          <a:xfrm>
            <a:off x="779463" y="768350"/>
            <a:ext cx="5540375" cy="3836988"/>
          </a:xfrm>
          <a:prstGeom prst="rect">
            <a:avLst/>
          </a:prstGeom>
          <a:noFill/>
          <a:ln w="12700">
            <a:solidFill>
              <a:prstClr val="black"/>
            </a:solidFill>
          </a:ln>
        </p:spPr>
        <p:txBody>
          <a:bodyPr vert="horz" lIns="99048" tIns="49524" rIns="99048" bIns="49524" rtlCol="0" anchor="ctr"/>
          <a:lstStyle/>
          <a:p>
            <a:pPr lvl="0"/>
            <a:endParaRPr lang="fr-FR" noProof="0" dirty="0"/>
          </a:p>
        </p:txBody>
      </p:sp>
      <p:sp>
        <p:nvSpPr>
          <p:cNvPr id="5" name="Espace réservé des commentaires 4"/>
          <p:cNvSpPr>
            <a:spLocks noGrp="1"/>
          </p:cNvSpPr>
          <p:nvPr>
            <p:ph type="body" sz="quarter" idx="3"/>
          </p:nvPr>
        </p:nvSpPr>
        <p:spPr>
          <a:xfrm>
            <a:off x="709613" y="4860925"/>
            <a:ext cx="5680075" cy="4605338"/>
          </a:xfrm>
          <a:prstGeom prst="rect">
            <a:avLst/>
          </a:prstGeom>
        </p:spPr>
        <p:txBody>
          <a:bodyPr vert="horz" wrap="square" lIns="99048" tIns="49524" rIns="99048" bIns="49524" numCol="1" anchor="t" anchorCtr="0" compatLnSpc="1">
            <a:prstTxWarp prst="textNoShape">
              <a:avLst/>
            </a:prstTxWarp>
            <a:normAutofit/>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6" name="Espace réservé du pied de page 5"/>
          <p:cNvSpPr>
            <a:spLocks noGrp="1"/>
          </p:cNvSpPr>
          <p:nvPr>
            <p:ph type="ftr" sz="quarter" idx="4"/>
          </p:nvPr>
        </p:nvSpPr>
        <p:spPr>
          <a:xfrm>
            <a:off x="0" y="9721850"/>
            <a:ext cx="3076575" cy="511175"/>
          </a:xfrm>
          <a:prstGeom prst="rect">
            <a:avLst/>
          </a:prstGeom>
        </p:spPr>
        <p:txBody>
          <a:bodyPr vert="horz" wrap="square" lIns="99048" tIns="49524" rIns="99048" bIns="49524" numCol="1" anchor="b" anchorCtr="0" compatLnSpc="1">
            <a:prstTxWarp prst="textNoShape">
              <a:avLst/>
            </a:prstTxWarp>
          </a:bodyPr>
          <a:lstStyle>
            <a:lvl1pPr>
              <a:defRPr sz="1300">
                <a:latin typeface="Calibri" charset="0"/>
                <a:ea typeface="Arial" charset="0"/>
                <a:cs typeface="Arial" charset="0"/>
              </a:defRPr>
            </a:lvl1pPr>
          </a:lstStyle>
          <a:p>
            <a:pPr>
              <a:defRPr/>
            </a:pPr>
            <a:endParaRPr lang="fr-FR"/>
          </a:p>
        </p:txBody>
      </p:sp>
      <p:sp>
        <p:nvSpPr>
          <p:cNvPr id="7" name="Espace réservé du numéro de diapositive 6"/>
          <p:cNvSpPr>
            <a:spLocks noGrp="1"/>
          </p:cNvSpPr>
          <p:nvPr>
            <p:ph type="sldNum" sz="quarter" idx="5"/>
          </p:nvPr>
        </p:nvSpPr>
        <p:spPr>
          <a:xfrm>
            <a:off x="4021138" y="9721850"/>
            <a:ext cx="3076575" cy="511175"/>
          </a:xfrm>
          <a:prstGeom prst="rect">
            <a:avLst/>
          </a:prstGeom>
        </p:spPr>
        <p:txBody>
          <a:bodyPr vert="horz" wrap="square" lIns="99048" tIns="49524" rIns="99048" bIns="49524" numCol="1" anchor="b" anchorCtr="0" compatLnSpc="1">
            <a:prstTxWarp prst="textNoShape">
              <a:avLst/>
            </a:prstTxWarp>
          </a:bodyPr>
          <a:lstStyle>
            <a:lvl1pPr algn="r">
              <a:defRPr sz="1300">
                <a:latin typeface="Calibri" charset="0"/>
                <a:ea typeface="Arial" charset="0"/>
                <a:cs typeface="Arial" charset="0"/>
              </a:defRPr>
            </a:lvl1pPr>
          </a:lstStyle>
          <a:p>
            <a:pPr>
              <a:defRPr/>
            </a:pPr>
            <a:fld id="{2E6A0EEF-56E9-4BCE-9387-019C890A3ACB}" type="slidenum">
              <a:rPr lang="fr-FR"/>
              <a:pPr>
                <a:defRPr/>
              </a:pPr>
              <a:t>‹N°›</a:t>
            </a:fld>
            <a:endParaRPr lang="fr-FR"/>
          </a:p>
        </p:txBody>
      </p:sp>
    </p:spTree>
    <p:extLst>
      <p:ext uri="{BB962C8B-B14F-4D97-AF65-F5344CB8AC3E}">
        <p14:creationId xmlns:p14="http://schemas.microsoft.com/office/powerpoint/2010/main" val="40794160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400" kern="1200">
        <a:solidFill>
          <a:schemeClr val="tx1"/>
        </a:solidFill>
        <a:latin typeface="+mn-lt"/>
        <a:ea typeface="ＭＳ Ｐゴシック" pitchFamily="127" charset="-128"/>
        <a:cs typeface="ＭＳ Ｐゴシック" pitchFamily="127" charset="-128"/>
      </a:defRPr>
    </a:lvl1pPr>
    <a:lvl2pPr marL="514350" indent="-57150" algn="l" rtl="0" eaLnBrk="0" fontAlgn="base" hangingPunct="0">
      <a:spcBef>
        <a:spcPct val="30000"/>
      </a:spcBef>
      <a:spcAft>
        <a:spcPct val="0"/>
      </a:spcAft>
      <a:defRPr sz="1400" kern="1200">
        <a:solidFill>
          <a:schemeClr val="tx1"/>
        </a:solidFill>
        <a:latin typeface="+mn-lt"/>
        <a:ea typeface="ＭＳ Ｐゴシック" charset="-128"/>
        <a:cs typeface="+mn-cs"/>
      </a:defRPr>
    </a:lvl2pPr>
    <a:lvl3pPr marL="1030288" indent="-115888" algn="l" rtl="0" eaLnBrk="0" fontAlgn="base" hangingPunct="0">
      <a:spcBef>
        <a:spcPct val="30000"/>
      </a:spcBef>
      <a:spcAft>
        <a:spcPct val="0"/>
      </a:spcAft>
      <a:defRPr sz="1400" kern="1200">
        <a:solidFill>
          <a:schemeClr val="tx1"/>
        </a:solidFill>
        <a:latin typeface="+mn-lt"/>
        <a:ea typeface="ＭＳ Ｐゴシック" charset="-128"/>
        <a:cs typeface="+mn-cs"/>
      </a:defRPr>
    </a:lvl3pPr>
    <a:lvl4pPr marL="1546225" indent="-174625" algn="l" rtl="0" eaLnBrk="0" fontAlgn="base" hangingPunct="0">
      <a:spcBef>
        <a:spcPct val="30000"/>
      </a:spcBef>
      <a:spcAft>
        <a:spcPct val="0"/>
      </a:spcAft>
      <a:defRPr sz="1400" kern="1200">
        <a:solidFill>
          <a:schemeClr val="tx1"/>
        </a:solidFill>
        <a:latin typeface="+mn-lt"/>
        <a:ea typeface="ＭＳ Ｐゴシック" charset="-128"/>
        <a:cs typeface="+mn-cs"/>
      </a:defRPr>
    </a:lvl4pPr>
    <a:lvl5pPr marL="2062163" indent="-233363" algn="l" rtl="0" eaLnBrk="0" fontAlgn="base" hangingPunct="0">
      <a:spcBef>
        <a:spcPct val="30000"/>
      </a:spcBef>
      <a:spcAft>
        <a:spcPct val="0"/>
      </a:spcAft>
      <a:defRPr sz="1400" kern="1200">
        <a:solidFill>
          <a:schemeClr val="tx1"/>
        </a:solidFill>
        <a:latin typeface="+mn-lt"/>
        <a:ea typeface="ＭＳ Ｐゴシック" charset="-128"/>
        <a:cs typeface="+mn-cs"/>
      </a:defRPr>
    </a:lvl5pPr>
    <a:lvl6pPr marL="2579065" algn="l" defTabSz="1031626" rtl="0" eaLnBrk="1" latinLnBrk="0" hangingPunct="1">
      <a:defRPr sz="1400" kern="1200">
        <a:solidFill>
          <a:schemeClr val="tx1"/>
        </a:solidFill>
        <a:latin typeface="+mn-lt"/>
        <a:ea typeface="+mn-ea"/>
        <a:cs typeface="+mn-cs"/>
      </a:defRPr>
    </a:lvl6pPr>
    <a:lvl7pPr marL="3094878" algn="l" defTabSz="1031626" rtl="0" eaLnBrk="1" latinLnBrk="0" hangingPunct="1">
      <a:defRPr sz="1400" kern="1200">
        <a:solidFill>
          <a:schemeClr val="tx1"/>
        </a:solidFill>
        <a:latin typeface="+mn-lt"/>
        <a:ea typeface="+mn-ea"/>
        <a:cs typeface="+mn-cs"/>
      </a:defRPr>
    </a:lvl7pPr>
    <a:lvl8pPr marL="3610691" algn="l" defTabSz="1031626" rtl="0" eaLnBrk="1" latinLnBrk="0" hangingPunct="1">
      <a:defRPr sz="1400" kern="1200">
        <a:solidFill>
          <a:schemeClr val="tx1"/>
        </a:solidFill>
        <a:latin typeface="+mn-lt"/>
        <a:ea typeface="+mn-ea"/>
        <a:cs typeface="+mn-cs"/>
      </a:defRPr>
    </a:lvl8pPr>
    <a:lvl9pPr marL="4126504" algn="l" defTabSz="103162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7170" name="Espace réservé des commentaires 2"/>
          <p:cNvSpPr>
            <a:spLocks noGrp="1"/>
          </p:cNvSpPr>
          <p:nvPr>
            <p:ph type="body" idx="1"/>
          </p:nvPr>
        </p:nvSpPr>
        <p:spPr bwMode="auto">
          <a:noFill/>
        </p:spPr>
        <p:txBody>
          <a:bodyPr/>
          <a:lstStyle/>
          <a:p>
            <a:pPr eaLnBrk="1" hangingPunct="1">
              <a:spcBef>
                <a:spcPct val="0"/>
              </a:spcBef>
            </a:pPr>
            <a:r>
              <a:rPr lang="fr-FR" sz="2400" smtClean="0">
                <a:latin typeface="Arial" pitchFamily="127" charset="0"/>
                <a:ea typeface="Arial" pitchFamily="127" charset="0"/>
                <a:cs typeface="Arial" pitchFamily="127" charset="0"/>
              </a:rPr>
              <a:t>Mise à jour: 20/06/2011</a:t>
            </a:r>
          </a:p>
        </p:txBody>
      </p:sp>
      <p:sp>
        <p:nvSpPr>
          <p:cNvPr id="7171" name="Espace réservé du numéro de diapositive 3"/>
          <p:cNvSpPr>
            <a:spLocks noGrp="1"/>
          </p:cNvSpPr>
          <p:nvPr>
            <p:ph type="sldNum" sz="quarter" idx="5"/>
          </p:nvPr>
        </p:nvSpPr>
        <p:spPr bwMode="auto">
          <a:noFill/>
          <a:ln>
            <a:miter lim="800000"/>
            <a:headEnd/>
            <a:tailEnd/>
          </a:ln>
        </p:spPr>
        <p:txBody>
          <a:bodyPr/>
          <a:lstStyle/>
          <a:p>
            <a:fld id="{4D8BBA7B-341F-4BAC-A0A0-941260614D86}" type="slidenum">
              <a:rPr lang="fr-FR">
                <a:latin typeface="Calibri" pitchFamily="127" charset="0"/>
                <a:ea typeface="Arial" pitchFamily="127" charset="0"/>
                <a:cs typeface="Arial" pitchFamily="127" charset="0"/>
              </a:rPr>
              <a:pPr/>
              <a:t>1</a:t>
            </a:fld>
            <a:endParaRPr lang="fr-FR">
              <a:latin typeface="Calibri" pitchFamily="127" charset="0"/>
              <a:ea typeface="Arial" pitchFamily="127" charset="0"/>
              <a:cs typeface="Arial" pitchFamily="127"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2" name="ZoneTexte 1"/>
          <p:cNvSpPr txBox="1"/>
          <p:nvPr userDrawn="1"/>
        </p:nvSpPr>
        <p:spPr>
          <a:xfrm>
            <a:off x="247650" y="2532063"/>
            <a:ext cx="9410700" cy="1252537"/>
          </a:xfrm>
          <a:prstGeom prst="rect">
            <a:avLst/>
          </a:prstGeom>
          <a:noFill/>
        </p:spPr>
        <p:txBody>
          <a:bodyPr lIns="103163" tIns="51581" rIns="103163" bIns="51581" anchor="ctr">
            <a:spAutoFit/>
          </a:bodyPr>
          <a:lstStyle/>
          <a:p>
            <a:pPr algn="r">
              <a:spcAft>
                <a:spcPts val="1354"/>
              </a:spcAft>
              <a:defRPr/>
            </a:pPr>
            <a:r>
              <a:rPr lang="fr-FR" sz="2100" b="1" dirty="0">
                <a:solidFill>
                  <a:srgbClr val="000000"/>
                </a:solidFill>
                <a:latin typeface="Helvetica Neue"/>
                <a:ea typeface="Arial" charset="0"/>
                <a:cs typeface="Helvetica Neue"/>
              </a:rPr>
              <a:t>CENTRE INTERNATIONAL DE MATHÉMATIQUES PURES ET APPLIQUÉES</a:t>
            </a:r>
          </a:p>
          <a:p>
            <a:pPr algn="r">
              <a:spcAft>
                <a:spcPts val="2708"/>
              </a:spcAft>
              <a:defRPr/>
            </a:pPr>
            <a:r>
              <a:rPr lang="fr-FR" sz="2100" b="1" dirty="0">
                <a:solidFill>
                  <a:srgbClr val="000000"/>
                </a:solidFill>
                <a:latin typeface="Helvetica Neue"/>
                <a:ea typeface="Arial" charset="0"/>
                <a:cs typeface="Helvetica Neue"/>
              </a:rPr>
              <a:t>INTERNATIONAL CENTER FOR PURE AND APPLIED MATHEMATICS</a:t>
            </a:r>
          </a:p>
        </p:txBody>
      </p:sp>
      <p:cxnSp>
        <p:nvCxnSpPr>
          <p:cNvPr id="3" name="Connecteur droit 7"/>
          <p:cNvCxnSpPr/>
          <p:nvPr userDrawn="1"/>
        </p:nvCxnSpPr>
        <p:spPr>
          <a:xfrm>
            <a:off x="2889250" y="781050"/>
            <a:ext cx="7019925" cy="1588"/>
          </a:xfrm>
          <a:prstGeom prst="line">
            <a:avLst/>
          </a:prstGeom>
          <a:ln w="34925" cap="flat" cmpd="sng" algn="ctr">
            <a:solidFill>
              <a:srgbClr val="008000">
                <a:alpha val="59000"/>
              </a:srgb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4" name="ZoneTexte 9"/>
          <p:cNvSpPr txBox="1"/>
          <p:nvPr userDrawn="1"/>
        </p:nvSpPr>
        <p:spPr>
          <a:xfrm>
            <a:off x="3454400" y="147638"/>
            <a:ext cx="5448300" cy="1270000"/>
          </a:xfrm>
          <a:prstGeom prst="rect">
            <a:avLst/>
          </a:prstGeom>
          <a:noFill/>
        </p:spPr>
        <p:txBody>
          <a:bodyPr lIns="103163" tIns="51581" rIns="103163" bIns="51581" anchor="ctr">
            <a:spAutoFit/>
          </a:bodyPr>
          <a:lstStyle/>
          <a:p>
            <a:pPr algn="ctr">
              <a:spcAft>
                <a:spcPts val="1354"/>
              </a:spcAft>
              <a:defRPr/>
            </a:pPr>
            <a:r>
              <a:rPr lang="fr-FR" sz="3200" b="1" dirty="0">
                <a:solidFill>
                  <a:srgbClr val="000000"/>
                </a:solidFill>
                <a:latin typeface="Helvetica Neue"/>
                <a:ea typeface="Arial" charset="0"/>
                <a:cs typeface="Helvetica Neue"/>
              </a:rPr>
              <a:t>CIMPA</a:t>
            </a:r>
          </a:p>
          <a:p>
            <a:pPr algn="ctr">
              <a:spcAft>
                <a:spcPts val="1354"/>
              </a:spcAft>
              <a:defRPr/>
            </a:pPr>
            <a:r>
              <a:rPr lang="fr-FR" sz="3200" b="1" dirty="0">
                <a:solidFill>
                  <a:srgbClr val="000000"/>
                </a:solidFill>
                <a:latin typeface="Helvetica Neue"/>
                <a:ea typeface="Arial" charset="0"/>
                <a:cs typeface="Helvetica Neue"/>
              </a:rPr>
              <a:t>ICPAM</a:t>
            </a:r>
          </a:p>
        </p:txBody>
      </p:sp>
      <p:pic>
        <p:nvPicPr>
          <p:cNvPr id="5" name="Image 7" descr="MARMESR_30052.jpg"/>
          <p:cNvPicPr>
            <a:picLocks noChangeAspect="1"/>
          </p:cNvPicPr>
          <p:nvPr userDrawn="1"/>
        </p:nvPicPr>
        <p:blipFill>
          <a:blip r:embed="rId2"/>
          <a:srcRect/>
          <a:stretch>
            <a:fillRect/>
          </a:stretch>
        </p:blipFill>
        <p:spPr bwMode="auto">
          <a:xfrm>
            <a:off x="577850" y="6269038"/>
            <a:ext cx="2281238" cy="360362"/>
          </a:xfrm>
          <a:prstGeom prst="rect">
            <a:avLst/>
          </a:prstGeom>
          <a:noFill/>
          <a:ln w="9525">
            <a:noFill/>
            <a:miter lim="800000"/>
            <a:headEnd/>
            <a:tailEnd/>
          </a:ln>
        </p:spPr>
      </p:pic>
      <p:pic>
        <p:nvPicPr>
          <p:cNvPr id="6" name="Image 8" descr="unesco.jpg"/>
          <p:cNvPicPr>
            <a:picLocks noChangeAspect="1"/>
          </p:cNvPicPr>
          <p:nvPr userDrawn="1"/>
        </p:nvPicPr>
        <p:blipFill>
          <a:blip r:embed="rId3"/>
          <a:srcRect/>
          <a:stretch>
            <a:fillRect/>
          </a:stretch>
        </p:blipFill>
        <p:spPr bwMode="auto">
          <a:xfrm>
            <a:off x="8442325" y="5908675"/>
            <a:ext cx="679450" cy="720725"/>
          </a:xfrm>
          <a:prstGeom prst="rect">
            <a:avLst/>
          </a:prstGeom>
          <a:noFill/>
          <a:ln w="3175">
            <a:solidFill>
              <a:schemeClr val="tx1"/>
            </a:solidFill>
            <a:miter lim="800000"/>
            <a:headEnd/>
            <a:tailEnd/>
          </a:ln>
        </p:spPr>
      </p:pic>
      <p:pic>
        <p:nvPicPr>
          <p:cNvPr id="7" name="Image 11" descr="logo_unice.gif"/>
          <p:cNvPicPr>
            <a:picLocks noChangeAspect="1"/>
          </p:cNvPicPr>
          <p:nvPr userDrawn="1"/>
        </p:nvPicPr>
        <p:blipFill>
          <a:blip r:embed="rId4"/>
          <a:srcRect/>
          <a:stretch>
            <a:fillRect/>
          </a:stretch>
        </p:blipFill>
        <p:spPr bwMode="auto">
          <a:xfrm>
            <a:off x="4670425" y="6269038"/>
            <a:ext cx="928688" cy="360362"/>
          </a:xfrm>
          <a:prstGeom prst="rect">
            <a:avLst/>
          </a:prstGeom>
          <a:solidFill>
            <a:schemeClr val="bg1"/>
          </a:solidFill>
          <a:ln w="9525">
            <a:noFill/>
            <a:miter lim="800000"/>
            <a:headEnd/>
            <a:tailEnd/>
          </a:ln>
        </p:spPr>
      </p:pic>
      <p:pic>
        <p:nvPicPr>
          <p:cNvPr id="8" name="Image 13" descr="gobminis_MCI-e-IN.jpg"/>
          <p:cNvPicPr>
            <a:picLocks noChangeAspect="1"/>
          </p:cNvPicPr>
          <p:nvPr userDrawn="1"/>
        </p:nvPicPr>
        <p:blipFill>
          <a:blip r:embed="rId5"/>
          <a:srcRect/>
          <a:stretch>
            <a:fillRect/>
          </a:stretch>
        </p:blipFill>
        <p:spPr bwMode="auto">
          <a:xfrm>
            <a:off x="6308725" y="6269038"/>
            <a:ext cx="1423988" cy="360362"/>
          </a:xfrm>
          <a:prstGeom prst="rect">
            <a:avLst/>
          </a:prstGeom>
          <a:noFill/>
          <a:ln w="9525">
            <a:noFill/>
            <a:miter lim="800000"/>
            <a:headEnd/>
            <a:tailEnd/>
          </a:ln>
        </p:spPr>
      </p:pic>
      <p:pic>
        <p:nvPicPr>
          <p:cNvPr id="9" name="Image 14" descr="cnrslogo.png"/>
          <p:cNvPicPr>
            <a:picLocks noChangeAspect="1"/>
          </p:cNvPicPr>
          <p:nvPr userDrawn="1"/>
        </p:nvPicPr>
        <p:blipFill>
          <a:blip r:embed="rId6"/>
          <a:srcRect/>
          <a:stretch>
            <a:fillRect/>
          </a:stretch>
        </p:blipFill>
        <p:spPr bwMode="auto">
          <a:xfrm>
            <a:off x="3568700" y="6269038"/>
            <a:ext cx="390525" cy="360362"/>
          </a:xfrm>
          <a:prstGeom prst="rect">
            <a:avLst/>
          </a:prstGeom>
          <a:noFill/>
          <a:ln w="9525">
            <a:noFill/>
            <a:miter lim="800000"/>
            <a:headEnd/>
            <a:tailEnd/>
          </a:ln>
        </p:spPr>
      </p:pic>
      <p:pic>
        <p:nvPicPr>
          <p:cNvPr id="10" name="Image 12"/>
          <p:cNvPicPr>
            <a:picLocks noChangeAspect="1"/>
          </p:cNvPicPr>
          <p:nvPr/>
        </p:nvPicPr>
        <p:blipFill>
          <a:blip r:embed="rId7"/>
          <a:srcRect/>
          <a:stretch>
            <a:fillRect/>
          </a:stretch>
        </p:blipFill>
        <p:spPr bwMode="auto">
          <a:xfrm>
            <a:off x="563563" y="304800"/>
            <a:ext cx="1500187" cy="2087563"/>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grpSp>
        <p:nvGrpSpPr>
          <p:cNvPr id="4" name="Grouper 7"/>
          <p:cNvGrpSpPr>
            <a:grpSpLocks/>
          </p:cNvGrpSpPr>
          <p:nvPr userDrawn="1"/>
        </p:nvGrpSpPr>
        <p:grpSpPr bwMode="auto">
          <a:xfrm>
            <a:off x="247650" y="5943600"/>
            <a:ext cx="7624763" cy="674688"/>
            <a:chOff x="553877" y="5105399"/>
            <a:chExt cx="7038261" cy="674543"/>
          </a:xfrm>
        </p:grpSpPr>
        <p:cxnSp>
          <p:nvCxnSpPr>
            <p:cNvPr id="5" name="Connecteur droit 11"/>
            <p:cNvCxnSpPr/>
            <p:nvPr userDrawn="1"/>
          </p:nvCxnSpPr>
          <p:spPr>
            <a:xfrm>
              <a:off x="581720" y="5405373"/>
              <a:ext cx="7010418" cy="1587"/>
            </a:xfrm>
            <a:prstGeom prst="line">
              <a:avLst/>
            </a:prstGeom>
            <a:ln w="28575" cap="flat" cmpd="sng" algn="ctr">
              <a:solidFill>
                <a:srgbClr val="008000">
                  <a:alpha val="69000"/>
                </a:srgb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6" name="ZoneTexte 12"/>
            <p:cNvSpPr txBox="1"/>
            <p:nvPr userDrawn="1"/>
          </p:nvSpPr>
          <p:spPr>
            <a:xfrm>
              <a:off x="553877" y="5105399"/>
              <a:ext cx="6799402" cy="674543"/>
            </a:xfrm>
            <a:prstGeom prst="rect">
              <a:avLst/>
            </a:prstGeom>
            <a:noFill/>
          </p:spPr>
          <p:txBody>
            <a:bodyPr wrap="none">
              <a:spAutoFit/>
            </a:bodyPr>
            <a:lstStyle/>
            <a:p>
              <a:pPr>
                <a:spcAft>
                  <a:spcPts val="677"/>
                </a:spcAft>
                <a:defRPr/>
              </a:pPr>
              <a:r>
                <a:rPr lang="fr-FR" sz="1600" b="1" dirty="0">
                  <a:solidFill>
                    <a:schemeClr val="tx1">
                      <a:lumMod val="75000"/>
                      <a:lumOff val="25000"/>
                    </a:schemeClr>
                  </a:solidFill>
                  <a:latin typeface="Helvetica Neue"/>
                  <a:ea typeface="Arial" charset="0"/>
                  <a:cs typeface="Helvetica Neue"/>
                </a:rPr>
                <a:t>CENTRE INTERNATIONAL DE MATHÉMATIQUES PURES ET APPLIQUÉES</a:t>
              </a:r>
            </a:p>
            <a:p>
              <a:pPr>
                <a:spcAft>
                  <a:spcPts val="2708"/>
                </a:spcAft>
                <a:defRPr/>
              </a:pPr>
              <a:r>
                <a:rPr lang="fr-FR" sz="1600" b="1" dirty="0">
                  <a:solidFill>
                    <a:schemeClr val="tx1">
                      <a:lumMod val="75000"/>
                      <a:lumOff val="25000"/>
                    </a:schemeClr>
                  </a:solidFill>
                  <a:latin typeface="Helvetica Neue"/>
                  <a:ea typeface="Arial" charset="0"/>
                  <a:cs typeface="Helvetica Neue"/>
                </a:rPr>
                <a:t>INTERNATIONAL CENTER FOR PURE AND APPLIED MATHEMATICS</a:t>
              </a:r>
            </a:p>
          </p:txBody>
        </p:sp>
      </p:grpSp>
      <p:cxnSp>
        <p:nvCxnSpPr>
          <p:cNvPr id="7" name="Connecteur droit 11"/>
          <p:cNvCxnSpPr/>
          <p:nvPr userDrawn="1"/>
        </p:nvCxnSpPr>
        <p:spPr>
          <a:xfrm>
            <a:off x="247650" y="914400"/>
            <a:ext cx="9658350" cy="1588"/>
          </a:xfrm>
          <a:prstGeom prst="line">
            <a:avLst/>
          </a:prstGeom>
          <a:ln w="28575" cap="flat" cmpd="sng" algn="ctr">
            <a:solidFill>
              <a:srgbClr val="008000">
                <a:alpha val="69000"/>
              </a:srgb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8" name="Image 14"/>
          <p:cNvPicPr>
            <a:picLocks noChangeAspect="1"/>
          </p:cNvPicPr>
          <p:nvPr userDrawn="1"/>
        </p:nvPicPr>
        <p:blipFill>
          <a:blip r:embed="rId2"/>
          <a:srcRect/>
          <a:stretch>
            <a:fillRect/>
          </a:stretch>
        </p:blipFill>
        <p:spPr bwMode="auto">
          <a:xfrm>
            <a:off x="8502650" y="5486400"/>
            <a:ext cx="854075" cy="1187450"/>
          </a:xfrm>
          <a:prstGeom prst="rect">
            <a:avLst/>
          </a:prstGeom>
          <a:noFill/>
          <a:ln w="9525">
            <a:noFill/>
            <a:miter lim="800000"/>
            <a:headEnd/>
            <a:tailEnd/>
          </a:ln>
        </p:spPr>
      </p:pic>
      <p:sp>
        <p:nvSpPr>
          <p:cNvPr id="14" name="Titre 13"/>
          <p:cNvSpPr>
            <a:spLocks noGrp="1"/>
          </p:cNvSpPr>
          <p:nvPr>
            <p:ph type="title"/>
          </p:nvPr>
        </p:nvSpPr>
        <p:spPr>
          <a:xfrm>
            <a:off x="247650" y="228600"/>
            <a:ext cx="9410700" cy="685800"/>
          </a:xfrm>
          <a:prstGeom prst="rect">
            <a:avLst/>
          </a:prstGeom>
        </p:spPr>
        <p:txBody>
          <a:bodyPr lIns="103163" tIns="51581" rIns="103163" bIns="51581"/>
          <a:lstStyle/>
          <a:p>
            <a:r>
              <a:rPr lang="en-US" noProof="0" dirty="0" err="1" smtClean="0"/>
              <a:t>Cliquez</a:t>
            </a:r>
            <a:r>
              <a:rPr lang="en-US" noProof="0" dirty="0" smtClean="0"/>
              <a:t> et </a:t>
            </a:r>
            <a:r>
              <a:rPr lang="en-US" noProof="0" dirty="0" err="1" smtClean="0"/>
              <a:t>modifiez</a:t>
            </a:r>
            <a:r>
              <a:rPr lang="en-US" noProof="0" dirty="0" smtClean="0"/>
              <a:t> le </a:t>
            </a:r>
            <a:r>
              <a:rPr lang="en-US" noProof="0" dirty="0" err="1" smtClean="0"/>
              <a:t>titre</a:t>
            </a:r>
            <a:endParaRPr lang="en-US" noProof="0" dirty="0"/>
          </a:p>
        </p:txBody>
      </p:sp>
      <p:sp>
        <p:nvSpPr>
          <p:cNvPr id="16" name="Espace réservé du contenu 15"/>
          <p:cNvSpPr>
            <a:spLocks noGrp="1"/>
          </p:cNvSpPr>
          <p:nvPr>
            <p:ph sz="quarter" idx="10"/>
          </p:nvPr>
        </p:nvSpPr>
        <p:spPr>
          <a:xfrm>
            <a:off x="247650" y="1295400"/>
            <a:ext cx="9410700" cy="4495800"/>
          </a:xfrm>
          <a:prstGeom prst="rect">
            <a:avLst/>
          </a:prstGeom>
        </p:spPr>
        <p:txBody>
          <a:bodyPr lIns="103163" tIns="51581" rIns="103163" bIns="51581"/>
          <a:lstStyle>
            <a:lvl1pPr marL="0" indent="0" algn="just">
              <a:buFont typeface="Arial"/>
              <a:buNone/>
              <a:defRPr sz="2500">
                <a:solidFill>
                  <a:srgbClr val="000000"/>
                </a:solidFill>
              </a:defRPr>
            </a:lvl1pPr>
            <a:lvl2pPr algn="just">
              <a:defRPr sz="2300">
                <a:solidFill>
                  <a:schemeClr val="tx1">
                    <a:lumMod val="65000"/>
                    <a:lumOff val="35000"/>
                  </a:schemeClr>
                </a:solidFill>
              </a:defRPr>
            </a:lvl2pPr>
            <a:lvl3pPr>
              <a:defRPr sz="1800">
                <a:solidFill>
                  <a:schemeClr val="tx1">
                    <a:lumMod val="65000"/>
                    <a:lumOff val="35000"/>
                  </a:schemeClr>
                </a:solidFill>
              </a:defRPr>
            </a:lvl3pPr>
            <a:lvl4pPr>
              <a:defRPr sz="1600">
                <a:solidFill>
                  <a:schemeClr val="tx1">
                    <a:lumMod val="65000"/>
                    <a:lumOff val="35000"/>
                  </a:schemeClr>
                </a:solidFill>
              </a:defRPr>
            </a:lvl4pPr>
            <a:lvl5pPr>
              <a:defRPr>
                <a:solidFill>
                  <a:schemeClr val="tx1">
                    <a:lumMod val="65000"/>
                    <a:lumOff val="35000"/>
                  </a:schemeClr>
                </a:solidFill>
              </a:defRPr>
            </a:lvl5pPr>
          </a:lstStyle>
          <a:p>
            <a:pPr lvl="0"/>
            <a:r>
              <a:rPr lang="es-ES_tradnl" noProof="0" smtClean="0"/>
              <a:t>Click to edit Master text styles</a:t>
            </a:r>
          </a:p>
          <a:p>
            <a:pPr lvl="1"/>
            <a:r>
              <a:rPr lang="es-ES_tradnl" noProof="0" smtClean="0"/>
              <a:t>Second level</a:t>
            </a:r>
          </a:p>
          <a:p>
            <a:pPr lvl="2"/>
            <a:r>
              <a:rPr lang="es-ES_tradnl" noProof="0" smtClean="0"/>
              <a:t>Third level</a:t>
            </a:r>
          </a:p>
          <a:p>
            <a:pPr lvl="3"/>
            <a:r>
              <a:rPr lang="es-ES_tradnl" noProof="0" smtClean="0"/>
              <a:t>Fourth level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4" r:id="rId1"/>
    <p:sldLayoutId id="2147483655" r:id="rId2"/>
  </p:sldLayoutIdLst>
  <p:hf hdr="0" dt="0"/>
  <p:txStyles>
    <p:titleStyle>
      <a:lvl1pPr algn="l" rtl="0" eaLnBrk="0" fontAlgn="base" hangingPunct="0">
        <a:spcBef>
          <a:spcPct val="0"/>
        </a:spcBef>
        <a:spcAft>
          <a:spcPts val="6088"/>
        </a:spcAft>
        <a:defRPr sz="3400" b="1" kern="1200">
          <a:solidFill>
            <a:schemeClr val="tx1"/>
          </a:solidFill>
          <a:latin typeface="+mj-lt"/>
          <a:ea typeface="+mj-ea"/>
          <a:cs typeface="+mj-cs"/>
        </a:defRPr>
      </a:lvl1pPr>
      <a:lvl2pPr algn="l" rtl="0" eaLnBrk="0" fontAlgn="base" hangingPunct="0">
        <a:spcBef>
          <a:spcPct val="0"/>
        </a:spcBef>
        <a:spcAft>
          <a:spcPts val="6088"/>
        </a:spcAft>
        <a:defRPr sz="3400" b="1">
          <a:solidFill>
            <a:schemeClr val="tx1"/>
          </a:solidFill>
          <a:latin typeface="Helvetica Neue" pitchFamily="127" charset="0"/>
          <a:ea typeface="ＭＳ Ｐゴシック" pitchFamily="127" charset="-128"/>
          <a:cs typeface="ＭＳ Ｐゴシック" pitchFamily="127" charset="-128"/>
        </a:defRPr>
      </a:lvl2pPr>
      <a:lvl3pPr algn="l" rtl="0" eaLnBrk="0" fontAlgn="base" hangingPunct="0">
        <a:spcBef>
          <a:spcPct val="0"/>
        </a:spcBef>
        <a:spcAft>
          <a:spcPts val="6088"/>
        </a:spcAft>
        <a:defRPr sz="3400" b="1">
          <a:solidFill>
            <a:schemeClr val="tx1"/>
          </a:solidFill>
          <a:latin typeface="Helvetica Neue" pitchFamily="127" charset="0"/>
          <a:ea typeface="ＭＳ Ｐゴシック" pitchFamily="127" charset="-128"/>
          <a:cs typeface="ＭＳ Ｐゴシック" pitchFamily="127" charset="-128"/>
        </a:defRPr>
      </a:lvl3pPr>
      <a:lvl4pPr algn="l" rtl="0" eaLnBrk="0" fontAlgn="base" hangingPunct="0">
        <a:spcBef>
          <a:spcPct val="0"/>
        </a:spcBef>
        <a:spcAft>
          <a:spcPts val="6088"/>
        </a:spcAft>
        <a:defRPr sz="3400" b="1">
          <a:solidFill>
            <a:schemeClr val="tx1"/>
          </a:solidFill>
          <a:latin typeface="Helvetica Neue" pitchFamily="127" charset="0"/>
          <a:ea typeface="ＭＳ Ｐゴシック" pitchFamily="127" charset="-128"/>
          <a:cs typeface="ＭＳ Ｐゴシック" pitchFamily="127" charset="-128"/>
        </a:defRPr>
      </a:lvl4pPr>
      <a:lvl5pPr algn="l" rtl="0" eaLnBrk="0" fontAlgn="base" hangingPunct="0">
        <a:spcBef>
          <a:spcPct val="0"/>
        </a:spcBef>
        <a:spcAft>
          <a:spcPts val="6088"/>
        </a:spcAft>
        <a:defRPr sz="3400" b="1">
          <a:solidFill>
            <a:schemeClr val="tx1"/>
          </a:solidFill>
          <a:latin typeface="Helvetica Neue" pitchFamily="127" charset="0"/>
          <a:ea typeface="ＭＳ Ｐゴシック" pitchFamily="127" charset="-128"/>
          <a:cs typeface="ＭＳ Ｐゴシック" pitchFamily="127" charset="-128"/>
        </a:defRPr>
      </a:lvl5pPr>
      <a:lvl6pPr marL="515813" algn="ctr" rtl="0" fontAlgn="base">
        <a:spcBef>
          <a:spcPct val="0"/>
        </a:spcBef>
        <a:spcAft>
          <a:spcPct val="0"/>
        </a:spcAft>
        <a:defRPr sz="5000">
          <a:solidFill>
            <a:schemeClr val="tx1"/>
          </a:solidFill>
          <a:latin typeface="Calibri" pitchFamily="34" charset="0"/>
        </a:defRPr>
      </a:lvl6pPr>
      <a:lvl7pPr marL="1031626" algn="ctr" rtl="0" fontAlgn="base">
        <a:spcBef>
          <a:spcPct val="0"/>
        </a:spcBef>
        <a:spcAft>
          <a:spcPct val="0"/>
        </a:spcAft>
        <a:defRPr sz="5000">
          <a:solidFill>
            <a:schemeClr val="tx1"/>
          </a:solidFill>
          <a:latin typeface="Calibri" pitchFamily="34" charset="0"/>
        </a:defRPr>
      </a:lvl7pPr>
      <a:lvl8pPr marL="1547439" algn="ctr" rtl="0" fontAlgn="base">
        <a:spcBef>
          <a:spcPct val="0"/>
        </a:spcBef>
        <a:spcAft>
          <a:spcPct val="0"/>
        </a:spcAft>
        <a:defRPr sz="5000">
          <a:solidFill>
            <a:schemeClr val="tx1"/>
          </a:solidFill>
          <a:latin typeface="Calibri" pitchFamily="34" charset="0"/>
        </a:defRPr>
      </a:lvl8pPr>
      <a:lvl9pPr marL="2063252" algn="ctr" rtl="0" fontAlgn="base">
        <a:spcBef>
          <a:spcPct val="0"/>
        </a:spcBef>
        <a:spcAft>
          <a:spcPct val="0"/>
        </a:spcAft>
        <a:defRPr sz="5000">
          <a:solidFill>
            <a:schemeClr val="tx1"/>
          </a:solidFill>
          <a:latin typeface="Calibri" pitchFamily="34" charset="0"/>
        </a:defRPr>
      </a:lvl9pPr>
    </p:titleStyle>
    <p:bodyStyle>
      <a:lvl1pPr marL="385763" indent="-385763" algn="l" rtl="0" eaLnBrk="0" fontAlgn="base" hangingPunct="0">
        <a:spcBef>
          <a:spcPct val="20000"/>
        </a:spcBef>
        <a:spcAft>
          <a:spcPct val="0"/>
        </a:spcAft>
        <a:buFont typeface="Arial" pitchFamily="127" charset="0"/>
        <a:defRPr sz="2500" kern="1200">
          <a:solidFill>
            <a:schemeClr val="tx1"/>
          </a:solidFill>
          <a:latin typeface="+mn-lt"/>
          <a:ea typeface="+mn-ea"/>
          <a:cs typeface="+mn-cs"/>
        </a:defRPr>
      </a:lvl1pPr>
      <a:lvl2pPr marL="836613" indent="-322263" algn="l" rtl="0" eaLnBrk="0" fontAlgn="base" hangingPunct="0">
        <a:spcBef>
          <a:spcPct val="20000"/>
        </a:spcBef>
        <a:spcAft>
          <a:spcPct val="0"/>
        </a:spcAft>
        <a:buFont typeface="Arial" pitchFamily="127" charset="0"/>
        <a:buChar char="–"/>
        <a:defRPr sz="2300" kern="1200">
          <a:solidFill>
            <a:schemeClr val="tx1"/>
          </a:solidFill>
          <a:latin typeface="+mn-lt"/>
          <a:ea typeface="+mn-ea"/>
          <a:cs typeface="+mn-cs"/>
        </a:defRPr>
      </a:lvl2pPr>
      <a:lvl3pPr marL="1289050" indent="-257175" algn="l" rtl="0" eaLnBrk="0" fontAlgn="base" hangingPunct="0">
        <a:spcBef>
          <a:spcPct val="20000"/>
        </a:spcBef>
        <a:spcAft>
          <a:spcPct val="0"/>
        </a:spcAft>
        <a:buFont typeface="Arial" pitchFamily="127" charset="0"/>
        <a:buChar char="•"/>
        <a:defRPr sz="2300" kern="1200">
          <a:solidFill>
            <a:schemeClr val="tx1"/>
          </a:solidFill>
          <a:latin typeface="+mn-lt"/>
          <a:ea typeface="+mn-ea"/>
          <a:cs typeface="+mn-cs"/>
        </a:defRPr>
      </a:lvl3pPr>
      <a:lvl4pPr marL="1804988" indent="-257175" algn="l" rtl="0" eaLnBrk="0" fontAlgn="base" hangingPunct="0">
        <a:spcBef>
          <a:spcPct val="20000"/>
        </a:spcBef>
        <a:spcAft>
          <a:spcPct val="0"/>
        </a:spcAft>
        <a:buFont typeface="Arial" pitchFamily="127" charset="0"/>
        <a:buChar char="–"/>
        <a:defRPr sz="2300" kern="1200">
          <a:solidFill>
            <a:schemeClr val="tx1"/>
          </a:solidFill>
          <a:latin typeface="+mn-lt"/>
          <a:ea typeface="+mn-ea"/>
          <a:cs typeface="+mn-cs"/>
        </a:defRPr>
      </a:lvl4pPr>
      <a:lvl5pPr marL="2320925" indent="-257175" algn="l" rtl="0" eaLnBrk="0" fontAlgn="base" hangingPunct="0">
        <a:spcBef>
          <a:spcPct val="20000"/>
        </a:spcBef>
        <a:spcAft>
          <a:spcPct val="0"/>
        </a:spcAft>
        <a:buFont typeface="Arial" pitchFamily="127" charset="0"/>
        <a:defRPr sz="2300" kern="1200">
          <a:solidFill>
            <a:schemeClr val="tx1"/>
          </a:solidFill>
          <a:latin typeface="+mn-lt"/>
          <a:ea typeface="+mn-ea"/>
          <a:cs typeface="+mn-cs"/>
        </a:defRPr>
      </a:lvl5pPr>
      <a:lvl6pPr marL="2836972" indent="-257907" algn="l" defTabSz="1031626"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52785" indent="-257907" algn="l" defTabSz="1031626"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868598" indent="-257907" algn="l" defTabSz="1031626"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384411" indent="-257907" algn="l" defTabSz="1031626"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impa-icpam.or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Espace réservé du contenu 7"/>
          <p:cNvSpPr txBox="1">
            <a:spLocks/>
          </p:cNvSpPr>
          <p:nvPr/>
        </p:nvSpPr>
        <p:spPr bwMode="auto">
          <a:xfrm>
            <a:off x="2682875" y="3657600"/>
            <a:ext cx="4540250" cy="1905000"/>
          </a:xfrm>
          <a:prstGeom prst="rect">
            <a:avLst/>
          </a:prstGeom>
          <a:noFill/>
          <a:ln w="9525">
            <a:noFill/>
            <a:miter lim="800000"/>
            <a:headEnd/>
            <a:tailEnd/>
          </a:ln>
        </p:spPr>
        <p:txBody>
          <a:bodyPr lIns="103163" tIns="51581" rIns="103163" bIns="51581">
            <a:prstTxWarp prst="textNoShape">
              <a:avLst/>
            </a:prstTxWarp>
          </a:bodyPr>
          <a:lstStyle/>
          <a:p>
            <a:pPr marL="385763" indent="-385763" algn="ctr" eaLnBrk="0" hangingPunct="0">
              <a:spcBef>
                <a:spcPct val="20000"/>
              </a:spcBef>
            </a:pPr>
            <a:r>
              <a:rPr lang="fr-FR" sz="1800" b="1"/>
              <a:t>INDE ET ASIE DE L'OUEST</a:t>
            </a:r>
            <a:endParaRPr lang="fr-FR" sz="1600">
              <a:latin typeface="Helvetica Neue" pitchFamily="127" charset="0"/>
              <a:ea typeface="Helvetica Neue" pitchFamily="127" charset="0"/>
              <a:cs typeface="Helvetica Neue" pitchFamily="127" charset="0"/>
            </a:endParaRPr>
          </a:p>
          <a:p>
            <a:pPr marL="385763" indent="-385763" algn="ctr" eaLnBrk="0" hangingPunct="0">
              <a:spcBef>
                <a:spcPct val="20000"/>
              </a:spcBef>
            </a:pPr>
            <a:endParaRPr lang="fr-FR" sz="1400"/>
          </a:p>
          <a:p>
            <a:pPr marL="385763" indent="-385763" algn="ctr" eaLnBrk="0" hangingPunct="0">
              <a:spcBef>
                <a:spcPct val="20000"/>
              </a:spcBef>
            </a:pPr>
            <a:r>
              <a:rPr lang="fr-FR" sz="1400"/>
              <a:t>Jorge JIMENEZ URROZ, </a:t>
            </a:r>
            <a:r>
              <a:rPr lang="fr-FR" sz="1400">
                <a:solidFill>
                  <a:srgbClr val="595959"/>
                </a:solidFill>
                <a:latin typeface="Helvetica Neue" pitchFamily="127" charset="0"/>
                <a:ea typeface="Helvetica Neue" pitchFamily="127" charset="0"/>
                <a:cs typeface="Helvetica Neue" pitchFamily="127" charset="0"/>
              </a:rPr>
              <a:t>UPC, Barcelona</a:t>
            </a:r>
            <a:r>
              <a:rPr lang="fr-FR" sz="1400"/>
              <a:t> </a:t>
            </a:r>
            <a:endParaRPr lang="fr-FR" sz="1400">
              <a:solidFill>
                <a:srgbClr val="595959"/>
              </a:solidFill>
              <a:latin typeface="Helvetica Neue" pitchFamily="127" charset="0"/>
              <a:ea typeface="Helvetica Neue" pitchFamily="127" charset="0"/>
              <a:cs typeface="Helvetica Neue" pitchFamily="127" charset="0"/>
            </a:endParaRPr>
          </a:p>
          <a:p>
            <a:pPr marL="385763" indent="-385763" algn="ctr" eaLnBrk="0" hangingPunct="0">
              <a:spcBef>
                <a:spcPct val="20000"/>
              </a:spcBef>
            </a:pPr>
            <a:endParaRPr lang="fr-FR" sz="1400">
              <a:solidFill>
                <a:srgbClr val="595959"/>
              </a:solidFill>
              <a:latin typeface="Helvetica Neue" pitchFamily="127" charset="0"/>
              <a:ea typeface="Helvetica Neue" pitchFamily="127" charset="0"/>
              <a:cs typeface="Helvetica Neue" pitchFamily="127" charset="0"/>
              <a:hlinkClick r:id="rId3"/>
            </a:endParaRPr>
          </a:p>
          <a:p>
            <a:pPr marL="385763" indent="-385763" algn="ctr" eaLnBrk="0" hangingPunct="0">
              <a:spcBef>
                <a:spcPct val="20000"/>
              </a:spcBef>
            </a:pPr>
            <a:r>
              <a:rPr lang="fr-FR" sz="1400">
                <a:solidFill>
                  <a:srgbClr val="595959"/>
                </a:solidFill>
                <a:latin typeface="Helvetica Neue" pitchFamily="127" charset="0"/>
                <a:ea typeface="Helvetica Neue" pitchFamily="127" charset="0"/>
                <a:cs typeface="Helvetica Neue" pitchFamily="127" charset="0"/>
                <a:hlinkClick r:id="rId3"/>
              </a:rPr>
              <a:t>http://www.cimpa-icpam.org</a:t>
            </a:r>
            <a:endParaRPr lang="fr-FR" sz="1400">
              <a:solidFill>
                <a:srgbClr val="595959"/>
              </a:solidFill>
              <a:latin typeface="Helvetica Neue" pitchFamily="127" charset="0"/>
              <a:ea typeface="Helvetica Neue" pitchFamily="127" charset="0"/>
              <a:cs typeface="Helvetica Neue" pitchFamily="127" charset="0"/>
            </a:endParaRPr>
          </a:p>
          <a:p>
            <a:pPr marL="385763" indent="-385763" algn="ctr" eaLnBrk="0" hangingPunct="0">
              <a:spcBef>
                <a:spcPct val="20000"/>
              </a:spcBef>
            </a:pPr>
            <a:endParaRPr lang="fr-FR" sz="1400">
              <a:solidFill>
                <a:srgbClr val="595959"/>
              </a:solidFill>
              <a:latin typeface="Helvetica Neue" pitchFamily="127" charset="0"/>
              <a:ea typeface="Helvetica Neue" pitchFamily="127" charset="0"/>
              <a:cs typeface="Helvetica Neue" pitchFamily="127" charset="0"/>
            </a:endParaRPr>
          </a:p>
          <a:p>
            <a:pPr marL="385763" indent="-385763" algn="ctr" eaLnBrk="0" hangingPunct="0">
              <a:spcBef>
                <a:spcPct val="20000"/>
              </a:spcBef>
            </a:pPr>
            <a:r>
              <a:rPr lang="fr-FR" sz="1600">
                <a:latin typeface="Helvetica Neue" pitchFamily="127" charset="0"/>
                <a:ea typeface="Helvetica Neue" pitchFamily="127" charset="0"/>
                <a:cs typeface="Helvetica Neue" pitchFamily="127" charset="0"/>
              </a:rPr>
              <a:t>June 19, 2012</a:t>
            </a:r>
          </a:p>
          <a:p>
            <a:pPr marL="385763" indent="-385763" algn="ctr" eaLnBrk="0" hangingPunct="0">
              <a:spcBef>
                <a:spcPct val="20000"/>
              </a:spcBef>
            </a:pPr>
            <a:endParaRPr lang="fr-FR" sz="1600">
              <a:latin typeface="Helvetica Neue" pitchFamily="127" charset="0"/>
              <a:ea typeface="Helvetica Neue" pitchFamily="127" charset="0"/>
              <a:cs typeface="Helvetica Neue" pitchFamily="127"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ítulo 1"/>
          <p:cNvSpPr>
            <a:spLocks noGrp="1"/>
          </p:cNvSpPr>
          <p:nvPr>
            <p:ph type="title"/>
          </p:nvPr>
        </p:nvSpPr>
        <p:spPr bwMode="auto">
          <a:noFill/>
          <a:ln>
            <a:miter lim="800000"/>
            <a:headEnd/>
            <a:tailEnd/>
          </a:ln>
        </p:spPr>
        <p:txBody>
          <a:bodyPr vert="horz" wrap="square" numCol="1" anchor="t" anchorCtr="0" compatLnSpc="1">
            <a:prstTxWarp prst="textNoShape">
              <a:avLst/>
            </a:prstTxWarp>
          </a:bodyPr>
          <a:lstStyle/>
          <a:p>
            <a:r>
              <a:rPr lang="es-ES_tradnl" smtClean="0"/>
              <a:t>Activities.</a:t>
            </a:r>
          </a:p>
        </p:txBody>
      </p:sp>
      <p:sp>
        <p:nvSpPr>
          <p:cNvPr id="8194" name="Marcador de contenido 2"/>
          <p:cNvSpPr>
            <a:spLocks noGrp="1"/>
          </p:cNvSpPr>
          <p:nvPr>
            <p:ph sz="quarter" idx="10"/>
          </p:nvPr>
        </p:nvSpPr>
        <p:spPr bwMode="auto">
          <a:xfrm>
            <a:off x="247650" y="1295400"/>
            <a:ext cx="9505950" cy="4495800"/>
          </a:xfrm>
          <a:noFill/>
          <a:ln>
            <a:miter lim="800000"/>
            <a:headEnd/>
            <a:tailEnd/>
          </a:ln>
        </p:spPr>
        <p:txBody>
          <a:bodyPr vert="horz" wrap="square" numCol="1" anchor="t" anchorCtr="0" compatLnSpc="1">
            <a:prstTxWarp prst="textNoShape">
              <a:avLst/>
            </a:prstTxWarp>
          </a:bodyPr>
          <a:lstStyle/>
          <a:p>
            <a:pPr>
              <a:buFont typeface="Arial" pitchFamily="127" charset="0"/>
              <a:buNone/>
            </a:pPr>
            <a:r>
              <a:rPr lang="es-ES_tradnl" smtClean="0"/>
              <a:t>There were no research schools in 2011 and two in 2012. In Arabia Saudi in January and Pakistan in February. In 2013 it is programmed three all of them in India. For 2014 there are five preprojects in five different countries.</a:t>
            </a:r>
          </a:p>
          <a:p>
            <a:pPr>
              <a:buFont typeface="Arial" pitchFamily="127" charset="0"/>
              <a:buNone/>
            </a:pPr>
            <a:endParaRPr lang="es-ES_tradnl" smtClean="0"/>
          </a:p>
          <a:p>
            <a:pPr>
              <a:buFont typeface="Arial" pitchFamily="127" charset="0"/>
              <a:buNone/>
            </a:pPr>
            <a:endParaRPr lang="es-ES_tradnl" smtClean="0"/>
          </a:p>
          <a:p>
            <a:pPr>
              <a:buFont typeface="Arial" pitchFamily="127" charset="0"/>
              <a:buNone/>
            </a:pPr>
            <a:r>
              <a:rPr lang="es-ES_tradnl" smtClean="0"/>
              <a:t>Main activities are in Irak, Nepal and the new projects in Turkey and neighbouring countries, together with mediterranean rim.</a:t>
            </a:r>
          </a:p>
          <a:p>
            <a:pPr>
              <a:buFont typeface="Arial" pitchFamily="127" charset="0"/>
              <a:buNone/>
            </a:pPr>
            <a:endParaRPr lang="es-ES_tradnl"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ChangeArrowheads="1"/>
          </p:cNvSpPr>
          <p:nvPr/>
        </p:nvSpPr>
        <p:spPr bwMode="auto">
          <a:xfrm>
            <a:off x="381000" y="152400"/>
            <a:ext cx="1230313" cy="609600"/>
          </a:xfrm>
          <a:prstGeom prst="rect">
            <a:avLst/>
          </a:prstGeom>
          <a:noFill/>
          <a:ln w="9525">
            <a:noFill/>
            <a:miter lim="800000"/>
            <a:headEnd/>
            <a:tailEnd/>
          </a:ln>
        </p:spPr>
        <p:txBody>
          <a:bodyPr>
            <a:prstTxWarp prst="textNoShape">
              <a:avLst/>
            </a:prstTxWarp>
            <a:spAutoFit/>
          </a:bodyPr>
          <a:lstStyle/>
          <a:p>
            <a:r>
              <a:rPr lang="fr-FR" sz="3400" b="1">
                <a:latin typeface="Helvetica Neue" pitchFamily="127" charset="0"/>
                <a:ea typeface="ＭＳ Ｐゴシック" pitchFamily="127" charset="-128"/>
                <a:cs typeface="ＭＳ Ｐゴシック" pitchFamily="127" charset="-128"/>
              </a:rPr>
              <a:t>IRAK</a:t>
            </a:r>
            <a:endParaRPr lang="es-ES_tradnl" sz="3400" b="1">
              <a:latin typeface="Helvetica Neue" pitchFamily="127" charset="0"/>
              <a:ea typeface="ＭＳ Ｐゴシック" pitchFamily="127" charset="-128"/>
              <a:cs typeface="ＭＳ Ｐゴシック" pitchFamily="127" charset="-128"/>
            </a:endParaRPr>
          </a:p>
        </p:txBody>
      </p:sp>
      <p:sp>
        <p:nvSpPr>
          <p:cNvPr id="9218" name="Rectangle 4"/>
          <p:cNvSpPr>
            <a:spLocks noChangeArrowheads="1"/>
          </p:cNvSpPr>
          <p:nvPr/>
        </p:nvSpPr>
        <p:spPr bwMode="auto">
          <a:xfrm>
            <a:off x="542925" y="1179513"/>
            <a:ext cx="1708150" cy="457200"/>
          </a:xfrm>
          <a:prstGeom prst="rect">
            <a:avLst/>
          </a:prstGeom>
          <a:noFill/>
          <a:ln w="9525">
            <a:noFill/>
            <a:miter lim="800000"/>
            <a:headEnd/>
            <a:tailEnd/>
          </a:ln>
        </p:spPr>
        <p:txBody>
          <a:bodyPr wrap="none">
            <a:prstTxWarp prst="textNoShape">
              <a:avLst/>
            </a:prstTxWarp>
            <a:spAutoFit/>
          </a:bodyPr>
          <a:lstStyle/>
          <a:p>
            <a:r>
              <a:rPr lang="es-ES_tradnl">
                <a:solidFill>
                  <a:schemeClr val="accent2"/>
                </a:solidFill>
              </a:rPr>
              <a:t>Workshops</a:t>
            </a:r>
            <a:endParaRPr lang="es-ES_tradnl"/>
          </a:p>
        </p:txBody>
      </p:sp>
      <p:sp>
        <p:nvSpPr>
          <p:cNvPr id="9219" name="Rectangle 5"/>
          <p:cNvSpPr>
            <a:spLocks noChangeArrowheads="1"/>
          </p:cNvSpPr>
          <p:nvPr/>
        </p:nvSpPr>
        <p:spPr bwMode="auto">
          <a:xfrm>
            <a:off x="727075" y="2090738"/>
            <a:ext cx="8164513" cy="3378200"/>
          </a:xfrm>
          <a:prstGeom prst="rect">
            <a:avLst/>
          </a:prstGeom>
          <a:noFill/>
          <a:ln w="9525">
            <a:noFill/>
            <a:miter lim="800000"/>
            <a:headEnd/>
            <a:tailEnd/>
          </a:ln>
        </p:spPr>
        <p:txBody>
          <a:bodyPr wrap="none">
            <a:prstTxWarp prst="textNoShape">
              <a:avLst/>
            </a:prstTxWarp>
            <a:spAutoFit/>
          </a:bodyPr>
          <a:lstStyle/>
          <a:p>
            <a:r>
              <a:rPr lang="es-ES_tradnl"/>
              <a:t>One week workshop by A. Nachaoui from </a:t>
            </a:r>
          </a:p>
          <a:p>
            <a:r>
              <a:rPr lang="es-ES_tradnl"/>
              <a:t>8 to 14 May on free boundary problems and applications</a:t>
            </a:r>
          </a:p>
          <a:p>
            <a:endParaRPr lang="es-ES_tradnl"/>
          </a:p>
          <a:p>
            <a:r>
              <a:rPr lang="es-ES_tradnl"/>
              <a:t>One week workshop on Number Theory and Cryptography </a:t>
            </a:r>
          </a:p>
          <a:p>
            <a:r>
              <a:rPr lang="es-ES_tradnl"/>
              <a:t>by M. Eftekary and J. Jim</a:t>
            </a:r>
            <a:r>
              <a:rPr lang="es-ES_tradnl" altLang="ja-JP"/>
              <a:t>énez</a:t>
            </a:r>
          </a:p>
          <a:p>
            <a:endParaRPr lang="es-ES_tradnl" altLang="ja-JP"/>
          </a:p>
          <a:p>
            <a:r>
              <a:rPr lang="es-ES_tradnl" altLang="ja-JP"/>
              <a:t>Two more to go.</a:t>
            </a:r>
            <a:endParaRPr lang="es-ES_tradnl"/>
          </a:p>
          <a:p>
            <a:endParaRPr lang="es-ES_tradnl"/>
          </a:p>
          <a:p>
            <a:r>
              <a:rPr lang="es-ES_tradnl"/>
              <a:t> </a:t>
            </a:r>
            <a:endParaRPr lang="es-ES_tradnl" b="1">
              <a:solidFill>
                <a:srgbClr val="000000"/>
              </a:solidFill>
              <a:latin typeface="Calibri" pitchFamily="127"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Content Placeholder 3"/>
          <p:cNvSpPr>
            <a:spLocks noGrp="1"/>
          </p:cNvSpPr>
          <p:nvPr>
            <p:ph sz="quarter" idx="10"/>
          </p:nvPr>
        </p:nvSpPr>
        <p:spPr bwMode="auto">
          <a:xfrm>
            <a:off x="247650" y="1219200"/>
            <a:ext cx="9410700" cy="4343400"/>
          </a:xfrm>
          <a:noFill/>
          <a:ln>
            <a:miter lim="800000"/>
            <a:headEnd/>
            <a:tailEnd/>
          </a:ln>
        </p:spPr>
        <p:txBody>
          <a:bodyPr vert="horz" wrap="square" numCol="1" anchor="t" anchorCtr="0" compatLnSpc="1">
            <a:prstTxWarp prst="textNoShape">
              <a:avLst/>
            </a:prstTxWarp>
          </a:bodyPr>
          <a:lstStyle/>
          <a:p>
            <a:pPr>
              <a:buFont typeface="Arial" pitchFamily="127" charset="0"/>
              <a:buNone/>
            </a:pPr>
            <a:r>
              <a:rPr lang="fr-FR" i="1" smtClean="0">
                <a:solidFill>
                  <a:schemeClr val="accent2"/>
                </a:solidFill>
              </a:rPr>
              <a:t>High level scientific visits.</a:t>
            </a:r>
            <a:endParaRPr lang="fr-FR" i="1" smtClean="0"/>
          </a:p>
          <a:p>
            <a:pPr>
              <a:buFont typeface="Arial" pitchFamily="127" charset="0"/>
              <a:buNone/>
            </a:pPr>
            <a:endParaRPr lang="fr-FR" smtClean="0"/>
          </a:p>
          <a:p>
            <a:pPr algn="l">
              <a:buFont typeface="Arial" pitchFamily="127" charset="0"/>
              <a:buNone/>
            </a:pPr>
            <a:r>
              <a:rPr lang="es-ES_tradnl" smtClean="0"/>
              <a:t>Stay by Herish Omer from Salahaddin university completed with two research papers with Mohammad Eftekari. </a:t>
            </a:r>
          </a:p>
          <a:p>
            <a:pPr algn="l">
              <a:buFont typeface="Arial" pitchFamily="127" charset="0"/>
              <a:buNone/>
            </a:pPr>
            <a:endParaRPr lang="es-ES_tradnl" smtClean="0"/>
          </a:p>
          <a:p>
            <a:pPr algn="l">
              <a:buFont typeface="Arial" pitchFamily="127" charset="0"/>
              <a:buNone/>
            </a:pPr>
            <a:r>
              <a:rPr lang="es-ES_tradnl" smtClean="0"/>
              <a:t>Stays of Ahmed Shazad Shawki and Fraidun Kadir Hamasalih, from Sulaimani University invited by Abdekjalil Nachaoui at Nantes will start in September.</a:t>
            </a:r>
            <a:endParaRPr lang="fr-FR" smtClean="0"/>
          </a:p>
        </p:txBody>
      </p:sp>
      <p:sp>
        <p:nvSpPr>
          <p:cNvPr id="10242" name="Title 4"/>
          <p:cNvSpPr>
            <a:spLocks noGrp="1"/>
          </p:cNvSpPr>
          <p:nvPr>
            <p:ph type="title"/>
          </p:nvPr>
        </p:nvSpPr>
        <p:spPr bwMode="auto">
          <a:xfrm>
            <a:off x="0" y="228600"/>
            <a:ext cx="9410700" cy="685800"/>
          </a:xfrm>
          <a:noFill/>
          <a:ln>
            <a:miter lim="800000"/>
            <a:headEnd/>
            <a:tailEnd/>
          </a:ln>
        </p:spPr>
        <p:txBody>
          <a:bodyPr vert="horz" wrap="square" numCol="1" anchor="t" anchorCtr="0" compatLnSpc="1">
            <a:prstTxWarp prst="textNoShape">
              <a:avLst/>
            </a:prstTxWarp>
          </a:bodyPr>
          <a:lstStyle/>
          <a:p>
            <a:pPr marL="385763" indent="-385763">
              <a:spcBef>
                <a:spcPct val="20000"/>
              </a:spcBef>
            </a:pPr>
            <a:r>
              <a:rPr lang="fr-FR" smtClean="0"/>
              <a:t>IRAK</a:t>
            </a:r>
            <a:endParaRPr lang="fr-FR" sz="270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Content Placeholder 3"/>
          <p:cNvSpPr>
            <a:spLocks noGrp="1"/>
          </p:cNvSpPr>
          <p:nvPr>
            <p:ph sz="quarter" idx="4294967295"/>
          </p:nvPr>
        </p:nvSpPr>
        <p:spPr bwMode="auto">
          <a:xfrm>
            <a:off x="247650" y="1219200"/>
            <a:ext cx="9410700" cy="4343400"/>
          </a:xfrm>
          <a:prstGeom prst="rect">
            <a:avLst/>
          </a:prstGeom>
          <a:noFill/>
          <a:ln>
            <a:miter lim="800000"/>
            <a:headEnd/>
            <a:tailEnd/>
          </a:ln>
        </p:spPr>
        <p:txBody>
          <a:bodyPr lIns="103163" tIns="51581" rIns="103163" bIns="51581">
            <a:prstTxWarp prst="textNoShape">
              <a:avLst/>
            </a:prstTxWarp>
          </a:bodyPr>
          <a:lstStyle/>
          <a:p>
            <a:pPr marL="0" indent="0" algn="just"/>
            <a:r>
              <a:rPr lang="fr-FR" i="1" smtClean="0">
                <a:solidFill>
                  <a:schemeClr val="accent2"/>
                </a:solidFill>
              </a:rPr>
              <a:t>Voluntary lecturer program.</a:t>
            </a:r>
            <a:endParaRPr lang="fr-FR" i="1" smtClean="0">
              <a:solidFill>
                <a:srgbClr val="000000"/>
              </a:solidFill>
            </a:endParaRPr>
          </a:p>
          <a:p>
            <a:pPr marL="0" indent="0" algn="just"/>
            <a:endParaRPr lang="es-ES_tradnl" smtClean="0">
              <a:solidFill>
                <a:srgbClr val="000000"/>
              </a:solidFill>
            </a:endParaRPr>
          </a:p>
          <a:p>
            <a:pPr marL="0" indent="0"/>
            <a:endParaRPr lang="es-ES_tradnl" smtClean="0">
              <a:solidFill>
                <a:srgbClr val="000000"/>
              </a:solidFill>
            </a:endParaRPr>
          </a:p>
          <a:p>
            <a:pPr marL="0" indent="0"/>
            <a:r>
              <a:rPr lang="es-ES_tradnl" smtClean="0">
                <a:solidFill>
                  <a:srgbClr val="000000"/>
                </a:solidFill>
              </a:rPr>
              <a:t>Chandan Singh Dalawat has visited university of Salahaddin. </a:t>
            </a:r>
            <a:endParaRPr lang="fr-FR" smtClean="0">
              <a:solidFill>
                <a:srgbClr val="000000"/>
              </a:solidFill>
            </a:endParaRPr>
          </a:p>
        </p:txBody>
      </p:sp>
      <p:sp>
        <p:nvSpPr>
          <p:cNvPr id="11266" name="Title 4"/>
          <p:cNvSpPr>
            <a:spLocks noGrp="1"/>
          </p:cNvSpPr>
          <p:nvPr>
            <p:ph type="title" idx="4294967295"/>
          </p:nvPr>
        </p:nvSpPr>
        <p:spPr bwMode="auto">
          <a:xfrm>
            <a:off x="0" y="228600"/>
            <a:ext cx="9410700" cy="685800"/>
          </a:xfrm>
          <a:prstGeom prst="rect">
            <a:avLst/>
          </a:prstGeom>
          <a:noFill/>
          <a:ln>
            <a:miter lim="800000"/>
            <a:headEnd/>
            <a:tailEnd/>
          </a:ln>
        </p:spPr>
        <p:txBody>
          <a:bodyPr lIns="103163" tIns="51581" rIns="103163" bIns="51581">
            <a:prstTxWarp prst="textNoShape">
              <a:avLst/>
            </a:prstTxWarp>
          </a:bodyPr>
          <a:lstStyle/>
          <a:p>
            <a:pPr marL="385763" indent="-385763">
              <a:spcBef>
                <a:spcPct val="20000"/>
              </a:spcBef>
            </a:pPr>
            <a:r>
              <a:rPr lang="fr-FR" smtClean="0"/>
              <a:t>IRAK</a:t>
            </a:r>
            <a:endParaRPr lang="fr-FR" sz="270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Content Placeholder 3"/>
          <p:cNvSpPr>
            <a:spLocks noGrp="1"/>
          </p:cNvSpPr>
          <p:nvPr>
            <p:ph sz="quarter" idx="10"/>
          </p:nvPr>
        </p:nvSpPr>
        <p:spPr bwMode="auto">
          <a:xfrm>
            <a:off x="247650" y="1219200"/>
            <a:ext cx="9410700" cy="4343400"/>
          </a:xfrm>
          <a:noFill/>
          <a:ln>
            <a:miter lim="800000"/>
            <a:headEnd/>
            <a:tailEnd/>
          </a:ln>
        </p:spPr>
        <p:txBody>
          <a:bodyPr vert="horz" wrap="square" numCol="1" anchor="t" anchorCtr="0" compatLnSpc="1">
            <a:prstTxWarp prst="textNoShape">
              <a:avLst/>
            </a:prstTxWarp>
          </a:bodyPr>
          <a:lstStyle/>
          <a:p>
            <a:pPr algn="l">
              <a:buFont typeface="Arial" pitchFamily="127" charset="0"/>
              <a:buNone/>
            </a:pPr>
            <a:r>
              <a:rPr lang="fr-FR" smtClean="0"/>
              <a:t>Meetings in Paris in order to settle a permanent center of higher education in mathematics in Irak. </a:t>
            </a:r>
          </a:p>
          <a:p>
            <a:pPr algn="l">
              <a:buFont typeface="Arial" pitchFamily="127" charset="0"/>
              <a:buNone/>
            </a:pPr>
            <a:endParaRPr lang="fr-FR" smtClean="0"/>
          </a:p>
          <a:p>
            <a:pPr algn="l">
              <a:buFont typeface="Arial" pitchFamily="127" charset="0"/>
              <a:buNone/>
            </a:pPr>
            <a:r>
              <a:rPr lang="fr-FR" smtClean="0"/>
              <a:t>The project is already in the government. In my next visit in September a meeting with the president of the university and with the office of the minister of higher education in Kurdistan.</a:t>
            </a:r>
          </a:p>
          <a:p>
            <a:pPr algn="l">
              <a:buFont typeface="Arial" pitchFamily="127" charset="0"/>
              <a:buNone/>
            </a:pPr>
            <a:endParaRPr lang="fr-FR" smtClean="0"/>
          </a:p>
          <a:p>
            <a:pPr algn="l">
              <a:buFont typeface="Arial" pitchFamily="127" charset="0"/>
              <a:buNone/>
            </a:pPr>
            <a:r>
              <a:rPr lang="fr-FR" i="1" smtClean="0"/>
              <a:t>Coordination:    Herish Omer (Salahaddin), </a:t>
            </a:r>
            <a:r>
              <a:rPr lang="fr-FR" smtClean="0"/>
              <a:t>Mohammad Eftekhari (Amiens), Fatima Aboud (Diyala University)</a:t>
            </a:r>
          </a:p>
          <a:p>
            <a:pPr algn="ctr">
              <a:buFont typeface="Arial" pitchFamily="127" charset="0"/>
              <a:buNone/>
            </a:pPr>
            <a:endParaRPr lang="fr-FR" smtClean="0"/>
          </a:p>
          <a:p>
            <a:pPr>
              <a:buFont typeface="Arial" pitchFamily="127" charset="0"/>
              <a:buNone/>
            </a:pPr>
            <a:endParaRPr lang="en-US" smtClean="0"/>
          </a:p>
        </p:txBody>
      </p:sp>
      <p:sp>
        <p:nvSpPr>
          <p:cNvPr id="12290" name="Title 4"/>
          <p:cNvSpPr>
            <a:spLocks noGrp="1"/>
          </p:cNvSpPr>
          <p:nvPr>
            <p:ph type="title"/>
          </p:nvPr>
        </p:nvSpPr>
        <p:spPr bwMode="auto">
          <a:noFill/>
          <a:ln>
            <a:miter lim="800000"/>
            <a:headEnd/>
            <a:tailEnd/>
          </a:ln>
        </p:spPr>
        <p:txBody>
          <a:bodyPr vert="horz" wrap="square" numCol="1" anchor="t" anchorCtr="0" compatLnSpc="1">
            <a:prstTxWarp prst="textNoShape">
              <a:avLst/>
            </a:prstTxWarp>
          </a:bodyPr>
          <a:lstStyle/>
          <a:p>
            <a:pPr marL="385763" indent="-385763">
              <a:spcBef>
                <a:spcPct val="20000"/>
              </a:spcBef>
            </a:pPr>
            <a:r>
              <a:rPr lang="fr-FR" smtClean="0"/>
              <a:t>IRAK</a:t>
            </a:r>
            <a:endParaRPr lang="fr-FR" sz="270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Content Placeholder 3"/>
          <p:cNvSpPr>
            <a:spLocks noGrp="1"/>
          </p:cNvSpPr>
          <p:nvPr>
            <p:ph sz="quarter" idx="10"/>
          </p:nvPr>
        </p:nvSpPr>
        <p:spPr bwMode="auto">
          <a:xfrm>
            <a:off x="247650" y="1219200"/>
            <a:ext cx="9410700" cy="4343400"/>
          </a:xfrm>
          <a:noFill/>
          <a:ln>
            <a:miter lim="800000"/>
            <a:headEnd/>
            <a:tailEnd/>
          </a:ln>
        </p:spPr>
        <p:txBody>
          <a:bodyPr vert="horz" wrap="square" numCol="1" anchor="t" anchorCtr="0" compatLnSpc="1">
            <a:prstTxWarp prst="textNoShape">
              <a:avLst/>
            </a:prstTxWarp>
          </a:bodyPr>
          <a:lstStyle/>
          <a:p>
            <a:pPr algn="l">
              <a:buFont typeface="Arial" pitchFamily="127" charset="0"/>
              <a:buNone/>
            </a:pPr>
            <a:r>
              <a:rPr lang="fr-FR" smtClean="0"/>
              <a:t>Meeting at the end of June to build a center for mathematics to coordinate cooperation with Turkey and Neighbouring countries.</a:t>
            </a:r>
          </a:p>
          <a:p>
            <a:pPr algn="l">
              <a:buFont typeface="Arial" pitchFamily="127" charset="0"/>
              <a:buNone/>
            </a:pPr>
            <a:endParaRPr lang="fr-FR" smtClean="0"/>
          </a:p>
          <a:p>
            <a:pPr algn="l">
              <a:buFont typeface="Arial" pitchFamily="127" charset="0"/>
              <a:buNone/>
            </a:pPr>
            <a:r>
              <a:rPr lang="fr-FR" smtClean="0"/>
              <a:t>The presidents of the Turquish mathematical society and the Lebanese mathematical society already aproved.</a:t>
            </a:r>
          </a:p>
          <a:p>
            <a:pPr algn="l">
              <a:buFont typeface="Arial" pitchFamily="127" charset="0"/>
              <a:buNone/>
            </a:pPr>
            <a:endParaRPr lang="fr-FR" smtClean="0"/>
          </a:p>
          <a:p>
            <a:pPr algn="l">
              <a:buFont typeface="Arial" pitchFamily="127" charset="0"/>
              <a:buNone/>
            </a:pPr>
            <a:r>
              <a:rPr lang="fr-FR" smtClean="0"/>
              <a:t>First scietific event next October organized by Bernard Teissier</a:t>
            </a:r>
          </a:p>
          <a:p>
            <a:pPr algn="l">
              <a:buFont typeface="Arial" pitchFamily="127" charset="0"/>
              <a:buNone/>
            </a:pPr>
            <a:r>
              <a:rPr lang="fr-FR" smtClean="0"/>
              <a:t>Meeting in the middle of February in Paris.</a:t>
            </a:r>
          </a:p>
          <a:p>
            <a:pPr algn="ctr">
              <a:buFont typeface="Arial" pitchFamily="127" charset="0"/>
              <a:buNone/>
            </a:pPr>
            <a:endParaRPr lang="fr-FR" smtClean="0"/>
          </a:p>
          <a:p>
            <a:pPr>
              <a:buFont typeface="Arial" pitchFamily="127" charset="0"/>
              <a:buNone/>
            </a:pPr>
            <a:r>
              <a:rPr lang="en-US" smtClean="0"/>
              <a:t>Coordination: Abdelmejid Bayad</a:t>
            </a:r>
          </a:p>
        </p:txBody>
      </p:sp>
      <p:sp>
        <p:nvSpPr>
          <p:cNvPr id="13314" name="Title 4"/>
          <p:cNvSpPr>
            <a:spLocks noGrp="1"/>
          </p:cNvSpPr>
          <p:nvPr>
            <p:ph type="title"/>
          </p:nvPr>
        </p:nvSpPr>
        <p:spPr bwMode="auto">
          <a:noFill/>
          <a:ln>
            <a:miter lim="800000"/>
            <a:headEnd/>
            <a:tailEnd/>
          </a:ln>
        </p:spPr>
        <p:txBody>
          <a:bodyPr vert="horz" wrap="square" numCol="1" anchor="t" anchorCtr="0" compatLnSpc="1">
            <a:prstTxWarp prst="textNoShape">
              <a:avLst/>
            </a:prstTxWarp>
          </a:bodyPr>
          <a:lstStyle/>
          <a:p>
            <a:pPr marL="385763" indent="-385763">
              <a:spcBef>
                <a:spcPct val="20000"/>
              </a:spcBef>
            </a:pPr>
            <a:r>
              <a:rPr lang="fr-FR" smtClean="0"/>
              <a:t>IRAN-TURKEY</a:t>
            </a:r>
            <a:endParaRPr lang="fr-FR" sz="270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ítulo 1"/>
          <p:cNvSpPr>
            <a:spLocks noGrp="1"/>
          </p:cNvSpPr>
          <p:nvPr>
            <p:ph type="title"/>
          </p:nvPr>
        </p:nvSpPr>
        <p:spPr bwMode="auto">
          <a:noFill/>
          <a:ln>
            <a:miter lim="800000"/>
            <a:headEnd/>
            <a:tailEnd/>
          </a:ln>
        </p:spPr>
        <p:txBody>
          <a:bodyPr vert="horz" wrap="square" numCol="1" anchor="t" anchorCtr="0" compatLnSpc="1">
            <a:prstTxWarp prst="textNoShape">
              <a:avLst/>
            </a:prstTxWarp>
          </a:bodyPr>
          <a:lstStyle/>
          <a:p>
            <a:r>
              <a:rPr lang="fr-FR" smtClean="0"/>
              <a:t>NEPAL</a:t>
            </a:r>
            <a:endParaRPr lang="es-ES_tradnl" smtClean="0"/>
          </a:p>
        </p:txBody>
      </p:sp>
      <p:sp>
        <p:nvSpPr>
          <p:cNvPr id="14338" name="Marcador de contenido 2"/>
          <p:cNvSpPr>
            <a:spLocks noGrp="1"/>
          </p:cNvSpPr>
          <p:nvPr>
            <p:ph sz="quarter" idx="10"/>
          </p:nvPr>
        </p:nvSpPr>
        <p:spPr bwMode="auto">
          <a:noFill/>
          <a:ln>
            <a:miter lim="800000"/>
            <a:headEnd/>
            <a:tailEnd/>
          </a:ln>
        </p:spPr>
        <p:txBody>
          <a:bodyPr vert="horz" wrap="square" numCol="1" anchor="t" anchorCtr="0" compatLnSpc="1">
            <a:prstTxWarp prst="textNoShape">
              <a:avLst/>
            </a:prstTxWarp>
          </a:bodyPr>
          <a:lstStyle/>
          <a:p>
            <a:pPr algn="l">
              <a:buFont typeface="Arial" pitchFamily="127" charset="0"/>
              <a:buNone/>
            </a:pPr>
            <a:r>
              <a:rPr lang="fr-FR" sz="2800" smtClean="0"/>
              <a:t>Several meetings in Paris to fixed the program in 2012.</a:t>
            </a:r>
          </a:p>
          <a:p>
            <a:pPr algn="l">
              <a:buFont typeface="Arial" pitchFamily="127" charset="0"/>
              <a:buNone/>
            </a:pPr>
            <a:endParaRPr lang="fr-FR" sz="2800" smtClean="0"/>
          </a:p>
          <a:p>
            <a:pPr algn="l">
              <a:buFont typeface="Arial" pitchFamily="127" charset="0"/>
              <a:buNone/>
            </a:pPr>
            <a:r>
              <a:rPr lang="fr-FR" sz="2800" smtClean="0"/>
              <a:t>Course in  Number Theory in TU next October by M. Waldschmidt and J. Jim</a:t>
            </a:r>
            <a:r>
              <a:rPr lang="fr-FR" altLang="ja-JP" sz="2800" smtClean="0"/>
              <a:t>énez. Meeting with VC of TU, president of Math. Society and other mathematical institutions. (Spims)</a:t>
            </a:r>
          </a:p>
          <a:p>
            <a:pPr algn="l">
              <a:buFont typeface="Arial" pitchFamily="127" charset="0"/>
              <a:buNone/>
            </a:pPr>
            <a:endParaRPr lang="fr-FR" sz="2800" smtClean="0"/>
          </a:p>
          <a:p>
            <a:pPr algn="l">
              <a:buFont typeface="Arial" pitchFamily="127" charset="0"/>
              <a:buNone/>
            </a:pPr>
            <a:r>
              <a:rPr lang="fr-FR" sz="2800" smtClean="0"/>
              <a:t>In December a visit of P</a:t>
            </a:r>
            <a:r>
              <a:rPr lang="fr-FR" altLang="ja-JP" sz="2800" smtClean="0"/>
              <a:t>appalardi to continue with the National school</a:t>
            </a:r>
            <a:endParaRPr lang="fr-FR" sz="2800" smtClean="0"/>
          </a:p>
          <a:p>
            <a:pPr>
              <a:buFont typeface="Arial" pitchFamily="127" charset="0"/>
              <a:buNone/>
            </a:pPr>
            <a:endParaRPr lang="es-ES_tradnl"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ítulo 1"/>
          <p:cNvSpPr>
            <a:spLocks noGrp="1"/>
          </p:cNvSpPr>
          <p:nvPr>
            <p:ph type="title"/>
          </p:nvPr>
        </p:nvSpPr>
        <p:spPr bwMode="auto">
          <a:noFill/>
          <a:ln>
            <a:miter lim="800000"/>
            <a:headEnd/>
            <a:tailEnd/>
          </a:ln>
        </p:spPr>
        <p:txBody>
          <a:bodyPr vert="horz" wrap="square" numCol="1" anchor="t" anchorCtr="0" compatLnSpc="1">
            <a:prstTxWarp prst="textNoShape">
              <a:avLst/>
            </a:prstTxWarp>
          </a:bodyPr>
          <a:lstStyle/>
          <a:p>
            <a:r>
              <a:rPr lang="es-ES_tradnl" smtClean="0"/>
              <a:t>NEPAL</a:t>
            </a:r>
          </a:p>
        </p:txBody>
      </p:sp>
      <p:sp>
        <p:nvSpPr>
          <p:cNvPr id="15362" name="Marcador de contenido 2"/>
          <p:cNvSpPr>
            <a:spLocks noGrp="1"/>
          </p:cNvSpPr>
          <p:nvPr>
            <p:ph sz="quarter" idx="10"/>
          </p:nvPr>
        </p:nvSpPr>
        <p:spPr bwMode="auto">
          <a:noFill/>
          <a:ln>
            <a:miter lim="800000"/>
            <a:headEnd/>
            <a:tailEnd/>
          </a:ln>
        </p:spPr>
        <p:txBody>
          <a:bodyPr vert="horz" wrap="square" numCol="1" anchor="t" anchorCtr="0" compatLnSpc="1">
            <a:prstTxWarp prst="textNoShape">
              <a:avLst/>
            </a:prstTxWarp>
          </a:bodyPr>
          <a:lstStyle/>
          <a:p>
            <a:pPr>
              <a:buFont typeface="Arial" pitchFamily="127" charset="0"/>
              <a:buNone/>
            </a:pPr>
            <a:endParaRPr lang="en-US" i="1" smtClean="0"/>
          </a:p>
          <a:p>
            <a:pPr>
              <a:buFont typeface="Arial" pitchFamily="127" charset="0"/>
              <a:buNone/>
            </a:pPr>
            <a:endParaRPr lang="en-US" i="1" smtClean="0"/>
          </a:p>
          <a:p>
            <a:pPr>
              <a:buFont typeface="Arial" pitchFamily="127" charset="0"/>
              <a:buNone/>
            </a:pPr>
            <a:r>
              <a:rPr lang="en-US" i="1" smtClean="0"/>
              <a:t>Ajaya Singh visit Paris VI under Erasmus Mundus ends next August.</a:t>
            </a:r>
          </a:p>
          <a:p>
            <a:pPr>
              <a:buFont typeface="Arial" pitchFamily="127" charset="0"/>
              <a:buNone/>
            </a:pPr>
            <a:endParaRPr lang="en-US" i="1" smtClean="0"/>
          </a:p>
          <a:p>
            <a:pPr>
              <a:buFont typeface="Arial" pitchFamily="127" charset="0"/>
              <a:buNone/>
            </a:pPr>
            <a:r>
              <a:rPr lang="en-US" smtClean="0"/>
              <a:t>Nilakantha Paudel</a:t>
            </a:r>
            <a:r>
              <a:rPr lang="es-ES_tradnl" smtClean="0"/>
              <a:t>,  accepted at  ICTP, </a:t>
            </a:r>
          </a:p>
          <a:p>
            <a:pPr>
              <a:buFont typeface="Arial" pitchFamily="127" charset="0"/>
              <a:buNone/>
            </a:pPr>
            <a:r>
              <a:rPr lang="en-US" smtClean="0"/>
              <a:t>Chudamani Poudyal</a:t>
            </a:r>
            <a:r>
              <a:rPr lang="es-ES_tradnl" smtClean="0"/>
              <a:t> New Mexico State university.</a:t>
            </a:r>
            <a:r>
              <a:rPr lang="fr-FR" i="1" smtClean="0"/>
              <a:t> </a:t>
            </a:r>
            <a:endParaRPr lang="en-US" i="1" smtClean="0"/>
          </a:p>
          <a:p>
            <a:pPr>
              <a:buFont typeface="Arial" pitchFamily="127" charset="0"/>
              <a:buNone/>
            </a:pPr>
            <a:endParaRPr lang="es-ES_tradnl" smtClean="0"/>
          </a:p>
        </p:txBody>
      </p:sp>
    </p:spTree>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hème Office">
      <a:majorFont>
        <a:latin typeface="Helvetica Neue"/>
        <a:ea typeface="ＭＳ Ｐゴシック"/>
        <a:cs typeface="ＭＳ Ｐゴシック"/>
      </a:majorFont>
      <a:minorFont>
        <a:latin typeface="Helvetica Neue"/>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10199</TotalTime>
  <Words>414</Words>
  <Application>Microsoft Office PowerPoint</Application>
  <PresentationFormat>Format A4 (210 x 297 mm)</PresentationFormat>
  <Paragraphs>64</Paragraphs>
  <Slides>9</Slides>
  <Notes>1</Notes>
  <HiddenSlides>0</HiddenSlides>
  <MMClips>0</MMClips>
  <ScaleCrop>false</ScaleCrop>
  <HeadingPairs>
    <vt:vector size="4" baseType="variant">
      <vt:variant>
        <vt:lpstr>Thème</vt:lpstr>
      </vt:variant>
      <vt:variant>
        <vt:i4>1</vt:i4>
      </vt:variant>
      <vt:variant>
        <vt:lpstr>Titres des diapositives</vt:lpstr>
      </vt:variant>
      <vt:variant>
        <vt:i4>9</vt:i4>
      </vt:variant>
    </vt:vector>
  </HeadingPairs>
  <TitlesOfParts>
    <vt:vector size="10" baseType="lpstr">
      <vt:lpstr>Thème Office</vt:lpstr>
      <vt:lpstr>Présentation PowerPoint</vt:lpstr>
      <vt:lpstr>Activities.</vt:lpstr>
      <vt:lpstr>Présentation PowerPoint</vt:lpstr>
      <vt:lpstr>IRAK</vt:lpstr>
      <vt:lpstr>IRAK</vt:lpstr>
      <vt:lpstr>IRAK</vt:lpstr>
      <vt:lpstr>IRAN-TURKEY</vt:lpstr>
      <vt:lpstr>NEPAL</vt:lpstr>
      <vt:lpstr>NEPAL</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C5C</dc:creator>
  <cp:lastModifiedBy>PIROTTE JP</cp:lastModifiedBy>
  <cp:revision>416</cp:revision>
  <cp:lastPrinted>2011-05-31T06:29:02Z</cp:lastPrinted>
  <dcterms:created xsi:type="dcterms:W3CDTF">2012-01-20T08:53:01Z</dcterms:created>
  <dcterms:modified xsi:type="dcterms:W3CDTF">2012-06-19T05:17:20Z</dcterms:modified>
</cp:coreProperties>
</file>