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318" r:id="rId2"/>
    <p:sldId id="342" r:id="rId3"/>
    <p:sldId id="355" r:id="rId4"/>
    <p:sldId id="354" r:id="rId5"/>
    <p:sldId id="357" r:id="rId6"/>
    <p:sldId id="353" r:id="rId7"/>
    <p:sldId id="348" r:id="rId8"/>
    <p:sldId id="331" r:id="rId9"/>
    <p:sldId id="334" r:id="rId10"/>
    <p:sldId id="344" r:id="rId11"/>
    <p:sldId id="358" r:id="rId12"/>
  </p:sldIdLst>
  <p:sldSz cx="9906000" cy="6858000" type="A4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Arial" pitchFamily="127" charset="0"/>
        <a:cs typeface="Arial" pitchFamily="127" charset="0"/>
      </a:defRPr>
    </a:lvl1pPr>
    <a:lvl2pPr marL="514350" indent="-5715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Arial" pitchFamily="127" charset="0"/>
        <a:cs typeface="Arial" pitchFamily="127" charset="0"/>
      </a:defRPr>
    </a:lvl2pPr>
    <a:lvl3pPr marL="1030288" indent="-115888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Arial" pitchFamily="127" charset="0"/>
        <a:cs typeface="Arial" pitchFamily="127" charset="0"/>
      </a:defRPr>
    </a:lvl3pPr>
    <a:lvl4pPr marL="1546225" indent="-174625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Arial" pitchFamily="127" charset="0"/>
        <a:cs typeface="Arial" pitchFamily="127" charset="0"/>
      </a:defRPr>
    </a:lvl4pPr>
    <a:lvl5pPr marL="2062163" indent="-233363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127" charset="0"/>
        <a:ea typeface="Arial" pitchFamily="127" charset="0"/>
        <a:cs typeface="Arial" pitchFamily="127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Arial" pitchFamily="127" charset="0"/>
        <a:cs typeface="Arial" pitchFamily="127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Arial" pitchFamily="127" charset="0"/>
        <a:cs typeface="Arial" pitchFamily="127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Arial" pitchFamily="127" charset="0"/>
        <a:cs typeface="Arial" pitchFamily="127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127" charset="0"/>
        <a:ea typeface="Arial" pitchFamily="127" charset="0"/>
        <a:cs typeface="Arial" pitchFamily="127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000000"/>
    <a:srgbClr val="CCFFFF"/>
    <a:srgbClr val="99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09" autoAdjust="0"/>
    <p:restoredTop sz="94686" autoAdjust="0"/>
  </p:normalViewPr>
  <p:slideViewPr>
    <p:cSldViewPr>
      <p:cViewPr>
        <p:scale>
          <a:sx n="110" d="100"/>
          <a:sy n="110" d="100"/>
        </p:scale>
        <p:origin x="-960" y="6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7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49F5CE60-DF59-4126-AAA1-5C9B3C1C2407}" type="datetimeFigureOut">
              <a:rPr lang="fr-FR"/>
              <a:pPr>
                <a:defRPr/>
              </a:pPr>
              <a:t>15/01/15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EB38DD9F-A8FB-41CB-836C-F1FDBC380247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1655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83F94539-3913-41BF-B8A6-E43ADE6E1068}" type="datetimeFigureOut">
              <a:rPr lang="fr-FR"/>
              <a:pPr>
                <a:defRPr/>
              </a:pPr>
              <a:t>15/01/15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2E6A0EEF-56E9-4BCE-9387-019C890A3ACB}" type="slidenum">
              <a:rPr lang="fr-FR"/>
              <a:pPr>
                <a:defRPr/>
              </a:pPr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416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pitchFamily="127" charset="-128"/>
        <a:cs typeface="ＭＳ Ｐゴシック" pitchFamily="127" charset="-128"/>
      </a:defRPr>
    </a:lvl1pPr>
    <a:lvl2pPr marL="514350" indent="-5715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1030288" indent="-11588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546225" indent="-174625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2062163" indent="-23336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579065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0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fr-FR" sz="2400" smtClean="0">
                <a:latin typeface="Arial" pitchFamily="127" charset="0"/>
                <a:ea typeface="Arial" pitchFamily="127" charset="0"/>
                <a:cs typeface="Arial" pitchFamily="127" charset="0"/>
              </a:rPr>
              <a:t>Mise à jour: 20/06/2011</a:t>
            </a:r>
          </a:p>
        </p:txBody>
      </p:sp>
      <p:sp>
        <p:nvSpPr>
          <p:cNvPr id="7171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8BBA7B-341F-4BAC-A0A0-941260614D86}" type="slidenum">
              <a:rPr lang="fr-FR">
                <a:latin typeface="Calibri" pitchFamily="127" charset="0"/>
                <a:ea typeface="Arial" pitchFamily="127" charset="0"/>
                <a:cs typeface="Arial" pitchFamily="127" charset="0"/>
              </a:rPr>
              <a:pPr/>
              <a:t>1</a:t>
            </a:fld>
            <a:endParaRPr lang="fr-FR">
              <a:latin typeface="Calibri" pitchFamily="127" charset="0"/>
              <a:ea typeface="Arial" pitchFamily="127" charset="0"/>
              <a:cs typeface="Arial" pitchFamily="127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 userDrawn="1"/>
        </p:nvSpPr>
        <p:spPr>
          <a:xfrm>
            <a:off x="247650" y="2532063"/>
            <a:ext cx="9410700" cy="1252537"/>
          </a:xfrm>
          <a:prstGeom prst="rect">
            <a:avLst/>
          </a:prstGeom>
          <a:noFill/>
        </p:spPr>
        <p:txBody>
          <a:bodyPr lIns="103163" tIns="51581" rIns="103163" bIns="51581" anchor="ctr">
            <a:spAutoFit/>
          </a:bodyPr>
          <a:lstStyle/>
          <a:p>
            <a:pPr algn="r">
              <a:spcAft>
                <a:spcPts val="1354"/>
              </a:spcAft>
              <a:defRPr/>
            </a:pPr>
            <a:r>
              <a:rPr lang="fr-FR" sz="2100" b="1" dirty="0">
                <a:solidFill>
                  <a:srgbClr val="000000"/>
                </a:solidFill>
                <a:latin typeface="Helvetica Neue"/>
                <a:ea typeface="Arial" charset="0"/>
                <a:cs typeface="Helvetica Neue"/>
              </a:rPr>
              <a:t>CENTRE INTERNATIONAL DE MATHÉMATIQUES PURES ET APPLIQUÉES</a:t>
            </a:r>
          </a:p>
          <a:p>
            <a:pPr algn="r">
              <a:spcAft>
                <a:spcPts val="2708"/>
              </a:spcAft>
              <a:defRPr/>
            </a:pPr>
            <a:r>
              <a:rPr lang="fr-FR" sz="2100" b="1" dirty="0">
                <a:solidFill>
                  <a:srgbClr val="000000"/>
                </a:solidFill>
                <a:latin typeface="Helvetica Neue"/>
                <a:ea typeface="Arial" charset="0"/>
                <a:cs typeface="Helvetica Neue"/>
              </a:rPr>
              <a:t>INTERNATIONAL CENTER FOR PURE AND APPLIED MATHEMATICS</a:t>
            </a:r>
          </a:p>
        </p:txBody>
      </p:sp>
      <p:cxnSp>
        <p:nvCxnSpPr>
          <p:cNvPr id="3" name="Connecteur droit 7"/>
          <p:cNvCxnSpPr/>
          <p:nvPr userDrawn="1"/>
        </p:nvCxnSpPr>
        <p:spPr>
          <a:xfrm>
            <a:off x="2889250" y="781050"/>
            <a:ext cx="7019925" cy="1588"/>
          </a:xfrm>
          <a:prstGeom prst="line">
            <a:avLst/>
          </a:prstGeom>
          <a:ln w="34925" cap="flat" cmpd="sng" algn="ctr">
            <a:solidFill>
              <a:srgbClr val="008000">
                <a:alpha val="5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ZoneTexte 9"/>
          <p:cNvSpPr txBox="1"/>
          <p:nvPr userDrawn="1"/>
        </p:nvSpPr>
        <p:spPr>
          <a:xfrm>
            <a:off x="3454400" y="147638"/>
            <a:ext cx="5448300" cy="1270000"/>
          </a:xfrm>
          <a:prstGeom prst="rect">
            <a:avLst/>
          </a:prstGeom>
          <a:noFill/>
        </p:spPr>
        <p:txBody>
          <a:bodyPr lIns="103163" tIns="51581" rIns="103163" bIns="51581" anchor="ctr">
            <a:spAutoFit/>
          </a:bodyPr>
          <a:lstStyle/>
          <a:p>
            <a:pPr algn="ctr">
              <a:spcAft>
                <a:spcPts val="1354"/>
              </a:spcAft>
              <a:defRPr/>
            </a:pPr>
            <a:r>
              <a:rPr lang="fr-FR" sz="3200" b="1" dirty="0">
                <a:solidFill>
                  <a:srgbClr val="000000"/>
                </a:solidFill>
                <a:latin typeface="Helvetica Neue"/>
                <a:ea typeface="Arial" charset="0"/>
                <a:cs typeface="Helvetica Neue"/>
              </a:rPr>
              <a:t>CIMPA</a:t>
            </a:r>
          </a:p>
          <a:p>
            <a:pPr algn="ctr">
              <a:spcAft>
                <a:spcPts val="1354"/>
              </a:spcAft>
              <a:defRPr/>
            </a:pPr>
            <a:r>
              <a:rPr lang="fr-FR" sz="3200" b="1" dirty="0">
                <a:solidFill>
                  <a:srgbClr val="000000"/>
                </a:solidFill>
                <a:latin typeface="Helvetica Neue"/>
                <a:ea typeface="Arial" charset="0"/>
                <a:cs typeface="Helvetica Neue"/>
              </a:rPr>
              <a:t>ICPAM</a:t>
            </a:r>
          </a:p>
        </p:txBody>
      </p:sp>
      <p:pic>
        <p:nvPicPr>
          <p:cNvPr id="5" name="Image 7" descr="MARMESR_3005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7850" y="6269038"/>
            <a:ext cx="22812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8" descr="unesc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2325" y="5908675"/>
            <a:ext cx="679450" cy="7207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7" name="Image 11" descr="logo_unice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670425" y="6269038"/>
            <a:ext cx="928688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8" name="Image 13" descr="gobminis_MCI-e-IN.jpg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6308725" y="6269038"/>
            <a:ext cx="142398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14" descr="cnrslogo.png"/>
          <p:cNvPicPr>
            <a:picLocks noChangeAspect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3568700" y="6269038"/>
            <a:ext cx="39052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12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3563" y="304800"/>
            <a:ext cx="1500187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r 7"/>
          <p:cNvGrpSpPr>
            <a:grpSpLocks/>
          </p:cNvGrpSpPr>
          <p:nvPr userDrawn="1"/>
        </p:nvGrpSpPr>
        <p:grpSpPr bwMode="auto">
          <a:xfrm>
            <a:off x="247650" y="5943600"/>
            <a:ext cx="7624763" cy="674688"/>
            <a:chOff x="553877" y="5105399"/>
            <a:chExt cx="7038261" cy="674543"/>
          </a:xfrm>
        </p:grpSpPr>
        <p:cxnSp>
          <p:nvCxnSpPr>
            <p:cNvPr id="5" name="Connecteur droit 11"/>
            <p:cNvCxnSpPr/>
            <p:nvPr userDrawn="1"/>
          </p:nvCxnSpPr>
          <p:spPr>
            <a:xfrm>
              <a:off x="581720" y="5405373"/>
              <a:ext cx="7010418" cy="1587"/>
            </a:xfrm>
            <a:prstGeom prst="line">
              <a:avLst/>
            </a:prstGeom>
            <a:ln w="28575" cap="flat" cmpd="sng" algn="ctr">
              <a:solidFill>
                <a:srgbClr val="008000">
                  <a:alpha val="69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12"/>
            <p:cNvSpPr txBox="1"/>
            <p:nvPr userDrawn="1"/>
          </p:nvSpPr>
          <p:spPr>
            <a:xfrm>
              <a:off x="553877" y="5105399"/>
              <a:ext cx="6799402" cy="67454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spcAft>
                  <a:spcPts val="677"/>
                </a:spcAft>
                <a:defRPr/>
              </a:pPr>
              <a:r>
                <a:rPr lang="fr-F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ea typeface="Arial" charset="0"/>
                  <a:cs typeface="Helvetica Neue"/>
                </a:rPr>
                <a:t>CENTRE INTERNATIONAL DE MATHÉMATIQUES PURES ET APPLIQUÉES</a:t>
              </a:r>
            </a:p>
            <a:p>
              <a:pPr>
                <a:spcAft>
                  <a:spcPts val="2708"/>
                </a:spcAft>
                <a:defRPr/>
              </a:pPr>
              <a:r>
                <a:rPr lang="fr-F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ea typeface="Arial" charset="0"/>
                  <a:cs typeface="Helvetica Neue"/>
                </a:rPr>
                <a:t>INTERNATIONAL CENTER FOR PURE AND APPLIED MATHEMATICS</a:t>
              </a:r>
            </a:p>
          </p:txBody>
        </p:sp>
      </p:grpSp>
      <p:cxnSp>
        <p:nvCxnSpPr>
          <p:cNvPr id="7" name="Connecteur droit 11"/>
          <p:cNvCxnSpPr/>
          <p:nvPr userDrawn="1"/>
        </p:nvCxnSpPr>
        <p:spPr>
          <a:xfrm>
            <a:off x="247650" y="914400"/>
            <a:ext cx="9658350" cy="1588"/>
          </a:xfrm>
          <a:prstGeom prst="line">
            <a:avLst/>
          </a:prstGeom>
          <a:ln w="28575" cap="flat" cmpd="sng" algn="ctr">
            <a:solidFill>
              <a:srgbClr val="008000">
                <a:alpha val="6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age 1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502650" y="5486400"/>
            <a:ext cx="8540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re 13"/>
          <p:cNvSpPr>
            <a:spLocks noGrp="1"/>
          </p:cNvSpPr>
          <p:nvPr>
            <p:ph type="title"/>
          </p:nvPr>
        </p:nvSpPr>
        <p:spPr>
          <a:xfrm>
            <a:off x="247650" y="228600"/>
            <a:ext cx="9410700" cy="685800"/>
          </a:xfrm>
          <a:prstGeom prst="rect">
            <a:avLst/>
          </a:prstGeom>
        </p:spPr>
        <p:txBody>
          <a:bodyPr lIns="103163" tIns="51581" rIns="103163" bIns="51581"/>
          <a:lstStyle/>
          <a:p>
            <a:r>
              <a:rPr lang="en-US" noProof="0" dirty="0" err="1" smtClean="0"/>
              <a:t>Cliquez</a:t>
            </a:r>
            <a:r>
              <a:rPr lang="en-US" noProof="0" dirty="0" smtClean="0"/>
              <a:t> et </a:t>
            </a:r>
            <a:r>
              <a:rPr lang="en-US" noProof="0" dirty="0" err="1" smtClean="0"/>
              <a:t>modifiez</a:t>
            </a:r>
            <a:r>
              <a:rPr lang="en-US" noProof="0" dirty="0" smtClean="0"/>
              <a:t> le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quarter" idx="10"/>
          </p:nvPr>
        </p:nvSpPr>
        <p:spPr>
          <a:xfrm>
            <a:off x="247650" y="1295400"/>
            <a:ext cx="9410700" cy="4495800"/>
          </a:xfrm>
          <a:prstGeom prst="rect">
            <a:avLst/>
          </a:prstGeom>
        </p:spPr>
        <p:txBody>
          <a:bodyPr lIns="103163" tIns="51581" rIns="103163" bIns="51581"/>
          <a:lstStyle>
            <a:lvl1pPr marL="0" indent="0" algn="just">
              <a:buFont typeface="Arial"/>
              <a:buNone/>
              <a:defRPr sz="2500">
                <a:solidFill>
                  <a:srgbClr val="000000"/>
                </a:solidFill>
              </a:defRPr>
            </a:lvl1pPr>
            <a:lvl2pPr algn="just">
              <a:defRPr sz="23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_tradnl" noProof="0" smtClean="0"/>
              <a:t>Click to edit Master text styles</a:t>
            </a:r>
          </a:p>
          <a:p>
            <a:pPr lvl="1"/>
            <a:r>
              <a:rPr lang="es-ES_tradnl" noProof="0" smtClean="0"/>
              <a:t>Second level</a:t>
            </a:r>
          </a:p>
          <a:p>
            <a:pPr lvl="2"/>
            <a:r>
              <a:rPr lang="es-ES_tradnl" noProof="0" smtClean="0"/>
              <a:t>Third level</a:t>
            </a:r>
          </a:p>
          <a:p>
            <a:pPr lvl="3"/>
            <a:r>
              <a:rPr lang="es-ES_tradnl" noProof="0" smtClean="0"/>
              <a:t>Fourth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ts val="6088"/>
        </a:spcAft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ts val="6088"/>
        </a:spcAft>
        <a:defRPr sz="3400" b="1">
          <a:solidFill>
            <a:schemeClr val="tx1"/>
          </a:solidFill>
          <a:latin typeface="Helvetica Neue" pitchFamily="127" charset="0"/>
          <a:ea typeface="ＭＳ Ｐゴシック" pitchFamily="127" charset="-128"/>
          <a:cs typeface="ＭＳ Ｐゴシック" pitchFamily="127" charset="-128"/>
        </a:defRPr>
      </a:lvl2pPr>
      <a:lvl3pPr algn="l" rtl="0" eaLnBrk="0" fontAlgn="base" hangingPunct="0">
        <a:spcBef>
          <a:spcPct val="0"/>
        </a:spcBef>
        <a:spcAft>
          <a:spcPts val="6088"/>
        </a:spcAft>
        <a:defRPr sz="3400" b="1">
          <a:solidFill>
            <a:schemeClr val="tx1"/>
          </a:solidFill>
          <a:latin typeface="Helvetica Neue" pitchFamily="127" charset="0"/>
          <a:ea typeface="ＭＳ Ｐゴシック" pitchFamily="127" charset="-128"/>
          <a:cs typeface="ＭＳ Ｐゴシック" pitchFamily="127" charset="-128"/>
        </a:defRPr>
      </a:lvl3pPr>
      <a:lvl4pPr algn="l" rtl="0" eaLnBrk="0" fontAlgn="base" hangingPunct="0">
        <a:spcBef>
          <a:spcPct val="0"/>
        </a:spcBef>
        <a:spcAft>
          <a:spcPts val="6088"/>
        </a:spcAft>
        <a:defRPr sz="3400" b="1">
          <a:solidFill>
            <a:schemeClr val="tx1"/>
          </a:solidFill>
          <a:latin typeface="Helvetica Neue" pitchFamily="127" charset="0"/>
          <a:ea typeface="ＭＳ Ｐゴシック" pitchFamily="127" charset="-128"/>
          <a:cs typeface="ＭＳ Ｐゴシック" pitchFamily="127" charset="-128"/>
        </a:defRPr>
      </a:lvl4pPr>
      <a:lvl5pPr algn="l" rtl="0" eaLnBrk="0" fontAlgn="base" hangingPunct="0">
        <a:spcBef>
          <a:spcPct val="0"/>
        </a:spcBef>
        <a:spcAft>
          <a:spcPts val="6088"/>
        </a:spcAft>
        <a:defRPr sz="3400" b="1">
          <a:solidFill>
            <a:schemeClr val="tx1"/>
          </a:solidFill>
          <a:latin typeface="Helvetica Neue" pitchFamily="127" charset="0"/>
          <a:ea typeface="ＭＳ Ｐゴシック" pitchFamily="127" charset="-128"/>
          <a:cs typeface="ＭＳ Ｐゴシック" pitchFamily="127" charset="-128"/>
        </a:defRPr>
      </a:lvl5pPr>
      <a:lvl6pPr marL="515813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6pPr>
      <a:lvl7pPr marL="1031626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7pPr>
      <a:lvl8pPr marL="1547439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8pPr>
      <a:lvl9pPr marL="2063252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9pPr>
    </p:titleStyle>
    <p:bodyStyle>
      <a:lvl1pPr marL="385763" indent="-385763" algn="l" rtl="0" eaLnBrk="0" fontAlgn="base" hangingPunct="0">
        <a:spcBef>
          <a:spcPct val="20000"/>
        </a:spcBef>
        <a:spcAft>
          <a:spcPct val="0"/>
        </a:spcAft>
        <a:buFont typeface="Arial" pitchFamily="127" charset="0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836613" indent="-322263" algn="l" rtl="0" eaLnBrk="0" fontAlgn="base" hangingPunct="0">
        <a:spcBef>
          <a:spcPct val="20000"/>
        </a:spcBef>
        <a:spcAft>
          <a:spcPct val="0"/>
        </a:spcAft>
        <a:buFont typeface="Arial" pitchFamily="127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289050" indent="-257175" algn="l" rtl="0" eaLnBrk="0" fontAlgn="base" hangingPunct="0">
        <a:spcBef>
          <a:spcPct val="20000"/>
        </a:spcBef>
        <a:spcAft>
          <a:spcPct val="0"/>
        </a:spcAft>
        <a:buFont typeface="Arial" pitchFamily="127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04988" indent="-257175" algn="l" rtl="0" eaLnBrk="0" fontAlgn="base" hangingPunct="0">
        <a:spcBef>
          <a:spcPct val="20000"/>
        </a:spcBef>
        <a:spcAft>
          <a:spcPct val="0"/>
        </a:spcAft>
        <a:buFont typeface="Arial" pitchFamily="127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0925" indent="-257175" algn="l" rtl="0" eaLnBrk="0" fontAlgn="base" hangingPunct="0">
        <a:spcBef>
          <a:spcPct val="20000"/>
        </a:spcBef>
        <a:spcAft>
          <a:spcPct val="0"/>
        </a:spcAft>
        <a:buFont typeface="Arial" pitchFamily="127" charset="0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36972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785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8598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4411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cimpa-icpam.or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Espace réservé du contenu 7"/>
          <p:cNvSpPr txBox="1">
            <a:spLocks/>
          </p:cNvSpPr>
          <p:nvPr/>
        </p:nvSpPr>
        <p:spPr bwMode="auto">
          <a:xfrm>
            <a:off x="2682875" y="3657600"/>
            <a:ext cx="454025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163" tIns="51581" rIns="103163" bIns="51581">
            <a:prstTxWarp prst="textNoShape">
              <a:avLst/>
            </a:prstTxWarp>
          </a:bodyPr>
          <a:lstStyle/>
          <a:p>
            <a:pPr marL="385763" indent="-385763" algn="ctr" eaLnBrk="0" hangingPunct="0">
              <a:spcBef>
                <a:spcPct val="20000"/>
              </a:spcBef>
            </a:pPr>
            <a:r>
              <a:rPr lang="fr-FR" sz="1800" b="1" dirty="0"/>
              <a:t>INDE ET ASIE DE L'OUEST</a:t>
            </a:r>
            <a:endParaRPr lang="fr-FR" sz="1600" dirty="0">
              <a:latin typeface="Helvetica Neue" pitchFamily="127" charset="0"/>
              <a:ea typeface="Helvetica Neue" pitchFamily="127" charset="0"/>
              <a:cs typeface="Helvetica Neue" pitchFamily="127" charset="0"/>
            </a:endParaRPr>
          </a:p>
          <a:p>
            <a:pPr marL="385763" indent="-385763" algn="ctr" eaLnBrk="0" hangingPunct="0">
              <a:spcBef>
                <a:spcPct val="20000"/>
              </a:spcBef>
            </a:pPr>
            <a:endParaRPr lang="fr-FR" sz="1400" dirty="0"/>
          </a:p>
          <a:p>
            <a:pPr marL="385763" indent="-385763" algn="ctr" eaLnBrk="0" hangingPunct="0">
              <a:spcBef>
                <a:spcPct val="20000"/>
              </a:spcBef>
            </a:pPr>
            <a:r>
              <a:rPr lang="fr-FR" sz="1400" dirty="0"/>
              <a:t>Jorge JIMENEZ URROZ, </a:t>
            </a:r>
            <a:r>
              <a:rPr lang="fr-FR" sz="1400" dirty="0">
                <a:solidFill>
                  <a:srgbClr val="595959"/>
                </a:solidFill>
                <a:latin typeface="Helvetica Neue" pitchFamily="127" charset="0"/>
                <a:ea typeface="Helvetica Neue" pitchFamily="127" charset="0"/>
                <a:cs typeface="Helvetica Neue" pitchFamily="127" charset="0"/>
              </a:rPr>
              <a:t>UPC, </a:t>
            </a:r>
            <a:r>
              <a:rPr lang="fr-FR" sz="1400" dirty="0" smtClean="0">
                <a:solidFill>
                  <a:srgbClr val="595959"/>
                </a:solidFill>
                <a:latin typeface="Helvetica Neue" pitchFamily="127" charset="0"/>
                <a:ea typeface="Helvetica Neue" pitchFamily="127" charset="0"/>
                <a:cs typeface="Helvetica Neue" pitchFamily="127" charset="0"/>
              </a:rPr>
              <a:t>Barcelona</a:t>
            </a:r>
          </a:p>
          <a:p>
            <a:pPr marL="385763" indent="-385763" algn="ctr" eaLnBrk="0" hangingPunct="0">
              <a:spcBef>
                <a:spcPct val="20000"/>
              </a:spcBef>
            </a:pPr>
            <a:r>
              <a:rPr lang="fr-FR" sz="1400" dirty="0" smtClean="0">
                <a:solidFill>
                  <a:srgbClr val="595959"/>
                </a:solidFill>
                <a:latin typeface="Helvetica Neue" pitchFamily="127" charset="0"/>
                <a:ea typeface="Helvetica Neue" pitchFamily="127" charset="0"/>
                <a:cs typeface="Helvetica Neue" pitchFamily="127" charset="0"/>
              </a:rPr>
              <a:t>Elisa </a:t>
            </a:r>
            <a:r>
              <a:rPr lang="fr-FR" sz="1400" dirty="0" err="1" smtClean="0">
                <a:solidFill>
                  <a:srgbClr val="595959"/>
                </a:solidFill>
                <a:latin typeface="Helvetica Neue" pitchFamily="127" charset="0"/>
                <a:ea typeface="Helvetica Neue" pitchFamily="127" charset="0"/>
                <a:cs typeface="Helvetica Neue" pitchFamily="127" charset="0"/>
              </a:rPr>
              <a:t>Gorla</a:t>
            </a:r>
            <a:r>
              <a:rPr lang="fr-FR" sz="1400" dirty="0" smtClean="0">
                <a:solidFill>
                  <a:srgbClr val="595959"/>
                </a:solidFill>
                <a:latin typeface="Helvetica Neue" pitchFamily="127" charset="0"/>
                <a:ea typeface="Helvetica Neue" pitchFamily="127" charset="0"/>
                <a:cs typeface="Helvetica Neue" pitchFamily="127" charset="0"/>
              </a:rPr>
              <a:t>, </a:t>
            </a:r>
            <a:r>
              <a:rPr lang="fr-FR" sz="1400" dirty="0" err="1" smtClean="0">
                <a:solidFill>
                  <a:srgbClr val="595959"/>
                </a:solidFill>
                <a:latin typeface="Helvetica Neue" pitchFamily="127" charset="0"/>
                <a:ea typeface="Helvetica Neue" pitchFamily="127" charset="0"/>
                <a:cs typeface="Helvetica Neue" pitchFamily="127" charset="0"/>
              </a:rPr>
              <a:t>Unine</a:t>
            </a:r>
            <a:r>
              <a:rPr lang="fr-FR" sz="1400" dirty="0" smtClean="0">
                <a:solidFill>
                  <a:srgbClr val="595959"/>
                </a:solidFill>
                <a:latin typeface="Helvetica Neue" pitchFamily="127" charset="0"/>
                <a:ea typeface="Helvetica Neue" pitchFamily="127" charset="0"/>
                <a:cs typeface="Helvetica Neue" pitchFamily="127" charset="0"/>
              </a:rPr>
              <a:t>, </a:t>
            </a:r>
            <a:r>
              <a:rPr lang="fr-FR" sz="1400" dirty="0" err="1" smtClean="0">
                <a:solidFill>
                  <a:srgbClr val="595959"/>
                </a:solidFill>
                <a:latin typeface="Helvetica Neue" pitchFamily="127" charset="0"/>
                <a:ea typeface="Helvetica Neue" pitchFamily="127" charset="0"/>
                <a:cs typeface="Helvetica Neue" pitchFamily="127" charset="0"/>
              </a:rPr>
              <a:t>Neuchatel</a:t>
            </a:r>
            <a:endParaRPr lang="fr-FR" sz="1400" dirty="0">
              <a:solidFill>
                <a:srgbClr val="595959"/>
              </a:solidFill>
              <a:latin typeface="Helvetica Neue" pitchFamily="127" charset="0"/>
              <a:ea typeface="Helvetica Neue" pitchFamily="127" charset="0"/>
              <a:cs typeface="Helvetica Neue" pitchFamily="127" charset="0"/>
            </a:endParaRPr>
          </a:p>
          <a:p>
            <a:pPr marL="385763" indent="-385763" algn="ctr" eaLnBrk="0" hangingPunct="0">
              <a:spcBef>
                <a:spcPct val="20000"/>
              </a:spcBef>
            </a:pPr>
            <a:endParaRPr lang="fr-FR" sz="1400" dirty="0">
              <a:solidFill>
                <a:srgbClr val="595959"/>
              </a:solidFill>
              <a:latin typeface="Helvetica Neue" pitchFamily="127" charset="0"/>
              <a:ea typeface="Helvetica Neue" pitchFamily="127" charset="0"/>
              <a:cs typeface="Helvetica Neue" pitchFamily="127" charset="0"/>
              <a:hlinkClick r:id="rId3"/>
            </a:endParaRPr>
          </a:p>
          <a:p>
            <a:pPr marL="385763" indent="-385763" algn="ctr" eaLnBrk="0" hangingPunct="0">
              <a:spcBef>
                <a:spcPct val="20000"/>
              </a:spcBef>
            </a:pPr>
            <a:r>
              <a:rPr lang="fr-FR" sz="1400" dirty="0">
                <a:solidFill>
                  <a:srgbClr val="595959"/>
                </a:solidFill>
                <a:latin typeface="Helvetica Neue" pitchFamily="127" charset="0"/>
                <a:ea typeface="Helvetica Neue" pitchFamily="127" charset="0"/>
                <a:cs typeface="Helvetica Neue" pitchFamily="127" charset="0"/>
                <a:hlinkClick r:id="rId3"/>
              </a:rPr>
              <a:t>http://www.cimpa-icpam.org</a:t>
            </a:r>
            <a:endParaRPr lang="fr-FR" sz="1400" dirty="0">
              <a:solidFill>
                <a:srgbClr val="595959"/>
              </a:solidFill>
              <a:latin typeface="Helvetica Neue" pitchFamily="127" charset="0"/>
              <a:ea typeface="Helvetica Neue" pitchFamily="127" charset="0"/>
              <a:cs typeface="Helvetica Neue" pitchFamily="127" charset="0"/>
            </a:endParaRPr>
          </a:p>
          <a:p>
            <a:pPr marL="385763" indent="-385763" algn="ctr" eaLnBrk="0" hangingPunct="0">
              <a:spcBef>
                <a:spcPct val="20000"/>
              </a:spcBef>
            </a:pPr>
            <a:endParaRPr lang="fr-FR" sz="1400" dirty="0">
              <a:solidFill>
                <a:srgbClr val="595959"/>
              </a:solidFill>
              <a:latin typeface="Helvetica Neue" pitchFamily="127" charset="0"/>
              <a:ea typeface="Helvetica Neue" pitchFamily="127" charset="0"/>
              <a:cs typeface="Helvetica Neue" pitchFamily="127" charset="0"/>
            </a:endParaRPr>
          </a:p>
          <a:p>
            <a:pPr marL="385763" indent="-385763" algn="ctr" eaLnBrk="0" hangingPunct="0">
              <a:spcBef>
                <a:spcPct val="20000"/>
              </a:spcBef>
            </a:pPr>
            <a:r>
              <a:rPr lang="fr-FR" sz="1600" dirty="0" err="1" smtClean="0">
                <a:latin typeface="Helvetica Neue" pitchFamily="127" charset="0"/>
                <a:ea typeface="Helvetica Neue" pitchFamily="127" charset="0"/>
                <a:cs typeface="Helvetica Neue" pitchFamily="127" charset="0"/>
              </a:rPr>
              <a:t>January</a:t>
            </a:r>
            <a:r>
              <a:rPr lang="fr-FR" sz="1600" dirty="0" smtClean="0">
                <a:latin typeface="Helvetica Neue" pitchFamily="127" charset="0"/>
                <a:ea typeface="Helvetica Neue" pitchFamily="127" charset="0"/>
                <a:cs typeface="Helvetica Neue" pitchFamily="127" charset="0"/>
              </a:rPr>
              <a:t> 10, 2013</a:t>
            </a:r>
            <a:endParaRPr lang="fr-FR" sz="1600" dirty="0">
              <a:latin typeface="Helvetica Neue" pitchFamily="127" charset="0"/>
              <a:ea typeface="Helvetica Neue" pitchFamily="127" charset="0"/>
              <a:cs typeface="Helvetica Neue" pitchFamily="127" charset="0"/>
            </a:endParaRPr>
          </a:p>
          <a:p>
            <a:pPr marL="385763" indent="-385763" algn="ctr" eaLnBrk="0" hangingPunct="0">
              <a:spcBef>
                <a:spcPct val="20000"/>
              </a:spcBef>
            </a:pPr>
            <a:endParaRPr lang="fr-FR" sz="1600" dirty="0">
              <a:latin typeface="Helvetica Neue" pitchFamily="127" charset="0"/>
              <a:ea typeface="Helvetica Neue" pitchFamily="127" charset="0"/>
              <a:cs typeface="Helvetica Neue" pitchFamily="127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ítulo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smtClean="0"/>
              <a:t>NEPAL</a:t>
            </a:r>
            <a:endParaRPr lang="es-ES_tradnl" smtClean="0"/>
          </a:p>
        </p:txBody>
      </p:sp>
      <p:sp>
        <p:nvSpPr>
          <p:cNvPr id="14338" name="Marcador de contenido 2"/>
          <p:cNvSpPr>
            <a:spLocks noGrp="1"/>
          </p:cNvSpPr>
          <p:nvPr>
            <p:ph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127" charset="0"/>
              <a:buNone/>
            </a:pPr>
            <a:r>
              <a:rPr lang="fr-FR" sz="2800" dirty="0" err="1" smtClean="0"/>
              <a:t>After</a:t>
            </a:r>
            <a:r>
              <a:rPr lang="fr-FR" sz="2800" dirty="0" smtClean="0"/>
              <a:t> the </a:t>
            </a:r>
            <a:r>
              <a:rPr lang="fr-FR" sz="2800" dirty="0" err="1" smtClean="0"/>
              <a:t>very</a:t>
            </a:r>
            <a:r>
              <a:rPr lang="fr-FR" sz="2800" dirty="0" smtClean="0"/>
              <a:t> </a:t>
            </a:r>
            <a:r>
              <a:rPr lang="fr-FR" sz="2800" dirty="0" err="1" smtClean="0"/>
              <a:t>recent</a:t>
            </a:r>
            <a:r>
              <a:rPr lang="fr-FR" sz="2800" dirty="0" smtClean="0"/>
              <a:t> CIMPA </a:t>
            </a:r>
            <a:r>
              <a:rPr lang="fr-FR" sz="2800" dirty="0" err="1" smtClean="0"/>
              <a:t>school</a:t>
            </a:r>
            <a:r>
              <a:rPr lang="fr-FR" sz="2800" dirty="0" smtClean="0"/>
              <a:t>, </a:t>
            </a:r>
            <a:r>
              <a:rPr lang="fr-FR" sz="2800" dirty="0" err="1" smtClean="0"/>
              <a:t>there</a:t>
            </a:r>
            <a:r>
              <a:rPr lang="fr-FR" sz="2800" dirty="0" smtClean="0"/>
              <a:t> </a:t>
            </a:r>
            <a:r>
              <a:rPr lang="fr-FR" sz="2800" dirty="0" err="1" smtClean="0"/>
              <a:t>will</a:t>
            </a:r>
            <a:r>
              <a:rPr lang="fr-FR" sz="2800" dirty="0" smtClean="0"/>
              <a:t> </a:t>
            </a:r>
            <a:r>
              <a:rPr lang="fr-FR" sz="2800" dirty="0" err="1" smtClean="0"/>
              <a:t>be</a:t>
            </a:r>
            <a:endParaRPr lang="fr-FR" sz="2800" dirty="0" smtClean="0"/>
          </a:p>
          <a:p>
            <a:pPr algn="l">
              <a:buFont typeface="Arial" pitchFamily="127" charset="0"/>
              <a:buNone/>
            </a:pPr>
            <a:r>
              <a:rPr lang="fr-FR" sz="2800" dirty="0" smtClean="0"/>
              <a:t>a course in </a:t>
            </a:r>
            <a:r>
              <a:rPr lang="fr-FR" sz="2800" dirty="0" err="1" smtClean="0"/>
              <a:t>Mathematica</a:t>
            </a:r>
            <a:r>
              <a:rPr lang="fr-FR" sz="2800" dirty="0" smtClean="0"/>
              <a:t>. It </a:t>
            </a:r>
            <a:r>
              <a:rPr lang="fr-FR" sz="2800" dirty="0" err="1" smtClean="0"/>
              <a:t>will</a:t>
            </a:r>
            <a:r>
              <a:rPr lang="fr-FR" sz="2800" dirty="0" smtClean="0"/>
              <a:t> </a:t>
            </a:r>
            <a:r>
              <a:rPr lang="fr-FR" sz="2800" dirty="0" err="1" smtClean="0"/>
              <a:t>be</a:t>
            </a:r>
            <a:r>
              <a:rPr lang="fr-FR" sz="2800" dirty="0" smtClean="0"/>
              <a:t> </a:t>
            </a:r>
            <a:r>
              <a:rPr lang="fr-FR" sz="2800" dirty="0" err="1" smtClean="0"/>
              <a:t>implemented</a:t>
            </a:r>
            <a:r>
              <a:rPr lang="fr-FR" sz="2800" dirty="0" smtClean="0"/>
              <a:t> for </a:t>
            </a:r>
          </a:p>
          <a:p>
            <a:pPr algn="l">
              <a:buFont typeface="Arial" pitchFamily="127" charset="0"/>
              <a:buNone/>
            </a:pPr>
            <a:r>
              <a:rPr lang="fr-FR" sz="2800" dirty="0" smtClean="0"/>
              <a:t>Free in </a:t>
            </a:r>
            <a:r>
              <a:rPr lang="fr-FR" sz="2800" dirty="0" err="1" smtClean="0"/>
              <a:t>Nepal</a:t>
            </a:r>
            <a:r>
              <a:rPr lang="fr-FR" sz="2800" dirty="0" smtClean="0"/>
              <a:t> and </a:t>
            </a:r>
            <a:r>
              <a:rPr lang="fr-FR" sz="2800" dirty="0" err="1" smtClean="0"/>
              <a:t>it</a:t>
            </a:r>
            <a:r>
              <a:rPr lang="fr-FR" sz="2800" dirty="0" smtClean="0"/>
              <a:t> </a:t>
            </a:r>
            <a:r>
              <a:rPr lang="fr-FR" sz="2800" dirty="0" err="1" smtClean="0"/>
              <a:t>might</a:t>
            </a:r>
            <a:r>
              <a:rPr lang="fr-FR" sz="2800" dirty="0" smtClean="0"/>
              <a:t> </a:t>
            </a:r>
            <a:r>
              <a:rPr lang="fr-FR" sz="2800" dirty="0" err="1" smtClean="0"/>
              <a:t>be</a:t>
            </a:r>
            <a:r>
              <a:rPr lang="fr-FR" sz="2800" dirty="0" smtClean="0"/>
              <a:t> in </a:t>
            </a:r>
            <a:r>
              <a:rPr lang="fr-FR" sz="2800" dirty="0" err="1" smtClean="0"/>
              <a:t>other</a:t>
            </a:r>
            <a:r>
              <a:rPr lang="fr-FR" sz="2800" dirty="0" smtClean="0"/>
              <a:t> </a:t>
            </a:r>
            <a:r>
              <a:rPr lang="fr-FR" sz="2800" dirty="0" err="1" smtClean="0"/>
              <a:t>countres</a:t>
            </a:r>
            <a:r>
              <a:rPr lang="fr-FR" sz="2800" dirty="0" smtClean="0"/>
              <a:t> in </a:t>
            </a:r>
            <a:r>
              <a:rPr lang="fr-FR" sz="2800" dirty="0" smtClean="0"/>
              <a:t>the </a:t>
            </a:r>
            <a:r>
              <a:rPr lang="fr-FR" sz="2800" dirty="0" err="1" smtClean="0"/>
              <a:t>region</a:t>
            </a:r>
            <a:r>
              <a:rPr lang="fr-FR" sz="2800" dirty="0"/>
              <a:t> </a:t>
            </a:r>
            <a:r>
              <a:rPr lang="fr-FR" altLang="ja-JP" sz="2800" dirty="0" smtClean="0"/>
              <a:t>(</a:t>
            </a:r>
            <a:r>
              <a:rPr lang="fr-FR" altLang="ja-JP" sz="2800" dirty="0" err="1" smtClean="0"/>
              <a:t>Thanks</a:t>
            </a:r>
            <a:r>
              <a:rPr lang="fr-FR" altLang="ja-JP" sz="2800" dirty="0" smtClean="0"/>
              <a:t> to </a:t>
            </a:r>
            <a:r>
              <a:rPr lang="es-ES" sz="2800" dirty="0" err="1"/>
              <a:t>Tsou</a:t>
            </a:r>
            <a:r>
              <a:rPr lang="es-ES" sz="2800" dirty="0"/>
              <a:t> </a:t>
            </a:r>
            <a:r>
              <a:rPr lang="es-ES" sz="2800" dirty="0" err="1"/>
              <a:t>Sheung</a:t>
            </a:r>
            <a:r>
              <a:rPr lang="es-ES" sz="2800" dirty="0"/>
              <a:t> </a:t>
            </a:r>
            <a:r>
              <a:rPr lang="es-ES" sz="2800" dirty="0" err="1"/>
              <a:t>Tsun</a:t>
            </a:r>
            <a:r>
              <a:rPr lang="fr-FR" altLang="ja-JP" sz="2800" dirty="0" smtClean="0"/>
              <a:t>)</a:t>
            </a:r>
          </a:p>
          <a:p>
            <a:pPr algn="l"/>
            <a:endParaRPr lang="fr-FR" altLang="ja-JP" sz="2800" dirty="0"/>
          </a:p>
          <a:p>
            <a:pPr algn="l">
              <a:buFont typeface="Arial" pitchFamily="127" charset="0"/>
              <a:buNone/>
            </a:pPr>
            <a:r>
              <a:rPr lang="fr-FR" altLang="ja-JP" sz="2800" dirty="0" err="1" smtClean="0"/>
              <a:t>At</a:t>
            </a:r>
            <a:r>
              <a:rPr lang="fr-FR" altLang="ja-JP" sz="2800" dirty="0" smtClean="0"/>
              <a:t> the CIMPA </a:t>
            </a:r>
            <a:r>
              <a:rPr lang="fr-FR" altLang="ja-JP" sz="2800" dirty="0" err="1" smtClean="0"/>
              <a:t>school</a:t>
            </a:r>
            <a:r>
              <a:rPr lang="fr-FR" altLang="ja-JP" sz="2800" dirty="0" smtClean="0"/>
              <a:t> F. </a:t>
            </a:r>
            <a:r>
              <a:rPr lang="fr-FR" altLang="ja-JP" sz="2800" dirty="0" err="1" smtClean="0"/>
              <a:t>Pappalardi</a:t>
            </a:r>
            <a:r>
              <a:rPr lang="fr-FR" altLang="ja-JP" sz="2800" dirty="0" smtClean="0"/>
              <a:t> </a:t>
            </a:r>
            <a:r>
              <a:rPr lang="fr-FR" altLang="ja-JP" sz="2800" dirty="0" err="1" smtClean="0"/>
              <a:t>with</a:t>
            </a:r>
            <a:r>
              <a:rPr lang="fr-FR" altLang="ja-JP" sz="2800" dirty="0" smtClean="0"/>
              <a:t> VC of TU,  </a:t>
            </a:r>
            <a:r>
              <a:rPr lang="fr-FR" altLang="ja-JP" sz="2800" dirty="0" err="1" smtClean="0"/>
              <a:t>finalize</a:t>
            </a:r>
            <a:r>
              <a:rPr lang="fr-FR" altLang="ja-JP" sz="2800" dirty="0" smtClean="0"/>
              <a:t>  an MOU </a:t>
            </a:r>
            <a:r>
              <a:rPr lang="fr-FR" altLang="ja-JP" sz="2800" dirty="0" err="1" smtClean="0"/>
              <a:t>with</a:t>
            </a:r>
            <a:r>
              <a:rPr lang="fr-FR" altLang="ja-JP" sz="2800" dirty="0" smtClean="0"/>
              <a:t> Roma </a:t>
            </a:r>
            <a:r>
              <a:rPr lang="fr-FR" altLang="ja-JP" sz="2800" dirty="0" err="1" smtClean="0"/>
              <a:t>tre</a:t>
            </a:r>
            <a:r>
              <a:rPr lang="fr-FR" altLang="ja-JP" sz="2800" dirty="0" smtClean="0"/>
              <a:t>.</a:t>
            </a:r>
          </a:p>
          <a:p>
            <a:pPr algn="l">
              <a:buFont typeface="Arial" pitchFamily="127" charset="0"/>
              <a:buNone/>
            </a:pPr>
            <a:endParaRPr lang="fr-FR" altLang="ja-JP" sz="2800" dirty="0"/>
          </a:p>
          <a:p>
            <a:pPr algn="l">
              <a:buFont typeface="Arial" pitchFamily="127" charset="0"/>
              <a:buNone/>
            </a:pPr>
            <a:endParaRPr lang="fr-FR" sz="2800" dirty="0" smtClean="0"/>
          </a:p>
          <a:p>
            <a:pPr>
              <a:buFont typeface="Arial" pitchFamily="127" charset="0"/>
              <a:buNone/>
            </a:pPr>
            <a:endParaRPr lang="es-ES_tradnl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Other</a:t>
            </a:r>
            <a:r>
              <a:rPr lang="es-ES" dirty="0" smtClean="0"/>
              <a:t> </a:t>
            </a:r>
            <a:r>
              <a:rPr lang="es-ES" dirty="0" err="1" smtClean="0"/>
              <a:t>countries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 smtClean="0"/>
              <a:t>WAMS </a:t>
            </a:r>
            <a:r>
              <a:rPr lang="es-ES" dirty="0" err="1" smtClean="0"/>
              <a:t>presented</a:t>
            </a:r>
            <a:r>
              <a:rPr lang="es-ES" dirty="0" smtClean="0"/>
              <a:t> </a:t>
            </a:r>
            <a:r>
              <a:rPr lang="es-ES" dirty="0" err="1" smtClean="0"/>
              <a:t>by</a:t>
            </a:r>
            <a:r>
              <a:rPr lang="es-ES" dirty="0" smtClean="0"/>
              <a:t> ASSMS and ICTP </a:t>
            </a:r>
            <a:r>
              <a:rPr lang="es-ES" dirty="0" err="1" smtClean="0"/>
              <a:t>for</a:t>
            </a:r>
            <a:r>
              <a:rPr lang="es-ES" dirty="0" smtClean="0"/>
              <a:t> a </a:t>
            </a:r>
            <a:r>
              <a:rPr lang="es-ES" dirty="0" err="1" smtClean="0"/>
              <a:t>longer</a:t>
            </a:r>
            <a:r>
              <a:rPr lang="es-ES" dirty="0" smtClean="0"/>
              <a:t> </a:t>
            </a:r>
            <a:r>
              <a:rPr lang="es-ES" dirty="0" err="1" smtClean="0"/>
              <a:t>program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smtClean="0"/>
              <a:t>Bangladesh</a:t>
            </a:r>
            <a:r>
              <a:rPr lang="es-ES" dirty="0" smtClean="0"/>
              <a:t>, India</a:t>
            </a:r>
            <a:r>
              <a:rPr lang="es-ES" dirty="0"/>
              <a:t>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/>
              <a:t>Sri Lanka, </a:t>
            </a:r>
            <a:r>
              <a:rPr lang="es-ES" dirty="0" err="1" smtClean="0"/>
              <a:t>could</a:t>
            </a:r>
            <a:r>
              <a:rPr lang="es-ES" dirty="0" smtClean="0"/>
              <a:t> </a:t>
            </a:r>
            <a:r>
              <a:rPr lang="es-ES" dirty="0" err="1" smtClean="0"/>
              <a:t>also</a:t>
            </a:r>
            <a:r>
              <a:rPr lang="es-ES" dirty="0" smtClean="0"/>
              <a:t> </a:t>
            </a:r>
            <a:r>
              <a:rPr lang="es-ES" dirty="0" err="1" smtClean="0"/>
              <a:t>benefit</a:t>
            </a:r>
            <a:r>
              <a:rPr lang="es-ES" dirty="0" smtClean="0"/>
              <a:t> </a:t>
            </a:r>
            <a:r>
              <a:rPr lang="es-ES" dirty="0" err="1" smtClean="0"/>
              <a:t>from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</a:p>
          <a:p>
            <a:r>
              <a:rPr lang="es-ES" dirty="0" err="1" smtClean="0"/>
              <a:t>Mathematica</a:t>
            </a:r>
            <a:r>
              <a:rPr lang="es-ES" dirty="0" smtClean="0"/>
              <a:t> free </a:t>
            </a:r>
            <a:r>
              <a:rPr lang="es-ES" dirty="0" err="1" smtClean="0"/>
              <a:t>license</a:t>
            </a:r>
            <a:r>
              <a:rPr lang="es-ES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543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ítulo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Highlithgts</a:t>
            </a:r>
            <a:r>
              <a:rPr lang="es-ES_tradnl" dirty="0" smtClean="0"/>
              <a:t>.</a:t>
            </a:r>
          </a:p>
        </p:txBody>
      </p:sp>
      <p:sp>
        <p:nvSpPr>
          <p:cNvPr id="8194" name="Marcador de contenido 2"/>
          <p:cNvSpPr>
            <a:spLocks noGrp="1"/>
          </p:cNvSpPr>
          <p:nvPr>
            <p:ph sz="quarter" idx="10"/>
          </p:nvPr>
        </p:nvSpPr>
        <p:spPr bwMode="auto">
          <a:xfrm>
            <a:off x="247650" y="1295400"/>
            <a:ext cx="9505950" cy="44958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endParaRPr lang="es-ES_tradnl" dirty="0" smtClean="0"/>
          </a:p>
          <a:p>
            <a:r>
              <a:rPr lang="es-ES_tradnl" dirty="0" err="1" smtClean="0"/>
              <a:t>Two</a:t>
            </a:r>
            <a:r>
              <a:rPr lang="es-ES_tradnl" dirty="0" smtClean="0"/>
              <a:t> </a:t>
            </a:r>
            <a:r>
              <a:rPr lang="es-ES_tradnl" dirty="0" err="1" smtClean="0"/>
              <a:t>research</a:t>
            </a:r>
            <a:r>
              <a:rPr lang="es-ES_tradnl" dirty="0" smtClean="0"/>
              <a:t> </a:t>
            </a:r>
            <a:r>
              <a:rPr lang="es-ES_tradnl" dirty="0" err="1" smtClean="0"/>
              <a:t>schools</a:t>
            </a:r>
            <a:r>
              <a:rPr lang="es-ES_tradnl" dirty="0" smtClean="0"/>
              <a:t> </a:t>
            </a:r>
            <a:r>
              <a:rPr lang="es-ES_tradnl" dirty="0" err="1" smtClean="0"/>
              <a:t>scheduled</a:t>
            </a:r>
            <a:r>
              <a:rPr lang="es-ES_tradnl" dirty="0" smtClean="0"/>
              <a:t> </a:t>
            </a:r>
            <a:r>
              <a:rPr lang="es-ES_tradnl" dirty="0" err="1" smtClean="0"/>
              <a:t>for</a:t>
            </a:r>
            <a:r>
              <a:rPr lang="es-ES_tradnl" dirty="0" smtClean="0"/>
              <a:t> 2015. </a:t>
            </a:r>
            <a:r>
              <a:rPr lang="es-ES_tradnl" dirty="0" err="1" smtClean="0"/>
              <a:t>Iran</a:t>
            </a:r>
            <a:r>
              <a:rPr lang="es-ES_tradnl" dirty="0" smtClean="0"/>
              <a:t>,  India.</a:t>
            </a:r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smtClean="0"/>
              <a:t>India </a:t>
            </a:r>
            <a:r>
              <a:rPr lang="es-ES_tradnl" dirty="0" err="1" smtClean="0"/>
              <a:t>is</a:t>
            </a:r>
            <a:r>
              <a:rPr lang="es-ES_tradnl" dirty="0" smtClean="0"/>
              <a:t> a </a:t>
            </a:r>
            <a:r>
              <a:rPr lang="es-ES_tradnl" dirty="0" err="1" smtClean="0"/>
              <a:t>continuation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sucesfully</a:t>
            </a:r>
            <a:r>
              <a:rPr lang="es-ES_tradnl" dirty="0" smtClean="0"/>
              <a:t> </a:t>
            </a:r>
            <a:r>
              <a:rPr lang="es-ES_tradnl" dirty="0" err="1" smtClean="0"/>
              <a:t>school</a:t>
            </a:r>
            <a:r>
              <a:rPr lang="es-ES_tradnl" dirty="0" smtClean="0"/>
              <a:t> in 2013 in Bangalore. </a:t>
            </a:r>
            <a:r>
              <a:rPr lang="es-ES_tradnl" dirty="0" err="1" smtClean="0"/>
              <a:t>Iran</a:t>
            </a:r>
            <a:r>
              <a:rPr lang="es-ES_tradnl" dirty="0" smtClean="0"/>
              <a:t> </a:t>
            </a:r>
            <a:r>
              <a:rPr lang="es-ES_tradnl" dirty="0" err="1" smtClean="0"/>
              <a:t>is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sign</a:t>
            </a:r>
            <a:r>
              <a:rPr lang="es-ES_tradnl" dirty="0" smtClean="0"/>
              <a:t> of </a:t>
            </a:r>
            <a:r>
              <a:rPr lang="es-ES_tradnl" dirty="0" err="1" smtClean="0"/>
              <a:t>the</a:t>
            </a:r>
            <a:r>
              <a:rPr lang="es-ES_tradnl" dirty="0" smtClean="0"/>
              <a:t>  re-</a:t>
            </a:r>
            <a:r>
              <a:rPr lang="es-ES_tradnl" dirty="0" err="1" smtClean="0"/>
              <a:t>starting</a:t>
            </a:r>
            <a:r>
              <a:rPr lang="es-ES_tradnl" dirty="0" smtClean="0"/>
              <a:t> </a:t>
            </a:r>
            <a:r>
              <a:rPr lang="es-ES_tradnl" dirty="0" smtClean="0"/>
              <a:t>of </a:t>
            </a:r>
            <a:r>
              <a:rPr lang="es-ES_tradnl" dirty="0" err="1" smtClean="0"/>
              <a:t>cooperation</a:t>
            </a:r>
            <a:r>
              <a:rPr lang="es-ES_tradnl" dirty="0" smtClean="0"/>
              <a:t>.</a:t>
            </a:r>
          </a:p>
          <a:p>
            <a:endParaRPr lang="es-ES_tradnl" dirty="0" smtClean="0"/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Highlithgts</a:t>
            </a:r>
            <a:r>
              <a:rPr lang="es-ES_tradnl" dirty="0"/>
              <a:t>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err="1"/>
              <a:t>Cooperation</a:t>
            </a:r>
            <a:r>
              <a:rPr lang="es-ES_tradnl" dirty="0"/>
              <a:t> </a:t>
            </a:r>
            <a:r>
              <a:rPr lang="es-ES_tradnl" dirty="0" err="1"/>
              <a:t>with</a:t>
            </a:r>
            <a:r>
              <a:rPr lang="es-ES_tradnl" dirty="0"/>
              <a:t> Iraq, suspenden </a:t>
            </a:r>
            <a:r>
              <a:rPr lang="es-ES_tradnl" dirty="0" err="1"/>
              <a:t>for</a:t>
            </a:r>
            <a:r>
              <a:rPr lang="es-ES_tradnl" dirty="0"/>
              <a:t> </a:t>
            </a:r>
            <a:r>
              <a:rPr lang="es-ES_tradnl" dirty="0" err="1"/>
              <a:t>few</a:t>
            </a:r>
            <a:r>
              <a:rPr lang="es-ES_tradnl" dirty="0"/>
              <a:t> </a:t>
            </a:r>
            <a:r>
              <a:rPr lang="es-ES_tradnl" dirty="0" err="1" smtClean="0"/>
              <a:t>months</a:t>
            </a:r>
            <a:r>
              <a:rPr lang="es-ES_tradnl" dirty="0" smtClean="0"/>
              <a:t>, </a:t>
            </a:r>
            <a:r>
              <a:rPr lang="es-ES_tradnl" dirty="0" err="1" smtClean="0"/>
              <a:t>now</a:t>
            </a:r>
            <a:r>
              <a:rPr lang="es-ES_tradnl" dirty="0" smtClean="0"/>
              <a:t> active</a:t>
            </a:r>
            <a:endParaRPr lang="es-ES_tradnl" dirty="0"/>
          </a:p>
          <a:p>
            <a:r>
              <a:rPr lang="es-ES_tradnl" dirty="0"/>
              <a:t>and </a:t>
            </a:r>
            <a:r>
              <a:rPr lang="es-ES_tradnl" dirty="0" err="1" smtClean="0"/>
              <a:t>stronger</a:t>
            </a:r>
            <a:r>
              <a:rPr lang="es-ES_tradnl" dirty="0" smtClean="0"/>
              <a:t>.</a:t>
            </a:r>
            <a:endParaRPr lang="es-ES_tradnl" dirty="0"/>
          </a:p>
          <a:p>
            <a:endParaRPr lang="es-ES_tradnl" dirty="0" smtClean="0"/>
          </a:p>
          <a:p>
            <a:endParaRPr lang="es-ES_tradnl" dirty="0"/>
          </a:p>
          <a:p>
            <a:r>
              <a:rPr lang="es-ES_tradnl" dirty="0" err="1" smtClean="0"/>
              <a:t>Launch</a:t>
            </a:r>
            <a:r>
              <a:rPr lang="es-ES_tradnl" dirty="0" smtClean="0"/>
              <a:t> </a:t>
            </a:r>
            <a:r>
              <a:rPr lang="es-ES_tradnl" dirty="0"/>
              <a:t>of WAMS, </a:t>
            </a:r>
            <a:r>
              <a:rPr lang="es-ES_tradnl" dirty="0" err="1"/>
              <a:t>with</a:t>
            </a:r>
            <a:r>
              <a:rPr lang="es-ES_tradnl" dirty="0"/>
              <a:t> 2 </a:t>
            </a:r>
            <a:r>
              <a:rPr lang="es-ES_tradnl" dirty="0" err="1"/>
              <a:t>projects</a:t>
            </a:r>
            <a:r>
              <a:rPr lang="es-ES_tradnl" dirty="0"/>
              <a:t>. 1 </a:t>
            </a:r>
            <a:r>
              <a:rPr lang="es-ES_tradnl" dirty="0" err="1"/>
              <a:t>accepted</a:t>
            </a:r>
            <a:r>
              <a:rPr lang="es-ES_tradnl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0407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ítulo 1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smtClean="0"/>
              <a:t>India.</a:t>
            </a:r>
          </a:p>
        </p:txBody>
      </p:sp>
      <p:sp>
        <p:nvSpPr>
          <p:cNvPr id="8194" name="Marcador de contenido 2"/>
          <p:cNvSpPr>
            <a:spLocks noGrp="1"/>
          </p:cNvSpPr>
          <p:nvPr>
            <p:ph sz="quarter" idx="10"/>
          </p:nvPr>
        </p:nvSpPr>
        <p:spPr bwMode="auto">
          <a:xfrm>
            <a:off x="247650" y="1196752"/>
            <a:ext cx="9505950" cy="4594448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agreement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institutions</a:t>
            </a:r>
            <a:r>
              <a:rPr lang="es-ES_tradnl" dirty="0" smtClean="0"/>
              <a:t> in India in stand </a:t>
            </a:r>
            <a:r>
              <a:rPr lang="es-ES_tradnl" dirty="0" err="1" smtClean="0"/>
              <a:t>by</a:t>
            </a:r>
            <a:r>
              <a:rPr lang="es-ES_tradnl" dirty="0" smtClean="0"/>
              <a:t>. </a:t>
            </a:r>
            <a:r>
              <a:rPr lang="es-ES_tradnl" dirty="0" smtClean="0"/>
              <a:t> </a:t>
            </a:r>
            <a:endParaRPr lang="es-ES_tradnl" dirty="0" smtClean="0"/>
          </a:p>
          <a:p>
            <a:endParaRPr lang="es-ES_tradnl" dirty="0" smtClean="0"/>
          </a:p>
          <a:p>
            <a:r>
              <a:rPr lang="es-ES_tradnl" dirty="0" smtClean="0"/>
              <a:t>Nepal </a:t>
            </a:r>
            <a:r>
              <a:rPr lang="es-ES_tradnl" dirty="0" err="1" smtClean="0"/>
              <a:t>was</a:t>
            </a:r>
            <a:r>
              <a:rPr lang="es-ES_tradnl" dirty="0" smtClean="0"/>
              <a:t> </a:t>
            </a:r>
            <a:r>
              <a:rPr lang="es-ES_tradnl" dirty="0" err="1" smtClean="0"/>
              <a:t>agreed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be </a:t>
            </a:r>
            <a:r>
              <a:rPr lang="es-ES_tradnl" dirty="0" err="1" smtClean="0"/>
              <a:t>supported</a:t>
            </a:r>
            <a:r>
              <a:rPr lang="es-ES_tradnl" dirty="0" smtClean="0"/>
              <a:t> </a:t>
            </a:r>
            <a:r>
              <a:rPr lang="es-ES_tradnl" dirty="0" err="1" smtClean="0"/>
              <a:t>by</a:t>
            </a:r>
            <a:r>
              <a:rPr lang="es-ES_tradnl" dirty="0" smtClean="0"/>
              <a:t> SERB, and </a:t>
            </a:r>
            <a:r>
              <a:rPr lang="es-ES_tradnl" dirty="0" err="1" smtClean="0"/>
              <a:t>was</a:t>
            </a:r>
            <a:r>
              <a:rPr lang="es-ES_tradnl" dirty="0" smtClean="0"/>
              <a:t> done </a:t>
            </a:r>
            <a:r>
              <a:rPr lang="es-ES_tradnl" dirty="0" err="1" smtClean="0"/>
              <a:t>only</a:t>
            </a:r>
            <a:r>
              <a:rPr lang="es-ES_tradnl" dirty="0" smtClean="0"/>
              <a:t> </a:t>
            </a:r>
            <a:r>
              <a:rPr lang="es-ES_tradnl" dirty="0" err="1" smtClean="0"/>
              <a:t>partially</a:t>
            </a:r>
            <a:r>
              <a:rPr lang="es-ES_tradnl" dirty="0" smtClean="0"/>
              <a:t>.</a:t>
            </a:r>
          </a:p>
          <a:p>
            <a:endParaRPr lang="es-ES_tradnl" dirty="0"/>
          </a:p>
          <a:p>
            <a:r>
              <a:rPr lang="es-ES_tradnl" dirty="0" err="1" smtClean="0"/>
              <a:t>From</a:t>
            </a:r>
            <a:r>
              <a:rPr lang="es-ES_tradnl" dirty="0" smtClean="0"/>
              <a:t> 3 RS in 2013 </a:t>
            </a:r>
            <a:r>
              <a:rPr lang="es-ES_tradnl" dirty="0" err="1" smtClean="0"/>
              <a:t>to</a:t>
            </a:r>
            <a:r>
              <a:rPr lang="es-ES_tradnl" dirty="0" smtClean="0"/>
              <a:t> 1 in 2015</a:t>
            </a:r>
          </a:p>
          <a:p>
            <a:endParaRPr lang="es-ES_tradnl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12624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Helvetica Neue" pitchFamily="127" charset="0"/>
                <a:ea typeface="ＭＳ Ｐゴシック" pitchFamily="127" charset="-128"/>
                <a:cs typeface="ＭＳ Ｐゴシック" pitchFamily="127" charset="-128"/>
              </a:rPr>
              <a:t>IRAK</a:t>
            </a:r>
            <a:r>
              <a:rPr lang="es-ES_tradnl" dirty="0">
                <a:latin typeface="Helvetica Neue" pitchFamily="127" charset="0"/>
                <a:ea typeface="ＭＳ Ｐゴシック" pitchFamily="127" charset="-128"/>
                <a:cs typeface="ＭＳ Ｐゴシック" pitchFamily="127" charset="-128"/>
              </a:rPr>
              <a:t/>
            </a:r>
            <a:br>
              <a:rPr lang="es-ES_tradnl" dirty="0">
                <a:latin typeface="Helvetica Neue" pitchFamily="127" charset="0"/>
                <a:ea typeface="ＭＳ Ｐゴシック" pitchFamily="127" charset="-128"/>
                <a:cs typeface="ＭＳ Ｐゴシック" pitchFamily="127" charset="-128"/>
              </a:rPr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_tradnl" dirty="0" err="1">
                <a:solidFill>
                  <a:schemeClr val="accent2"/>
                </a:solidFill>
              </a:rPr>
              <a:t>I</a:t>
            </a:r>
            <a:r>
              <a:rPr lang="es-ES_tradnl" dirty="0" err="1" smtClean="0">
                <a:solidFill>
                  <a:schemeClr val="accent2"/>
                </a:solidFill>
              </a:rPr>
              <a:t>ntensive</a:t>
            </a:r>
            <a:r>
              <a:rPr lang="es-ES_tradnl" dirty="0" smtClean="0">
                <a:solidFill>
                  <a:schemeClr val="accent2"/>
                </a:solidFill>
              </a:rPr>
              <a:t> </a:t>
            </a:r>
            <a:r>
              <a:rPr lang="es-ES_tradnl" dirty="0" err="1" smtClean="0">
                <a:solidFill>
                  <a:schemeClr val="accent2"/>
                </a:solidFill>
              </a:rPr>
              <a:t>courses</a:t>
            </a:r>
            <a:endParaRPr lang="es-ES_tradnl" dirty="0"/>
          </a:p>
          <a:p>
            <a:endParaRPr lang="es-ES" dirty="0" smtClean="0"/>
          </a:p>
          <a:p>
            <a:r>
              <a:rPr lang="es-ES" dirty="0" err="1" smtClean="0"/>
              <a:t>Cut</a:t>
            </a:r>
            <a:r>
              <a:rPr lang="es-ES" dirty="0" smtClean="0"/>
              <a:t> of </a:t>
            </a:r>
            <a:r>
              <a:rPr lang="es-ES" dirty="0" err="1" smtClean="0"/>
              <a:t>budget</a:t>
            </a:r>
            <a:r>
              <a:rPr lang="es-ES" dirty="0" smtClean="0"/>
              <a:t> in Iraq.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837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ChangeArrowheads="1"/>
          </p:cNvSpPr>
          <p:nvPr/>
        </p:nvSpPr>
        <p:spPr bwMode="auto">
          <a:xfrm>
            <a:off x="381000" y="152400"/>
            <a:ext cx="1547663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fr-FR" sz="3400" b="1" dirty="0">
                <a:latin typeface="Helvetica Neue" pitchFamily="127" charset="0"/>
                <a:ea typeface="ＭＳ Ｐゴシック" pitchFamily="127" charset="-128"/>
                <a:cs typeface="ＭＳ Ｐゴシック" pitchFamily="127" charset="-128"/>
              </a:rPr>
              <a:t>IRAK</a:t>
            </a:r>
            <a:endParaRPr lang="es-ES_tradnl" sz="3400" b="1" dirty="0">
              <a:latin typeface="Helvetica Neue" pitchFamily="127" charset="0"/>
              <a:ea typeface="ＭＳ Ｐゴシック" pitchFamily="127" charset="-128"/>
              <a:cs typeface="ＭＳ Ｐゴシック" pitchFamily="127" charset="-128"/>
            </a:endParaRPr>
          </a:p>
        </p:txBody>
      </p:sp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542925" y="1179513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ES_tradnl" dirty="0" err="1">
                <a:solidFill>
                  <a:schemeClr val="accent2"/>
                </a:solidFill>
              </a:rPr>
              <a:t>Workshops</a:t>
            </a:r>
            <a:endParaRPr lang="es-ES_tradnl" dirty="0"/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704528" y="1988840"/>
            <a:ext cx="931597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Acceptance of the French embassy to continue with the program in </a:t>
            </a:r>
          </a:p>
          <a:p>
            <a:r>
              <a:rPr lang="en-US" dirty="0" smtClean="0"/>
              <a:t>2015. 6 workshops scheduled.</a:t>
            </a:r>
            <a:endParaRPr lang="es-ES" dirty="0"/>
          </a:p>
          <a:p>
            <a:endParaRPr lang="en-US" dirty="0"/>
          </a:p>
          <a:p>
            <a:r>
              <a:rPr lang="es-ES_tradnl" dirty="0" err="1" smtClean="0"/>
              <a:t>After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efforts</a:t>
            </a:r>
            <a:r>
              <a:rPr lang="es-ES_tradnl" dirty="0" smtClean="0"/>
              <a:t> of </a:t>
            </a:r>
            <a:r>
              <a:rPr lang="es-ES_tradnl" dirty="0" err="1" smtClean="0"/>
              <a:t>Fatima</a:t>
            </a:r>
            <a:r>
              <a:rPr lang="es-ES_tradnl" dirty="0" smtClean="0"/>
              <a:t> </a:t>
            </a:r>
            <a:r>
              <a:rPr lang="es-ES_tradnl" dirty="0" err="1" smtClean="0"/>
              <a:t>Aboud</a:t>
            </a:r>
            <a:r>
              <a:rPr lang="es-ES_tradnl" dirty="0" smtClean="0"/>
              <a:t>,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university</a:t>
            </a:r>
            <a:r>
              <a:rPr lang="es-ES_tradnl" dirty="0" smtClean="0"/>
              <a:t> of </a:t>
            </a:r>
            <a:r>
              <a:rPr lang="es-ES_tradnl" dirty="0" err="1" smtClean="0"/>
              <a:t>Diyala</a:t>
            </a:r>
            <a:r>
              <a:rPr lang="es-ES_tradnl" dirty="0" smtClean="0"/>
              <a:t> </a:t>
            </a:r>
            <a:r>
              <a:rPr lang="es-ES_tradnl" dirty="0" err="1" smtClean="0"/>
              <a:t>will</a:t>
            </a:r>
            <a:r>
              <a:rPr lang="es-ES_tradnl" dirty="0" smtClean="0"/>
              <a:t> </a:t>
            </a:r>
            <a:r>
              <a:rPr lang="es-ES_tradnl" dirty="0" err="1" smtClean="0"/>
              <a:t>start</a:t>
            </a:r>
            <a:endParaRPr lang="es-ES_tradnl" dirty="0" smtClean="0"/>
          </a:p>
          <a:p>
            <a:r>
              <a:rPr lang="es-ES_tradnl" dirty="0" err="1" smtClean="0"/>
              <a:t>Supporting</a:t>
            </a:r>
            <a:r>
              <a:rPr lang="es-ES_tradnl" dirty="0" smtClean="0"/>
              <a:t>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program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2000 euros </a:t>
            </a:r>
            <a:r>
              <a:rPr lang="es-ES_tradnl" dirty="0" err="1" smtClean="0"/>
              <a:t>for</a:t>
            </a:r>
            <a:r>
              <a:rPr lang="es-ES_tradnl" dirty="0" smtClean="0"/>
              <a:t> 2015.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88181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Content Placeholder 3"/>
          <p:cNvSpPr>
            <a:spLocks noGrp="1"/>
          </p:cNvSpPr>
          <p:nvPr>
            <p:ph sz="quarter" idx="4294967295"/>
          </p:nvPr>
        </p:nvSpPr>
        <p:spPr bwMode="auto">
          <a:xfrm>
            <a:off x="247650" y="1219200"/>
            <a:ext cx="9410700" cy="4343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3163" tIns="51581" rIns="103163" bIns="51581">
            <a:prstTxWarp prst="textNoShape">
              <a:avLst/>
            </a:prstTxWarp>
          </a:bodyPr>
          <a:lstStyle/>
          <a:p>
            <a:pPr marL="0" indent="0" algn="just"/>
            <a:r>
              <a:rPr lang="fr-FR" i="1" dirty="0" err="1" smtClean="0">
                <a:solidFill>
                  <a:schemeClr val="accent2"/>
                </a:solidFill>
              </a:rPr>
              <a:t>wams</a:t>
            </a:r>
            <a:r>
              <a:rPr lang="fr-FR" i="1" dirty="0" smtClean="0">
                <a:solidFill>
                  <a:schemeClr val="accent2"/>
                </a:solidFill>
              </a:rPr>
              <a:t>.</a:t>
            </a:r>
            <a:endParaRPr lang="fr-FR" i="1" dirty="0" smtClean="0">
              <a:solidFill>
                <a:srgbClr val="000000"/>
              </a:solidFill>
            </a:endParaRPr>
          </a:p>
          <a:p>
            <a:pPr marL="0" indent="0" algn="just"/>
            <a:endParaRPr lang="es-ES_tradnl" dirty="0" smtClean="0">
              <a:solidFill>
                <a:srgbClr val="000000"/>
              </a:solidFill>
            </a:endParaRPr>
          </a:p>
          <a:p>
            <a:pPr marL="0" indent="0" algn="just"/>
            <a:r>
              <a:rPr lang="es-ES_tradnl" dirty="0" smtClean="0">
                <a:solidFill>
                  <a:srgbClr val="000000"/>
                </a:solidFill>
              </a:rPr>
              <a:t> </a:t>
            </a:r>
            <a:r>
              <a:rPr lang="es-ES" dirty="0" smtClean="0"/>
              <a:t> </a:t>
            </a:r>
            <a:r>
              <a:rPr lang="es-ES" dirty="0" err="1"/>
              <a:t>Boundary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problems</a:t>
            </a:r>
            <a:r>
              <a:rPr lang="es-ES" dirty="0"/>
              <a:t> and </a:t>
            </a:r>
            <a:r>
              <a:rPr lang="es-ES" dirty="0" err="1"/>
              <a:t>approximations</a:t>
            </a:r>
            <a:r>
              <a:rPr lang="es-ES" dirty="0" smtClean="0"/>
              <a:t>,</a:t>
            </a:r>
          </a:p>
          <a:p>
            <a:pPr marL="0" indent="0" algn="just"/>
            <a:endParaRPr lang="es-ES_tradnl" dirty="0">
              <a:solidFill>
                <a:srgbClr val="000000"/>
              </a:solidFill>
            </a:endParaRPr>
          </a:p>
          <a:p>
            <a:pPr marL="0" indent="0" algn="just"/>
            <a:endParaRPr lang="es-ES_tradnl" dirty="0" smtClean="0">
              <a:solidFill>
                <a:srgbClr val="000000"/>
              </a:solidFill>
            </a:endParaRPr>
          </a:p>
          <a:p>
            <a:pPr marL="0" indent="0" algn="just"/>
            <a:endParaRPr lang="es-ES_tradnl" dirty="0" smtClean="0">
              <a:solidFill>
                <a:srgbClr val="000000"/>
              </a:solidFill>
            </a:endParaRPr>
          </a:p>
          <a:p>
            <a:pPr marL="0" indent="0"/>
            <a:r>
              <a:rPr lang="es-ES_tradnl" dirty="0" smtClean="0">
                <a:solidFill>
                  <a:srgbClr val="000000"/>
                </a:solidFill>
              </a:rPr>
              <a:t>. </a:t>
            </a:r>
            <a:endParaRPr lang="fr-FR" dirty="0" smtClean="0">
              <a:solidFill>
                <a:srgbClr val="000000"/>
              </a:solidFill>
            </a:endParaRPr>
          </a:p>
        </p:txBody>
      </p:sp>
      <p:sp>
        <p:nvSpPr>
          <p:cNvPr id="11266" name="Title 4"/>
          <p:cNvSpPr>
            <a:spLocks noGrp="1"/>
          </p:cNvSpPr>
          <p:nvPr>
            <p:ph type="title" idx="4294967295"/>
          </p:nvPr>
        </p:nvSpPr>
        <p:spPr bwMode="auto">
          <a:xfrm>
            <a:off x="0" y="228600"/>
            <a:ext cx="9410700" cy="685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103163" tIns="51581" rIns="103163" bIns="51581">
            <a:prstTxWarp prst="textNoShape">
              <a:avLst/>
            </a:prstTxWarp>
          </a:bodyPr>
          <a:lstStyle/>
          <a:p>
            <a:pPr marL="385763" indent="-385763">
              <a:spcBef>
                <a:spcPct val="20000"/>
              </a:spcBef>
            </a:pPr>
            <a:r>
              <a:rPr lang="fr-FR" smtClean="0"/>
              <a:t>IRAK</a:t>
            </a:r>
            <a:endParaRPr lang="fr-FR" sz="27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Content Placeholder 3"/>
          <p:cNvSpPr>
            <a:spLocks noGrp="1"/>
          </p:cNvSpPr>
          <p:nvPr>
            <p:ph sz="quarter" idx="10"/>
          </p:nvPr>
        </p:nvSpPr>
        <p:spPr bwMode="auto">
          <a:xfrm>
            <a:off x="247650" y="1219200"/>
            <a:ext cx="9410700" cy="43434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endParaRPr lang="es-ES_tradnl" dirty="0"/>
          </a:p>
          <a:p>
            <a:r>
              <a:rPr lang="es-ES_tradnl" dirty="0" err="1"/>
              <a:t>Dilan</a:t>
            </a:r>
            <a:r>
              <a:rPr lang="es-ES_tradnl" dirty="0"/>
              <a:t> </a:t>
            </a:r>
            <a:r>
              <a:rPr lang="es-ES_tradnl" dirty="0" err="1"/>
              <a:t>Fraidoon</a:t>
            </a:r>
            <a:r>
              <a:rPr lang="es-ES_tradnl" dirty="0"/>
              <a:t> Ahmed, </a:t>
            </a:r>
            <a:r>
              <a:rPr lang="es-ES_tradnl" dirty="0" err="1" smtClean="0"/>
              <a:t>Sulaimaniya</a:t>
            </a:r>
            <a:r>
              <a:rPr lang="es-ES_tradnl" dirty="0" smtClean="0"/>
              <a:t> </a:t>
            </a:r>
            <a:r>
              <a:rPr lang="es-ES_tradnl" dirty="0" err="1" smtClean="0"/>
              <a:t>University</a:t>
            </a:r>
            <a:r>
              <a:rPr lang="es-ES_tradnl" dirty="0" smtClean="0"/>
              <a:t>, </a:t>
            </a:r>
            <a:r>
              <a:rPr lang="es-ES_tradnl" dirty="0" err="1" smtClean="0"/>
              <a:t>phd</a:t>
            </a:r>
            <a:r>
              <a:rPr lang="es-ES_tradnl" dirty="0" smtClean="0"/>
              <a:t> </a:t>
            </a:r>
            <a:r>
              <a:rPr lang="es-ES_tradnl" dirty="0" err="1" smtClean="0"/>
              <a:t>under</a:t>
            </a:r>
            <a:r>
              <a:rPr lang="es-ES_tradnl" dirty="0" smtClean="0"/>
              <a:t> A. </a:t>
            </a:r>
            <a:r>
              <a:rPr lang="es-ES_tradnl" dirty="0" err="1" smtClean="0"/>
              <a:t>Nachaoui</a:t>
            </a:r>
            <a:r>
              <a:rPr lang="es-ES_tradnl" dirty="0" smtClean="0"/>
              <a:t> </a:t>
            </a:r>
            <a:r>
              <a:rPr lang="es-ES_tradnl" dirty="0" err="1" smtClean="0"/>
              <a:t>with</a:t>
            </a:r>
            <a:r>
              <a:rPr lang="es-ES_tradnl" dirty="0" smtClean="0"/>
              <a:t> </a:t>
            </a:r>
            <a:r>
              <a:rPr lang="es-ES_tradnl" dirty="0" err="1" smtClean="0"/>
              <a:t>erasmus</a:t>
            </a:r>
            <a:r>
              <a:rPr lang="es-ES_tradnl" dirty="0" smtClean="0"/>
              <a:t> </a:t>
            </a:r>
            <a:r>
              <a:rPr lang="es-ES_tradnl" dirty="0" err="1" smtClean="0"/>
              <a:t>mundus</a:t>
            </a:r>
            <a:r>
              <a:rPr lang="es-ES_tradnl" dirty="0" smtClean="0"/>
              <a:t> </a:t>
            </a:r>
            <a:r>
              <a:rPr lang="es-ES_tradnl" dirty="0" err="1"/>
              <a:t>program</a:t>
            </a:r>
            <a:endParaRPr lang="es-ES_tradnl" dirty="0"/>
          </a:p>
          <a:p>
            <a:endParaRPr lang="es-ES_tradnl" dirty="0"/>
          </a:p>
          <a:p>
            <a:r>
              <a:rPr lang="es-ES_tradnl" dirty="0" smtClean="0"/>
              <a:t>MOU </a:t>
            </a:r>
            <a:r>
              <a:rPr lang="es-ES_tradnl" dirty="0" err="1"/>
              <a:t>between</a:t>
            </a:r>
            <a:r>
              <a:rPr lang="es-ES_tradnl" dirty="0"/>
              <a:t> </a:t>
            </a:r>
            <a:r>
              <a:rPr lang="es-ES_tradnl" dirty="0" err="1"/>
              <a:t>Salahadin</a:t>
            </a:r>
            <a:r>
              <a:rPr lang="es-ES_tradnl" dirty="0"/>
              <a:t> and UPC </a:t>
            </a:r>
            <a:r>
              <a:rPr lang="es-ES_tradnl" dirty="0" err="1"/>
              <a:t>is</a:t>
            </a:r>
            <a:r>
              <a:rPr lang="es-ES_tradnl" dirty="0"/>
              <a:t> in </a:t>
            </a:r>
            <a:r>
              <a:rPr lang="es-ES_tradnl" dirty="0" err="1"/>
              <a:t>process</a:t>
            </a:r>
            <a:r>
              <a:rPr lang="es-ES_tradnl" dirty="0"/>
              <a:t> </a:t>
            </a:r>
            <a:r>
              <a:rPr lang="es-ES_tradnl" dirty="0" err="1"/>
              <a:t>to</a:t>
            </a:r>
            <a:r>
              <a:rPr lang="es-ES_tradnl" dirty="0"/>
              <a:t> </a:t>
            </a:r>
            <a:r>
              <a:rPr lang="es-ES_tradnl" dirty="0" err="1"/>
              <a:t>bring</a:t>
            </a:r>
            <a:endParaRPr lang="es-ES_tradnl" dirty="0"/>
          </a:p>
          <a:p>
            <a:r>
              <a:rPr lang="es-ES_tradnl" dirty="0" err="1"/>
              <a:t>Brilliant</a:t>
            </a:r>
            <a:r>
              <a:rPr lang="es-ES_tradnl" dirty="0"/>
              <a:t> </a:t>
            </a:r>
            <a:r>
              <a:rPr lang="es-ES_tradnl" dirty="0" err="1"/>
              <a:t>students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CIMPA </a:t>
            </a:r>
            <a:r>
              <a:rPr lang="es-ES_tradnl" dirty="0" err="1"/>
              <a:t>activities</a:t>
            </a:r>
            <a:r>
              <a:rPr lang="es-ES_tradnl" dirty="0"/>
              <a:t>.</a:t>
            </a:r>
          </a:p>
          <a:p>
            <a:pPr algn="l">
              <a:buFont typeface="Arial" pitchFamily="127" charset="0"/>
              <a:buNone/>
            </a:pPr>
            <a:endParaRPr lang="fr-FR" i="1" dirty="0" smtClean="0"/>
          </a:p>
          <a:p>
            <a:pPr algn="l">
              <a:buFont typeface="Arial" pitchFamily="127" charset="0"/>
              <a:buNone/>
            </a:pPr>
            <a:endParaRPr lang="fr-FR" i="1" dirty="0"/>
          </a:p>
          <a:p>
            <a:pPr algn="l">
              <a:buFont typeface="Arial" pitchFamily="127" charset="0"/>
              <a:buNone/>
            </a:pPr>
            <a:r>
              <a:rPr lang="fr-FR" i="1" dirty="0" smtClean="0"/>
              <a:t>Coordination:    </a:t>
            </a:r>
            <a:r>
              <a:rPr lang="fr-FR" i="1" dirty="0" err="1" smtClean="0"/>
              <a:t>Herish</a:t>
            </a:r>
            <a:r>
              <a:rPr lang="fr-FR" i="1" dirty="0" smtClean="0"/>
              <a:t> Omer (</a:t>
            </a:r>
            <a:r>
              <a:rPr lang="fr-FR" i="1" dirty="0" err="1" smtClean="0"/>
              <a:t>Salahaddin</a:t>
            </a:r>
            <a:r>
              <a:rPr lang="fr-FR" i="1" dirty="0" smtClean="0"/>
              <a:t>), </a:t>
            </a:r>
            <a:r>
              <a:rPr lang="fr-FR" dirty="0" smtClean="0"/>
              <a:t>Mohammad </a:t>
            </a:r>
            <a:r>
              <a:rPr lang="fr-FR" dirty="0" err="1" smtClean="0"/>
              <a:t>Eftekhari</a:t>
            </a:r>
            <a:r>
              <a:rPr lang="fr-FR" dirty="0" smtClean="0"/>
              <a:t> (Amiens), Fatima </a:t>
            </a:r>
            <a:r>
              <a:rPr lang="fr-FR" dirty="0" err="1" smtClean="0"/>
              <a:t>Aboud</a:t>
            </a:r>
            <a:r>
              <a:rPr lang="fr-FR" dirty="0" smtClean="0"/>
              <a:t> (Diyala </a:t>
            </a:r>
            <a:r>
              <a:rPr lang="fr-FR" dirty="0" err="1" smtClean="0"/>
              <a:t>University</a:t>
            </a:r>
            <a:r>
              <a:rPr lang="fr-FR" dirty="0" smtClean="0"/>
              <a:t>)</a:t>
            </a:r>
          </a:p>
          <a:p>
            <a:pPr algn="ctr">
              <a:buFont typeface="Arial" pitchFamily="127" charset="0"/>
              <a:buNone/>
            </a:pPr>
            <a:endParaRPr lang="fr-FR" dirty="0" smtClean="0"/>
          </a:p>
          <a:p>
            <a:pPr>
              <a:buFont typeface="Arial" pitchFamily="127" charset="0"/>
              <a:buNone/>
            </a:pPr>
            <a:endParaRPr lang="en-US" dirty="0" smtClean="0"/>
          </a:p>
        </p:txBody>
      </p:sp>
      <p:sp>
        <p:nvSpPr>
          <p:cNvPr id="12290" name="Title 4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spcBef>
                <a:spcPct val="20000"/>
              </a:spcBef>
            </a:pPr>
            <a:r>
              <a:rPr lang="fr-FR" smtClean="0"/>
              <a:t>IRAK</a:t>
            </a:r>
            <a:endParaRPr lang="fr-FR" sz="270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Content Placeholder 3"/>
          <p:cNvSpPr>
            <a:spLocks noGrp="1"/>
          </p:cNvSpPr>
          <p:nvPr>
            <p:ph sz="quarter" idx="10"/>
          </p:nvPr>
        </p:nvSpPr>
        <p:spPr bwMode="auto">
          <a:xfrm>
            <a:off x="247650" y="1219200"/>
            <a:ext cx="9410700" cy="4343400"/>
          </a:xfrm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r>
              <a:rPr lang="fr-FR" dirty="0" err="1" smtClean="0"/>
              <a:t>After</a:t>
            </a:r>
            <a:r>
              <a:rPr lang="fr-FR" dirty="0" smtClean="0"/>
              <a:t> </a:t>
            </a:r>
            <a:r>
              <a:rPr lang="fr-FR" dirty="0" err="1"/>
              <a:t>s</a:t>
            </a:r>
            <a:r>
              <a:rPr lang="fr-FR" dirty="0" err="1" smtClean="0"/>
              <a:t>ummer</a:t>
            </a:r>
            <a:r>
              <a:rPr lang="fr-FR" dirty="0" smtClean="0"/>
              <a:t> </a:t>
            </a:r>
            <a:r>
              <a:rPr lang="fr-FR" dirty="0" err="1" smtClean="0"/>
              <a:t>school</a:t>
            </a:r>
            <a:r>
              <a:rPr lang="fr-FR" dirty="0" smtClean="0"/>
              <a:t> in Commutative </a:t>
            </a:r>
            <a:r>
              <a:rPr lang="fr-FR" dirty="0" err="1" smtClean="0"/>
              <a:t>algebra</a:t>
            </a:r>
            <a:r>
              <a:rPr lang="fr-FR" dirty="0" smtClean="0"/>
              <a:t>, </a:t>
            </a:r>
            <a:r>
              <a:rPr lang="fr-FR" dirty="0" err="1" smtClean="0"/>
              <a:t>at</a:t>
            </a:r>
            <a:r>
              <a:rPr lang="fr-FR" dirty="0" smtClean="0"/>
              <a:t>  IPM, </a:t>
            </a:r>
            <a:r>
              <a:rPr lang="fr-FR" dirty="0" err="1" smtClean="0"/>
              <a:t>Teheran</a:t>
            </a:r>
            <a:r>
              <a:rPr lang="fr-FR" dirty="0" smtClean="0"/>
              <a:t>, </a:t>
            </a:r>
            <a:r>
              <a:rPr lang="fr-FR" dirty="0" err="1" smtClean="0"/>
              <a:t>September</a:t>
            </a:r>
            <a:r>
              <a:rPr lang="fr-FR" dirty="0" smtClean="0"/>
              <a:t>, </a:t>
            </a:r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started</a:t>
            </a:r>
            <a:r>
              <a:rPr lang="fr-FR" dirty="0" smtClean="0"/>
              <a:t> a program of workshops in Iran </a:t>
            </a:r>
            <a:r>
              <a:rPr lang="fr-FR" dirty="0" err="1" smtClean="0"/>
              <a:t>with</a:t>
            </a:r>
            <a:endParaRPr lang="fr-FR" dirty="0" smtClean="0"/>
          </a:p>
          <a:p>
            <a:r>
              <a:rPr lang="es-ES" dirty="0" err="1" smtClean="0"/>
              <a:t>univ</a:t>
            </a:r>
            <a:r>
              <a:rPr lang="es-ES" dirty="0" err="1"/>
              <a:t>.</a:t>
            </a:r>
            <a:r>
              <a:rPr lang="es-ES" dirty="0"/>
              <a:t> of </a:t>
            </a:r>
            <a:r>
              <a:rPr lang="es-ES" dirty="0" err="1" smtClean="0"/>
              <a:t>Tehran</a:t>
            </a:r>
            <a:r>
              <a:rPr lang="es-ES" dirty="0" smtClean="0"/>
              <a:t>, </a:t>
            </a:r>
            <a:r>
              <a:rPr lang="es-ES" dirty="0" err="1" smtClean="0"/>
              <a:t>sharif</a:t>
            </a:r>
            <a:r>
              <a:rPr lang="es-ES" dirty="0" smtClean="0"/>
              <a:t> </a:t>
            </a:r>
            <a:r>
              <a:rPr lang="es-ES" dirty="0" err="1" smtClean="0"/>
              <a:t>univ</a:t>
            </a:r>
            <a:r>
              <a:rPr lang="es-ES" dirty="0" smtClean="0"/>
              <a:t> of </a:t>
            </a:r>
            <a:r>
              <a:rPr lang="es-ES" dirty="0" err="1" smtClean="0"/>
              <a:t>tech</a:t>
            </a:r>
            <a:r>
              <a:rPr lang="es-ES" dirty="0" smtClean="0"/>
              <a:t>, IASBS at Zanjan, </a:t>
            </a:r>
            <a:r>
              <a:rPr lang="es-ES" dirty="0" err="1" smtClean="0"/>
              <a:t>univ</a:t>
            </a:r>
            <a:r>
              <a:rPr lang="es-ES" dirty="0" smtClean="0"/>
              <a:t> of </a:t>
            </a:r>
            <a:r>
              <a:rPr lang="es-ES" dirty="0" err="1" smtClean="0"/>
              <a:t>Kurdistan</a:t>
            </a:r>
            <a:r>
              <a:rPr lang="es-ES" dirty="0" smtClean="0"/>
              <a:t>, at  </a:t>
            </a:r>
            <a:r>
              <a:rPr lang="es-ES" dirty="0" err="1" smtClean="0"/>
              <a:t>Sanandaj</a:t>
            </a:r>
            <a:endParaRPr lang="es-ES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tx1"/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endParaRPr lang="fr-FR" dirty="0" smtClean="0"/>
          </a:p>
          <a:p>
            <a:pPr algn="l"/>
            <a:r>
              <a:rPr lang="fr-FR" dirty="0" smtClean="0"/>
              <a:t>Ali </a:t>
            </a:r>
            <a:r>
              <a:rPr lang="fr-FR" dirty="0"/>
              <a:t>Mohammad-</a:t>
            </a:r>
            <a:r>
              <a:rPr lang="fr-FR" dirty="0" err="1" smtClean="0"/>
              <a:t>Djafari</a:t>
            </a:r>
            <a:r>
              <a:rPr lang="fr-FR" dirty="0" smtClean="0"/>
              <a:t> and M </a:t>
            </a:r>
            <a:r>
              <a:rPr lang="fr-FR" dirty="0" err="1" smtClean="0"/>
              <a:t>Eftekari</a:t>
            </a:r>
            <a:r>
              <a:rPr lang="fr-FR" dirty="0" smtClean="0"/>
              <a:t> responsables in France.</a:t>
            </a:r>
          </a:p>
          <a:p>
            <a:pPr algn="l"/>
            <a:endParaRPr lang="fr-FR" dirty="0"/>
          </a:p>
          <a:p>
            <a:r>
              <a:rPr lang="fr-FR" dirty="0" smtClean="0"/>
              <a:t>This program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already</a:t>
            </a:r>
            <a:r>
              <a:rPr lang="fr-FR" dirty="0" smtClean="0"/>
              <a:t> </a:t>
            </a:r>
            <a:r>
              <a:rPr lang="fr-FR" dirty="0" err="1" smtClean="0"/>
              <a:t>supported</a:t>
            </a:r>
            <a:r>
              <a:rPr lang="fr-FR" dirty="0" smtClean="0"/>
              <a:t> by the </a:t>
            </a:r>
            <a:r>
              <a:rPr lang="fr-FR" dirty="0" err="1" smtClean="0"/>
              <a:t>director</a:t>
            </a:r>
            <a:r>
              <a:rPr lang="fr-FR" dirty="0"/>
              <a:t> </a:t>
            </a:r>
            <a:r>
              <a:rPr lang="fr-FR" dirty="0" smtClean="0"/>
              <a:t>of L2S, </a:t>
            </a:r>
            <a:r>
              <a:rPr lang="fr-FR" dirty="0" err="1" smtClean="0"/>
              <a:t>supelec</a:t>
            </a:r>
            <a:r>
              <a:rPr lang="fr-FR" dirty="0" smtClean="0"/>
              <a:t>, </a:t>
            </a:r>
            <a:r>
              <a:rPr lang="es-ES" dirty="0" err="1" smtClean="0"/>
              <a:t>Silviu</a:t>
            </a:r>
            <a:r>
              <a:rPr lang="es-ES" dirty="0" err="1"/>
              <a:t>‐Iulian</a:t>
            </a:r>
            <a:r>
              <a:rPr lang="es-ES" dirty="0"/>
              <a:t> </a:t>
            </a:r>
            <a:r>
              <a:rPr lang="es-ES" dirty="0" smtClean="0"/>
              <a:t>NICULESCU.</a:t>
            </a:r>
            <a:endParaRPr lang="es-ES" dirty="0"/>
          </a:p>
          <a:p>
            <a:endParaRPr lang="es-ES" dirty="0"/>
          </a:p>
          <a:p>
            <a:pPr algn="l"/>
            <a:endParaRPr lang="fr-FR" dirty="0"/>
          </a:p>
        </p:txBody>
      </p:sp>
      <p:sp>
        <p:nvSpPr>
          <p:cNvPr id="13314" name="Title 4"/>
          <p:cNvSpPr>
            <a:spLocks noGrp="1"/>
          </p:cNvSpPr>
          <p:nvPr>
            <p:ph type="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spcBef>
                <a:spcPct val="20000"/>
              </a:spcBef>
            </a:pPr>
            <a:r>
              <a:rPr lang="fr-FR" dirty="0" smtClean="0"/>
              <a:t>IRAN</a:t>
            </a:r>
            <a:endParaRPr lang="fr-FR" sz="27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ème Office">
      <a:majorFont>
        <a:latin typeface="Helvetica Neue"/>
        <a:ea typeface="ＭＳ Ｐゴシック"/>
        <a:cs typeface="ＭＳ Ｐゴシック"/>
      </a:majorFont>
      <a:minorFont>
        <a:latin typeface="Helvetica Neue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12285</TotalTime>
  <Words>410</Words>
  <Application>Microsoft Macintosh PowerPoint</Application>
  <PresentationFormat>A4 (210x297 mm)</PresentationFormat>
  <Paragraphs>77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Thème Office</vt:lpstr>
      <vt:lpstr>Presentación de PowerPoint</vt:lpstr>
      <vt:lpstr>Highlithgts.</vt:lpstr>
      <vt:lpstr>Highlithgts.</vt:lpstr>
      <vt:lpstr>India.</vt:lpstr>
      <vt:lpstr>IRAK </vt:lpstr>
      <vt:lpstr>Presentación de PowerPoint</vt:lpstr>
      <vt:lpstr>IRAK</vt:lpstr>
      <vt:lpstr>IRAK</vt:lpstr>
      <vt:lpstr>IRAN</vt:lpstr>
      <vt:lpstr>NEPAL</vt:lpstr>
      <vt:lpstr>Other countries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C5C</dc:creator>
  <cp:lastModifiedBy>jorge jimenez urroz</cp:lastModifiedBy>
  <cp:revision>450</cp:revision>
  <cp:lastPrinted>2011-05-31T06:29:02Z</cp:lastPrinted>
  <dcterms:created xsi:type="dcterms:W3CDTF">2012-01-20T08:53:01Z</dcterms:created>
  <dcterms:modified xsi:type="dcterms:W3CDTF">2015-01-15T22:03:36Z</dcterms:modified>
</cp:coreProperties>
</file>