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3" r:id="rId4"/>
    <p:sldId id="258" r:id="rId5"/>
    <p:sldId id="261" r:id="rId6"/>
    <p:sldId id="266" r:id="rId7"/>
    <p:sldId id="267" r:id="rId8"/>
    <p:sldId id="265" r:id="rId9"/>
    <p:sldId id="262" r:id="rId10"/>
    <p:sldId id="259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C81B7-5D24-4C4E-9C5E-BA2885CE9000}" type="datetimeFigureOut">
              <a:rPr lang="it-IT" smtClean="0"/>
              <a:pPr/>
              <a:t>31/03/2014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16C50-3D98-4680-A9FB-6251365B822B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C04C59-3253-4367-B520-7524942144B6}" type="slidenum">
              <a:rPr lang="it-IT"/>
              <a:pPr/>
              <a:t>1</a:t>
            </a:fld>
            <a:endParaRPr lang="it-IT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5DDC8C1-BF06-46EF-97BB-19BB560EA5DD}" type="slidenum">
              <a:rPr lang="it-IT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it-IT" sz="12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it-IT"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4ED6F1-BCF0-46DD-80FF-BD56FC5BBC3D}" type="slidenum">
              <a:rPr lang="it-IT"/>
              <a:pPr/>
              <a:t>4</a:t>
            </a:fld>
            <a:endParaRPr lang="it-IT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0211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62029B-84B1-49E4-BA46-7EF656336948}" type="slidenum">
              <a:rPr lang="it-IT"/>
              <a:pPr/>
              <a:t>10</a:t>
            </a:fld>
            <a:endParaRPr lang="it-IT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5C5BF23-8D3E-4892-9770-C04EE0095EBE}" type="slidenum">
              <a:rPr lang="it-IT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it-IT" sz="12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it-IT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38D8-EAB3-43C4-A8ED-EA853E8321F4}" type="datetimeFigureOut">
              <a:rPr lang="it-IT" smtClean="0"/>
              <a:pPr/>
              <a:t>31/03/2014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F600-6C10-467C-A419-0E8C7925EE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38D8-EAB3-43C4-A8ED-EA853E8321F4}" type="datetimeFigureOut">
              <a:rPr lang="it-IT" smtClean="0"/>
              <a:pPr/>
              <a:t>31/03/2014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F600-6C10-467C-A419-0E8C7925EE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38D8-EAB3-43C4-A8ED-EA853E8321F4}" type="datetimeFigureOut">
              <a:rPr lang="it-IT" smtClean="0"/>
              <a:pPr/>
              <a:t>31/03/2014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F600-6C10-467C-A419-0E8C7925EE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38D8-EAB3-43C4-A8ED-EA853E8321F4}" type="datetimeFigureOut">
              <a:rPr lang="it-IT" smtClean="0"/>
              <a:pPr/>
              <a:t>31/03/2014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F600-6C10-467C-A419-0E8C7925EE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38D8-EAB3-43C4-A8ED-EA853E8321F4}" type="datetimeFigureOut">
              <a:rPr lang="it-IT" smtClean="0"/>
              <a:pPr/>
              <a:t>31/03/2014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F600-6C10-467C-A419-0E8C7925EE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38D8-EAB3-43C4-A8ED-EA853E8321F4}" type="datetimeFigureOut">
              <a:rPr lang="it-IT" smtClean="0"/>
              <a:pPr/>
              <a:t>31/03/2014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F600-6C10-467C-A419-0E8C7925EE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38D8-EAB3-43C4-A8ED-EA853E8321F4}" type="datetimeFigureOut">
              <a:rPr lang="it-IT" smtClean="0"/>
              <a:pPr/>
              <a:t>31/03/2014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F600-6C10-467C-A419-0E8C7925EE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38D8-EAB3-43C4-A8ED-EA853E8321F4}" type="datetimeFigureOut">
              <a:rPr lang="it-IT" smtClean="0"/>
              <a:pPr/>
              <a:t>31/03/2014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F600-6C10-467C-A419-0E8C7925EE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38D8-EAB3-43C4-A8ED-EA853E8321F4}" type="datetimeFigureOut">
              <a:rPr lang="it-IT" smtClean="0"/>
              <a:pPr/>
              <a:t>31/03/2014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F600-6C10-467C-A419-0E8C7925EE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38D8-EAB3-43C4-A8ED-EA853E8321F4}" type="datetimeFigureOut">
              <a:rPr lang="it-IT" smtClean="0"/>
              <a:pPr/>
              <a:t>31/03/2014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F600-6C10-467C-A419-0E8C7925EE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38D8-EAB3-43C4-A8ED-EA853E8321F4}" type="datetimeFigureOut">
              <a:rPr lang="it-IT" smtClean="0"/>
              <a:pPr/>
              <a:t>31/03/2014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F600-6C10-467C-A419-0E8C7925EED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38D8-EAB3-43C4-A8ED-EA853E8321F4}" type="datetimeFigureOut">
              <a:rPr lang="it-IT" smtClean="0"/>
              <a:pPr/>
              <a:t>31/03/2014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F600-6C10-467C-A419-0E8C7925EED2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rettore@uniroma3.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ir@uniroma3.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762000" y="1219200"/>
            <a:ext cx="7772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6550" algn="ctr" eaLnBrk="1" hangingPunct="1">
              <a:spcBef>
                <a:spcPts val="12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it-IT" sz="4800" i="1" dirty="0" err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Opportunities</a:t>
            </a:r>
            <a:r>
              <a:rPr lang="it-IT" sz="4800" i="1" dirty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it-IT" sz="4800" i="1" dirty="0" err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  <a:r>
              <a:rPr lang="it-IT" sz="4800" i="1" dirty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it-IT" sz="4800" i="1" dirty="0" err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Iraqi</a:t>
            </a:r>
            <a:r>
              <a:rPr lang="it-IT" sz="4800" i="1" dirty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it-IT" sz="4800" i="1" dirty="0" err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Students</a:t>
            </a:r>
            <a:r>
              <a:rPr lang="it-IT" sz="4800" i="1" dirty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at UniRoma3:</a:t>
            </a:r>
          </a:p>
          <a:p>
            <a:pPr marL="342900" indent="-336550" algn="ctr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it-IT" sz="2800" dirty="0">
              <a:solidFill>
                <a:srgbClr val="004080"/>
              </a:solidFill>
            </a:endParaRPr>
          </a:p>
          <a:p>
            <a:pPr marL="342900" indent="-336550" algn="ctr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it-IT" sz="2800" dirty="0">
              <a:solidFill>
                <a:srgbClr val="004080"/>
              </a:solidFill>
            </a:endParaRPr>
          </a:p>
        </p:txBody>
      </p:sp>
      <p:sp>
        <p:nvSpPr>
          <p:cNvPr id="12290" name="AutoShape 2" descr="data:image/jpeg;base64,/9j/4AAQSkZJRgABAQAAAQABAAD/2wCEAAkGBwgHBgkIBwgKCgkLDRYPDQwMDRsUFRAWIB0iIiAdHx8kKDQsJCYxJx8fLT0tMTU3Ojo6Iys/RD84QzQ5OjcBCgoKDQwNGg8PGjclHyU3Nzc3Nzc3Nzc3Nzc3Nzc3Nzc3Nzc3Nzc3Nzc3Nzc3Nzc3Nzc3Nzc3Nzc3Nzc3Nzc3N//AABEIAI0BAQMBIgACEQEDEQH/xAAcAAABBQEBAQAAAAAAAAAAAAAAAQQFBgcCAwj/xABUEAABAwMBBAQICAkHCgcAAAABAgMEAAURBgcSITETQVFhFBUicYGRlNEWFzJVVpKx0iM3QlOCk6Gz0whSc3R1ssEkJTM0NTZGcqO0JlRiY4Sk4f/EABgBAQADAQAAAAAAAAAAAAAAAAABAgME/8QAKBEAAgIBAwIGAwEBAAAAAAAAAAECETEDIUESIhNRYYGRoTJCcVIz/9oADAMBAAIRAxEAPwDcaKKKAKKj13y0NrU25dISVoUUqSqQgFJHMEZpPH1m+doHtKPfSgSNFR3j6zfO0D2lHvo8fWb52ge0o99KBI0VHePrN87QPaUe+jx9ZvnaB7Sj30oEjRUd4+s3ztA9pR76PH1m+doHtKPfSgSNFR3j6zfO0D2lHvo8fWb52ge0o99KBI0VHePrN87QPaUe+vRi72yS6Go1wiPOHkht9KlH0A0oD2imL14tkd1TL9xhtOp+Uhb6UqT5wTXIvtoPK6wfaUe+gJCivNp5t5sOMrS4g8lIOQfTXeaAWivJ+QzHaU6+6hppIypa1BIA7yahUa10u5K8GRfoBeBxu9MKmgT9FcIcQtAWhQUlQyCDkEU0evNrYdU09cYbbqDhSFvpCk+cE1AH1FeUeSxJaS7GebebVyW2oKSermK9aAKK8332Y7SnX3UNNp+UtagkDzk00avVqedS01c4S3FnCUJkIJUewDNAP6KKbzZsaBGckzXkMsNgFbizgJycUA4opM0tAFFFFAFFFFAFIrlS0iuVAY5fNL7NpF6uD1x1I2zMclOrfbMpKdxwrJUOXUc8KZjSOyv6VN+2o91Or23snN6uBubskTvCnfCQFSAOl3zv4xw+Vnlwpn0Wxv8AOyvrya6e6uTK0dfBHZZ9Km/bUe6j4I7LPpU37aj3Vz0Oxv8AOyvryaOh2N/nZf15NRb82R1R9Dr4I7LPpU37aj3UfBHZZ9Km/bUe6ueh2N/nZf15NHRbGvzsr68mp7vNk2vQ6+COyz6VN+2o91HwR2WfSpv21Hurnotjf52V9eTSdFsb/Oyvryad3myLR38Edln0qb9tR7qPgjss+lTftqPdXPQ7G/zsr68mjodjf52V9eTTu82OqPodfBHZZ9Km/bUe6p3RWndBW/UceTp+/ImXBKVBtkSUryCOPAd1QHQ7G/zsr68mp3RDezYajjnTDkg3PdV0YWp4jGOPyuFVldZZKkiT212+I9oKZKcjtKejusqac3BvJJdSk4PmJFR2yvR+nLnoSFLuFlhSJMguhx11oKUcOqAwergByqb2zcNnF0/54/75umOyq92y27OLcZ9wix+jL5WHHQCB0qzy9Iqivw/ct+xSL8JOzDXrBs8l0WuXhxUVbhKSjOFJI7uYPMVuj8xhmEqY64EMJb6QrV1JxnNYle25W1HXcZVrjOps0QBszHGylJTnK1DPPOMAfZmr3thkqt+z2Y2wd0OlqP8AoKUAR6qtKN9K5ITyVvTXTbUtRS7jd9/4PQF7sWDvEIdV2rH5RxxOe3HbnS5Fgs8iEIL1qhLihO6GTHTuAdwxw9FVLYcwlrQrTgHlOyXVK9Bx/hWgEVTUfdSLR3Rjzdxd2Ya1RZ3nnF6ZuBC2OlWVeC5OFYJ6gefcQeeczu2qyxZ+kjJEVpU9qUylh3dG/wCWsIIz2He5cuAPVUN/KGitm22iSUgrD62s9xQT9qRUlepq7jsls8t0krccglRPWQ8gf4VfhSRXlojthF1Wyi56amHddiPF1lCvyQThaR3bwz+ka1w8qw3W+9oXavDv7YIhTfwruOWPkujvxwX6a28OJU2FhQKCM73Viq6i3tEwfBmO3K4vOWpuyQuK1tqmS8fkMN9vnUR9U042F2+InRwlojtCQ7Jc33dwbxwcAZ7qi7oDeNMa41U5kolNKhws9TDRwSP+ZWfUKndhx/8AATP9Zd+2rP8A50R+xoCRgYrKtvN0cFnYssULUp8mRJ3PyWUEDJ7t4pFaqTWfWG3s6vl6pu0wFUWeVWyKccmGwUlQ86yo+eqQaTtl5XwTuzy9ePtI2+apW86G+iePXvp4H7KstYvsNuD9svV30rPO66gqdSP/AHEEIcA7j5JHdk1s9JqpMiLtC0UUVQsFFFFAFIrlS0iuVAY5fLzsravVwbuVnW5NTKdTJUGVnedCzvn5XbmmQvuyD5ic9nX96n162j6Ng3q4Q5elQ9IjynWnXehY/CLSshSuJzxIJ40z+NHQv0QH6mP766I3XPyZnPj7ZB8xu+zr+9R4+2QddkcH/wAdf3q7TtP0OtQSjR5KicABhgk+bjWnWmy2mTEjy3NOxIbqgFhlyO2Vtnqzjro5Vm/kmrKzp7TGiL+wmRE0m61HUModktKbCvMCrJ8+MVM/Fto35gi+tXvq24orFzl5lqRUvi20b8wRfWr31X9SWDQem2i/ctJveDDnIYZU4hPnIV5PprTa5WhK0lKkgpUMEEc6lakuWHFGIC/bIMf7Dc9nX96jx9sg+Y3fZ1/erSdQ26z2i2P3BvTEad0PlKZYjt75T1kAjjjsrOPjR0Kf+EP+hH99aqV4v5KnPj3ZB8xu+zr+9U7om7bOZWo47Wm7U5HuRSro3C0pOBjjzPZUJ8aOhfoh/wBFj31OaK13pS96jjQLTpzwOWsKKH+iaG7gceKTmkrrD+QTW2XHxc3T/nj/AL9uqxpHRVs1NsojBUSM3cnOmLUzowHApLq93KueOAHmqb203aA3ombb1SmvC33GQ2wFZWcOIWeHcATSbFbtAd0VCt6ZTPhjDrwWyVYUMuKUOHXwIqitQv1IdORGbGNSOI6fSN3BamwlL6BDmMlIPlI86T+yrFtjhLm6AuHRJyphSHvQlQJ/ZmqztfsEi2T4utLJlEiO4jwkoHLGAlff/NPcatmlda2TWFtSwp5puW82UPwXVYXkjBwPyk94+2j3amgv8sjdhkkPaJDQI3mJTiSOvBO8PtrQ6xyysy9lOpJTU5t57TE9QKJjaSfByOXSAdg4E9YAI6wNEkav05GgeGu3uEI+MhaXwre82OJNRqK5Wi0dkUH+UPJQm2WeNkdIX1uhPXgII+1QqV1DAVbNlVqhOApW05BCgeo9M2SP21HQrTL2i6wb1DdYjsbT8EhMFiQkpXIwc7xT1AkZPmA7cy216+22JYGobsxrwlc6OehSrKgEOJWokcwABz7x21PCiiOWz32w2Hx1o995pvekwD4Q2BzIA8oerNVqyavflbKGokRwqu6nUWlnrVlXBKvQ3k+gVqUGfAvEUuQ5DEphaBncUFDdPb5+NZLs60O7bdo9yMlKzCtKiqMVZwsuAhB7yEE5Pb5qRa6WnwGt7RcdZ21mz7Krjboww1Gt/Rp9AFNth3+4TP8AWXftpxtZu8CJoy6QnZTSZUhrom2d4b6lK5cP21E7ELvAGkUwVy2USm5DhLKlgKweIODSr03/AEj9i2a+urlq0zKcjf63IxGijtdcO6n7c+ioHT8PW1jssO2Q7TYizGbCQpU1wKWeZUfI5kkk95qMverrJd9pFlgLuDPi+3Bx9TpWOjXIIwgZ5cBn0mtSbUlaEqQoKSoZBHIiqu4qi2WYDqQ3fSu0a36iu0aLFVJcC3BFdU4ggYQvJIGPJOSK3xpxLqErQcpUMgjrFZht7Nud0zHS9IaE9mSlbDOQVqSQUqGOzBz+iKkdkmr4l409Gt0mShNzhp6FTS1eU6kfJWO3hgHvB7qtPuimVjs6NBpaQd9LWRoFFFFAFIrlS0iuVAZFedpz0G8T4Y0WqQI8l1npsn8JurI3v9GeeM+mmfxsv/QRXrV/CqYuuvtZxLpNjRNGvSI7Mhxtp7o3fwiEqISr5PWADTQ7Rtc9eh3R+g992t1FVj7M2vUsWgNSu6sXKW/plu2sx93dcWclaj1AFA5dtXocqhtJXC43ewx513geAS3SvfjEEFACikZzx4gA+mpqsZZLoKKDTebMjwIjsuY6lqOygrccVySkcyagkcUVw2tLiErQd5KgCCOsGu6A4UnOcis911q13SlyZjtaURcGHWt9D7RxxBwQQEHGOHX11otVzWt4ulks6ZlltvjGR0qUFgJUSUnPEboq0ckMzn42XvoGfrK/hVNaN2guX3UMe3L0mbeHEqPhG8fJwM4/0Y5+emXxja5+gz31Hfu1L6U1nqq8X1iFdtKuW+IsKK5CkOAJwOA4gCtXFVj7KL+l9VFjrUVLYaUo8yUAk0Jix0LC0R2gociEAYphP1NYbZJVGuN5t8V8AEtPyUIUB5ic03+GulfpJaPbW/fWNMvsTa0JWkpWkKSeYIyK4RFjoUFIYaSociEAEVD/AA10r9JLR7a376PhrpX6S2j21v31FMbE44hLiChaUqSeYUMg1HN6fs7Ujwhu1Q0vHmsMJz9leMPVmnZsluNDvttffcOENNSkKUo9gAOTXrcNSWO2SDHuV4gRHgAS3IkobVg8jgmp3Q2JMAAYFeSokZaytUdorPNRQCTUN8NdKnlqS0e2t++lTrPSylBKdR2kqPAATW/fSmNiZbYbZ3uiaQjPPcSBmuggZJwMmvGLcIcxO9EksvjtbcCvsNOQePKoJPFUVhaytxhtSjzUpAJPppPBIySFJjMgjkQ2MivdRAGTUErWelkKKV6jtKVDmDMbBH7aAlfAouMeCscuXRivdICUhKRgAYAqC+GulfpJaPbW/fR8NdK/SS0e2t++ppkbEwuMy4d51ltSu1SQaRMSOghSGGkqHIhABFRHw10r9JLR7c376lrfcIdziplW6UzKjrJCXWXAtJIODgjvqNxsOAMUtFFCQooooApFcqWkPKgMpu192otXac3b7M05CRJcTHWWU+U0FEIPy+tOKaHUG1v5ia/Up+/Tq7xtrKrtOVa5rAgmS4YqT0HBreO5zQT8nHOmfgm2bj/l8fu4R/uVvGq4MXdmm6UfusnT0N6/shm5KSS+2E4CTvHHDJ6sVL1E6URdkaehJ1CtK7oEHwhSd3BVk/zQByxUtWLyarAh5Vkm3fUZj2+Pp+OvDko9LJx+bTyT6Tg/o99arNlMwYb8uUsNsMoLi1HqSBkmvlDUt5f1DfJl1k5Cn3MtoJ/0aB8lPoHPvzWujG5WZ6sqRuGxPUpvGmzb5K96XblBvJOStojyFejin9HPXWi18tbP9SHTGp401xW7EcPRSR1Bs9foPH119SIUFJBBBB45HXUasemROnK0dVX9ayb5DsS3dMRkyLiHEBDakhWU58rgSOrvqwVX9aIv67EtOlXEouRWjcUrdwE54/KBHKs1ku8GffCDa58wtfqU/fqZ0heNocq/MM6jtLce3EK6RwNJBBxw4hR66hfBdsv/AJ1j/wCv9yprR8faSi/MnVEppy2biukSjoc5xw+SkGtpY4M1d8kfM0VH1htJu8u5qX4ugpaaLbat0uubucFQ4gAEHh21a0bN9IBIHiKKe8pJNWaPEjx1vOMMobW+vfdUlOCtQAGT28AB6K9qzepLCZfpR8r3SBFZ19JtzTKUxEXUspaHII6TGPVW+q2b6PIP+YYg8yTWF3n8aEz+2j+9r6grXWk1W5npLJj940FE0rrDTl5sylIhLuLTLrC1FXRqWcApJ44OcYNarLgRJra2pcZl5CxhQcQDkV6S4caYhtMpht5LbiXUBac7q0nKVDvBr181YuTeTVI+VfF0ZGvW7UpO/EF3RGKD1tl4JI9VfQXxdaQ6EteIIWCMb3R+V6+dYQ5+NRP9vo/7gV9QCtdZtVRTTWT572j6HVoeUzd9OyH2Ybq9zyVkOML5gb3Wk46+vtrQtkmtJGp4T8O5kG4QwkqcHDpkHkojt4YNee3SWwzoox3FjppElsNJzxJScn1AVT/5P8N5eo7jOSFdA1EDSj1FSlAj0gJ/aKn8tO2RidI3c1RNrdngPaEuT6orIejIS404EAKSQodfmyPTV7qp7Vfxe3v+gH95NYw/JGjwZNsUs1svd7uTV1gx5bTcVK0IeQFBJ3sZGa2D4A6S+j1t9nFZb/J8/wB4Lr/U0/363atNaTUslNNbFPu2zPSlwhOMN2piG4oHcfip6NaD1Hhz8x4V4bIIrlv0mu3Pn8NDnSGXOGOIWT/iD6asd6vLVqdtrTrZcVPmIithJ5EpUrJ7gEmpFplpne6JtKN5RUrdGN4nmT31m5NqmW5O6WiiqlgooooApDypaQ8qAyq76Z2mv3ac9b9RxmobkhxcdsvkFDZUSlJ/BHkMddNDpTax1ani+0H+FT667Nb/ADbrNmMatfZakSHHkNArw2lSioJ59QOKa/FZqMHI1nIz51/erfqVZXwZmj6Wi3OFYIce+yESLihB6d1CioKOSeZA6sdVStRWl7a/ZrBDt8uWqW+wgpW+rOV8Sc8ePXUjIfbjMOPvLCG20lSlHqA41i8lzLtumpfArUzYozn4eb5b2DxSyD/ifsNYXUxq29uai1FOujhO68vDST+S2OCQOzh+0ntqHru049MTk1JWw4YyePdX0Vsb1H450uiE+smXbsMrzzUjHkH1cPRXzrVo2caiVprVcSStZEN8+Dyh1biuR9CsHzZHXUasOqJOlKmfUIqB1pAvNysbkbTs1EO4FaSl5aykBIPEZCT9lTqVBQBBBB4jBqD1lZpV/sa4ECeqA8paVB9GcgA8Rw7a4lk6mZ58Dtqn0qie0r/g1NaP05r2335mTqG/x5dvSlQWyh9SiSRw4FtP21E/FXqP6ZSPWv71TOktBXmx3xm4TtSPTmEJUCwsqwonr4mtZSTWfoojQ00UJ66KxND5gvP40Jn9tH97X1BXy9efxoTP7bP72vqGt9bgx0uQpDS0h6qwNj5auDq2No7zzLKn3W70FoaQeLig8CEjvJ4Vqmo9qV3sjKFSdISoheJS0uY+Akkc+CRx9YrMHPxpp/t9H/cCvofVWn4mprLItk5PkODKHE/KbWPkqHeP/wA666NRq1aMYp06MbtVgvu1eYq8XK7RWIzKy10TeVLZHPdSjkM894njw54rZ9MafgaatbdutjZS0g5UpRypausk9tfPtiu1z2a6yeYmIJQ2ro5bKeAdb5hSe/jkekV9IQZcefFYmRHUux3kBbbiTkKSeRqurfsWhXuOaqe1X8Xt7/oB/eTVsqp7VfxfXv8AoB/eTWUfyRd4Ma2SjURu0/4LGB4R4OnpvDSoJ3d7hjAPHNaju7U/52m/rufdqkfyfP8AeG7f1NP9+t26q21nUjPTXaYjL+GB2i6YGrui6MS/8mMYjoc9eO/lzrb6iL1ZW7s/a3VuqbVb5qZaCEg7xCVJ3T2A737Kl6ylK6LxVBRRnNFVLBRRRQBSK5UtIeVAZBe9lNguF5nzpGo+hdkyXHlt/g/IUpRURx48M0y+J3TZ/wCKP3VWO6bGtO3K5zLg/NuiXZb7j60oca3QpSiogZbJxk9ZpsdhumRw8Pu/H/1s/wAKtlqUslKL1pG1x7LpuDbYckSWI6ClDwx5flE9XDrqj7c9RiBY27JGXiRcDl3B+SynmP0jgebeq/ads8fT1ki2mG464xFSUoU8QVEZJ44AHX2VVtT7MLTqa7u3O4XK6peWAkIacaCEJHIJBbJ7evrqkWlK2TJOqR840VvI2Jab+c7z+tZ/h0p2I6c+c7z+tZ/hV0ePEw8GRgtLzBB5EYPmrefiR0513O8/rWf4dJ8SOnM/7SvP61n+FTx4jwZEpsf1N4/0wiPIXmbbiGXgTxUnHkL9IBHnSamtd2KJqPTzltnTfA2FuIUXvJ4YOcceFR2kdnlt0lcVzbbcLk4pxvo1tPrbKFDmMgIByPPUxqzTsPVVmXarg6+0wtaVlTBSFZSeHygR+yuZtdVo3WKZl3xO6b+lP7qp3RWzqy6d1CzcoN+Et9CVJDP4Pjkd3GuPiN0xnHh93+uz/CqW0tsssemby1dbfMuLj7aVJCXltFJB4cd1AP7au52sii+CjNMm7gPGq7cuO8ghkPIeIG44M4UBxzkEjOe0UyvdjeurhUi/XaA0UbhahqaSk8+OVNqVnj1HqrL+lj50ushtW0iY+VJ3BelnIPAgPc6+pQQeVZediWnTnNzvRJ5npmc+vo6uVi0+9Z1t/wCf7vNYbRuJYlraUnu4hsK4eetdSalVGcI9Nk8TgZNISKCeHEVB3qwPXVbhF/u8JlxISWYimkp5dRU2VcfPWRofPDrzY2liRvp6EXxC9/PDd6cHNfUmay87EdPHnc7znt6Vn+HVzsmn37Stv/P93msoRuhmYtpSe7iGwr9taaklLBSKorm1nRR1JavDre3m6w0Ho8c3W+ZR/iO/z1RdkWvG7LIFkvLm5Aec/APK5R3D+SrsST6iezlvOfXWf37ZJp69XWRPW9PirkK3nGoy2wgq6zhSDjPXUxmunpkHF3aNACkqAKSCDyINVPautKdn163lAZZSB5ytOKNO6JTp8tCJqK+uR2z/AKs++0ts8OR/B59RFN79s/av7XQ3XUl+fYCt4NdKwlIPmDX21RUpFnujO/5Py0p1Lc0KOCqECB2+WPfW8g1mkfYxY4ziXY15vrLieS25DSVesN09+LGN9KdT+2o/h1bUlGcrKwTSovMmQzGYW9JdQ00kZUtZwAKoel7wnWuspVyiFRs9ob6CKTwDry/lOY8wwOwHvrxlbIbVMSUS9QaifTnJQ7LbUn1FvFWrSGmIGk7Yq321by21uqdW4+UlalEAcSAByAHLqquyWxbcnUjHClooqpIUUUUAUhGRilpDyoCrMuSDtBkxDLkeCC3oeEff8gLKyCe3kOWcU6uTS3b8hhMuU02uA8soadKQFhaAFDv4nuptOYlQNZtXZMZ1+G/D8GeUyneU0pKt5JKeZSeI4deOrOHja3ZlyeuBivtMMRVMs76CFuqUQpRCeeBuoAzzJPpsVITRF+mupbsmolkz1MJfiyvkiWyoA5GPy05wR5j114XeTMjwdOKanS0ql3rwaQrpjlbeHfJ7vkJ5dlSD+n1XjSdrb3nIN1gstORZCk4Uw8lI5jrSeII6wTUZOhXZ2zaSTIguqmRromVNSynIbGHQojuysY7jUgkvCJVr2gNxZcyQ5b7lFPgbbjmUtPI+WnvynBGSeSqeSemkS7tIblSW2I7HRJQhwpT0uN4q84ykeuuNeWyTcLGJVtQV3K3OpmQ09aloOd39IZSfPinjcV2Hp11pxJdkraWpwNJJKnV5KsDznh3YoSQOmJaLjpqxvPX5/wAZy2WVqAkgla8BSgUdhAOeFCpC/hJqJmVepUSLFjsuNfhwEslQVk8Rx5cjkV3psu23SNpiO2aWu5RIjTYbMcgB0JxxXyx2nPKm0nToveotQonwn2mZDLHgswtgbjiM+Wg8wQd09/fRURuIi/3pGz+BdrkxJDpeSJrkdrDoj7xHShHMZTgkcwCeyp2yqjXBHhtovD021vMkJSJBXuLznO8fLB7ieHYK8rbdLym3st3S1vqmMO9DKLaMoeRxHSI7QeBxz4440xt9nah6ueutnhvRLe5DWJjYbKEvPFSSgpR1kDeye8UAaKYnXnTlqnTbvOKlNOdLuugF1RUN0nh1BJ5Y50mhG5100/CuUm7TVyEynwsLcBQ4hDziAkjHYB6qfbPmZNv0hBjzYj8d9hCgtlaPKHEnAxzpvooTLNojdlW6WZUd2S4IoRhbm884tIHVxCh5s8ahsk5u18lwtYWsgjxM44q3vcOUhaQtCvRu7v6Rq44ynjn0VSrvplU3Rb7PSy1XBbfhAG8rAkg74UEZ/n9XZVmsUuTMtMZ6bGdiyS2OlZdHFKscfPxo6oIrtgbk3G86lYfuc9LcOcGY4Q9jo0lpCuzjxUeeaiLrf7rGsmrrbKlLFzsrAfjTWvJLjawSgqA4bwxg9R4cKl9PrkW686lfkW6fuS5yXY5SwT0iQ0hPo4pPPFRN30/dJFi1bcX4izdL2wGWIbRCy02gEISSOG8cknqHDnzqUCyRHYjkiEmLenXJG70ymvCekC0ADeyP0h6cU101Jc1TCcvEqVIbhuurTDYYfU0A0k4C1FJBJVjPE4AI4U9TJSUxExrTKVKwlnfcjlCW0HG+SrsAGcdZAHDnTDSUeVpWI7ZJUWQ5DYcUqFKZQVhTSiSEKA4pUnlx4Hge6jrgqr5Ger5M21aK1DLiXpx6THWHYryXBvtJ8gbqsDB47/V19uau8dlKGEoCnFDHylrJV6+dZtdbHcndF6xYj250yLtPcditJRha0kowSOr5JPGrqq8vKMZmJbZyluOJStTjBQlpH5SlE88AcAM5JHVxEMsRuhpEmW5qDwuU8/4NdnY7PSLzuNpQggesnjzrx1He49u1FFi32RIhWp9j8BJbWptsvZ4pccTgp4Yxkgc89Ve2hY8qK5qDwuI9HEm7uyGelTjfbUhABHpSakLqtD7z0G5W1cq3uNA73RdIne45SRz7ONS8kcHEW0y3Q3014mOMpW6pKm3AlTiVFJQCQOSRkcKhNGNzrvYWp0m7TlSEzHUqy7hK0IdUndIA/mj11IaGtb1kt05laHUQjMW5AjrJK2WCE4Tjq8oKIHUCK52dxZULTng06M9GeEmQsodTg7qnFKB9RFLFHrs/dkTNNNyJsp6U8t10Fx1WTgLUBy5cKg7tKnMaeiPNXGYh13UBhqWHTnofC1tbv1ABnnwqT0ouTp+2vWufBlqcYkvFpbDRWh5tSypJBHI4OCDjiD1caaagtk5OnrWw3DdekC8tz3mmhv8ARpMgvLGevG8R344VHJI51ZJnaWjNXmJOefhNPNolxZBCgW1qCd9KsZCgSDzxjNe1lkyHddXiMZb64bUSO6yypRKUFe9kjz4668tVRpmqozNmixHmITj7bkyVJQUYbQoK3EJ5qUSAOwDNetmiyGdd3mQqG+iI7FjtsvKT5KygHIHrFNqILZRSClqpYKKKKAKKKKATA7KMDspaKATA7BRwpaKATAowKWigExRilooBMDsowOylooBMDsowKWigEwOylxRRQCYHZRgUtFAJgdlGB2UtFAJgdlGB2ClooBMCjFLRQCYFGB2UtFAJgdlGKWigExS0UUAUUUUAUUUUB//Z"/>
          <p:cNvSpPr>
            <a:spLocks noChangeAspect="1" noChangeArrowheads="1"/>
          </p:cNvSpPr>
          <p:nvPr/>
        </p:nvSpPr>
        <p:spPr bwMode="auto">
          <a:xfrm>
            <a:off x="155575" y="-639763"/>
            <a:ext cx="2447925" cy="1343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292" name="AutoShape 4" descr="data:image/jpeg;base64,/9j/4AAQSkZJRgABAQAAAQABAAD/2wCEAAkGBwgHBgkIBwgKCgkLDRYPDQwMDRsUFRAWIB0iIiAdHx8kKDQsJCYxJx8fLT0tMTU3Ojo6Iys/RD84QzQ5OjcBCgoKDQwNGg8PGjclHyU3Nzc3Nzc3Nzc3Nzc3Nzc3Nzc3Nzc3Nzc3Nzc3Nzc3Nzc3Nzc3Nzc3Nzc3Nzc3Nzc3N//AABEIAI0BAQMBIgACEQEDEQH/xAAcAAABBQEBAQAAAAAAAAAAAAAAAQQFBgcCAwj/xABUEAABAwMBBAQICAkHCgcAAAABAgMEAAURBgcSITETQVFhFBUicYGRlNEWFzJVVpKx0iM3QlOCk6Gz0whSc3R1ssEkJTM0NTZGcqO0JlRiY4Sk4f/EABgBAQADAQAAAAAAAAAAAAAAAAABAgME/8QAKBEAAgIBAwIGAwEBAAAAAAAAAAECETEDIUESIhNRYYGRoTJCcVIz/9oADAMBAAIRAxEAPwDcaKKKAKKj13y0NrU25dISVoUUqSqQgFJHMEZpPH1m+doHtKPfSgSNFR3j6zfO0D2lHvo8fWb52ge0o99KBI0VHePrN87QPaUe+jx9ZvnaB7Sj30oEjRUd4+s3ztA9pR76PH1m+doHtKPfSgSNFR3j6zfO0D2lHvo8fWb52ge0o99KBI0VHePrN87QPaUe+vRi72yS6Go1wiPOHkht9KlH0A0oD2imL14tkd1TL9xhtOp+Uhb6UqT5wTXIvtoPK6wfaUe+gJCivNp5t5sOMrS4g8lIOQfTXeaAWivJ+QzHaU6+6hppIypa1BIA7yahUa10u5K8GRfoBeBxu9MKmgT9FcIcQtAWhQUlQyCDkEU0evNrYdU09cYbbqDhSFvpCk+cE1AH1FeUeSxJaS7GebebVyW2oKSermK9aAKK8332Y7SnX3UNNp+UtagkDzk00avVqedS01c4S3FnCUJkIJUewDNAP6KKbzZsaBGckzXkMsNgFbizgJycUA4opM0tAFFFFAFFFFAFIrlS0iuVAY5fNL7NpF6uD1x1I2zMclOrfbMpKdxwrJUOXUc8KZjSOyv6VN+2o91Or23snN6uBubskTvCnfCQFSAOl3zv4xw+Vnlwpn0Wxv8AOyvrya6e6uTK0dfBHZZ9Km/bUe6j4I7LPpU37aj3Vz0Oxv8AOyvryaOh2N/nZf15NRb82R1R9Dr4I7LPpU37aj3UfBHZZ9Km/bUe6ueh2N/nZf15NHRbGvzsr68mp7vNk2vQ6+COyz6VN+2o91HwR2WfSpv21Hurnotjf52V9eTSdFsb/Oyvryad3myLR38Edln0qb9tR7qPgjss+lTftqPdXPQ7G/zsr68mjodjf52V9eTTu82OqPodfBHZZ9Km/bUe6p3RWndBW/UceTp+/ImXBKVBtkSUryCOPAd1QHQ7G/zsr68mp3RDezYajjnTDkg3PdV0YWp4jGOPyuFVldZZKkiT212+I9oKZKcjtKejusqac3BvJJdSk4PmJFR2yvR+nLnoSFLuFlhSJMguhx11oKUcOqAwergByqb2zcNnF0/54/75umOyq92y27OLcZ9wix+jL5WHHQCB0qzy9Iqivw/ct+xSL8JOzDXrBs8l0WuXhxUVbhKSjOFJI7uYPMVuj8xhmEqY64EMJb6QrV1JxnNYle25W1HXcZVrjOps0QBszHGylJTnK1DPPOMAfZmr3thkqt+z2Y2wd0OlqP8AoKUAR6qtKN9K5ITyVvTXTbUtRS7jd9/4PQF7sWDvEIdV2rH5RxxOe3HbnS5Fgs8iEIL1qhLihO6GTHTuAdwxw9FVLYcwlrQrTgHlOyXVK9Bx/hWgEVTUfdSLR3Rjzdxd2Ya1RZ3nnF6ZuBC2OlWVeC5OFYJ6gefcQeeczu2qyxZ+kjJEVpU9qUylh3dG/wCWsIIz2He5cuAPVUN/KGitm22iSUgrD62s9xQT9qRUlepq7jsls8t0krccglRPWQ8gf4VfhSRXlojthF1Wyi56amHddiPF1lCvyQThaR3bwz+ka1w8qw3W+9oXavDv7YIhTfwruOWPkujvxwX6a28OJU2FhQKCM73Viq6i3tEwfBmO3K4vOWpuyQuK1tqmS8fkMN9vnUR9U042F2+InRwlojtCQ7Jc33dwbxwcAZ7qi7oDeNMa41U5kolNKhws9TDRwSP+ZWfUKndhx/8AATP9Zd+2rP8A50R+xoCRgYrKtvN0cFnYssULUp8mRJ3PyWUEDJ7t4pFaqTWfWG3s6vl6pu0wFUWeVWyKccmGwUlQ86yo+eqQaTtl5XwTuzy9ePtI2+apW86G+iePXvp4H7KstYvsNuD9svV30rPO66gqdSP/AHEEIcA7j5JHdk1s9JqpMiLtC0UUVQsFFFFAFIrlS0iuVAY5fLzsravVwbuVnW5NTKdTJUGVnedCzvn5XbmmQvuyD5ic9nX96n162j6Ng3q4Q5elQ9IjynWnXehY/CLSshSuJzxIJ40z+NHQv0QH6mP766I3XPyZnPj7ZB8xu+zr+9R4+2QddkcH/wAdf3q7TtP0OtQSjR5KicABhgk+bjWnWmy2mTEjy3NOxIbqgFhlyO2Vtnqzjro5Vm/kmrKzp7TGiL+wmRE0m61HUModktKbCvMCrJ8+MVM/Fto35gi+tXvq24orFzl5lqRUvi20b8wRfWr31X9SWDQem2i/ctJveDDnIYZU4hPnIV5PprTa5WhK0lKkgpUMEEc6lakuWHFGIC/bIMf7Dc9nX96jx9sg+Y3fZ1/erSdQ26z2i2P3BvTEad0PlKZYjt75T1kAjjjsrOPjR0Kf+EP+hH99aqV4v5KnPj3ZB8xu+zr+9U7om7bOZWo47Wm7U5HuRSro3C0pOBjjzPZUJ8aOhfoh/wBFj31OaK13pS96jjQLTpzwOWsKKH+iaG7gceKTmkrrD+QTW2XHxc3T/nj/AL9uqxpHRVs1NsojBUSM3cnOmLUzowHApLq93KueOAHmqb203aA3ombb1SmvC33GQ2wFZWcOIWeHcATSbFbtAd0VCt6ZTPhjDrwWyVYUMuKUOHXwIqitQv1IdORGbGNSOI6fSN3BamwlL6BDmMlIPlI86T+yrFtjhLm6AuHRJyphSHvQlQJ/ZmqztfsEi2T4utLJlEiO4jwkoHLGAlff/NPcatmlda2TWFtSwp5puW82UPwXVYXkjBwPyk94+2j3amgv8sjdhkkPaJDQI3mJTiSOvBO8PtrQ6xyysy9lOpJTU5t57TE9QKJjaSfByOXSAdg4E9YAI6wNEkav05GgeGu3uEI+MhaXwre82OJNRqK5Wi0dkUH+UPJQm2WeNkdIX1uhPXgII+1QqV1DAVbNlVqhOApW05BCgeo9M2SP21HQrTL2i6wb1DdYjsbT8EhMFiQkpXIwc7xT1AkZPmA7cy216+22JYGobsxrwlc6OehSrKgEOJWokcwABz7x21PCiiOWz32w2Hx1o995pvekwD4Q2BzIA8oerNVqyavflbKGokRwqu6nUWlnrVlXBKvQ3k+gVqUGfAvEUuQ5DEphaBncUFDdPb5+NZLs60O7bdo9yMlKzCtKiqMVZwsuAhB7yEE5Pb5qRa6WnwGt7RcdZ21mz7Krjboww1Gt/Rp9AFNth3+4TP8AWXftpxtZu8CJoy6QnZTSZUhrom2d4b6lK5cP21E7ELvAGkUwVy2USm5DhLKlgKweIODSr03/AEj9i2a+urlq0zKcjf63IxGijtdcO6n7c+ioHT8PW1jssO2Q7TYizGbCQpU1wKWeZUfI5kkk95qMverrJd9pFlgLuDPi+3Bx9TpWOjXIIwgZ5cBn0mtSbUlaEqQoKSoZBHIiqu4qi2WYDqQ3fSu0a36iu0aLFVJcC3BFdU4ggYQvJIGPJOSK3xpxLqErQcpUMgjrFZht7Nud0zHS9IaE9mSlbDOQVqSQUqGOzBz+iKkdkmr4l409Gt0mShNzhp6FTS1eU6kfJWO3hgHvB7qtPuimVjs6NBpaQd9LWRoFFFFAFIrlS0iuVAZFedpz0G8T4Y0WqQI8l1npsn8JurI3v9GeeM+mmfxsv/QRXrV/CqYuuvtZxLpNjRNGvSI7Mhxtp7o3fwiEqISr5PWADTQ7Rtc9eh3R+g992t1FVj7M2vUsWgNSu6sXKW/plu2sx93dcWclaj1AFA5dtXocqhtJXC43ewx513geAS3SvfjEEFACikZzx4gA+mpqsZZLoKKDTebMjwIjsuY6lqOygrccVySkcyagkcUVw2tLiErQd5KgCCOsGu6A4UnOcis911q13SlyZjtaURcGHWt9D7RxxBwQQEHGOHX11otVzWt4ulks6ZlltvjGR0qUFgJUSUnPEboq0ckMzn42XvoGfrK/hVNaN2guX3UMe3L0mbeHEqPhG8fJwM4/0Y5+emXxja5+gz31Hfu1L6U1nqq8X1iFdtKuW+IsKK5CkOAJwOA4gCtXFVj7KL+l9VFjrUVLYaUo8yUAk0Jix0LC0R2gociEAYphP1NYbZJVGuN5t8V8AEtPyUIUB5ic03+GulfpJaPbW/fWNMvsTa0JWkpWkKSeYIyK4RFjoUFIYaSociEAEVD/AA10r9JLR7a376PhrpX6S2j21v31FMbE44hLiChaUqSeYUMg1HN6fs7Ujwhu1Q0vHmsMJz9leMPVmnZsluNDvttffcOENNSkKUo9gAOTXrcNSWO2SDHuV4gRHgAS3IkobVg8jgmp3Q2JMAAYFeSokZaytUdorPNRQCTUN8NdKnlqS0e2t++lTrPSylBKdR2kqPAATW/fSmNiZbYbZ3uiaQjPPcSBmuggZJwMmvGLcIcxO9EksvjtbcCvsNOQePKoJPFUVhaytxhtSjzUpAJPppPBIySFJjMgjkQ2MivdRAGTUErWelkKKV6jtKVDmDMbBH7aAlfAouMeCscuXRivdICUhKRgAYAqC+GulfpJaPbW/fR8NdK/SS0e2t++ppkbEwuMy4d51ltSu1SQaRMSOghSGGkqHIhABFRHw10r9JLR7c376lrfcIdziplW6UzKjrJCXWXAtJIODgjvqNxsOAMUtFFCQooooApFcqWkPKgMpu192otXac3b7M05CRJcTHWWU+U0FEIPy+tOKaHUG1v5ia/Up+/Tq7xtrKrtOVa5rAgmS4YqT0HBreO5zQT8nHOmfgm2bj/l8fu4R/uVvGq4MXdmm6UfusnT0N6/shm5KSS+2E4CTvHHDJ6sVL1E6URdkaehJ1CtK7oEHwhSd3BVk/zQByxUtWLyarAh5Vkm3fUZj2+Pp+OvDko9LJx+bTyT6Tg/o99arNlMwYb8uUsNsMoLi1HqSBkmvlDUt5f1DfJl1k5Cn3MtoJ/0aB8lPoHPvzWujG5WZ6sqRuGxPUpvGmzb5K96XblBvJOStojyFejin9HPXWi18tbP9SHTGp401xW7EcPRSR1Bs9foPH119SIUFJBBBB45HXUasemROnK0dVX9ayb5DsS3dMRkyLiHEBDakhWU58rgSOrvqwVX9aIv67EtOlXEouRWjcUrdwE54/KBHKs1ku8GffCDa58wtfqU/fqZ0heNocq/MM6jtLce3EK6RwNJBBxw4hR66hfBdsv/AJ1j/wCv9yprR8faSi/MnVEppy2biukSjoc5xw+SkGtpY4M1d8kfM0VH1htJu8u5qX4ugpaaLbat0uubucFQ4gAEHh21a0bN9IBIHiKKe8pJNWaPEjx1vOMMobW+vfdUlOCtQAGT28AB6K9qzepLCZfpR8r3SBFZ19JtzTKUxEXUspaHII6TGPVW+q2b6PIP+YYg8yTWF3n8aEz+2j+9r6grXWk1W5npLJj940FE0rrDTl5sylIhLuLTLrC1FXRqWcApJ44OcYNarLgRJra2pcZl5CxhQcQDkV6S4caYhtMpht5LbiXUBac7q0nKVDvBr181YuTeTVI+VfF0ZGvW7UpO/EF3RGKD1tl4JI9VfQXxdaQ6EteIIWCMb3R+V6+dYQ5+NRP9vo/7gV9QCtdZtVRTTWT572j6HVoeUzd9OyH2Ybq9zyVkOML5gb3Wk46+vtrQtkmtJGp4T8O5kG4QwkqcHDpkHkojt4YNee3SWwzoox3FjppElsNJzxJScn1AVT/5P8N5eo7jOSFdA1EDSj1FSlAj0gJ/aKn8tO2RidI3c1RNrdngPaEuT6orIejIS404EAKSQodfmyPTV7qp7Vfxe3v+gH95NYw/JGjwZNsUs1svd7uTV1gx5bTcVK0IeQFBJ3sZGa2D4A6S+j1t9nFZb/J8/wB4Lr/U0/363atNaTUslNNbFPu2zPSlwhOMN2piG4oHcfip6NaD1Hhz8x4V4bIIrlv0mu3Pn8NDnSGXOGOIWT/iD6asd6vLVqdtrTrZcVPmIithJ5EpUrJ7gEmpFplpne6JtKN5RUrdGN4nmT31m5NqmW5O6WiiqlgooooApDypaQ8qAyq76Z2mv3ac9b9RxmobkhxcdsvkFDZUSlJ/BHkMddNDpTax1ani+0H+FT667Nb/ADbrNmMatfZakSHHkNArw2lSioJ59QOKa/FZqMHI1nIz51/erfqVZXwZmj6Wi3OFYIce+yESLihB6d1CioKOSeZA6sdVStRWl7a/ZrBDt8uWqW+wgpW+rOV8Sc8ePXUjIfbjMOPvLCG20lSlHqA41i8lzLtumpfArUzYozn4eb5b2DxSyD/ifsNYXUxq29uai1FOujhO68vDST+S2OCQOzh+0ntqHru049MTk1JWw4YyePdX0Vsb1H450uiE+smXbsMrzzUjHkH1cPRXzrVo2caiVprVcSStZEN8+Dyh1biuR9CsHzZHXUasOqJOlKmfUIqB1pAvNysbkbTs1EO4FaSl5aykBIPEZCT9lTqVBQBBBB4jBqD1lZpV/sa4ECeqA8paVB9GcgA8Rw7a4lk6mZ58Dtqn0qie0r/g1NaP05r2335mTqG/x5dvSlQWyh9SiSRw4FtP21E/FXqP6ZSPWv71TOktBXmx3xm4TtSPTmEJUCwsqwonr4mtZSTWfoojQ00UJ66KxND5gvP40Jn9tH97X1BXy9efxoTP7bP72vqGt9bgx0uQpDS0h6qwNj5auDq2No7zzLKn3W70FoaQeLig8CEjvJ4Vqmo9qV3sjKFSdISoheJS0uY+Akkc+CRx9YrMHPxpp/t9H/cCvofVWn4mprLItk5PkODKHE/KbWPkqHeP/wA666NRq1aMYp06MbtVgvu1eYq8XK7RWIzKy10TeVLZHPdSjkM894njw54rZ9MafgaatbdutjZS0g5UpRypausk9tfPtiu1z2a6yeYmIJQ2ro5bKeAdb5hSe/jkekV9IQZcefFYmRHUux3kBbbiTkKSeRqurfsWhXuOaqe1X8Xt7/oB/eTVsqp7VfxfXv8AoB/eTWUfyRd4Ma2SjURu0/4LGB4R4OnpvDSoJ3d7hjAPHNaju7U/52m/rufdqkfyfP8AeG7f1NP9+t26q21nUjPTXaYjL+GB2i6YGrui6MS/8mMYjoc9eO/lzrb6iL1ZW7s/a3VuqbVb5qZaCEg7xCVJ3T2A737Kl6ylK6LxVBRRnNFVLBRRRQBSK5UtIeVAZBe9lNguF5nzpGo+hdkyXHlt/g/IUpRURx48M0y+J3TZ/wCKP3VWO6bGtO3K5zLg/NuiXZb7j60oca3QpSiogZbJxk9ZpsdhumRw8Pu/H/1s/wAKtlqUslKL1pG1x7LpuDbYckSWI6ClDwx5flE9XDrqj7c9RiBY27JGXiRcDl3B+SynmP0jgebeq/ads8fT1ki2mG464xFSUoU8QVEZJ44AHX2VVtT7MLTqa7u3O4XK6peWAkIacaCEJHIJBbJ7evrqkWlK2TJOqR840VvI2Jab+c7z+tZ/h0p2I6c+c7z+tZ/hV0ePEw8GRgtLzBB5EYPmrefiR0513O8/rWf4dJ8SOnM/7SvP61n+FTx4jwZEpsf1N4/0wiPIXmbbiGXgTxUnHkL9IBHnSamtd2KJqPTzltnTfA2FuIUXvJ4YOcceFR2kdnlt0lcVzbbcLk4pxvo1tPrbKFDmMgIByPPUxqzTsPVVmXarg6+0wtaVlTBSFZSeHygR+yuZtdVo3WKZl3xO6b+lP7qp3RWzqy6d1CzcoN+Et9CVJDP4Pjkd3GuPiN0xnHh93+uz/CqW0tsssemby1dbfMuLj7aVJCXltFJB4cd1AP7au52sii+CjNMm7gPGq7cuO8ghkPIeIG44M4UBxzkEjOe0UyvdjeurhUi/XaA0UbhahqaSk8+OVNqVnj1HqrL+lj50ushtW0iY+VJ3BelnIPAgPc6+pQQeVZediWnTnNzvRJ5npmc+vo6uVi0+9Z1t/wCf7vNYbRuJYlraUnu4hsK4eetdSalVGcI9Nk8TgZNISKCeHEVB3qwPXVbhF/u8JlxISWYimkp5dRU2VcfPWRofPDrzY2liRvp6EXxC9/PDd6cHNfUmay87EdPHnc7znt6Vn+HVzsmn37Stv/P93msoRuhmYtpSe7iGwr9taaklLBSKorm1nRR1JavDre3m6w0Ho8c3W+ZR/iO/z1RdkWvG7LIFkvLm5Aec/APK5R3D+SrsST6iezlvOfXWf37ZJp69XWRPW9PirkK3nGoy2wgq6zhSDjPXUxmunpkHF3aNACkqAKSCDyINVPautKdn163lAZZSB5ytOKNO6JTp8tCJqK+uR2z/AKs++0ts8OR/B59RFN79s/av7XQ3XUl+fYCt4NdKwlIPmDX21RUpFnujO/5Py0p1Lc0KOCqECB2+WPfW8g1mkfYxY4ziXY15vrLieS25DSVesN09+LGN9KdT+2o/h1bUlGcrKwTSovMmQzGYW9JdQ00kZUtZwAKoel7wnWuspVyiFRs9ob6CKTwDry/lOY8wwOwHvrxlbIbVMSUS9QaifTnJQ7LbUn1FvFWrSGmIGk7Yq321by21uqdW4+UlalEAcSAByAHLqquyWxbcnUjHClooqpIUUUUAUhGRilpDyoCrMuSDtBkxDLkeCC3oeEff8gLKyCe3kOWcU6uTS3b8hhMuU02uA8soadKQFhaAFDv4nuptOYlQNZtXZMZ1+G/D8GeUyneU0pKt5JKeZSeI4deOrOHja3ZlyeuBivtMMRVMs76CFuqUQpRCeeBuoAzzJPpsVITRF+mupbsmolkz1MJfiyvkiWyoA5GPy05wR5j114XeTMjwdOKanS0ql3rwaQrpjlbeHfJ7vkJ5dlSD+n1XjSdrb3nIN1gstORZCk4Uw8lI5jrSeII6wTUZOhXZ2zaSTIguqmRromVNSynIbGHQojuysY7jUgkvCJVr2gNxZcyQ5b7lFPgbbjmUtPI+WnvynBGSeSqeSemkS7tIblSW2I7HRJQhwpT0uN4q84ykeuuNeWyTcLGJVtQV3K3OpmQ09aloOd39IZSfPinjcV2Hp11pxJdkraWpwNJJKnV5KsDznh3YoSQOmJaLjpqxvPX5/wAZy2WVqAkgla8BSgUdhAOeFCpC/hJqJmVepUSLFjsuNfhwEslQVk8Rx5cjkV3psu23SNpiO2aWu5RIjTYbMcgB0JxxXyx2nPKm0nToveotQonwn2mZDLHgswtgbjiM+Wg8wQd09/fRURuIi/3pGz+BdrkxJDpeSJrkdrDoj7xHShHMZTgkcwCeyp2yqjXBHhtovD021vMkJSJBXuLznO8fLB7ieHYK8rbdLym3st3S1vqmMO9DKLaMoeRxHSI7QeBxz4440xt9nah6ueutnhvRLe5DWJjYbKEvPFSSgpR1kDeye8UAaKYnXnTlqnTbvOKlNOdLuugF1RUN0nh1BJ5Y50mhG5100/CuUm7TVyEynwsLcBQ4hDziAkjHYB6qfbPmZNv0hBjzYj8d9hCgtlaPKHEnAxzpvooTLNojdlW6WZUd2S4IoRhbm884tIHVxCh5s8ahsk5u18lwtYWsgjxM44q3vcOUhaQtCvRu7v6Rq44ynjn0VSrvplU3Rb7PSy1XBbfhAG8rAkg74UEZ/n9XZVmsUuTMtMZ6bGdiyS2OlZdHFKscfPxo6oIrtgbk3G86lYfuc9LcOcGY4Q9jo0lpCuzjxUeeaiLrf7rGsmrrbKlLFzsrAfjTWvJLjawSgqA4bwxg9R4cKl9PrkW686lfkW6fuS5yXY5SwT0iQ0hPo4pPPFRN30/dJFi1bcX4izdL2wGWIbRCy02gEISSOG8cknqHDnzqUCyRHYjkiEmLenXJG70ymvCekC0ADeyP0h6cU101Jc1TCcvEqVIbhuurTDYYfU0A0k4C1FJBJVjPE4AI4U9TJSUxExrTKVKwlnfcjlCW0HG+SrsAGcdZAHDnTDSUeVpWI7ZJUWQ5DYcUqFKZQVhTSiSEKA4pUnlx4Hge6jrgqr5Ger5M21aK1DLiXpx6THWHYryXBvtJ8gbqsDB47/V19uau8dlKGEoCnFDHylrJV6+dZtdbHcndF6xYj250yLtPcditJRha0kowSOr5JPGrqq8vKMZmJbZyluOJStTjBQlpH5SlE88AcAM5JHVxEMsRuhpEmW5qDwuU8/4NdnY7PSLzuNpQggesnjzrx1He49u1FFi32RIhWp9j8BJbWptsvZ4pccTgp4Yxkgc89Ve2hY8qK5qDwuI9HEm7uyGelTjfbUhABHpSakLqtD7z0G5W1cq3uNA73RdIne45SRz7ONS8kcHEW0y3Q3014mOMpW6pKm3AlTiVFJQCQOSRkcKhNGNzrvYWp0m7TlSEzHUqy7hK0IdUndIA/mj11IaGtb1kt05laHUQjMW5AjrJK2WCE4Tjq8oKIHUCK52dxZULTng06M9GeEmQsodTg7qnFKB9RFLFHrs/dkTNNNyJsp6U8t10Fx1WTgLUBy5cKg7tKnMaeiPNXGYh13UBhqWHTnofC1tbv1ABnnwqT0ouTp+2vWufBlqcYkvFpbDRWh5tSypJBHI4OCDjiD1caaagtk5OnrWw3DdekC8tz3mmhv8ARpMgvLGevG8R344VHJI51ZJnaWjNXmJOefhNPNolxZBCgW1qCd9KsZCgSDzxjNe1lkyHddXiMZb64bUSO6yypRKUFe9kjz4668tVRpmqozNmixHmITj7bkyVJQUYbQoK3EJ5qUSAOwDNetmiyGdd3mQqG+iI7FjtsvKT5KygHIHrFNqILZRSClqpYKKKKAKKKKATA7KMDspaKATA7BRwpaKATAowKWigExRilooBMDsowOylooBMDsowKWigEwOylxRRQCYHZRgUtFAJgdlGB2UtFAJgdlGB2ClooBMCjFLRQCYFGB2UtFAJgdlGKWigExS0UUAUUUUAUUUUB//Z"/>
          <p:cNvSpPr>
            <a:spLocks noChangeAspect="1" noChangeArrowheads="1"/>
          </p:cNvSpPr>
          <p:nvPr/>
        </p:nvSpPr>
        <p:spPr bwMode="auto">
          <a:xfrm>
            <a:off x="155575" y="-639763"/>
            <a:ext cx="2447925" cy="1343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Immagine 5" descr="rm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3501008"/>
            <a:ext cx="2809875" cy="1838325"/>
          </a:xfrm>
          <a:prstGeom prst="rect">
            <a:avLst/>
          </a:prstGeom>
        </p:spPr>
      </p:pic>
      <p:pic>
        <p:nvPicPr>
          <p:cNvPr id="7" name="Immagine 6" descr="College of Sciences for Wom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8" y="3140968"/>
            <a:ext cx="2489464" cy="248946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762000" y="1219200"/>
            <a:ext cx="7772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6550" algn="ctr" eaLnBrk="1" hangingPunct="1">
              <a:spcBef>
                <a:spcPts val="12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it-IT" sz="4800" dirty="0" err="1" smtClean="0">
                <a:solidFill>
                  <a:srgbClr val="004080"/>
                </a:solidFill>
              </a:rPr>
              <a:t>For</a:t>
            </a:r>
            <a:r>
              <a:rPr lang="it-IT" sz="4800" dirty="0" smtClean="0">
                <a:solidFill>
                  <a:srgbClr val="004080"/>
                </a:solidFill>
              </a:rPr>
              <a:t> </a:t>
            </a:r>
            <a:r>
              <a:rPr lang="it-IT" sz="4800" dirty="0" smtClean="0">
                <a:solidFill>
                  <a:srgbClr val="004080"/>
                </a:solidFill>
              </a:rPr>
              <a:t>more, </a:t>
            </a:r>
            <a:r>
              <a:rPr lang="it-IT" sz="4800" dirty="0" err="1" smtClean="0">
                <a:solidFill>
                  <a:srgbClr val="004080"/>
                </a:solidFill>
              </a:rPr>
              <a:t>contact</a:t>
            </a:r>
            <a:r>
              <a:rPr lang="it-IT" sz="4800" dirty="0" smtClean="0">
                <a:solidFill>
                  <a:srgbClr val="004080"/>
                </a:solidFill>
              </a:rPr>
              <a:t>:</a:t>
            </a:r>
            <a:endParaRPr lang="it-IT" sz="4800" dirty="0">
              <a:solidFill>
                <a:srgbClr val="004080"/>
              </a:solidFill>
            </a:endParaRPr>
          </a:p>
          <a:p>
            <a:pPr marL="342900" indent="-336550" algn="ctr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it-IT" sz="2800" dirty="0" smtClean="0">
              <a:solidFill>
                <a:srgbClr val="004080"/>
              </a:solidFill>
            </a:endParaRPr>
          </a:p>
          <a:p>
            <a:pPr marL="342900" indent="-336550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it-IT" sz="2800" b="1" i="1" dirty="0" smtClean="0">
                <a:solidFill>
                  <a:schemeClr val="tx2">
                    <a:lumMod val="75000"/>
                  </a:schemeClr>
                </a:solidFill>
              </a:rPr>
              <a:t>International Relation Office:</a:t>
            </a:r>
            <a:endParaRPr lang="it-IT" sz="2800" b="1" i="1" dirty="0" smtClean="0">
              <a:solidFill>
                <a:schemeClr val="tx2">
                  <a:lumMod val="75000"/>
                </a:schemeClr>
              </a:solidFill>
              <a:hlinkClick r:id="rId3"/>
            </a:endParaRPr>
          </a:p>
          <a:p>
            <a:pPr marL="342900" indent="-336550" algn="ctr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it-IT" sz="2800" dirty="0" smtClean="0">
                <a:solidFill>
                  <a:srgbClr val="FF0000"/>
                </a:solidFill>
              </a:rPr>
              <a:t>ir@uniroma3.it</a:t>
            </a:r>
            <a:endParaRPr lang="it-IT" sz="2800" dirty="0" smtClean="0">
              <a:solidFill>
                <a:srgbClr val="FF0000"/>
              </a:solidFill>
              <a:hlinkClick r:id="rId4"/>
            </a:endParaRPr>
          </a:p>
          <a:p>
            <a:pPr marL="342900" indent="-336550" algn="ctr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it-IT" sz="2800" dirty="0">
              <a:solidFill>
                <a:srgbClr val="004080"/>
              </a:solidFill>
            </a:endParaRPr>
          </a:p>
          <a:p>
            <a:pPr marL="342900" indent="-336550" algn="ctr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it-IT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http://internationalrelations.uniroma3.it/</a:t>
            </a:r>
          </a:p>
          <a:p>
            <a:pPr marL="342900" indent="-336550" algn="ctr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it-IT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 flipH="1">
            <a:off x="1187624" y="332656"/>
            <a:ext cx="6912768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i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Collaboration</a:t>
            </a:r>
            <a:r>
              <a:rPr lang="it-IT" sz="20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Agreement </a:t>
            </a:r>
            <a:r>
              <a:rPr lang="it-IT" sz="2000" b="1" i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signed</a:t>
            </a:r>
            <a:r>
              <a:rPr lang="it-IT" sz="20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b="1" i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it-IT" sz="20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it-IT" sz="20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Università </a:t>
            </a:r>
            <a:r>
              <a:rPr lang="it-IT" sz="2000" b="1" i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RomaTre</a:t>
            </a:r>
            <a:r>
              <a:rPr lang="it-IT" sz="20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it-IT" sz="20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&amp;</a:t>
            </a:r>
          </a:p>
          <a:p>
            <a:pPr algn="ctr"/>
            <a:r>
              <a:rPr lang="en-US" sz="20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Ministry of Higher Education and Scientific Research of The Republic of Iraq</a:t>
            </a:r>
            <a:r>
              <a:rPr lang="it-IT" sz="20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it-IT" sz="2000" b="1" i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magine 3" descr="agre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060848"/>
            <a:ext cx="6336704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 flipH="1">
            <a:off x="1187624" y="332656"/>
            <a:ext cx="6912768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i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Collaboration</a:t>
            </a:r>
            <a:r>
              <a:rPr lang="it-IT" sz="20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Agreement </a:t>
            </a:r>
            <a:r>
              <a:rPr lang="it-IT" sz="2000" b="1" i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signed</a:t>
            </a:r>
            <a:r>
              <a:rPr lang="it-IT" sz="20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2000" b="1" i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it-IT" sz="20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it-IT" sz="20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Università </a:t>
            </a:r>
            <a:r>
              <a:rPr lang="it-IT" sz="2000" b="1" i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RomaTre</a:t>
            </a:r>
            <a:r>
              <a:rPr lang="it-IT" sz="20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it-IT" sz="20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&amp;</a:t>
            </a:r>
          </a:p>
          <a:p>
            <a:pPr algn="ctr"/>
            <a:r>
              <a:rPr lang="en-US" sz="20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Ministry of Higher Education and Scientific Research of The Republic of Iraq</a:t>
            </a:r>
            <a:r>
              <a:rPr lang="it-IT" sz="2000" b="1" i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it-IT" sz="2000" b="1" i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051720" y="2348880"/>
            <a:ext cx="51845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 err="1" smtClean="0">
                <a:solidFill>
                  <a:srgbClr val="C00000"/>
                </a:solidFill>
              </a:rPr>
              <a:t>Still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being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finalized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 smtClean="0">
                <a:solidFill>
                  <a:srgbClr val="C00000"/>
                </a:solidFill>
              </a:rPr>
              <a:t>Mobility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for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PhD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Students</a:t>
            </a:r>
            <a:endParaRPr lang="it-IT" dirty="0" smtClean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rgbClr val="C00000"/>
                </a:solidFill>
              </a:rPr>
              <a:t>Training </a:t>
            </a:r>
            <a:r>
              <a:rPr lang="it-IT" dirty="0" err="1" smtClean="0">
                <a:solidFill>
                  <a:srgbClr val="C00000"/>
                </a:solidFill>
              </a:rPr>
              <a:t>for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Faculty</a:t>
            </a:r>
            <a:r>
              <a:rPr lang="it-IT" dirty="0" smtClean="0">
                <a:solidFill>
                  <a:srgbClr val="C00000"/>
                </a:solidFill>
              </a:rPr>
              <a:t> Staff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 smtClean="0">
                <a:solidFill>
                  <a:srgbClr val="C00000"/>
                </a:solidFill>
              </a:rPr>
              <a:t>Sabbatical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Years</a:t>
            </a:r>
            <a:endParaRPr lang="it-IT" dirty="0" smtClean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rgbClr val="C00000"/>
                </a:solidFill>
              </a:rPr>
              <a:t>Short </a:t>
            </a:r>
            <a:r>
              <a:rPr lang="it-IT" dirty="0" err="1" smtClean="0">
                <a:solidFill>
                  <a:srgbClr val="C00000"/>
                </a:solidFill>
              </a:rPr>
              <a:t>time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visits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for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Faculties</a:t>
            </a:r>
            <a:r>
              <a:rPr lang="it-IT" dirty="0" smtClean="0">
                <a:solidFill>
                  <a:srgbClr val="C00000"/>
                </a:solidFill>
              </a:rPr>
              <a:t> and </a:t>
            </a:r>
            <a:r>
              <a:rPr lang="it-IT" dirty="0" err="1" smtClean="0">
                <a:solidFill>
                  <a:srgbClr val="C00000"/>
                </a:solidFill>
              </a:rPr>
              <a:t>for</a:t>
            </a:r>
            <a:r>
              <a:rPr lang="it-IT" dirty="0" smtClean="0">
                <a:solidFill>
                  <a:srgbClr val="C00000"/>
                </a:solidFill>
              </a:rPr>
              <a:t> Master </a:t>
            </a:r>
            <a:r>
              <a:rPr lang="it-IT" dirty="0" err="1" smtClean="0">
                <a:solidFill>
                  <a:srgbClr val="C00000"/>
                </a:solidFill>
              </a:rPr>
              <a:t>Students</a:t>
            </a:r>
            <a:endParaRPr lang="it-IT" dirty="0" smtClean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 smtClean="0">
                <a:solidFill>
                  <a:srgbClr val="C00000"/>
                </a:solidFill>
              </a:rPr>
              <a:t>It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involves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several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disciplines</a:t>
            </a:r>
            <a:r>
              <a:rPr lang="it-IT" dirty="0" smtClean="0">
                <a:solidFill>
                  <a:srgbClr val="C00000"/>
                </a:solidFill>
              </a:rPr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err="1" smtClean="0">
                <a:solidFill>
                  <a:srgbClr val="C00000"/>
                </a:solidFill>
              </a:rPr>
              <a:t>Ecomonics</a:t>
            </a:r>
            <a:endParaRPr lang="it-IT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err="1" smtClean="0">
                <a:solidFill>
                  <a:srgbClr val="C00000"/>
                </a:solidFill>
              </a:rPr>
              <a:t>Law</a:t>
            </a:r>
            <a:endParaRPr lang="it-IT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err="1" smtClean="0">
                <a:solidFill>
                  <a:srgbClr val="C00000"/>
                </a:solidFill>
              </a:rPr>
              <a:t>Archeology</a:t>
            </a:r>
            <a:endParaRPr lang="it-IT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err="1" smtClean="0">
                <a:solidFill>
                  <a:srgbClr val="C00000"/>
                </a:solidFill>
              </a:rPr>
              <a:t>Arts</a:t>
            </a:r>
            <a:endParaRPr lang="it-IT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err="1" smtClean="0">
                <a:solidFill>
                  <a:srgbClr val="C00000"/>
                </a:solidFill>
              </a:rPr>
              <a:t>Architecture</a:t>
            </a:r>
            <a:endParaRPr lang="it-IT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b="1" i="1" dirty="0" err="1" smtClean="0">
                <a:solidFill>
                  <a:srgbClr val="C00000"/>
                </a:solidFill>
              </a:rPr>
              <a:t>Mathematics</a:t>
            </a:r>
            <a:r>
              <a:rPr lang="it-IT" b="1" i="1" dirty="0" smtClean="0">
                <a:solidFill>
                  <a:srgbClr val="C00000"/>
                </a:solidFill>
              </a:rPr>
              <a:t> &amp; </a:t>
            </a:r>
            <a:r>
              <a:rPr lang="it-IT" b="1" i="1" dirty="0" err="1" smtClean="0">
                <a:solidFill>
                  <a:srgbClr val="C00000"/>
                </a:solidFill>
              </a:rPr>
              <a:t>Physics</a:t>
            </a:r>
            <a:endParaRPr lang="it-IT" b="1" i="1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err="1" smtClean="0">
                <a:solidFill>
                  <a:srgbClr val="C00000"/>
                </a:solidFill>
              </a:rPr>
              <a:t>Engineering</a:t>
            </a:r>
            <a:endParaRPr lang="it-IT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Management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it-IT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725" y="1755775"/>
            <a:ext cx="7591425" cy="472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720725" y="179388"/>
            <a:ext cx="7920038" cy="1341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spcBef>
                <a:spcPts val="1200"/>
              </a:spcBef>
              <a:spcAft>
                <a:spcPts val="10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320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Embassy of the Republic of Iraq</a:t>
            </a:r>
          </a:p>
          <a:p>
            <a:pPr algn="ctr">
              <a:spcBef>
                <a:spcPts val="1200"/>
              </a:spcBef>
              <a:spcAft>
                <a:spcPts val="10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320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Via Della Camilluccia,355 , 00135 Roma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115616" y="548680"/>
            <a:ext cx="6863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i="1" dirty="0" smtClean="0">
                <a:solidFill>
                  <a:srgbClr val="002060"/>
                </a:solidFill>
              </a:rPr>
              <a:t>The Cultural </a:t>
            </a:r>
            <a:r>
              <a:rPr lang="it-IT" sz="3200" b="1" i="1" dirty="0" err="1" smtClean="0">
                <a:solidFill>
                  <a:srgbClr val="002060"/>
                </a:solidFill>
              </a:rPr>
              <a:t>Councellor</a:t>
            </a:r>
            <a:r>
              <a:rPr lang="it-IT" sz="3200" b="1" i="1" dirty="0" smtClean="0">
                <a:solidFill>
                  <a:srgbClr val="002060"/>
                </a:solidFill>
              </a:rPr>
              <a:t> </a:t>
            </a:r>
            <a:r>
              <a:rPr lang="it-IT" sz="3200" b="1" i="1" dirty="0" err="1" smtClean="0">
                <a:solidFill>
                  <a:srgbClr val="002060"/>
                </a:solidFill>
              </a:rPr>
              <a:t>of</a:t>
            </a:r>
            <a:r>
              <a:rPr lang="it-IT" sz="3200" b="1" i="1" dirty="0" smtClean="0">
                <a:solidFill>
                  <a:srgbClr val="002060"/>
                </a:solidFill>
              </a:rPr>
              <a:t> Iraq in </a:t>
            </a:r>
            <a:r>
              <a:rPr lang="it-IT" sz="3200" b="1" i="1" dirty="0" err="1" smtClean="0">
                <a:solidFill>
                  <a:srgbClr val="002060"/>
                </a:solidFill>
              </a:rPr>
              <a:t>Rome</a:t>
            </a:r>
            <a:endParaRPr lang="it-IT" sz="3200" b="1" i="1" dirty="0">
              <a:solidFill>
                <a:srgbClr val="00206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105273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 smtClean="0">
                <a:solidFill>
                  <a:srgbClr val="C00000"/>
                </a:solidFill>
              </a:rPr>
              <a:t>Professor </a:t>
            </a:r>
            <a:r>
              <a:rPr lang="it-IT" sz="2800" i="1" dirty="0" err="1" smtClean="0">
                <a:solidFill>
                  <a:srgbClr val="C00000"/>
                </a:solidFill>
              </a:rPr>
              <a:t>Manahil</a:t>
            </a:r>
            <a:r>
              <a:rPr lang="it-IT" sz="2800" i="1" dirty="0" smtClean="0">
                <a:solidFill>
                  <a:srgbClr val="C00000"/>
                </a:solidFill>
              </a:rPr>
              <a:t> Ahmed Ali </a:t>
            </a:r>
            <a:r>
              <a:rPr lang="it-IT" sz="2800" i="1" dirty="0" err="1" smtClean="0">
                <a:solidFill>
                  <a:srgbClr val="C00000"/>
                </a:solidFill>
              </a:rPr>
              <a:t>AL-Nawas</a:t>
            </a:r>
            <a:endParaRPr lang="it-IT" sz="2800" i="1" dirty="0">
              <a:solidFill>
                <a:srgbClr val="C00000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115616" y="6273225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dirty="0" smtClean="0"/>
              <a:t>http://www.iraqcultural-roma.it/</a:t>
            </a:r>
            <a:endParaRPr lang="it-IT" sz="3200" dirty="0"/>
          </a:p>
        </p:txBody>
      </p:sp>
      <p:pic>
        <p:nvPicPr>
          <p:cNvPr id="6" name="Immagine 5" descr="Prof.-Manahil-Ahmed-Ali-AL-Nawas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5664" y="1628800"/>
            <a:ext cx="5694648" cy="46803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331640" y="476672"/>
            <a:ext cx="6820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dirty="0" smtClean="0"/>
              <a:t>http://www.iraqcultural-roma.it/</a:t>
            </a:r>
            <a:endParaRPr lang="it-IT" sz="3600" dirty="0"/>
          </a:p>
        </p:txBody>
      </p:sp>
      <p:pic>
        <p:nvPicPr>
          <p:cNvPr id="3" name="Immagine 2" descr="Cultural_R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268760"/>
            <a:ext cx="8522938" cy="5107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9512" y="260648"/>
            <a:ext cx="876618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it-IT" sz="4000" b="1" i="1" dirty="0" err="1" smtClean="0">
                <a:solidFill>
                  <a:schemeClr val="tx2">
                    <a:lumMod val="75000"/>
                  </a:schemeClr>
                </a:solidFill>
              </a:rPr>
              <a:t>Starting</a:t>
            </a:r>
            <a:r>
              <a:rPr lang="it-IT" sz="4000" b="1" i="1" dirty="0" smtClean="0">
                <a:solidFill>
                  <a:schemeClr val="tx2">
                    <a:lumMod val="75000"/>
                  </a:schemeClr>
                </a:solidFill>
              </a:rPr>
              <a:t> Point </a:t>
            </a:r>
            <a:r>
              <a:rPr lang="it-IT" sz="4000" b="1" i="1" dirty="0" err="1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it-IT" sz="4000" b="1" i="1" dirty="0" smtClean="0">
                <a:solidFill>
                  <a:schemeClr val="tx2">
                    <a:lumMod val="75000"/>
                  </a:schemeClr>
                </a:solidFill>
              </a:rPr>
              <a:t> more Information:</a:t>
            </a:r>
            <a:endParaRPr lang="it-IT" sz="5400" dirty="0"/>
          </a:p>
          <a:p>
            <a:pPr algn="ctr"/>
            <a:r>
              <a:rPr lang="it-IT" sz="5400" dirty="0" smtClean="0"/>
              <a:t>http://scrdiraq.gov.iq </a:t>
            </a:r>
            <a:r>
              <a:rPr lang="it-IT" sz="2000" dirty="0" smtClean="0"/>
              <a:t> </a:t>
            </a:r>
            <a:endParaRPr lang="it-IT" sz="2000" dirty="0"/>
          </a:p>
        </p:txBody>
      </p:sp>
      <p:pic>
        <p:nvPicPr>
          <p:cNvPr id="3" name="Immagine 2" descr="Ministero_Higher_Education_we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700808"/>
            <a:ext cx="8115266" cy="4869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83568" y="404664"/>
            <a:ext cx="7668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i="1" dirty="0" err="1" smtClean="0">
                <a:solidFill>
                  <a:srgbClr val="C00000"/>
                </a:solidFill>
              </a:rPr>
              <a:t>Previous</a:t>
            </a:r>
            <a:r>
              <a:rPr lang="it-IT" sz="3200" b="1" i="1" dirty="0" smtClean="0">
                <a:solidFill>
                  <a:srgbClr val="C00000"/>
                </a:solidFill>
              </a:rPr>
              <a:t> </a:t>
            </a:r>
            <a:r>
              <a:rPr lang="it-IT" sz="3200" b="1" i="1" dirty="0" err="1" smtClean="0">
                <a:solidFill>
                  <a:srgbClr val="C00000"/>
                </a:solidFill>
              </a:rPr>
              <a:t>Collaborations</a:t>
            </a:r>
            <a:r>
              <a:rPr lang="it-IT" sz="3200" b="1" i="1" dirty="0" smtClean="0">
                <a:solidFill>
                  <a:srgbClr val="C00000"/>
                </a:solidFill>
              </a:rPr>
              <a:t> </a:t>
            </a:r>
            <a:r>
              <a:rPr lang="it-IT" sz="3200" b="1" i="1" dirty="0" err="1" smtClean="0">
                <a:solidFill>
                  <a:srgbClr val="C00000"/>
                </a:solidFill>
              </a:rPr>
              <a:t>of</a:t>
            </a:r>
            <a:r>
              <a:rPr lang="it-IT" sz="3200" b="1" i="1" dirty="0" smtClean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it-IT" sz="3200" b="1" i="1" dirty="0" smtClean="0">
                <a:solidFill>
                  <a:srgbClr val="C00000"/>
                </a:solidFill>
              </a:rPr>
              <a:t>Università Roma Tre in Iraq: 2005</a:t>
            </a:r>
            <a:endParaRPr lang="it-IT" sz="3200" b="1" i="1" dirty="0">
              <a:solidFill>
                <a:srgbClr val="C00000"/>
              </a:solidFill>
            </a:endParaRPr>
          </a:p>
        </p:txBody>
      </p:sp>
      <p:pic>
        <p:nvPicPr>
          <p:cNvPr id="3" name="Immagine 2" descr="Collaboration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772816"/>
            <a:ext cx="5213059" cy="468051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683568" y="404664"/>
            <a:ext cx="7668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i="1" dirty="0" err="1" smtClean="0">
                <a:solidFill>
                  <a:srgbClr val="C00000"/>
                </a:solidFill>
              </a:rPr>
              <a:t>Previous</a:t>
            </a:r>
            <a:r>
              <a:rPr lang="it-IT" sz="3200" b="1" i="1" dirty="0" smtClean="0">
                <a:solidFill>
                  <a:srgbClr val="C00000"/>
                </a:solidFill>
              </a:rPr>
              <a:t> </a:t>
            </a:r>
            <a:r>
              <a:rPr lang="it-IT" sz="3200" b="1" i="1" dirty="0" err="1" smtClean="0">
                <a:solidFill>
                  <a:srgbClr val="C00000"/>
                </a:solidFill>
              </a:rPr>
              <a:t>Collaborations</a:t>
            </a:r>
            <a:r>
              <a:rPr lang="it-IT" sz="3200" b="1" i="1" dirty="0" smtClean="0">
                <a:solidFill>
                  <a:srgbClr val="C00000"/>
                </a:solidFill>
              </a:rPr>
              <a:t> </a:t>
            </a:r>
            <a:r>
              <a:rPr lang="it-IT" sz="3200" b="1" i="1" dirty="0" err="1" smtClean="0">
                <a:solidFill>
                  <a:srgbClr val="C00000"/>
                </a:solidFill>
              </a:rPr>
              <a:t>of</a:t>
            </a:r>
            <a:r>
              <a:rPr lang="it-IT" sz="3200" b="1" i="1" dirty="0" smtClean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it-IT" sz="3200" b="1" i="1" dirty="0" smtClean="0">
                <a:solidFill>
                  <a:srgbClr val="C00000"/>
                </a:solidFill>
              </a:rPr>
              <a:t>Università Roma Tre in Iraq 2007:</a:t>
            </a:r>
            <a:endParaRPr lang="it-IT" sz="3200" b="1" i="1" dirty="0">
              <a:solidFill>
                <a:srgbClr val="C0000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11560" y="1628800"/>
            <a:ext cx="7871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smtClean="0">
                <a:solidFill>
                  <a:schemeClr val="tx2">
                    <a:lumMod val="75000"/>
                  </a:schemeClr>
                </a:solidFill>
              </a:rPr>
              <a:t>Diploma in Harbour </a:t>
            </a:r>
            <a:r>
              <a:rPr lang="it-IT" sz="2400" i="1" dirty="0" err="1" smtClean="0">
                <a:solidFill>
                  <a:schemeClr val="tx2">
                    <a:lumMod val="75000"/>
                  </a:schemeClr>
                </a:solidFill>
              </a:rPr>
              <a:t>Engineers</a:t>
            </a:r>
            <a:r>
              <a:rPr lang="it-IT" sz="2400" i="1" dirty="0" smtClean="0">
                <a:solidFill>
                  <a:schemeClr val="tx2">
                    <a:lumMod val="75000"/>
                  </a:schemeClr>
                </a:solidFill>
              </a:rPr>
              <a:t> at the Università Roma Tre: </a:t>
            </a:r>
          </a:p>
          <a:p>
            <a:r>
              <a:rPr lang="it-IT" sz="2400" i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it-IT" sz="2400" i="1" dirty="0" err="1" smtClean="0">
                <a:solidFill>
                  <a:schemeClr val="tx2">
                    <a:lumMod val="75000"/>
                  </a:schemeClr>
                </a:solidFill>
              </a:rPr>
              <a:t>awarded</a:t>
            </a:r>
            <a:r>
              <a:rPr lang="it-IT" sz="24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t-IT" sz="2400" i="1" dirty="0" err="1" smtClean="0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it-IT" sz="2400" i="1" dirty="0" smtClean="0">
                <a:solidFill>
                  <a:schemeClr val="tx2">
                    <a:lumMod val="75000"/>
                  </a:schemeClr>
                </a:solidFill>
              </a:rPr>
              <a:t> 20 </a:t>
            </a:r>
            <a:r>
              <a:rPr lang="it-IT" sz="2400" i="1" dirty="0" err="1" smtClean="0">
                <a:solidFill>
                  <a:schemeClr val="tx2">
                    <a:lumMod val="75000"/>
                  </a:schemeClr>
                </a:solidFill>
              </a:rPr>
              <a:t>Iraqi</a:t>
            </a:r>
            <a:r>
              <a:rPr lang="it-IT" sz="24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t-IT" sz="2400" i="1" dirty="0" err="1" smtClean="0">
                <a:solidFill>
                  <a:schemeClr val="tx2">
                    <a:lumMod val="75000"/>
                  </a:schemeClr>
                </a:solidFill>
              </a:rPr>
              <a:t>Engineers</a:t>
            </a:r>
            <a:r>
              <a:rPr lang="it-IT" sz="24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t-IT" sz="2400" i="1" dirty="0" err="1" smtClean="0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it-IT" sz="2400" i="1" dirty="0" smtClean="0">
                <a:solidFill>
                  <a:schemeClr val="tx2">
                    <a:lumMod val="75000"/>
                  </a:schemeClr>
                </a:solidFill>
              </a:rPr>
              <a:t> the </a:t>
            </a:r>
            <a:r>
              <a:rPr lang="it-IT" sz="2400" i="1" dirty="0" err="1" smtClean="0">
                <a:solidFill>
                  <a:schemeClr val="tx2">
                    <a:lumMod val="75000"/>
                  </a:schemeClr>
                </a:solidFill>
              </a:rPr>
              <a:t>Port</a:t>
            </a:r>
            <a:r>
              <a:rPr lang="it-IT" sz="24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t-IT" sz="2400" i="1" dirty="0" err="1" smtClean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it-IT" sz="24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t-IT" sz="2400" i="1" dirty="0" err="1" smtClean="0">
                <a:solidFill>
                  <a:schemeClr val="tx2">
                    <a:lumMod val="75000"/>
                  </a:schemeClr>
                </a:solidFill>
              </a:rPr>
              <a:t>AL-Faw</a:t>
            </a:r>
            <a:endParaRPr lang="it-IT" sz="2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Immagine 4" descr="Arabic hea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708920"/>
            <a:ext cx="7200800" cy="1080120"/>
          </a:xfrm>
          <a:prstGeom prst="rect">
            <a:avLst/>
          </a:prstGeom>
        </p:spPr>
      </p:pic>
      <p:pic>
        <p:nvPicPr>
          <p:cNvPr id="6" name="Immagine 5" descr="rm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3933056"/>
            <a:ext cx="2053010" cy="134315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7" name="Immagine 6" descr="banner_transpor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5157192"/>
            <a:ext cx="6199584" cy="10332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173</Words>
  <Application>Microsoft Office PowerPoint</Application>
  <PresentationFormat>Presentazione su schermo (4:3)</PresentationFormat>
  <Paragraphs>48</Paragraphs>
  <Slides>10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USER</dc:creator>
  <cp:lastModifiedBy>USER</cp:lastModifiedBy>
  <cp:revision>19</cp:revision>
  <dcterms:created xsi:type="dcterms:W3CDTF">2014-03-31T16:54:16Z</dcterms:created>
  <dcterms:modified xsi:type="dcterms:W3CDTF">2014-03-31T20:44:45Z</dcterms:modified>
</cp:coreProperties>
</file>